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676400"/>
          </a:xfrm>
          <a:custGeom>
            <a:avLst/>
            <a:gdLst/>
            <a:ahLst/>
            <a:cxnLst/>
            <a:rect l="l" t="t" r="r" b="b"/>
            <a:pathLst>
              <a:path w="18288000" h="1676400">
                <a:moveTo>
                  <a:pt x="18287998" y="1676399"/>
                </a:moveTo>
                <a:lnTo>
                  <a:pt x="0" y="16763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676399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977936" y="11"/>
            <a:ext cx="3310254" cy="1685289"/>
          </a:xfrm>
          <a:custGeom>
            <a:avLst/>
            <a:gdLst/>
            <a:ahLst/>
            <a:cxnLst/>
            <a:rect l="l" t="t" r="r" b="b"/>
            <a:pathLst>
              <a:path w="3310255" h="1685289">
                <a:moveTo>
                  <a:pt x="827328" y="857338"/>
                </a:moveTo>
                <a:lnTo>
                  <a:pt x="825919" y="808723"/>
                </a:lnTo>
                <a:lnTo>
                  <a:pt x="821753" y="760857"/>
                </a:lnTo>
                <a:lnTo>
                  <a:pt x="814920" y="713803"/>
                </a:lnTo>
                <a:lnTo>
                  <a:pt x="805472" y="667639"/>
                </a:lnTo>
                <a:lnTo>
                  <a:pt x="793508" y="622452"/>
                </a:lnTo>
                <a:lnTo>
                  <a:pt x="779094" y="578307"/>
                </a:lnTo>
                <a:lnTo>
                  <a:pt x="762304" y="535305"/>
                </a:lnTo>
                <a:lnTo>
                  <a:pt x="743229" y="493496"/>
                </a:lnTo>
                <a:lnTo>
                  <a:pt x="721944" y="452970"/>
                </a:lnTo>
                <a:lnTo>
                  <a:pt x="698512" y="413804"/>
                </a:lnTo>
                <a:lnTo>
                  <a:pt x="673036" y="376085"/>
                </a:lnTo>
                <a:lnTo>
                  <a:pt x="645566" y="339877"/>
                </a:lnTo>
                <a:lnTo>
                  <a:pt x="616204" y="305257"/>
                </a:lnTo>
                <a:lnTo>
                  <a:pt x="585000" y="272313"/>
                </a:lnTo>
                <a:lnTo>
                  <a:pt x="552056" y="241122"/>
                </a:lnTo>
                <a:lnTo>
                  <a:pt x="517448" y="211747"/>
                </a:lnTo>
                <a:lnTo>
                  <a:pt x="481241" y="184289"/>
                </a:lnTo>
                <a:lnTo>
                  <a:pt x="443522" y="158800"/>
                </a:lnTo>
                <a:lnTo>
                  <a:pt x="404355" y="135369"/>
                </a:lnTo>
                <a:lnTo>
                  <a:pt x="363829" y="114084"/>
                </a:lnTo>
                <a:lnTo>
                  <a:pt x="322033" y="95008"/>
                </a:lnTo>
                <a:lnTo>
                  <a:pt x="279019" y="78219"/>
                </a:lnTo>
                <a:lnTo>
                  <a:pt x="234886" y="63804"/>
                </a:lnTo>
                <a:lnTo>
                  <a:pt x="189699" y="51841"/>
                </a:lnTo>
                <a:lnTo>
                  <a:pt x="143535" y="42392"/>
                </a:lnTo>
                <a:lnTo>
                  <a:pt x="96481" y="35560"/>
                </a:lnTo>
                <a:lnTo>
                  <a:pt x="48615" y="31394"/>
                </a:lnTo>
                <a:lnTo>
                  <a:pt x="0" y="29984"/>
                </a:lnTo>
                <a:lnTo>
                  <a:pt x="0" y="1684667"/>
                </a:lnTo>
                <a:lnTo>
                  <a:pt x="48615" y="1683258"/>
                </a:lnTo>
                <a:lnTo>
                  <a:pt x="96481" y="1679092"/>
                </a:lnTo>
                <a:lnTo>
                  <a:pt x="143535" y="1672259"/>
                </a:lnTo>
                <a:lnTo>
                  <a:pt x="189699" y="1662811"/>
                </a:lnTo>
                <a:lnTo>
                  <a:pt x="234886" y="1650847"/>
                </a:lnTo>
                <a:lnTo>
                  <a:pt x="279019" y="1636433"/>
                </a:lnTo>
                <a:lnTo>
                  <a:pt x="322033" y="1619643"/>
                </a:lnTo>
                <a:lnTo>
                  <a:pt x="363829" y="1600568"/>
                </a:lnTo>
                <a:lnTo>
                  <a:pt x="404355" y="1579283"/>
                </a:lnTo>
                <a:lnTo>
                  <a:pt x="443522" y="1555851"/>
                </a:lnTo>
                <a:lnTo>
                  <a:pt x="481241" y="1530375"/>
                </a:lnTo>
                <a:lnTo>
                  <a:pt x="517448" y="1502905"/>
                </a:lnTo>
                <a:lnTo>
                  <a:pt x="552056" y="1473542"/>
                </a:lnTo>
                <a:lnTo>
                  <a:pt x="585000" y="1442339"/>
                </a:lnTo>
                <a:lnTo>
                  <a:pt x="616204" y="1409395"/>
                </a:lnTo>
                <a:lnTo>
                  <a:pt x="645566" y="1374787"/>
                </a:lnTo>
                <a:lnTo>
                  <a:pt x="673036" y="1338580"/>
                </a:lnTo>
                <a:lnTo>
                  <a:pt x="698512" y="1300848"/>
                </a:lnTo>
                <a:lnTo>
                  <a:pt x="721944" y="1261694"/>
                </a:lnTo>
                <a:lnTo>
                  <a:pt x="743229" y="1221168"/>
                </a:lnTo>
                <a:lnTo>
                  <a:pt x="762304" y="1179372"/>
                </a:lnTo>
                <a:lnTo>
                  <a:pt x="779094" y="1136357"/>
                </a:lnTo>
                <a:lnTo>
                  <a:pt x="793508" y="1092225"/>
                </a:lnTo>
                <a:lnTo>
                  <a:pt x="805472" y="1047038"/>
                </a:lnTo>
                <a:lnTo>
                  <a:pt x="814920" y="1000874"/>
                </a:lnTo>
                <a:lnTo>
                  <a:pt x="821753" y="953820"/>
                </a:lnTo>
                <a:lnTo>
                  <a:pt x="825919" y="905954"/>
                </a:lnTo>
                <a:lnTo>
                  <a:pt x="827328" y="857338"/>
                </a:lnTo>
                <a:close/>
              </a:path>
              <a:path w="3310255" h="1685289">
                <a:moveTo>
                  <a:pt x="1655140" y="29984"/>
                </a:moveTo>
                <a:lnTo>
                  <a:pt x="1606537" y="31394"/>
                </a:lnTo>
                <a:lnTo>
                  <a:pt x="1558658" y="35560"/>
                </a:lnTo>
                <a:lnTo>
                  <a:pt x="1511604" y="42392"/>
                </a:lnTo>
                <a:lnTo>
                  <a:pt x="1465453" y="51841"/>
                </a:lnTo>
                <a:lnTo>
                  <a:pt x="1420266" y="63804"/>
                </a:lnTo>
                <a:lnTo>
                  <a:pt x="1376121" y="78219"/>
                </a:lnTo>
                <a:lnTo>
                  <a:pt x="1333119" y="95008"/>
                </a:lnTo>
                <a:lnTo>
                  <a:pt x="1291310" y="114084"/>
                </a:lnTo>
                <a:lnTo>
                  <a:pt x="1250784" y="135369"/>
                </a:lnTo>
                <a:lnTo>
                  <a:pt x="1211630" y="158800"/>
                </a:lnTo>
                <a:lnTo>
                  <a:pt x="1173899" y="184289"/>
                </a:lnTo>
                <a:lnTo>
                  <a:pt x="1137691" y="211747"/>
                </a:lnTo>
                <a:lnTo>
                  <a:pt x="1103083" y="241122"/>
                </a:lnTo>
                <a:lnTo>
                  <a:pt x="1070140" y="272313"/>
                </a:lnTo>
                <a:lnTo>
                  <a:pt x="1038948" y="305257"/>
                </a:lnTo>
                <a:lnTo>
                  <a:pt x="1009573" y="339877"/>
                </a:lnTo>
                <a:lnTo>
                  <a:pt x="982116" y="376085"/>
                </a:lnTo>
                <a:lnTo>
                  <a:pt x="956627" y="413804"/>
                </a:lnTo>
                <a:lnTo>
                  <a:pt x="933196" y="452970"/>
                </a:lnTo>
                <a:lnTo>
                  <a:pt x="911910" y="493496"/>
                </a:lnTo>
                <a:lnTo>
                  <a:pt x="892835" y="535305"/>
                </a:lnTo>
                <a:lnTo>
                  <a:pt x="876058" y="578307"/>
                </a:lnTo>
                <a:lnTo>
                  <a:pt x="861644" y="622452"/>
                </a:lnTo>
                <a:lnTo>
                  <a:pt x="849668" y="667639"/>
                </a:lnTo>
                <a:lnTo>
                  <a:pt x="840232" y="713803"/>
                </a:lnTo>
                <a:lnTo>
                  <a:pt x="833386" y="760857"/>
                </a:lnTo>
                <a:lnTo>
                  <a:pt x="829221" y="808723"/>
                </a:lnTo>
                <a:lnTo>
                  <a:pt x="827824" y="857338"/>
                </a:lnTo>
                <a:lnTo>
                  <a:pt x="829221" y="905954"/>
                </a:lnTo>
                <a:lnTo>
                  <a:pt x="833386" y="953820"/>
                </a:lnTo>
                <a:lnTo>
                  <a:pt x="840232" y="1000874"/>
                </a:lnTo>
                <a:lnTo>
                  <a:pt x="849668" y="1047038"/>
                </a:lnTo>
                <a:lnTo>
                  <a:pt x="861644" y="1092225"/>
                </a:lnTo>
                <a:lnTo>
                  <a:pt x="876058" y="1136357"/>
                </a:lnTo>
                <a:lnTo>
                  <a:pt x="892835" y="1179372"/>
                </a:lnTo>
                <a:lnTo>
                  <a:pt x="911910" y="1221168"/>
                </a:lnTo>
                <a:lnTo>
                  <a:pt x="933196" y="1261694"/>
                </a:lnTo>
                <a:lnTo>
                  <a:pt x="956627" y="1300848"/>
                </a:lnTo>
                <a:lnTo>
                  <a:pt x="982116" y="1338580"/>
                </a:lnTo>
                <a:lnTo>
                  <a:pt x="1009573" y="1374787"/>
                </a:lnTo>
                <a:lnTo>
                  <a:pt x="1038948" y="1409395"/>
                </a:lnTo>
                <a:lnTo>
                  <a:pt x="1070140" y="1442339"/>
                </a:lnTo>
                <a:lnTo>
                  <a:pt x="1103083" y="1473542"/>
                </a:lnTo>
                <a:lnTo>
                  <a:pt x="1137691" y="1502905"/>
                </a:lnTo>
                <a:lnTo>
                  <a:pt x="1173899" y="1530375"/>
                </a:lnTo>
                <a:lnTo>
                  <a:pt x="1211630" y="1555851"/>
                </a:lnTo>
                <a:lnTo>
                  <a:pt x="1250784" y="1579283"/>
                </a:lnTo>
                <a:lnTo>
                  <a:pt x="1291310" y="1600568"/>
                </a:lnTo>
                <a:lnTo>
                  <a:pt x="1333119" y="1619643"/>
                </a:lnTo>
                <a:lnTo>
                  <a:pt x="1376121" y="1636433"/>
                </a:lnTo>
                <a:lnTo>
                  <a:pt x="1420266" y="1650847"/>
                </a:lnTo>
                <a:lnTo>
                  <a:pt x="1465453" y="1662811"/>
                </a:lnTo>
                <a:lnTo>
                  <a:pt x="1511604" y="1672259"/>
                </a:lnTo>
                <a:lnTo>
                  <a:pt x="1558658" y="1679092"/>
                </a:lnTo>
                <a:lnTo>
                  <a:pt x="1606537" y="1683258"/>
                </a:lnTo>
                <a:lnTo>
                  <a:pt x="1655140" y="1684667"/>
                </a:lnTo>
                <a:lnTo>
                  <a:pt x="1655140" y="29984"/>
                </a:lnTo>
                <a:close/>
              </a:path>
              <a:path w="3310255" h="1685289">
                <a:moveTo>
                  <a:pt x="3309912" y="0"/>
                </a:moveTo>
                <a:lnTo>
                  <a:pt x="2482583" y="0"/>
                </a:lnTo>
                <a:lnTo>
                  <a:pt x="1655267" y="0"/>
                </a:lnTo>
                <a:lnTo>
                  <a:pt x="3309912" y="1654670"/>
                </a:lnTo>
                <a:lnTo>
                  <a:pt x="3309912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4145564" y="29963"/>
            <a:ext cx="828675" cy="1663700"/>
          </a:xfrm>
          <a:custGeom>
            <a:avLst/>
            <a:gdLst/>
            <a:ahLst/>
            <a:cxnLst/>
            <a:rect l="l" t="t" r="r" b="b"/>
            <a:pathLst>
              <a:path w="828675" h="1663700">
                <a:moveTo>
                  <a:pt x="0" y="1663600"/>
                </a:moveTo>
                <a:lnTo>
                  <a:pt x="0" y="0"/>
                </a:lnTo>
                <a:lnTo>
                  <a:pt x="828152" y="828165"/>
                </a:lnTo>
                <a:lnTo>
                  <a:pt x="828152" y="835450"/>
                </a:lnTo>
                <a:lnTo>
                  <a:pt x="0" y="1663600"/>
                </a:lnTo>
                <a:close/>
              </a:path>
            </a:pathLst>
          </a:custGeom>
          <a:solidFill>
            <a:srgbClr val="FFFFFF">
              <a:alpha val="17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168475" y="17989"/>
            <a:ext cx="1657350" cy="1666875"/>
          </a:xfrm>
          <a:custGeom>
            <a:avLst/>
            <a:gdLst/>
            <a:ahLst/>
            <a:cxnLst/>
            <a:rect l="l" t="t" r="r" b="b"/>
            <a:pathLst>
              <a:path w="1657350" h="1666875">
                <a:moveTo>
                  <a:pt x="1657349" y="1666874"/>
                </a:moveTo>
                <a:lnTo>
                  <a:pt x="0" y="1666874"/>
                </a:lnTo>
                <a:lnTo>
                  <a:pt x="0" y="0"/>
                </a:lnTo>
                <a:lnTo>
                  <a:pt x="1657349" y="0"/>
                </a:lnTo>
                <a:lnTo>
                  <a:pt x="1657349" y="1666874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9644253" y="535952"/>
            <a:ext cx="685800" cy="628650"/>
          </a:xfrm>
          <a:custGeom>
            <a:avLst/>
            <a:gdLst/>
            <a:ahLst/>
            <a:cxnLst/>
            <a:rect l="l" t="t" r="r" b="b"/>
            <a:pathLst>
              <a:path w="685800" h="628650">
                <a:moveTo>
                  <a:pt x="685799" y="628649"/>
                </a:moveTo>
                <a:lnTo>
                  <a:pt x="0" y="628649"/>
                </a:lnTo>
                <a:lnTo>
                  <a:pt x="0" y="0"/>
                </a:lnTo>
                <a:lnTo>
                  <a:pt x="685799" y="0"/>
                </a:lnTo>
                <a:lnTo>
                  <a:pt x="685799" y="628649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0826484" y="0"/>
            <a:ext cx="3318510" cy="1654810"/>
          </a:xfrm>
          <a:custGeom>
            <a:avLst/>
            <a:gdLst/>
            <a:ahLst/>
            <a:cxnLst/>
            <a:rect l="l" t="t" r="r" b="b"/>
            <a:pathLst>
              <a:path w="3318509" h="1654810">
                <a:moveTo>
                  <a:pt x="1663611" y="822883"/>
                </a:moveTo>
                <a:lnTo>
                  <a:pt x="1662188" y="774001"/>
                </a:lnTo>
                <a:lnTo>
                  <a:pt x="1658010" y="725868"/>
                </a:lnTo>
                <a:lnTo>
                  <a:pt x="1651127" y="678561"/>
                </a:lnTo>
                <a:lnTo>
                  <a:pt x="1641640" y="632155"/>
                </a:lnTo>
                <a:lnTo>
                  <a:pt x="1629600" y="586714"/>
                </a:lnTo>
                <a:lnTo>
                  <a:pt x="1615109" y="542340"/>
                </a:lnTo>
                <a:lnTo>
                  <a:pt x="1598244" y="499097"/>
                </a:lnTo>
                <a:lnTo>
                  <a:pt x="1579067" y="457073"/>
                </a:lnTo>
                <a:lnTo>
                  <a:pt x="1557655" y="416331"/>
                </a:lnTo>
                <a:lnTo>
                  <a:pt x="1534109" y="376961"/>
                </a:lnTo>
                <a:lnTo>
                  <a:pt x="1508480" y="339026"/>
                </a:lnTo>
                <a:lnTo>
                  <a:pt x="1480870" y="302628"/>
                </a:lnTo>
                <a:lnTo>
                  <a:pt x="1451343" y="267817"/>
                </a:lnTo>
                <a:lnTo>
                  <a:pt x="1419974" y="234696"/>
                </a:lnTo>
                <a:lnTo>
                  <a:pt x="1386852" y="203339"/>
                </a:lnTo>
                <a:lnTo>
                  <a:pt x="1352054" y="173812"/>
                </a:lnTo>
                <a:lnTo>
                  <a:pt x="1315656" y="146189"/>
                </a:lnTo>
                <a:lnTo>
                  <a:pt x="1277721" y="120573"/>
                </a:lnTo>
                <a:lnTo>
                  <a:pt x="1238351" y="97028"/>
                </a:lnTo>
                <a:lnTo>
                  <a:pt x="1197610" y="75615"/>
                </a:lnTo>
                <a:lnTo>
                  <a:pt x="1155573" y="56438"/>
                </a:lnTo>
                <a:lnTo>
                  <a:pt x="1112329" y="39560"/>
                </a:lnTo>
                <a:lnTo>
                  <a:pt x="1067955" y="25069"/>
                </a:lnTo>
                <a:lnTo>
                  <a:pt x="1022527" y="13042"/>
                </a:lnTo>
                <a:lnTo>
                  <a:pt x="976122" y="3543"/>
                </a:lnTo>
                <a:lnTo>
                  <a:pt x="951763" y="0"/>
                </a:lnTo>
                <a:lnTo>
                  <a:pt x="831799" y="0"/>
                </a:lnTo>
                <a:lnTo>
                  <a:pt x="831799" y="822883"/>
                </a:lnTo>
                <a:lnTo>
                  <a:pt x="0" y="822883"/>
                </a:lnTo>
                <a:lnTo>
                  <a:pt x="1422" y="871753"/>
                </a:lnTo>
                <a:lnTo>
                  <a:pt x="5600" y="919886"/>
                </a:lnTo>
                <a:lnTo>
                  <a:pt x="12484" y="967193"/>
                </a:lnTo>
                <a:lnTo>
                  <a:pt x="21971" y="1013599"/>
                </a:lnTo>
                <a:lnTo>
                  <a:pt x="34010" y="1059027"/>
                </a:lnTo>
                <a:lnTo>
                  <a:pt x="48501" y="1103401"/>
                </a:lnTo>
                <a:lnTo>
                  <a:pt x="65366" y="1146644"/>
                </a:lnTo>
                <a:lnTo>
                  <a:pt x="84556" y="1188681"/>
                </a:lnTo>
                <a:lnTo>
                  <a:pt x="105956" y="1229423"/>
                </a:lnTo>
                <a:lnTo>
                  <a:pt x="129501" y="1268793"/>
                </a:lnTo>
                <a:lnTo>
                  <a:pt x="155130" y="1306715"/>
                </a:lnTo>
                <a:lnTo>
                  <a:pt x="182740" y="1343126"/>
                </a:lnTo>
                <a:lnTo>
                  <a:pt x="212267" y="1377924"/>
                </a:lnTo>
                <a:lnTo>
                  <a:pt x="243636" y="1411046"/>
                </a:lnTo>
                <a:lnTo>
                  <a:pt x="276758" y="1442402"/>
                </a:lnTo>
                <a:lnTo>
                  <a:pt x="311556" y="1471930"/>
                </a:lnTo>
                <a:lnTo>
                  <a:pt x="347954" y="1499552"/>
                </a:lnTo>
                <a:lnTo>
                  <a:pt x="385889" y="1525168"/>
                </a:lnTo>
                <a:lnTo>
                  <a:pt x="425259" y="1548726"/>
                </a:lnTo>
                <a:lnTo>
                  <a:pt x="466001" y="1570126"/>
                </a:lnTo>
                <a:lnTo>
                  <a:pt x="508025" y="1589303"/>
                </a:lnTo>
                <a:lnTo>
                  <a:pt x="551268" y="1606181"/>
                </a:lnTo>
                <a:lnTo>
                  <a:pt x="595642" y="1620672"/>
                </a:lnTo>
                <a:lnTo>
                  <a:pt x="641083" y="1632699"/>
                </a:lnTo>
                <a:lnTo>
                  <a:pt x="687489" y="1642198"/>
                </a:lnTo>
                <a:lnTo>
                  <a:pt x="734796" y="1649082"/>
                </a:lnTo>
                <a:lnTo>
                  <a:pt x="782929" y="1653260"/>
                </a:lnTo>
                <a:lnTo>
                  <a:pt x="831799" y="1654670"/>
                </a:lnTo>
                <a:lnTo>
                  <a:pt x="880668" y="1653260"/>
                </a:lnTo>
                <a:lnTo>
                  <a:pt x="928801" y="1649082"/>
                </a:lnTo>
                <a:lnTo>
                  <a:pt x="976122" y="1642198"/>
                </a:lnTo>
                <a:lnTo>
                  <a:pt x="1022527" y="1632699"/>
                </a:lnTo>
                <a:lnTo>
                  <a:pt x="1067955" y="1620672"/>
                </a:lnTo>
                <a:lnTo>
                  <a:pt x="1112329" y="1606181"/>
                </a:lnTo>
                <a:lnTo>
                  <a:pt x="1155573" y="1589303"/>
                </a:lnTo>
                <a:lnTo>
                  <a:pt x="1197610" y="1570126"/>
                </a:lnTo>
                <a:lnTo>
                  <a:pt x="1238351" y="1548726"/>
                </a:lnTo>
                <a:lnTo>
                  <a:pt x="1277721" y="1525168"/>
                </a:lnTo>
                <a:lnTo>
                  <a:pt x="1315656" y="1499552"/>
                </a:lnTo>
                <a:lnTo>
                  <a:pt x="1352054" y="1471930"/>
                </a:lnTo>
                <a:lnTo>
                  <a:pt x="1386852" y="1442402"/>
                </a:lnTo>
                <a:lnTo>
                  <a:pt x="1419974" y="1411046"/>
                </a:lnTo>
                <a:lnTo>
                  <a:pt x="1451343" y="1377924"/>
                </a:lnTo>
                <a:lnTo>
                  <a:pt x="1480870" y="1343126"/>
                </a:lnTo>
                <a:lnTo>
                  <a:pt x="1508480" y="1306715"/>
                </a:lnTo>
                <a:lnTo>
                  <a:pt x="1534109" y="1268793"/>
                </a:lnTo>
                <a:lnTo>
                  <a:pt x="1557655" y="1229423"/>
                </a:lnTo>
                <a:lnTo>
                  <a:pt x="1579067" y="1188681"/>
                </a:lnTo>
                <a:lnTo>
                  <a:pt x="1598244" y="1146644"/>
                </a:lnTo>
                <a:lnTo>
                  <a:pt x="1615109" y="1103401"/>
                </a:lnTo>
                <a:lnTo>
                  <a:pt x="1629600" y="1059027"/>
                </a:lnTo>
                <a:lnTo>
                  <a:pt x="1641640" y="1013599"/>
                </a:lnTo>
                <a:lnTo>
                  <a:pt x="1651127" y="967193"/>
                </a:lnTo>
                <a:lnTo>
                  <a:pt x="1658010" y="919886"/>
                </a:lnTo>
                <a:lnTo>
                  <a:pt x="1662188" y="871753"/>
                </a:lnTo>
                <a:lnTo>
                  <a:pt x="1663611" y="822883"/>
                </a:lnTo>
                <a:close/>
              </a:path>
              <a:path w="3318509" h="1654810">
                <a:moveTo>
                  <a:pt x="3318408" y="827354"/>
                </a:moveTo>
                <a:lnTo>
                  <a:pt x="2491079" y="12"/>
                </a:lnTo>
                <a:lnTo>
                  <a:pt x="1663750" y="827354"/>
                </a:lnTo>
                <a:lnTo>
                  <a:pt x="2491079" y="1654683"/>
                </a:lnTo>
                <a:lnTo>
                  <a:pt x="3318408" y="827354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7623" y="3641756"/>
            <a:ext cx="11370431" cy="2943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5075" y="2848813"/>
            <a:ext cx="16306800" cy="2065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016000" y="9016925"/>
            <a:ext cx="4358005" cy="25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A6A6A6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8" Type="http://schemas.openxmlformats.org/officeDocument/2006/relationships/image" Target="../media/image39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6.png"/><Relationship Id="rId4" Type="http://schemas.openxmlformats.org/officeDocument/2006/relationships/image" Target="../media/image74.png"/><Relationship Id="rId5" Type="http://schemas.openxmlformats.org/officeDocument/2006/relationships/image" Target="../media/image23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37.png"/><Relationship Id="rId14" Type="http://schemas.openxmlformats.org/officeDocument/2006/relationships/image" Target="../media/image89.png"/><Relationship Id="rId15" Type="http://schemas.openxmlformats.org/officeDocument/2006/relationships/image" Target="../media/image90.png"/><Relationship Id="rId16" Type="http://schemas.openxmlformats.org/officeDocument/2006/relationships/image" Target="../media/image91.png"/><Relationship Id="rId17" Type="http://schemas.openxmlformats.org/officeDocument/2006/relationships/image" Target="../media/image92.png"/><Relationship Id="rId18" Type="http://schemas.openxmlformats.org/officeDocument/2006/relationships/image" Target="../media/image93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Relationship Id="rId12" Type="http://schemas.openxmlformats.org/officeDocument/2006/relationships/image" Target="../media/image110.png"/><Relationship Id="rId13" Type="http://schemas.openxmlformats.org/officeDocument/2006/relationships/image" Target="../media/image111.png"/><Relationship Id="rId14" Type="http://schemas.openxmlformats.org/officeDocument/2006/relationships/image" Target="../media/image112.png"/><Relationship Id="rId15" Type="http://schemas.openxmlformats.org/officeDocument/2006/relationships/image" Target="../media/image113.png"/><Relationship Id="rId16" Type="http://schemas.openxmlformats.org/officeDocument/2006/relationships/image" Target="../media/image114.png"/><Relationship Id="rId17" Type="http://schemas.openxmlformats.org/officeDocument/2006/relationships/image" Target="../media/image115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Relationship Id="rId9" Type="http://schemas.openxmlformats.org/officeDocument/2006/relationships/image" Target="../media/image123.png"/><Relationship Id="rId10" Type="http://schemas.openxmlformats.org/officeDocument/2006/relationships/image" Target="../media/image124.png"/><Relationship Id="rId11" Type="http://schemas.openxmlformats.org/officeDocument/2006/relationships/image" Target="../media/image125.png"/><Relationship Id="rId12" Type="http://schemas.openxmlformats.org/officeDocument/2006/relationships/image" Target="../media/image126.png"/><Relationship Id="rId13" Type="http://schemas.openxmlformats.org/officeDocument/2006/relationships/image" Target="../media/image127.png"/><Relationship Id="rId14" Type="http://schemas.openxmlformats.org/officeDocument/2006/relationships/image" Target="../media/image128.png"/><Relationship Id="rId15" Type="http://schemas.openxmlformats.org/officeDocument/2006/relationships/image" Target="../media/image129.png"/><Relationship Id="rId16" Type="http://schemas.openxmlformats.org/officeDocument/2006/relationships/image" Target="../media/image130.png"/><Relationship Id="rId17" Type="http://schemas.openxmlformats.org/officeDocument/2006/relationships/image" Target="../media/image131.png"/><Relationship Id="rId18" Type="http://schemas.openxmlformats.org/officeDocument/2006/relationships/image" Target="../media/image132.png"/><Relationship Id="rId19" Type="http://schemas.openxmlformats.org/officeDocument/2006/relationships/image" Target="../media/image133.png"/><Relationship Id="rId20" Type="http://schemas.openxmlformats.org/officeDocument/2006/relationships/image" Target="../media/image134.png"/><Relationship Id="rId21" Type="http://schemas.openxmlformats.org/officeDocument/2006/relationships/image" Target="../media/image135.png"/><Relationship Id="rId22" Type="http://schemas.openxmlformats.org/officeDocument/2006/relationships/image" Target="../media/image136.png"/><Relationship Id="rId23" Type="http://schemas.openxmlformats.org/officeDocument/2006/relationships/image" Target="../media/image137.png"/><Relationship Id="rId24" Type="http://schemas.openxmlformats.org/officeDocument/2006/relationships/image" Target="../media/image138.png"/><Relationship Id="rId25" Type="http://schemas.openxmlformats.org/officeDocument/2006/relationships/image" Target="../media/image139.png"/><Relationship Id="rId26" Type="http://schemas.openxmlformats.org/officeDocument/2006/relationships/image" Target="../media/image140.png"/><Relationship Id="rId27" Type="http://schemas.openxmlformats.org/officeDocument/2006/relationships/image" Target="../media/image141.png"/><Relationship Id="rId28" Type="http://schemas.openxmlformats.org/officeDocument/2006/relationships/image" Target="../media/image14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Relationship Id="rId6" Type="http://schemas.openxmlformats.org/officeDocument/2006/relationships/image" Target="../media/image153.png"/><Relationship Id="rId7" Type="http://schemas.openxmlformats.org/officeDocument/2006/relationships/image" Target="../media/image154.png"/><Relationship Id="rId8" Type="http://schemas.openxmlformats.org/officeDocument/2006/relationships/image" Target="../media/image155.png"/><Relationship Id="rId9" Type="http://schemas.openxmlformats.org/officeDocument/2006/relationships/image" Target="../media/image156.png"/><Relationship Id="rId10" Type="http://schemas.openxmlformats.org/officeDocument/2006/relationships/image" Target="../media/image157.png"/><Relationship Id="rId11" Type="http://schemas.openxmlformats.org/officeDocument/2006/relationships/image" Target="../media/image158.png"/><Relationship Id="rId12" Type="http://schemas.openxmlformats.org/officeDocument/2006/relationships/image" Target="../media/image159.png"/><Relationship Id="rId13" Type="http://schemas.openxmlformats.org/officeDocument/2006/relationships/image" Target="../media/image160.png"/><Relationship Id="rId14" Type="http://schemas.openxmlformats.org/officeDocument/2006/relationships/image" Target="../media/image161.png"/><Relationship Id="rId15" Type="http://schemas.openxmlformats.org/officeDocument/2006/relationships/image" Target="../media/image162.png"/><Relationship Id="rId16" Type="http://schemas.openxmlformats.org/officeDocument/2006/relationships/image" Target="../media/image163.png"/><Relationship Id="rId17" Type="http://schemas.openxmlformats.org/officeDocument/2006/relationships/image" Target="../media/image164.png"/><Relationship Id="rId18" Type="http://schemas.openxmlformats.org/officeDocument/2006/relationships/image" Target="../media/image165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6.png"/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5" Type="http://schemas.openxmlformats.org/officeDocument/2006/relationships/image" Target="../media/image169.png"/><Relationship Id="rId6" Type="http://schemas.openxmlformats.org/officeDocument/2006/relationships/image" Target="../media/image170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image" Target="../media/image177.png"/><Relationship Id="rId9" Type="http://schemas.openxmlformats.org/officeDocument/2006/relationships/image" Target="../media/image178.png"/><Relationship Id="rId10" Type="http://schemas.openxmlformats.org/officeDocument/2006/relationships/image" Target="../media/image179.png"/><Relationship Id="rId11" Type="http://schemas.openxmlformats.org/officeDocument/2006/relationships/image" Target="../media/image180.png"/><Relationship Id="rId12" Type="http://schemas.openxmlformats.org/officeDocument/2006/relationships/image" Target="../media/image181.png"/><Relationship Id="rId13" Type="http://schemas.openxmlformats.org/officeDocument/2006/relationships/image" Target="../media/image182.png"/><Relationship Id="rId14" Type="http://schemas.openxmlformats.org/officeDocument/2006/relationships/image" Target="../media/image183.png"/><Relationship Id="rId15" Type="http://schemas.openxmlformats.org/officeDocument/2006/relationships/image" Target="../media/image184.png"/><Relationship Id="rId16" Type="http://schemas.openxmlformats.org/officeDocument/2006/relationships/image" Target="../media/image185.png"/><Relationship Id="rId17" Type="http://schemas.openxmlformats.org/officeDocument/2006/relationships/image" Target="../media/image186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7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8.png"/><Relationship Id="rId3" Type="http://schemas.openxmlformats.org/officeDocument/2006/relationships/image" Target="../media/image189.png"/><Relationship Id="rId4" Type="http://schemas.openxmlformats.org/officeDocument/2006/relationships/image" Target="../media/image190.png"/><Relationship Id="rId5" Type="http://schemas.openxmlformats.org/officeDocument/2006/relationships/image" Target="../media/image191.png"/><Relationship Id="rId6" Type="http://schemas.openxmlformats.org/officeDocument/2006/relationships/image" Target="../media/image192.png"/><Relationship Id="rId7" Type="http://schemas.openxmlformats.org/officeDocument/2006/relationships/image" Target="../media/image193.png"/><Relationship Id="rId8" Type="http://schemas.openxmlformats.org/officeDocument/2006/relationships/image" Target="../media/image194.png"/><Relationship Id="rId9" Type="http://schemas.openxmlformats.org/officeDocument/2006/relationships/image" Target="../media/image195.png"/><Relationship Id="rId10" Type="http://schemas.openxmlformats.org/officeDocument/2006/relationships/image" Target="../media/image196.png"/><Relationship Id="rId11" Type="http://schemas.openxmlformats.org/officeDocument/2006/relationships/image" Target="../media/image197.png"/><Relationship Id="rId12" Type="http://schemas.openxmlformats.org/officeDocument/2006/relationships/image" Target="../media/image198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9.png"/><Relationship Id="rId3" Type="http://schemas.openxmlformats.org/officeDocument/2006/relationships/image" Target="../media/image200.png"/><Relationship Id="rId4" Type="http://schemas.openxmlformats.org/officeDocument/2006/relationships/image" Target="../media/image201.png"/><Relationship Id="rId5" Type="http://schemas.openxmlformats.org/officeDocument/2006/relationships/image" Target="../media/image202.png"/><Relationship Id="rId6" Type="http://schemas.openxmlformats.org/officeDocument/2006/relationships/image" Target="../media/image203.png"/><Relationship Id="rId7" Type="http://schemas.openxmlformats.org/officeDocument/2006/relationships/image" Target="../media/image204.png"/><Relationship Id="rId8" Type="http://schemas.openxmlformats.org/officeDocument/2006/relationships/image" Target="../media/image205.png"/><Relationship Id="rId9" Type="http://schemas.openxmlformats.org/officeDocument/2006/relationships/image" Target="../media/image206.png"/><Relationship Id="rId10" Type="http://schemas.openxmlformats.org/officeDocument/2006/relationships/image" Target="../media/image207.png"/><Relationship Id="rId11" Type="http://schemas.openxmlformats.org/officeDocument/2006/relationships/image" Target="../media/image208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9.png"/><Relationship Id="rId3" Type="http://schemas.openxmlformats.org/officeDocument/2006/relationships/image" Target="../media/image210.png"/><Relationship Id="rId4" Type="http://schemas.openxmlformats.org/officeDocument/2006/relationships/image" Target="../media/image211.png"/><Relationship Id="rId5" Type="http://schemas.openxmlformats.org/officeDocument/2006/relationships/image" Target="../media/image212.png"/><Relationship Id="rId6" Type="http://schemas.openxmlformats.org/officeDocument/2006/relationships/image" Target="../media/image213.png"/><Relationship Id="rId7" Type="http://schemas.openxmlformats.org/officeDocument/2006/relationships/image" Target="../media/image214.png"/><Relationship Id="rId8" Type="http://schemas.openxmlformats.org/officeDocument/2006/relationships/image" Target="../media/image215.png"/><Relationship Id="rId9" Type="http://schemas.openxmlformats.org/officeDocument/2006/relationships/image" Target="../media/image216.png"/><Relationship Id="rId10" Type="http://schemas.openxmlformats.org/officeDocument/2006/relationships/image" Target="../media/image217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ados.trt4.jus.br/extensions/DG-SOCIOPLS-INDICE/DG-SOCIOPLS-INDICE.html" TargetMode="Externa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ustentabilidade@trt4.jus.br" TargetMode="External"/><Relationship Id="rId3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5143499"/>
              <a:ext cx="18288000" cy="5143500"/>
            </a:xfrm>
            <a:custGeom>
              <a:avLst/>
              <a:gdLst/>
              <a:ahLst/>
              <a:cxnLst/>
              <a:rect l="l" t="t" r="r" b="b"/>
              <a:pathLst>
                <a:path w="18288000" h="5143500">
                  <a:moveTo>
                    <a:pt x="0" y="5143499"/>
                  </a:moveTo>
                  <a:lnTo>
                    <a:pt x="18287998" y="5143499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18283555" cy="5143500"/>
            </a:xfrm>
            <a:custGeom>
              <a:avLst/>
              <a:gdLst/>
              <a:ahLst/>
              <a:cxnLst/>
              <a:rect l="l" t="t" r="r" b="b"/>
              <a:pathLst>
                <a:path w="18283555" h="5143500">
                  <a:moveTo>
                    <a:pt x="18283533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8283533" y="0"/>
                  </a:lnTo>
                  <a:lnTo>
                    <a:pt x="18283533" y="5143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1389" y="2241576"/>
              <a:ext cx="4905374" cy="14096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9282" y="2241576"/>
              <a:ext cx="6115049" cy="1438274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016000" y="7643811"/>
            <a:ext cx="9085580" cy="1092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3000" spc="-425">
                <a:solidFill>
                  <a:srgbClr val="FFFFFF"/>
                </a:solidFill>
                <a:latin typeface="Verdana"/>
                <a:cs typeface="Verdana"/>
              </a:rPr>
              <a:t>1º</a:t>
            </a:r>
            <a:r>
              <a:rPr dirty="0" sz="30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Verdana"/>
                <a:cs typeface="Verdana"/>
              </a:rPr>
              <a:t>semestre</a:t>
            </a:r>
            <a:r>
              <a:rPr dirty="0" sz="30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5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300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20">
                <a:solidFill>
                  <a:srgbClr val="FFFFFF"/>
                </a:solidFill>
                <a:latin typeface="Verdana"/>
                <a:cs typeface="Verdana"/>
              </a:rPr>
              <a:t>2025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3000" spc="-45">
                <a:solidFill>
                  <a:srgbClr val="FFFFFF"/>
                </a:solidFill>
                <a:latin typeface="Verdana"/>
                <a:cs typeface="Verdana"/>
              </a:rPr>
              <a:t>Revisão</a:t>
            </a:r>
            <a:r>
              <a:rPr dirty="0" sz="3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das</a:t>
            </a:r>
            <a:r>
              <a:rPr dirty="0" sz="3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Metas</a:t>
            </a:r>
            <a:r>
              <a:rPr dirty="0" sz="3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345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3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Resolução</a:t>
            </a:r>
            <a:r>
              <a:rPr dirty="0" sz="3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65">
                <a:solidFill>
                  <a:srgbClr val="FFFFFF"/>
                </a:solidFill>
                <a:latin typeface="Verdana"/>
                <a:cs typeface="Verdana"/>
              </a:rPr>
              <a:t>CNJ</a:t>
            </a:r>
            <a:r>
              <a:rPr dirty="0" sz="3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210">
                <a:solidFill>
                  <a:srgbClr val="FFFFFF"/>
                </a:solidFill>
                <a:latin typeface="Verdana"/>
                <a:cs typeface="Verdana"/>
              </a:rPr>
              <a:t>nº</a:t>
            </a:r>
            <a:r>
              <a:rPr dirty="0" sz="30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Verdana"/>
                <a:cs typeface="Verdana"/>
              </a:rPr>
              <a:t>400/2021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3098701" y="5179353"/>
            <a:ext cx="5153025" cy="5107940"/>
            <a:chOff x="13098701" y="5179353"/>
            <a:chExt cx="5153025" cy="5107940"/>
          </a:xfrm>
        </p:grpSpPr>
        <p:sp>
          <p:nvSpPr>
            <p:cNvPr id="9" name="object 9" descr=""/>
            <p:cNvSpPr/>
            <p:nvPr/>
          </p:nvSpPr>
          <p:spPr>
            <a:xfrm>
              <a:off x="13098692" y="5179364"/>
              <a:ext cx="5153025" cy="5107940"/>
            </a:xfrm>
            <a:custGeom>
              <a:avLst/>
              <a:gdLst/>
              <a:ahLst/>
              <a:cxnLst/>
              <a:rect l="l" t="t" r="r" b="b"/>
              <a:pathLst>
                <a:path w="5153025" h="5107940">
                  <a:moveTo>
                    <a:pt x="1285862" y="3821785"/>
                  </a:moveTo>
                  <a:lnTo>
                    <a:pt x="1284973" y="3773576"/>
                  </a:lnTo>
                  <a:lnTo>
                    <a:pt x="1282331" y="3725824"/>
                  </a:lnTo>
                  <a:lnTo>
                    <a:pt x="1277962" y="3678542"/>
                  </a:lnTo>
                  <a:lnTo>
                    <a:pt x="1271917" y="3631768"/>
                  </a:lnTo>
                  <a:lnTo>
                    <a:pt x="1264208" y="3585540"/>
                  </a:lnTo>
                  <a:lnTo>
                    <a:pt x="1254861" y="3539883"/>
                  </a:lnTo>
                  <a:lnTo>
                    <a:pt x="1243926" y="3494824"/>
                  </a:lnTo>
                  <a:lnTo>
                    <a:pt x="1231417" y="3450399"/>
                  </a:lnTo>
                  <a:lnTo>
                    <a:pt x="1217371" y="3406648"/>
                  </a:lnTo>
                  <a:lnTo>
                    <a:pt x="1201826" y="3363595"/>
                  </a:lnTo>
                  <a:lnTo>
                    <a:pt x="1184808" y="3321253"/>
                  </a:lnTo>
                  <a:lnTo>
                    <a:pt x="1166342" y="3279686"/>
                  </a:lnTo>
                  <a:lnTo>
                    <a:pt x="1146467" y="3238906"/>
                  </a:lnTo>
                  <a:lnTo>
                    <a:pt x="1125220" y="3198939"/>
                  </a:lnTo>
                  <a:lnTo>
                    <a:pt x="1102614" y="3159836"/>
                  </a:lnTo>
                  <a:lnTo>
                    <a:pt x="1078699" y="3121609"/>
                  </a:lnTo>
                  <a:lnTo>
                    <a:pt x="1053490" y="3084296"/>
                  </a:lnTo>
                  <a:lnTo>
                    <a:pt x="1027023" y="3047923"/>
                  </a:lnTo>
                  <a:lnTo>
                    <a:pt x="999337" y="3012529"/>
                  </a:lnTo>
                  <a:lnTo>
                    <a:pt x="970457" y="2978150"/>
                  </a:lnTo>
                  <a:lnTo>
                    <a:pt x="940409" y="2944799"/>
                  </a:lnTo>
                  <a:lnTo>
                    <a:pt x="909243" y="2912516"/>
                  </a:lnTo>
                  <a:lnTo>
                    <a:pt x="876960" y="2881350"/>
                  </a:lnTo>
                  <a:lnTo>
                    <a:pt x="843610" y="2851302"/>
                  </a:lnTo>
                  <a:lnTo>
                    <a:pt x="809231" y="2822422"/>
                  </a:lnTo>
                  <a:lnTo>
                    <a:pt x="773836" y="2794724"/>
                  </a:lnTo>
                  <a:lnTo>
                    <a:pt x="737476" y="2768269"/>
                  </a:lnTo>
                  <a:lnTo>
                    <a:pt x="700163" y="2743060"/>
                  </a:lnTo>
                  <a:lnTo>
                    <a:pt x="661936" y="2719133"/>
                  </a:lnTo>
                  <a:lnTo>
                    <a:pt x="622820" y="2696527"/>
                  </a:lnTo>
                  <a:lnTo>
                    <a:pt x="582866" y="2675280"/>
                  </a:lnTo>
                  <a:lnTo>
                    <a:pt x="542086" y="2655405"/>
                  </a:lnTo>
                  <a:lnTo>
                    <a:pt x="500519" y="2636939"/>
                  </a:lnTo>
                  <a:lnTo>
                    <a:pt x="458177" y="2619921"/>
                  </a:lnTo>
                  <a:lnTo>
                    <a:pt x="415124" y="2604376"/>
                  </a:lnTo>
                  <a:lnTo>
                    <a:pt x="371373" y="2590330"/>
                  </a:lnTo>
                  <a:lnTo>
                    <a:pt x="326948" y="2577833"/>
                  </a:lnTo>
                  <a:lnTo>
                    <a:pt x="281901" y="2566886"/>
                  </a:lnTo>
                  <a:lnTo>
                    <a:pt x="236245" y="2557551"/>
                  </a:lnTo>
                  <a:lnTo>
                    <a:pt x="190017" y="2549829"/>
                  </a:lnTo>
                  <a:lnTo>
                    <a:pt x="143243" y="2543784"/>
                  </a:lnTo>
                  <a:lnTo>
                    <a:pt x="95961" y="2539415"/>
                  </a:lnTo>
                  <a:lnTo>
                    <a:pt x="48209" y="2536774"/>
                  </a:lnTo>
                  <a:lnTo>
                    <a:pt x="0" y="2535885"/>
                  </a:lnTo>
                  <a:lnTo>
                    <a:pt x="0" y="5107635"/>
                  </a:lnTo>
                  <a:lnTo>
                    <a:pt x="48209" y="5106759"/>
                  </a:lnTo>
                  <a:lnTo>
                    <a:pt x="95961" y="5104117"/>
                  </a:lnTo>
                  <a:lnTo>
                    <a:pt x="143243" y="5099748"/>
                  </a:lnTo>
                  <a:lnTo>
                    <a:pt x="190017" y="5093703"/>
                  </a:lnTo>
                  <a:lnTo>
                    <a:pt x="236245" y="5085981"/>
                  </a:lnTo>
                  <a:lnTo>
                    <a:pt x="281901" y="5076647"/>
                  </a:lnTo>
                  <a:lnTo>
                    <a:pt x="326948" y="5065700"/>
                  </a:lnTo>
                  <a:lnTo>
                    <a:pt x="371373" y="5053203"/>
                  </a:lnTo>
                  <a:lnTo>
                    <a:pt x="415124" y="5039157"/>
                  </a:lnTo>
                  <a:lnTo>
                    <a:pt x="458177" y="5023612"/>
                  </a:lnTo>
                  <a:lnTo>
                    <a:pt x="500519" y="5006594"/>
                  </a:lnTo>
                  <a:lnTo>
                    <a:pt x="542086" y="4988128"/>
                  </a:lnTo>
                  <a:lnTo>
                    <a:pt x="582866" y="4968252"/>
                  </a:lnTo>
                  <a:lnTo>
                    <a:pt x="622820" y="4947005"/>
                  </a:lnTo>
                  <a:lnTo>
                    <a:pt x="661936" y="4924399"/>
                  </a:lnTo>
                  <a:lnTo>
                    <a:pt x="700163" y="4900485"/>
                  </a:lnTo>
                  <a:lnTo>
                    <a:pt x="737476" y="4875276"/>
                  </a:lnTo>
                  <a:lnTo>
                    <a:pt x="773836" y="4848809"/>
                  </a:lnTo>
                  <a:lnTo>
                    <a:pt x="809231" y="4821123"/>
                  </a:lnTo>
                  <a:lnTo>
                    <a:pt x="843610" y="4792243"/>
                  </a:lnTo>
                  <a:lnTo>
                    <a:pt x="876960" y="4762195"/>
                  </a:lnTo>
                  <a:lnTo>
                    <a:pt x="909243" y="4731016"/>
                  </a:lnTo>
                  <a:lnTo>
                    <a:pt x="940409" y="4698746"/>
                  </a:lnTo>
                  <a:lnTo>
                    <a:pt x="970457" y="4665396"/>
                  </a:lnTo>
                  <a:lnTo>
                    <a:pt x="999337" y="4631017"/>
                  </a:lnTo>
                  <a:lnTo>
                    <a:pt x="1027023" y="4595622"/>
                  </a:lnTo>
                  <a:lnTo>
                    <a:pt x="1053490" y="4559262"/>
                  </a:lnTo>
                  <a:lnTo>
                    <a:pt x="1078699" y="4521949"/>
                  </a:lnTo>
                  <a:lnTo>
                    <a:pt x="1102614" y="4483722"/>
                  </a:lnTo>
                  <a:lnTo>
                    <a:pt x="1125220" y="4444606"/>
                  </a:lnTo>
                  <a:lnTo>
                    <a:pt x="1146467" y="4404652"/>
                  </a:lnTo>
                  <a:lnTo>
                    <a:pt x="1166342" y="4363872"/>
                  </a:lnTo>
                  <a:lnTo>
                    <a:pt x="1184808" y="4322292"/>
                  </a:lnTo>
                  <a:lnTo>
                    <a:pt x="1201826" y="4279963"/>
                  </a:lnTo>
                  <a:lnTo>
                    <a:pt x="1217371" y="4236910"/>
                  </a:lnTo>
                  <a:lnTo>
                    <a:pt x="1231417" y="4193159"/>
                  </a:lnTo>
                  <a:lnTo>
                    <a:pt x="1243926" y="4148734"/>
                  </a:lnTo>
                  <a:lnTo>
                    <a:pt x="1254861" y="4103687"/>
                  </a:lnTo>
                  <a:lnTo>
                    <a:pt x="1264208" y="4058031"/>
                  </a:lnTo>
                  <a:lnTo>
                    <a:pt x="1271917" y="4011803"/>
                  </a:lnTo>
                  <a:lnTo>
                    <a:pt x="1277962" y="3965029"/>
                  </a:lnTo>
                  <a:lnTo>
                    <a:pt x="1282331" y="3917746"/>
                  </a:lnTo>
                  <a:lnTo>
                    <a:pt x="1284973" y="3869994"/>
                  </a:lnTo>
                  <a:lnTo>
                    <a:pt x="1285862" y="3821785"/>
                  </a:lnTo>
                  <a:close/>
                </a:path>
                <a:path w="5153025" h="5107940">
                  <a:moveTo>
                    <a:pt x="5148999" y="3839692"/>
                  </a:moveTo>
                  <a:lnTo>
                    <a:pt x="3881069" y="2571750"/>
                  </a:lnTo>
                  <a:lnTo>
                    <a:pt x="2613152" y="3839692"/>
                  </a:lnTo>
                  <a:lnTo>
                    <a:pt x="3881069" y="5107622"/>
                  </a:lnTo>
                  <a:lnTo>
                    <a:pt x="5148999" y="3839692"/>
                  </a:lnTo>
                  <a:close/>
                </a:path>
                <a:path w="5153025" h="5107940">
                  <a:moveTo>
                    <a:pt x="5153012" y="0"/>
                  </a:moveTo>
                  <a:lnTo>
                    <a:pt x="2590787" y="0"/>
                  </a:lnTo>
                  <a:lnTo>
                    <a:pt x="2590787" y="2571750"/>
                  </a:lnTo>
                  <a:lnTo>
                    <a:pt x="3881069" y="2571750"/>
                  </a:lnTo>
                  <a:lnTo>
                    <a:pt x="5153012" y="2571750"/>
                  </a:lnTo>
                  <a:lnTo>
                    <a:pt x="51530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423589" y="5978541"/>
              <a:ext cx="1057275" cy="971550"/>
            </a:xfrm>
            <a:custGeom>
              <a:avLst/>
              <a:gdLst/>
              <a:ahLst/>
              <a:cxnLst/>
              <a:rect l="l" t="t" r="r" b="b"/>
              <a:pathLst>
                <a:path w="1057275" h="971550">
                  <a:moveTo>
                    <a:pt x="1057274" y="971549"/>
                  </a:moveTo>
                  <a:lnTo>
                    <a:pt x="0" y="971549"/>
                  </a:lnTo>
                  <a:lnTo>
                    <a:pt x="0" y="0"/>
                  </a:lnTo>
                  <a:lnTo>
                    <a:pt x="1057274" y="0"/>
                  </a:lnTo>
                  <a:lnTo>
                    <a:pt x="1057274" y="9715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923044" y="6069296"/>
            <a:ext cx="15935325" cy="9093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800" spc="-30" b="1">
                <a:solidFill>
                  <a:srgbClr val="FFFFFF"/>
                </a:solidFill>
                <a:latin typeface="Tahoma"/>
                <a:cs typeface="Tahoma"/>
              </a:rPr>
              <a:t>Relatório</a:t>
            </a:r>
            <a:r>
              <a:rPr dirty="0" sz="5800" spc="-2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800" b="1">
                <a:solidFill>
                  <a:srgbClr val="FFFFFF"/>
                </a:solidFill>
                <a:latin typeface="Tahoma"/>
                <a:cs typeface="Tahoma"/>
              </a:rPr>
              <a:t>resumido</a:t>
            </a:r>
            <a:r>
              <a:rPr dirty="0" sz="5800" spc="-2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800" spc="150" b="1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dirty="0" sz="5800" spc="-2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800" spc="55" b="1">
                <a:solidFill>
                  <a:srgbClr val="FFFFFF"/>
                </a:solidFill>
                <a:latin typeface="Tahoma"/>
                <a:cs typeface="Tahoma"/>
              </a:rPr>
              <a:t>desempenho</a:t>
            </a:r>
            <a:r>
              <a:rPr dirty="0" sz="5800" spc="-2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800" spc="120" b="1">
                <a:solidFill>
                  <a:srgbClr val="FFFFFF"/>
                </a:solidFill>
                <a:latin typeface="Tahoma"/>
                <a:cs typeface="Tahoma"/>
              </a:rPr>
              <a:t>do</a:t>
            </a:r>
            <a:r>
              <a:rPr dirty="0" sz="5800" spc="-229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800" spc="35" b="1">
                <a:solidFill>
                  <a:srgbClr val="FFFFFF"/>
                </a:solidFill>
                <a:latin typeface="Tahoma"/>
                <a:cs typeface="Tahoma"/>
              </a:rPr>
              <a:t>PLS</a:t>
            </a:r>
            <a:endParaRPr sz="5800">
              <a:latin typeface="Tahoma"/>
              <a:cs typeface="Tahom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0490048" y="7715250"/>
            <a:ext cx="5200015" cy="2571750"/>
          </a:xfrm>
          <a:custGeom>
            <a:avLst/>
            <a:gdLst/>
            <a:ahLst/>
            <a:cxnLst/>
            <a:rect l="l" t="t" r="r" b="b"/>
            <a:pathLst>
              <a:path w="5200015" h="2571750">
                <a:moveTo>
                  <a:pt x="2589453" y="35814"/>
                </a:moveTo>
                <a:lnTo>
                  <a:pt x="0" y="35814"/>
                </a:lnTo>
                <a:lnTo>
                  <a:pt x="25" y="2571750"/>
                </a:lnTo>
                <a:lnTo>
                  <a:pt x="53581" y="2571750"/>
                </a:lnTo>
                <a:lnTo>
                  <a:pt x="2589453" y="35814"/>
                </a:lnTo>
                <a:close/>
              </a:path>
              <a:path w="5200015" h="2571750">
                <a:moveTo>
                  <a:pt x="5199431" y="0"/>
                </a:moveTo>
                <a:lnTo>
                  <a:pt x="5151221" y="889"/>
                </a:lnTo>
                <a:lnTo>
                  <a:pt x="5103457" y="3530"/>
                </a:lnTo>
                <a:lnTo>
                  <a:pt x="5056187" y="7899"/>
                </a:lnTo>
                <a:lnTo>
                  <a:pt x="5009413" y="13944"/>
                </a:lnTo>
                <a:lnTo>
                  <a:pt x="4963185" y="21666"/>
                </a:lnTo>
                <a:lnTo>
                  <a:pt x="4917529" y="31000"/>
                </a:lnTo>
                <a:lnTo>
                  <a:pt x="4872469" y="41948"/>
                </a:lnTo>
                <a:lnTo>
                  <a:pt x="4828057" y="54444"/>
                </a:lnTo>
                <a:lnTo>
                  <a:pt x="4784306" y="68491"/>
                </a:lnTo>
                <a:lnTo>
                  <a:pt x="4741240" y="84035"/>
                </a:lnTo>
                <a:lnTo>
                  <a:pt x="4698911" y="101053"/>
                </a:lnTo>
                <a:lnTo>
                  <a:pt x="4657344" y="119519"/>
                </a:lnTo>
                <a:lnTo>
                  <a:pt x="4616564" y="139395"/>
                </a:lnTo>
                <a:lnTo>
                  <a:pt x="4576597" y="160642"/>
                </a:lnTo>
                <a:lnTo>
                  <a:pt x="4537494" y="183248"/>
                </a:lnTo>
                <a:lnTo>
                  <a:pt x="4499267" y="207175"/>
                </a:lnTo>
                <a:lnTo>
                  <a:pt x="4461954" y="232384"/>
                </a:lnTo>
                <a:lnTo>
                  <a:pt x="4425581" y="258838"/>
                </a:lnTo>
                <a:lnTo>
                  <a:pt x="4390199" y="286537"/>
                </a:lnTo>
                <a:lnTo>
                  <a:pt x="4355808" y="315417"/>
                </a:lnTo>
                <a:lnTo>
                  <a:pt x="4322470" y="345465"/>
                </a:lnTo>
                <a:lnTo>
                  <a:pt x="4290187" y="376631"/>
                </a:lnTo>
                <a:lnTo>
                  <a:pt x="4259021" y="408914"/>
                </a:lnTo>
                <a:lnTo>
                  <a:pt x="4228973" y="442264"/>
                </a:lnTo>
                <a:lnTo>
                  <a:pt x="4200093" y="476643"/>
                </a:lnTo>
                <a:lnTo>
                  <a:pt x="4172407" y="512038"/>
                </a:lnTo>
                <a:lnTo>
                  <a:pt x="4145940" y="548411"/>
                </a:lnTo>
                <a:lnTo>
                  <a:pt x="4120731" y="585724"/>
                </a:lnTo>
                <a:lnTo>
                  <a:pt x="4096816" y="623951"/>
                </a:lnTo>
                <a:lnTo>
                  <a:pt x="4074210" y="663054"/>
                </a:lnTo>
                <a:lnTo>
                  <a:pt x="4052951" y="703021"/>
                </a:lnTo>
                <a:lnTo>
                  <a:pt x="4033088" y="743800"/>
                </a:lnTo>
                <a:lnTo>
                  <a:pt x="4014622" y="785368"/>
                </a:lnTo>
                <a:lnTo>
                  <a:pt x="3997604" y="827709"/>
                </a:lnTo>
                <a:lnTo>
                  <a:pt x="3982059" y="870762"/>
                </a:lnTo>
                <a:lnTo>
                  <a:pt x="3968013" y="914514"/>
                </a:lnTo>
                <a:lnTo>
                  <a:pt x="3955504" y="958938"/>
                </a:lnTo>
                <a:lnTo>
                  <a:pt x="3944569" y="1003998"/>
                </a:lnTo>
                <a:lnTo>
                  <a:pt x="3935222" y="1049655"/>
                </a:lnTo>
                <a:lnTo>
                  <a:pt x="3927513" y="1095883"/>
                </a:lnTo>
                <a:lnTo>
                  <a:pt x="3921455" y="1142657"/>
                </a:lnTo>
                <a:lnTo>
                  <a:pt x="3917099" y="1189939"/>
                </a:lnTo>
                <a:lnTo>
                  <a:pt x="3914457" y="1237691"/>
                </a:lnTo>
                <a:lnTo>
                  <a:pt x="3913568" y="1285900"/>
                </a:lnTo>
                <a:lnTo>
                  <a:pt x="3914457" y="1334109"/>
                </a:lnTo>
                <a:lnTo>
                  <a:pt x="3917099" y="1381861"/>
                </a:lnTo>
                <a:lnTo>
                  <a:pt x="3921455" y="1429143"/>
                </a:lnTo>
                <a:lnTo>
                  <a:pt x="3927513" y="1475917"/>
                </a:lnTo>
                <a:lnTo>
                  <a:pt x="3935222" y="1522145"/>
                </a:lnTo>
                <a:lnTo>
                  <a:pt x="3944569" y="1567802"/>
                </a:lnTo>
                <a:lnTo>
                  <a:pt x="3955504" y="1612849"/>
                </a:lnTo>
                <a:lnTo>
                  <a:pt x="3968013" y="1657273"/>
                </a:lnTo>
                <a:lnTo>
                  <a:pt x="3982059" y="1701025"/>
                </a:lnTo>
                <a:lnTo>
                  <a:pt x="3997604" y="1744078"/>
                </a:lnTo>
                <a:lnTo>
                  <a:pt x="4014622" y="1786407"/>
                </a:lnTo>
                <a:lnTo>
                  <a:pt x="4033088" y="1827987"/>
                </a:lnTo>
                <a:lnTo>
                  <a:pt x="4052951" y="1868766"/>
                </a:lnTo>
                <a:lnTo>
                  <a:pt x="4074210" y="1908721"/>
                </a:lnTo>
                <a:lnTo>
                  <a:pt x="4096816" y="1947837"/>
                </a:lnTo>
                <a:lnTo>
                  <a:pt x="4120731" y="1986064"/>
                </a:lnTo>
                <a:lnTo>
                  <a:pt x="4145940" y="2023376"/>
                </a:lnTo>
                <a:lnTo>
                  <a:pt x="4172407" y="2059736"/>
                </a:lnTo>
                <a:lnTo>
                  <a:pt x="4200093" y="2095131"/>
                </a:lnTo>
                <a:lnTo>
                  <a:pt x="4228973" y="2129510"/>
                </a:lnTo>
                <a:lnTo>
                  <a:pt x="4259021" y="2162860"/>
                </a:lnTo>
                <a:lnTo>
                  <a:pt x="4290187" y="2195131"/>
                </a:lnTo>
                <a:lnTo>
                  <a:pt x="4322470" y="2226310"/>
                </a:lnTo>
                <a:lnTo>
                  <a:pt x="4355808" y="2256358"/>
                </a:lnTo>
                <a:lnTo>
                  <a:pt x="4390199" y="2285238"/>
                </a:lnTo>
                <a:lnTo>
                  <a:pt x="4425581" y="2312924"/>
                </a:lnTo>
                <a:lnTo>
                  <a:pt x="4461954" y="2339390"/>
                </a:lnTo>
                <a:lnTo>
                  <a:pt x="4499267" y="2364600"/>
                </a:lnTo>
                <a:lnTo>
                  <a:pt x="4537494" y="2388514"/>
                </a:lnTo>
                <a:lnTo>
                  <a:pt x="4576597" y="2411120"/>
                </a:lnTo>
                <a:lnTo>
                  <a:pt x="4616564" y="2432367"/>
                </a:lnTo>
                <a:lnTo>
                  <a:pt x="4657344" y="2452243"/>
                </a:lnTo>
                <a:lnTo>
                  <a:pt x="4698911" y="2470708"/>
                </a:lnTo>
                <a:lnTo>
                  <a:pt x="4741240" y="2487726"/>
                </a:lnTo>
                <a:lnTo>
                  <a:pt x="4784306" y="2503271"/>
                </a:lnTo>
                <a:lnTo>
                  <a:pt x="4828057" y="2517317"/>
                </a:lnTo>
                <a:lnTo>
                  <a:pt x="4872469" y="2529814"/>
                </a:lnTo>
                <a:lnTo>
                  <a:pt x="4917529" y="2540762"/>
                </a:lnTo>
                <a:lnTo>
                  <a:pt x="4963185" y="2550096"/>
                </a:lnTo>
                <a:lnTo>
                  <a:pt x="5009413" y="2557818"/>
                </a:lnTo>
                <a:lnTo>
                  <a:pt x="5056187" y="2563863"/>
                </a:lnTo>
                <a:lnTo>
                  <a:pt x="5103457" y="2568232"/>
                </a:lnTo>
                <a:lnTo>
                  <a:pt x="5151221" y="2570873"/>
                </a:lnTo>
                <a:lnTo>
                  <a:pt x="5199431" y="2571750"/>
                </a:lnTo>
                <a:lnTo>
                  <a:pt x="5199431" y="0"/>
                </a:lnTo>
                <a:close/>
              </a:path>
            </a:pathLst>
          </a:custGeom>
          <a:solidFill>
            <a:srgbClr val="FFFFFF">
              <a:alpha val="15998"/>
            </a:srgbClr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784172" y="1028699"/>
            <a:ext cx="1475740" cy="1475740"/>
            <a:chOff x="15784172" y="1028699"/>
            <a:chExt cx="1475740" cy="1475740"/>
          </a:xfrm>
        </p:grpSpPr>
        <p:sp>
          <p:nvSpPr>
            <p:cNvPr id="3" name="object 3" descr=""/>
            <p:cNvSpPr/>
            <p:nvPr/>
          </p:nvSpPr>
          <p:spPr>
            <a:xfrm>
              <a:off x="15784172" y="102869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FBC2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6046628" y="1291734"/>
              <a:ext cx="946785" cy="946150"/>
            </a:xfrm>
            <a:custGeom>
              <a:avLst/>
              <a:gdLst/>
              <a:ahLst/>
              <a:cxnLst/>
              <a:rect l="l" t="t" r="r" b="b"/>
              <a:pathLst>
                <a:path w="946784" h="946150">
                  <a:moveTo>
                    <a:pt x="487561" y="945845"/>
                  </a:moveTo>
                  <a:lnTo>
                    <a:pt x="466839" y="945845"/>
                  </a:lnTo>
                  <a:lnTo>
                    <a:pt x="461462" y="942019"/>
                  </a:lnTo>
                  <a:lnTo>
                    <a:pt x="456616" y="935293"/>
                  </a:lnTo>
                  <a:lnTo>
                    <a:pt x="454808" y="928132"/>
                  </a:lnTo>
                  <a:lnTo>
                    <a:pt x="454808" y="808933"/>
                  </a:lnTo>
                  <a:lnTo>
                    <a:pt x="456453" y="801772"/>
                  </a:lnTo>
                  <a:lnTo>
                    <a:pt x="461028" y="795046"/>
                  </a:lnTo>
                  <a:lnTo>
                    <a:pt x="467990" y="790055"/>
                  </a:lnTo>
                  <a:lnTo>
                    <a:pt x="476796" y="788102"/>
                  </a:lnTo>
                  <a:lnTo>
                    <a:pt x="485114" y="789892"/>
                  </a:lnTo>
                  <a:lnTo>
                    <a:pt x="492130" y="794612"/>
                  </a:lnTo>
                  <a:lnTo>
                    <a:pt x="496976" y="801284"/>
                  </a:lnTo>
                  <a:lnTo>
                    <a:pt x="498784" y="808933"/>
                  </a:lnTo>
                  <a:lnTo>
                    <a:pt x="498784" y="928132"/>
                  </a:lnTo>
                  <a:lnTo>
                    <a:pt x="497244" y="935293"/>
                  </a:lnTo>
                  <a:lnTo>
                    <a:pt x="497138" y="935781"/>
                  </a:lnTo>
                  <a:lnTo>
                    <a:pt x="492564" y="942453"/>
                  </a:lnTo>
                  <a:lnTo>
                    <a:pt x="487561" y="945845"/>
                  </a:lnTo>
                  <a:close/>
                </a:path>
                <a:path w="946784" h="946150">
                  <a:moveTo>
                    <a:pt x="474481" y="160019"/>
                  </a:moveTo>
                  <a:lnTo>
                    <a:pt x="466163" y="158749"/>
                  </a:lnTo>
                  <a:lnTo>
                    <a:pt x="459147" y="153669"/>
                  </a:lnTo>
                  <a:lnTo>
                    <a:pt x="454301" y="146049"/>
                  </a:lnTo>
                  <a:lnTo>
                    <a:pt x="452493" y="138429"/>
                  </a:lnTo>
                  <a:lnTo>
                    <a:pt x="452493" y="20319"/>
                  </a:lnTo>
                  <a:lnTo>
                    <a:pt x="454139" y="12699"/>
                  </a:lnTo>
                  <a:lnTo>
                    <a:pt x="458713" y="6349"/>
                  </a:lnTo>
                  <a:lnTo>
                    <a:pt x="465675" y="1269"/>
                  </a:lnTo>
                  <a:lnTo>
                    <a:pt x="474481" y="0"/>
                  </a:lnTo>
                  <a:lnTo>
                    <a:pt x="482799" y="1269"/>
                  </a:lnTo>
                  <a:lnTo>
                    <a:pt x="489815" y="6349"/>
                  </a:lnTo>
                  <a:lnTo>
                    <a:pt x="494661" y="12699"/>
                  </a:lnTo>
                  <a:lnTo>
                    <a:pt x="496469" y="20319"/>
                  </a:lnTo>
                  <a:lnTo>
                    <a:pt x="496469" y="139699"/>
                  </a:lnTo>
                  <a:lnTo>
                    <a:pt x="494824" y="147319"/>
                  </a:lnTo>
                  <a:lnTo>
                    <a:pt x="490249" y="153669"/>
                  </a:lnTo>
                  <a:lnTo>
                    <a:pt x="483287" y="158749"/>
                  </a:lnTo>
                  <a:lnTo>
                    <a:pt x="474481" y="160019"/>
                  </a:lnTo>
                  <a:close/>
                </a:path>
                <a:path w="946784" h="946150">
                  <a:moveTo>
                    <a:pt x="309968" y="204469"/>
                  </a:moveTo>
                  <a:lnTo>
                    <a:pt x="229139" y="91439"/>
                  </a:lnTo>
                  <a:lnTo>
                    <a:pt x="227168" y="83819"/>
                  </a:lnTo>
                  <a:lnTo>
                    <a:pt x="228127" y="76199"/>
                  </a:lnTo>
                  <a:lnTo>
                    <a:pt x="231906" y="67309"/>
                  </a:lnTo>
                  <a:lnTo>
                    <a:pt x="238398" y="62229"/>
                  </a:lnTo>
                  <a:lnTo>
                    <a:pt x="246842" y="58419"/>
                  </a:lnTo>
                  <a:lnTo>
                    <a:pt x="255612" y="59689"/>
                  </a:lnTo>
                  <a:lnTo>
                    <a:pt x="263297" y="62229"/>
                  </a:lnTo>
                  <a:lnTo>
                    <a:pt x="268487" y="68579"/>
                  </a:lnTo>
                  <a:lnTo>
                    <a:pt x="327508" y="172719"/>
                  </a:lnTo>
                  <a:lnTo>
                    <a:pt x="329479" y="180339"/>
                  </a:lnTo>
                  <a:lnTo>
                    <a:pt x="328520" y="187959"/>
                  </a:lnTo>
                  <a:lnTo>
                    <a:pt x="324741" y="195579"/>
                  </a:lnTo>
                  <a:lnTo>
                    <a:pt x="318249" y="201929"/>
                  </a:lnTo>
                  <a:lnTo>
                    <a:pt x="309968" y="204469"/>
                  </a:lnTo>
                  <a:close/>
                </a:path>
                <a:path w="946784" h="946150">
                  <a:moveTo>
                    <a:pt x="638995" y="203199"/>
                  </a:moveTo>
                  <a:lnTo>
                    <a:pt x="630713" y="200659"/>
                  </a:lnTo>
                  <a:lnTo>
                    <a:pt x="624221" y="195579"/>
                  </a:lnTo>
                  <a:lnTo>
                    <a:pt x="620442" y="187959"/>
                  </a:lnTo>
                  <a:lnTo>
                    <a:pt x="619484" y="179069"/>
                  </a:lnTo>
                  <a:lnTo>
                    <a:pt x="621455" y="171449"/>
                  </a:lnTo>
                  <a:lnTo>
                    <a:pt x="680476" y="67309"/>
                  </a:lnTo>
                  <a:lnTo>
                    <a:pt x="685665" y="62229"/>
                  </a:lnTo>
                  <a:lnTo>
                    <a:pt x="693350" y="58419"/>
                  </a:lnTo>
                  <a:lnTo>
                    <a:pt x="702120" y="58419"/>
                  </a:lnTo>
                  <a:lnTo>
                    <a:pt x="710565" y="60959"/>
                  </a:lnTo>
                  <a:lnTo>
                    <a:pt x="717545" y="66039"/>
                  </a:lnTo>
                  <a:lnTo>
                    <a:pt x="721270" y="73659"/>
                  </a:lnTo>
                  <a:lnTo>
                    <a:pt x="721957" y="82549"/>
                  </a:lnTo>
                  <a:lnTo>
                    <a:pt x="719823" y="90169"/>
                  </a:lnTo>
                  <a:lnTo>
                    <a:pt x="660802" y="194309"/>
                  </a:lnTo>
                  <a:lnTo>
                    <a:pt x="655124" y="199389"/>
                  </a:lnTo>
                  <a:lnTo>
                    <a:pt x="647493" y="201929"/>
                  </a:lnTo>
                  <a:lnTo>
                    <a:pt x="638995" y="203199"/>
                  </a:lnTo>
                  <a:close/>
                </a:path>
                <a:path w="946784" h="946150">
                  <a:moveTo>
                    <a:pt x="474481" y="749299"/>
                  </a:moveTo>
                  <a:lnTo>
                    <a:pt x="425492" y="745489"/>
                  </a:lnTo>
                  <a:lnTo>
                    <a:pt x="379340" y="731519"/>
                  </a:lnTo>
                  <a:lnTo>
                    <a:pt x="336809" y="712469"/>
                  </a:lnTo>
                  <a:lnTo>
                    <a:pt x="298677" y="684529"/>
                  </a:lnTo>
                  <a:lnTo>
                    <a:pt x="265728" y="651509"/>
                  </a:lnTo>
                  <a:lnTo>
                    <a:pt x="238741" y="613409"/>
                  </a:lnTo>
                  <a:lnTo>
                    <a:pt x="218497" y="571499"/>
                  </a:lnTo>
                  <a:lnTo>
                    <a:pt x="205778" y="525779"/>
                  </a:lnTo>
                  <a:lnTo>
                    <a:pt x="201365" y="476249"/>
                  </a:lnTo>
                  <a:lnTo>
                    <a:pt x="205778" y="426719"/>
                  </a:lnTo>
                  <a:lnTo>
                    <a:pt x="218497" y="380999"/>
                  </a:lnTo>
                  <a:lnTo>
                    <a:pt x="238741" y="339089"/>
                  </a:lnTo>
                  <a:lnTo>
                    <a:pt x="265728" y="300989"/>
                  </a:lnTo>
                  <a:lnTo>
                    <a:pt x="298677" y="267969"/>
                  </a:lnTo>
                  <a:lnTo>
                    <a:pt x="336809" y="240029"/>
                  </a:lnTo>
                  <a:lnTo>
                    <a:pt x="379340" y="219709"/>
                  </a:lnTo>
                  <a:lnTo>
                    <a:pt x="425492" y="207009"/>
                  </a:lnTo>
                  <a:lnTo>
                    <a:pt x="474481" y="203199"/>
                  </a:lnTo>
                  <a:lnTo>
                    <a:pt x="523776" y="207009"/>
                  </a:lnTo>
                  <a:lnTo>
                    <a:pt x="570089" y="219709"/>
                  </a:lnTo>
                  <a:lnTo>
                    <a:pt x="612668" y="240029"/>
                  </a:lnTo>
                  <a:lnTo>
                    <a:pt x="650761" y="266699"/>
                  </a:lnTo>
                  <a:lnTo>
                    <a:pt x="676034" y="292099"/>
                  </a:lnTo>
                  <a:lnTo>
                    <a:pt x="475638" y="292099"/>
                  </a:lnTo>
                  <a:lnTo>
                    <a:pt x="467501" y="293369"/>
                  </a:lnTo>
                  <a:lnTo>
                    <a:pt x="460883" y="298449"/>
                  </a:lnTo>
                  <a:lnTo>
                    <a:pt x="456435" y="303529"/>
                  </a:lnTo>
                  <a:lnTo>
                    <a:pt x="454808" y="311149"/>
                  </a:lnTo>
                  <a:lnTo>
                    <a:pt x="454808" y="337819"/>
                  </a:lnTo>
                  <a:lnTo>
                    <a:pt x="431662" y="337819"/>
                  </a:lnTo>
                  <a:lnTo>
                    <a:pt x="391700" y="356869"/>
                  </a:lnTo>
                  <a:lnTo>
                    <a:pt x="360201" y="387349"/>
                  </a:lnTo>
                  <a:lnTo>
                    <a:pt x="339551" y="426719"/>
                  </a:lnTo>
                  <a:lnTo>
                    <a:pt x="332137" y="472439"/>
                  </a:lnTo>
                  <a:lnTo>
                    <a:pt x="339386" y="518159"/>
                  </a:lnTo>
                  <a:lnTo>
                    <a:pt x="359578" y="556259"/>
                  </a:lnTo>
                  <a:lnTo>
                    <a:pt x="390380" y="588009"/>
                  </a:lnTo>
                  <a:lnTo>
                    <a:pt x="429459" y="608329"/>
                  </a:lnTo>
                  <a:lnTo>
                    <a:pt x="474481" y="614679"/>
                  </a:lnTo>
                  <a:lnTo>
                    <a:pt x="709322" y="614679"/>
                  </a:lnTo>
                  <a:lnTo>
                    <a:pt x="683235" y="651509"/>
                  </a:lnTo>
                  <a:lnTo>
                    <a:pt x="650285" y="684529"/>
                  </a:lnTo>
                  <a:lnTo>
                    <a:pt x="612154" y="712469"/>
                  </a:lnTo>
                  <a:lnTo>
                    <a:pt x="569622" y="731519"/>
                  </a:lnTo>
                  <a:lnTo>
                    <a:pt x="523471" y="745489"/>
                  </a:lnTo>
                  <a:lnTo>
                    <a:pt x="474481" y="749299"/>
                  </a:lnTo>
                  <a:close/>
                </a:path>
                <a:path w="946784" h="946150">
                  <a:moveTo>
                    <a:pt x="768248" y="327659"/>
                  </a:moveTo>
                  <a:lnTo>
                    <a:pt x="760038" y="326389"/>
                  </a:lnTo>
                  <a:lnTo>
                    <a:pt x="752263" y="322579"/>
                  </a:lnTo>
                  <a:lnTo>
                    <a:pt x="746440" y="316229"/>
                  </a:lnTo>
                  <a:lnTo>
                    <a:pt x="743927" y="308609"/>
                  </a:lnTo>
                  <a:lnTo>
                    <a:pt x="744469" y="300989"/>
                  </a:lnTo>
                  <a:lnTo>
                    <a:pt x="856381" y="227329"/>
                  </a:lnTo>
                  <a:lnTo>
                    <a:pt x="864175" y="224789"/>
                  </a:lnTo>
                  <a:lnTo>
                    <a:pt x="872728" y="226059"/>
                  </a:lnTo>
                  <a:lnTo>
                    <a:pt x="880630" y="229869"/>
                  </a:lnTo>
                  <a:lnTo>
                    <a:pt x="886470" y="236219"/>
                  </a:lnTo>
                  <a:lnTo>
                    <a:pt x="889617" y="245109"/>
                  </a:lnTo>
                  <a:lnTo>
                    <a:pt x="889074" y="253999"/>
                  </a:lnTo>
                  <a:lnTo>
                    <a:pt x="885494" y="261619"/>
                  </a:lnTo>
                  <a:lnTo>
                    <a:pt x="879527" y="266699"/>
                  </a:lnTo>
                  <a:lnTo>
                    <a:pt x="775372" y="325119"/>
                  </a:lnTo>
                  <a:lnTo>
                    <a:pt x="768248" y="327659"/>
                  </a:lnTo>
                  <a:close/>
                </a:path>
                <a:path w="946784" h="946150">
                  <a:moveTo>
                    <a:pt x="180715" y="328929"/>
                  </a:moveTo>
                  <a:lnTo>
                    <a:pt x="69436" y="267969"/>
                  </a:lnTo>
                  <a:lnTo>
                    <a:pt x="59997" y="246379"/>
                  </a:lnTo>
                  <a:lnTo>
                    <a:pt x="62492" y="237489"/>
                  </a:lnTo>
                  <a:lnTo>
                    <a:pt x="68152" y="231139"/>
                  </a:lnTo>
                  <a:lnTo>
                    <a:pt x="75656" y="227329"/>
                  </a:lnTo>
                  <a:lnTo>
                    <a:pt x="83811" y="226059"/>
                  </a:lnTo>
                  <a:lnTo>
                    <a:pt x="91424" y="228599"/>
                  </a:lnTo>
                  <a:lnTo>
                    <a:pt x="195579" y="287019"/>
                  </a:lnTo>
                  <a:lnTo>
                    <a:pt x="200895" y="292099"/>
                  </a:lnTo>
                  <a:lnTo>
                    <a:pt x="204258" y="300989"/>
                  </a:lnTo>
                  <a:lnTo>
                    <a:pt x="205018" y="308609"/>
                  </a:lnTo>
                  <a:lnTo>
                    <a:pt x="202522" y="317499"/>
                  </a:lnTo>
                  <a:lnTo>
                    <a:pt x="196700" y="323849"/>
                  </a:lnTo>
                  <a:lnTo>
                    <a:pt x="188924" y="327659"/>
                  </a:lnTo>
                  <a:lnTo>
                    <a:pt x="180715" y="328929"/>
                  </a:lnTo>
                  <a:close/>
                </a:path>
                <a:path w="946784" h="946150">
                  <a:moveTo>
                    <a:pt x="550723" y="422909"/>
                  </a:moveTo>
                  <a:lnTo>
                    <a:pt x="475638" y="422909"/>
                  </a:lnTo>
                  <a:lnTo>
                    <a:pt x="483107" y="421639"/>
                  </a:lnTo>
                  <a:lnTo>
                    <a:pt x="489381" y="416559"/>
                  </a:lnTo>
                  <a:lnTo>
                    <a:pt x="493703" y="411479"/>
                  </a:lnTo>
                  <a:lnTo>
                    <a:pt x="495312" y="403859"/>
                  </a:lnTo>
                  <a:lnTo>
                    <a:pt x="495312" y="311149"/>
                  </a:lnTo>
                  <a:lnTo>
                    <a:pt x="493866" y="304799"/>
                  </a:lnTo>
                  <a:lnTo>
                    <a:pt x="489815" y="298449"/>
                  </a:lnTo>
                  <a:lnTo>
                    <a:pt x="483595" y="293369"/>
                  </a:lnTo>
                  <a:lnTo>
                    <a:pt x="475638" y="292099"/>
                  </a:lnTo>
                  <a:lnTo>
                    <a:pt x="676034" y="292099"/>
                  </a:lnTo>
                  <a:lnTo>
                    <a:pt x="683616" y="299719"/>
                  </a:lnTo>
                  <a:lnTo>
                    <a:pt x="709584" y="336549"/>
                  </a:lnTo>
                  <a:lnTo>
                    <a:pt x="514986" y="336549"/>
                  </a:lnTo>
                  <a:lnTo>
                    <a:pt x="514986" y="389889"/>
                  </a:lnTo>
                  <a:lnTo>
                    <a:pt x="535636" y="403859"/>
                  </a:lnTo>
                  <a:lnTo>
                    <a:pt x="550723" y="422909"/>
                  </a:lnTo>
                  <a:close/>
                </a:path>
                <a:path w="946784" h="946150">
                  <a:moveTo>
                    <a:pt x="709322" y="614679"/>
                  </a:moveTo>
                  <a:lnTo>
                    <a:pt x="474481" y="614679"/>
                  </a:lnTo>
                  <a:lnTo>
                    <a:pt x="519485" y="608329"/>
                  </a:lnTo>
                  <a:lnTo>
                    <a:pt x="558434" y="588009"/>
                  </a:lnTo>
                  <a:lnTo>
                    <a:pt x="588885" y="556259"/>
                  </a:lnTo>
                  <a:lnTo>
                    <a:pt x="608392" y="516889"/>
                  </a:lnTo>
                  <a:lnTo>
                    <a:pt x="614511" y="471169"/>
                  </a:lnTo>
                  <a:lnTo>
                    <a:pt x="607097" y="425449"/>
                  </a:lnTo>
                  <a:lnTo>
                    <a:pt x="586447" y="386079"/>
                  </a:lnTo>
                  <a:lnTo>
                    <a:pt x="554948" y="355599"/>
                  </a:lnTo>
                  <a:lnTo>
                    <a:pt x="514986" y="336549"/>
                  </a:lnTo>
                  <a:lnTo>
                    <a:pt x="709584" y="336549"/>
                  </a:lnTo>
                  <a:lnTo>
                    <a:pt x="710479" y="337819"/>
                  </a:lnTo>
                  <a:lnTo>
                    <a:pt x="730599" y="380999"/>
                  </a:lnTo>
                  <a:lnTo>
                    <a:pt x="743222" y="426719"/>
                  </a:lnTo>
                  <a:lnTo>
                    <a:pt x="747598" y="476249"/>
                  </a:lnTo>
                  <a:lnTo>
                    <a:pt x="743184" y="525779"/>
                  </a:lnTo>
                  <a:lnTo>
                    <a:pt x="730465" y="571499"/>
                  </a:lnTo>
                  <a:lnTo>
                    <a:pt x="710222" y="613409"/>
                  </a:lnTo>
                  <a:lnTo>
                    <a:pt x="709322" y="614679"/>
                  </a:lnTo>
                  <a:close/>
                </a:path>
                <a:path w="946784" h="946150">
                  <a:moveTo>
                    <a:pt x="473324" y="565149"/>
                  </a:moveTo>
                  <a:lnTo>
                    <a:pt x="437376" y="557529"/>
                  </a:lnTo>
                  <a:lnTo>
                    <a:pt x="407938" y="538479"/>
                  </a:lnTo>
                  <a:lnTo>
                    <a:pt x="388047" y="509269"/>
                  </a:lnTo>
                  <a:lnTo>
                    <a:pt x="380742" y="472439"/>
                  </a:lnTo>
                  <a:lnTo>
                    <a:pt x="384467" y="447039"/>
                  </a:lnTo>
                  <a:lnTo>
                    <a:pt x="394919" y="424179"/>
                  </a:lnTo>
                  <a:lnTo>
                    <a:pt x="411012" y="405129"/>
                  </a:lnTo>
                  <a:lnTo>
                    <a:pt x="431662" y="389889"/>
                  </a:lnTo>
                  <a:lnTo>
                    <a:pt x="431662" y="337819"/>
                  </a:lnTo>
                  <a:lnTo>
                    <a:pt x="454808" y="337819"/>
                  </a:lnTo>
                  <a:lnTo>
                    <a:pt x="454808" y="403859"/>
                  </a:lnTo>
                  <a:lnTo>
                    <a:pt x="456435" y="410209"/>
                  </a:lnTo>
                  <a:lnTo>
                    <a:pt x="460883" y="416559"/>
                  </a:lnTo>
                  <a:lnTo>
                    <a:pt x="467501" y="421639"/>
                  </a:lnTo>
                  <a:lnTo>
                    <a:pt x="475638" y="422909"/>
                  </a:lnTo>
                  <a:lnTo>
                    <a:pt x="550723" y="422909"/>
                  </a:lnTo>
                  <a:lnTo>
                    <a:pt x="551729" y="424179"/>
                  </a:lnTo>
                  <a:lnTo>
                    <a:pt x="562181" y="447039"/>
                  </a:lnTo>
                  <a:lnTo>
                    <a:pt x="565906" y="472439"/>
                  </a:lnTo>
                  <a:lnTo>
                    <a:pt x="558601" y="509269"/>
                  </a:lnTo>
                  <a:lnTo>
                    <a:pt x="538710" y="538479"/>
                  </a:lnTo>
                  <a:lnTo>
                    <a:pt x="509272" y="557529"/>
                  </a:lnTo>
                  <a:lnTo>
                    <a:pt x="473324" y="565149"/>
                  </a:lnTo>
                  <a:close/>
                </a:path>
                <a:path w="946784" h="946150">
                  <a:moveTo>
                    <a:pt x="140029" y="495299"/>
                  </a:moveTo>
                  <a:lnTo>
                    <a:pt x="20830" y="495299"/>
                  </a:lnTo>
                  <a:lnTo>
                    <a:pt x="13670" y="492759"/>
                  </a:lnTo>
                  <a:lnTo>
                    <a:pt x="6943" y="488949"/>
                  </a:lnTo>
                  <a:lnTo>
                    <a:pt x="1952" y="481329"/>
                  </a:lnTo>
                  <a:lnTo>
                    <a:pt x="0" y="472439"/>
                  </a:lnTo>
                  <a:lnTo>
                    <a:pt x="1790" y="464819"/>
                  </a:lnTo>
                  <a:lnTo>
                    <a:pt x="6509" y="457199"/>
                  </a:lnTo>
                  <a:lnTo>
                    <a:pt x="13182" y="452119"/>
                  </a:lnTo>
                  <a:lnTo>
                    <a:pt x="20830" y="450849"/>
                  </a:lnTo>
                  <a:lnTo>
                    <a:pt x="141187" y="450849"/>
                  </a:lnTo>
                  <a:lnTo>
                    <a:pt x="148836" y="452119"/>
                  </a:lnTo>
                  <a:lnTo>
                    <a:pt x="155508" y="457199"/>
                  </a:lnTo>
                  <a:lnTo>
                    <a:pt x="160228" y="463549"/>
                  </a:lnTo>
                  <a:lnTo>
                    <a:pt x="162018" y="472439"/>
                  </a:lnTo>
                  <a:lnTo>
                    <a:pt x="160047" y="481329"/>
                  </a:lnTo>
                  <a:lnTo>
                    <a:pt x="154929" y="488949"/>
                  </a:lnTo>
                  <a:lnTo>
                    <a:pt x="147859" y="494029"/>
                  </a:lnTo>
                  <a:lnTo>
                    <a:pt x="140029" y="495299"/>
                  </a:lnTo>
                  <a:close/>
                </a:path>
                <a:path w="946784" h="946150">
                  <a:moveTo>
                    <a:pt x="929289" y="495299"/>
                  </a:moveTo>
                  <a:lnTo>
                    <a:pt x="810090" y="495299"/>
                  </a:lnTo>
                  <a:lnTo>
                    <a:pt x="802930" y="492759"/>
                  </a:lnTo>
                  <a:lnTo>
                    <a:pt x="796203" y="488949"/>
                  </a:lnTo>
                  <a:lnTo>
                    <a:pt x="791212" y="481329"/>
                  </a:lnTo>
                  <a:lnTo>
                    <a:pt x="789259" y="472439"/>
                  </a:lnTo>
                  <a:lnTo>
                    <a:pt x="791049" y="464819"/>
                  </a:lnTo>
                  <a:lnTo>
                    <a:pt x="795769" y="457199"/>
                  </a:lnTo>
                  <a:lnTo>
                    <a:pt x="802441" y="452119"/>
                  </a:lnTo>
                  <a:lnTo>
                    <a:pt x="810090" y="450849"/>
                  </a:lnTo>
                  <a:lnTo>
                    <a:pt x="929289" y="450849"/>
                  </a:lnTo>
                  <a:lnTo>
                    <a:pt x="936938" y="452119"/>
                  </a:lnTo>
                  <a:lnTo>
                    <a:pt x="943611" y="457199"/>
                  </a:lnTo>
                  <a:lnTo>
                    <a:pt x="946423" y="461009"/>
                  </a:lnTo>
                  <a:lnTo>
                    <a:pt x="946423" y="483869"/>
                  </a:lnTo>
                  <a:lnTo>
                    <a:pt x="943177" y="488949"/>
                  </a:lnTo>
                  <a:lnTo>
                    <a:pt x="936450" y="494029"/>
                  </a:lnTo>
                  <a:lnTo>
                    <a:pt x="929289" y="495299"/>
                  </a:lnTo>
                  <a:close/>
                </a:path>
                <a:path w="946784" h="946150">
                  <a:moveTo>
                    <a:pt x="873596" y="720089"/>
                  </a:moveTo>
                  <a:lnTo>
                    <a:pt x="865657" y="720089"/>
                  </a:lnTo>
                  <a:lnTo>
                    <a:pt x="858696" y="717549"/>
                  </a:lnTo>
                  <a:lnTo>
                    <a:pt x="754541" y="659129"/>
                  </a:lnTo>
                  <a:lnTo>
                    <a:pt x="749225" y="654049"/>
                  </a:lnTo>
                  <a:lnTo>
                    <a:pt x="745862" y="646429"/>
                  </a:lnTo>
                  <a:lnTo>
                    <a:pt x="745211" y="638809"/>
                  </a:lnTo>
                  <a:lnTo>
                    <a:pt x="745102" y="637539"/>
                  </a:lnTo>
                  <a:lnTo>
                    <a:pt x="747598" y="628649"/>
                  </a:lnTo>
                  <a:lnTo>
                    <a:pt x="753257" y="622299"/>
                  </a:lnTo>
                  <a:lnTo>
                    <a:pt x="760762" y="618489"/>
                  </a:lnTo>
                  <a:lnTo>
                    <a:pt x="768917" y="617219"/>
                  </a:lnTo>
                  <a:lnTo>
                    <a:pt x="776529" y="619759"/>
                  </a:lnTo>
                  <a:lnTo>
                    <a:pt x="880684" y="678179"/>
                  </a:lnTo>
                  <a:lnTo>
                    <a:pt x="886000" y="683259"/>
                  </a:lnTo>
                  <a:lnTo>
                    <a:pt x="889363" y="692149"/>
                  </a:lnTo>
                  <a:lnTo>
                    <a:pt x="890123" y="699769"/>
                  </a:lnTo>
                  <a:lnTo>
                    <a:pt x="887628" y="708659"/>
                  </a:lnTo>
                  <a:lnTo>
                    <a:pt x="881317" y="716279"/>
                  </a:lnTo>
                  <a:lnTo>
                    <a:pt x="873596" y="720089"/>
                  </a:lnTo>
                  <a:close/>
                </a:path>
                <a:path w="946784" h="946150">
                  <a:moveTo>
                    <a:pt x="85457" y="721359"/>
                  </a:moveTo>
                  <a:lnTo>
                    <a:pt x="77247" y="720089"/>
                  </a:lnTo>
                  <a:lnTo>
                    <a:pt x="69472" y="716279"/>
                  </a:lnTo>
                  <a:lnTo>
                    <a:pt x="63649" y="709929"/>
                  </a:lnTo>
                  <a:lnTo>
                    <a:pt x="60485" y="701039"/>
                  </a:lnTo>
                  <a:lnTo>
                    <a:pt x="60901" y="692149"/>
                  </a:lnTo>
                  <a:lnTo>
                    <a:pt x="64138" y="684529"/>
                  </a:lnTo>
                  <a:lnTo>
                    <a:pt x="69436" y="679449"/>
                  </a:lnTo>
                  <a:lnTo>
                    <a:pt x="173590" y="621029"/>
                  </a:lnTo>
                  <a:lnTo>
                    <a:pt x="181384" y="618489"/>
                  </a:lnTo>
                  <a:lnTo>
                    <a:pt x="189937" y="619759"/>
                  </a:lnTo>
                  <a:lnTo>
                    <a:pt x="197839" y="623569"/>
                  </a:lnTo>
                  <a:lnTo>
                    <a:pt x="203679" y="629919"/>
                  </a:lnTo>
                  <a:lnTo>
                    <a:pt x="206826" y="638809"/>
                  </a:lnTo>
                  <a:lnTo>
                    <a:pt x="206361" y="646429"/>
                  </a:lnTo>
                  <a:lnTo>
                    <a:pt x="206283" y="647699"/>
                  </a:lnTo>
                  <a:lnTo>
                    <a:pt x="202703" y="655319"/>
                  </a:lnTo>
                  <a:lnTo>
                    <a:pt x="196736" y="660399"/>
                  </a:lnTo>
                  <a:lnTo>
                    <a:pt x="92581" y="718819"/>
                  </a:lnTo>
                  <a:lnTo>
                    <a:pt x="85457" y="721359"/>
                  </a:lnTo>
                  <a:close/>
                </a:path>
                <a:path w="946784" h="946150">
                  <a:moveTo>
                    <a:pt x="703278" y="887729"/>
                  </a:moveTo>
                  <a:lnTo>
                    <a:pt x="694508" y="887729"/>
                  </a:lnTo>
                  <a:lnTo>
                    <a:pt x="686823" y="883919"/>
                  </a:lnTo>
                  <a:lnTo>
                    <a:pt x="681633" y="878839"/>
                  </a:lnTo>
                  <a:lnTo>
                    <a:pt x="622612" y="774699"/>
                  </a:lnTo>
                  <a:lnTo>
                    <a:pt x="620641" y="767079"/>
                  </a:lnTo>
                  <a:lnTo>
                    <a:pt x="621600" y="758189"/>
                  </a:lnTo>
                  <a:lnTo>
                    <a:pt x="625379" y="750569"/>
                  </a:lnTo>
                  <a:lnTo>
                    <a:pt x="631870" y="744219"/>
                  </a:lnTo>
                  <a:lnTo>
                    <a:pt x="640315" y="741679"/>
                  </a:lnTo>
                  <a:lnTo>
                    <a:pt x="649085" y="741679"/>
                  </a:lnTo>
                  <a:lnTo>
                    <a:pt x="656770" y="745489"/>
                  </a:lnTo>
                  <a:lnTo>
                    <a:pt x="661959" y="751839"/>
                  </a:lnTo>
                  <a:lnTo>
                    <a:pt x="720980" y="855979"/>
                  </a:lnTo>
                  <a:lnTo>
                    <a:pt x="722951" y="862329"/>
                  </a:lnTo>
                  <a:lnTo>
                    <a:pt x="721993" y="871219"/>
                  </a:lnTo>
                  <a:lnTo>
                    <a:pt x="718214" y="878839"/>
                  </a:lnTo>
                  <a:lnTo>
                    <a:pt x="711722" y="885189"/>
                  </a:lnTo>
                  <a:lnTo>
                    <a:pt x="703278" y="887729"/>
                  </a:lnTo>
                  <a:close/>
                </a:path>
                <a:path w="946784" h="946150">
                  <a:moveTo>
                    <a:pt x="255178" y="887729"/>
                  </a:moveTo>
                  <a:lnTo>
                    <a:pt x="246679" y="887729"/>
                  </a:lnTo>
                  <a:lnTo>
                    <a:pt x="238398" y="886459"/>
                  </a:lnTo>
                  <a:lnTo>
                    <a:pt x="231906" y="880109"/>
                  </a:lnTo>
                  <a:lnTo>
                    <a:pt x="228127" y="871219"/>
                  </a:lnTo>
                  <a:lnTo>
                    <a:pt x="227168" y="863599"/>
                  </a:lnTo>
                  <a:lnTo>
                    <a:pt x="229139" y="857249"/>
                  </a:lnTo>
                  <a:lnTo>
                    <a:pt x="288160" y="753109"/>
                  </a:lnTo>
                  <a:lnTo>
                    <a:pt x="293350" y="748029"/>
                  </a:lnTo>
                  <a:lnTo>
                    <a:pt x="301035" y="744219"/>
                  </a:lnTo>
                  <a:lnTo>
                    <a:pt x="309805" y="742949"/>
                  </a:lnTo>
                  <a:lnTo>
                    <a:pt x="318249" y="745489"/>
                  </a:lnTo>
                  <a:lnTo>
                    <a:pt x="325229" y="751839"/>
                  </a:lnTo>
                  <a:lnTo>
                    <a:pt x="328954" y="759459"/>
                  </a:lnTo>
                  <a:lnTo>
                    <a:pt x="329641" y="767079"/>
                  </a:lnTo>
                  <a:lnTo>
                    <a:pt x="327508" y="774699"/>
                  </a:lnTo>
                  <a:lnTo>
                    <a:pt x="268487" y="878839"/>
                  </a:lnTo>
                  <a:lnTo>
                    <a:pt x="262809" y="883919"/>
                  </a:lnTo>
                  <a:lnTo>
                    <a:pt x="255178" y="887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15784172" y="2684801"/>
            <a:ext cx="1475740" cy="1475740"/>
            <a:chOff x="15784172" y="2684801"/>
            <a:chExt cx="1475740" cy="1475740"/>
          </a:xfrm>
        </p:grpSpPr>
        <p:sp>
          <p:nvSpPr>
            <p:cNvPr id="6" name="object 6" descr=""/>
            <p:cNvSpPr/>
            <p:nvPr/>
          </p:nvSpPr>
          <p:spPr>
            <a:xfrm>
              <a:off x="15784172" y="2684801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DD12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100298" y="3001422"/>
              <a:ext cx="843280" cy="842010"/>
            </a:xfrm>
            <a:custGeom>
              <a:avLst/>
              <a:gdLst/>
              <a:ahLst/>
              <a:cxnLst/>
              <a:rect l="l" t="t" r="r" b="b"/>
              <a:pathLst>
                <a:path w="843280" h="842010">
                  <a:moveTo>
                    <a:pt x="149711" y="571085"/>
                  </a:moveTo>
                  <a:lnTo>
                    <a:pt x="0" y="420382"/>
                  </a:lnTo>
                  <a:lnTo>
                    <a:pt x="149711" y="270670"/>
                  </a:lnTo>
                  <a:lnTo>
                    <a:pt x="149711" y="571085"/>
                  </a:lnTo>
                  <a:close/>
                </a:path>
                <a:path w="843280" h="842010">
                  <a:moveTo>
                    <a:pt x="693036" y="571085"/>
                  </a:moveTo>
                  <a:lnTo>
                    <a:pt x="693036" y="270670"/>
                  </a:lnTo>
                  <a:lnTo>
                    <a:pt x="842747" y="420382"/>
                  </a:lnTo>
                  <a:lnTo>
                    <a:pt x="693036" y="571085"/>
                  </a:lnTo>
                  <a:close/>
                </a:path>
                <a:path w="843280" h="842010">
                  <a:moveTo>
                    <a:pt x="572077" y="149711"/>
                  </a:moveTo>
                  <a:lnTo>
                    <a:pt x="271662" y="149711"/>
                  </a:lnTo>
                  <a:lnTo>
                    <a:pt x="421373" y="0"/>
                  </a:lnTo>
                  <a:lnTo>
                    <a:pt x="572077" y="149711"/>
                  </a:lnTo>
                  <a:close/>
                </a:path>
                <a:path w="843280" h="842010">
                  <a:moveTo>
                    <a:pt x="421373" y="841756"/>
                  </a:moveTo>
                  <a:lnTo>
                    <a:pt x="271662" y="692044"/>
                  </a:lnTo>
                  <a:lnTo>
                    <a:pt x="572077" y="692044"/>
                  </a:lnTo>
                  <a:lnTo>
                    <a:pt x="421373" y="841756"/>
                  </a:lnTo>
                  <a:close/>
                </a:path>
                <a:path w="843280" h="842010">
                  <a:moveTo>
                    <a:pt x="584966" y="370809"/>
                  </a:moveTo>
                  <a:lnTo>
                    <a:pt x="258773" y="370809"/>
                  </a:lnTo>
                  <a:lnTo>
                    <a:pt x="258773" y="280585"/>
                  </a:lnTo>
                  <a:lnTo>
                    <a:pt x="584966" y="280585"/>
                  </a:lnTo>
                  <a:lnTo>
                    <a:pt x="584966" y="370809"/>
                  </a:lnTo>
                  <a:close/>
                </a:path>
                <a:path w="843280" h="842010">
                  <a:moveTo>
                    <a:pt x="584966" y="561170"/>
                  </a:moveTo>
                  <a:lnTo>
                    <a:pt x="258773" y="561170"/>
                  </a:lnTo>
                  <a:lnTo>
                    <a:pt x="258773" y="466981"/>
                  </a:lnTo>
                  <a:lnTo>
                    <a:pt x="584966" y="466981"/>
                  </a:lnTo>
                  <a:lnTo>
                    <a:pt x="584966" y="561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15784172" y="4340903"/>
            <a:ext cx="1475740" cy="1475740"/>
            <a:chOff x="15784172" y="4340903"/>
            <a:chExt cx="1475740" cy="1475740"/>
          </a:xfrm>
        </p:grpSpPr>
        <p:sp>
          <p:nvSpPr>
            <p:cNvPr id="9" name="object 9" descr=""/>
            <p:cNvSpPr/>
            <p:nvPr/>
          </p:nvSpPr>
          <p:spPr>
            <a:xfrm>
              <a:off x="15784172" y="4340903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FD9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036653" y="4716339"/>
              <a:ext cx="967105" cy="724535"/>
            </a:xfrm>
            <a:custGeom>
              <a:avLst/>
              <a:gdLst/>
              <a:ahLst/>
              <a:cxnLst/>
              <a:rect l="l" t="t" r="r" b="b"/>
              <a:pathLst>
                <a:path w="967105" h="724535">
                  <a:moveTo>
                    <a:pt x="224540" y="523632"/>
                  </a:moveTo>
                  <a:lnTo>
                    <a:pt x="4437" y="523632"/>
                  </a:lnTo>
                  <a:lnTo>
                    <a:pt x="1775" y="520970"/>
                  </a:lnTo>
                  <a:lnTo>
                    <a:pt x="1775" y="516532"/>
                  </a:lnTo>
                  <a:lnTo>
                    <a:pt x="4437" y="513870"/>
                  </a:lnTo>
                  <a:lnTo>
                    <a:pt x="109164" y="377193"/>
                  </a:lnTo>
                  <a:lnTo>
                    <a:pt x="111826" y="374530"/>
                  </a:lnTo>
                  <a:lnTo>
                    <a:pt x="113601" y="373643"/>
                  </a:lnTo>
                  <a:lnTo>
                    <a:pt x="115376" y="373643"/>
                  </a:lnTo>
                  <a:lnTo>
                    <a:pt x="117151" y="374530"/>
                  </a:lnTo>
                  <a:lnTo>
                    <a:pt x="118926" y="376305"/>
                  </a:lnTo>
                  <a:lnTo>
                    <a:pt x="225428" y="514757"/>
                  </a:lnTo>
                  <a:lnTo>
                    <a:pt x="227203" y="516532"/>
                  </a:lnTo>
                  <a:lnTo>
                    <a:pt x="227203" y="520970"/>
                  </a:lnTo>
                  <a:lnTo>
                    <a:pt x="224540" y="523632"/>
                  </a:lnTo>
                  <a:close/>
                </a:path>
                <a:path w="967105" h="724535">
                  <a:moveTo>
                    <a:pt x="74551" y="722435"/>
                  </a:moveTo>
                  <a:lnTo>
                    <a:pt x="2662" y="722435"/>
                  </a:lnTo>
                  <a:lnTo>
                    <a:pt x="0" y="719773"/>
                  </a:lnTo>
                  <a:lnTo>
                    <a:pt x="0" y="545820"/>
                  </a:lnTo>
                  <a:lnTo>
                    <a:pt x="2662" y="543158"/>
                  </a:lnTo>
                  <a:lnTo>
                    <a:pt x="224540" y="543158"/>
                  </a:lnTo>
                  <a:lnTo>
                    <a:pt x="226315" y="545820"/>
                  </a:lnTo>
                  <a:lnTo>
                    <a:pt x="225428" y="548483"/>
                  </a:lnTo>
                  <a:lnTo>
                    <a:pt x="225428" y="611496"/>
                  </a:lnTo>
                  <a:lnTo>
                    <a:pt x="77213" y="611496"/>
                  </a:lnTo>
                  <a:lnTo>
                    <a:pt x="74551" y="614159"/>
                  </a:lnTo>
                  <a:lnTo>
                    <a:pt x="74551" y="722435"/>
                  </a:lnTo>
                  <a:close/>
                </a:path>
                <a:path w="967105" h="724535">
                  <a:moveTo>
                    <a:pt x="222765" y="722435"/>
                  </a:moveTo>
                  <a:lnTo>
                    <a:pt x="149102" y="722435"/>
                  </a:lnTo>
                  <a:lnTo>
                    <a:pt x="149102" y="614159"/>
                  </a:lnTo>
                  <a:lnTo>
                    <a:pt x="146439" y="611496"/>
                  </a:lnTo>
                  <a:lnTo>
                    <a:pt x="225428" y="611496"/>
                  </a:lnTo>
                  <a:lnTo>
                    <a:pt x="225428" y="719773"/>
                  </a:lnTo>
                  <a:lnTo>
                    <a:pt x="222765" y="722435"/>
                  </a:lnTo>
                  <a:close/>
                </a:path>
                <a:path w="967105" h="724535">
                  <a:moveTo>
                    <a:pt x="966998" y="724210"/>
                  </a:moveTo>
                  <a:lnTo>
                    <a:pt x="749061" y="724210"/>
                  </a:lnTo>
                  <a:lnTo>
                    <a:pt x="746398" y="721548"/>
                  </a:lnTo>
                  <a:lnTo>
                    <a:pt x="746398" y="501445"/>
                  </a:lnTo>
                  <a:lnTo>
                    <a:pt x="749061" y="498782"/>
                  </a:lnTo>
                  <a:lnTo>
                    <a:pt x="966998" y="498782"/>
                  </a:lnTo>
                  <a:lnTo>
                    <a:pt x="966998" y="523632"/>
                  </a:lnTo>
                  <a:lnTo>
                    <a:pt x="776574" y="523632"/>
                  </a:lnTo>
                  <a:lnTo>
                    <a:pt x="773911" y="526295"/>
                  </a:lnTo>
                  <a:lnTo>
                    <a:pt x="773911" y="570671"/>
                  </a:lnTo>
                  <a:lnTo>
                    <a:pt x="776574" y="573333"/>
                  </a:lnTo>
                  <a:lnTo>
                    <a:pt x="966998" y="573333"/>
                  </a:lnTo>
                  <a:lnTo>
                    <a:pt x="966998" y="595521"/>
                  </a:lnTo>
                  <a:lnTo>
                    <a:pt x="776574" y="595521"/>
                  </a:lnTo>
                  <a:lnTo>
                    <a:pt x="773911" y="598183"/>
                  </a:lnTo>
                  <a:lnTo>
                    <a:pt x="773911" y="642559"/>
                  </a:lnTo>
                  <a:lnTo>
                    <a:pt x="776574" y="645222"/>
                  </a:lnTo>
                  <a:lnTo>
                    <a:pt x="966998" y="645222"/>
                  </a:lnTo>
                  <a:lnTo>
                    <a:pt x="966998" y="724210"/>
                  </a:lnTo>
                  <a:close/>
                </a:path>
                <a:path w="967105" h="724535">
                  <a:moveTo>
                    <a:pt x="874200" y="573333"/>
                  </a:moveTo>
                  <a:lnTo>
                    <a:pt x="845800" y="573333"/>
                  </a:lnTo>
                  <a:lnTo>
                    <a:pt x="848462" y="570671"/>
                  </a:lnTo>
                  <a:lnTo>
                    <a:pt x="848462" y="526295"/>
                  </a:lnTo>
                  <a:lnTo>
                    <a:pt x="845800" y="523632"/>
                  </a:lnTo>
                  <a:lnTo>
                    <a:pt x="874200" y="523632"/>
                  </a:lnTo>
                  <a:lnTo>
                    <a:pt x="871538" y="526295"/>
                  </a:lnTo>
                  <a:lnTo>
                    <a:pt x="871538" y="570671"/>
                  </a:lnTo>
                  <a:lnTo>
                    <a:pt x="874200" y="573333"/>
                  </a:lnTo>
                  <a:close/>
                </a:path>
                <a:path w="967105" h="724535">
                  <a:moveTo>
                    <a:pt x="966998" y="573333"/>
                  </a:moveTo>
                  <a:lnTo>
                    <a:pt x="943426" y="573333"/>
                  </a:lnTo>
                  <a:lnTo>
                    <a:pt x="946089" y="570671"/>
                  </a:lnTo>
                  <a:lnTo>
                    <a:pt x="946089" y="526295"/>
                  </a:lnTo>
                  <a:lnTo>
                    <a:pt x="943426" y="523632"/>
                  </a:lnTo>
                  <a:lnTo>
                    <a:pt x="966998" y="523632"/>
                  </a:lnTo>
                  <a:lnTo>
                    <a:pt x="966998" y="573333"/>
                  </a:lnTo>
                  <a:close/>
                </a:path>
                <a:path w="967105" h="724535">
                  <a:moveTo>
                    <a:pt x="874200" y="645222"/>
                  </a:moveTo>
                  <a:lnTo>
                    <a:pt x="845800" y="645222"/>
                  </a:lnTo>
                  <a:lnTo>
                    <a:pt x="848462" y="642559"/>
                  </a:lnTo>
                  <a:lnTo>
                    <a:pt x="848462" y="598183"/>
                  </a:lnTo>
                  <a:lnTo>
                    <a:pt x="845800" y="595521"/>
                  </a:lnTo>
                  <a:lnTo>
                    <a:pt x="874200" y="595521"/>
                  </a:lnTo>
                  <a:lnTo>
                    <a:pt x="871538" y="598183"/>
                  </a:lnTo>
                  <a:lnTo>
                    <a:pt x="871538" y="642559"/>
                  </a:lnTo>
                  <a:lnTo>
                    <a:pt x="874200" y="645222"/>
                  </a:lnTo>
                  <a:close/>
                </a:path>
                <a:path w="967105" h="724535">
                  <a:moveTo>
                    <a:pt x="966998" y="645222"/>
                  </a:moveTo>
                  <a:lnTo>
                    <a:pt x="943426" y="645222"/>
                  </a:lnTo>
                  <a:lnTo>
                    <a:pt x="946089" y="642559"/>
                  </a:lnTo>
                  <a:lnTo>
                    <a:pt x="946089" y="598183"/>
                  </a:lnTo>
                  <a:lnTo>
                    <a:pt x="943426" y="595521"/>
                  </a:lnTo>
                  <a:lnTo>
                    <a:pt x="966998" y="595521"/>
                  </a:lnTo>
                  <a:lnTo>
                    <a:pt x="966998" y="645222"/>
                  </a:lnTo>
                  <a:close/>
                </a:path>
                <a:path w="967105" h="724535">
                  <a:moveTo>
                    <a:pt x="473044" y="723323"/>
                  </a:moveTo>
                  <a:lnTo>
                    <a:pt x="259153" y="723323"/>
                  </a:lnTo>
                  <a:lnTo>
                    <a:pt x="256491" y="720660"/>
                  </a:lnTo>
                  <a:lnTo>
                    <a:pt x="256491" y="2662"/>
                  </a:lnTo>
                  <a:lnTo>
                    <a:pt x="259153" y="0"/>
                  </a:lnTo>
                  <a:lnTo>
                    <a:pt x="473044" y="0"/>
                  </a:lnTo>
                  <a:lnTo>
                    <a:pt x="474819" y="1775"/>
                  </a:lnTo>
                  <a:lnTo>
                    <a:pt x="475707" y="5325"/>
                  </a:lnTo>
                  <a:lnTo>
                    <a:pt x="475707" y="96738"/>
                  </a:lnTo>
                  <a:lnTo>
                    <a:pt x="293766" y="96738"/>
                  </a:lnTo>
                  <a:lnTo>
                    <a:pt x="292879" y="97626"/>
                  </a:lnTo>
                  <a:lnTo>
                    <a:pt x="292879" y="154427"/>
                  </a:lnTo>
                  <a:lnTo>
                    <a:pt x="293766" y="155314"/>
                  </a:lnTo>
                  <a:lnTo>
                    <a:pt x="475707" y="155314"/>
                  </a:lnTo>
                  <a:lnTo>
                    <a:pt x="475707" y="219215"/>
                  </a:lnTo>
                  <a:lnTo>
                    <a:pt x="293766" y="219215"/>
                  </a:lnTo>
                  <a:lnTo>
                    <a:pt x="292879" y="220103"/>
                  </a:lnTo>
                  <a:lnTo>
                    <a:pt x="292879" y="276904"/>
                  </a:lnTo>
                  <a:lnTo>
                    <a:pt x="293766" y="277791"/>
                  </a:lnTo>
                  <a:lnTo>
                    <a:pt x="475707" y="277791"/>
                  </a:lnTo>
                  <a:lnTo>
                    <a:pt x="475707" y="340805"/>
                  </a:lnTo>
                  <a:lnTo>
                    <a:pt x="293766" y="340805"/>
                  </a:lnTo>
                  <a:lnTo>
                    <a:pt x="292879" y="341692"/>
                  </a:lnTo>
                  <a:lnTo>
                    <a:pt x="292879" y="398493"/>
                  </a:lnTo>
                  <a:lnTo>
                    <a:pt x="293766" y="399381"/>
                  </a:lnTo>
                  <a:lnTo>
                    <a:pt x="475707" y="399381"/>
                  </a:lnTo>
                  <a:lnTo>
                    <a:pt x="475707" y="463281"/>
                  </a:lnTo>
                  <a:lnTo>
                    <a:pt x="293766" y="463281"/>
                  </a:lnTo>
                  <a:lnTo>
                    <a:pt x="292879" y="464169"/>
                  </a:lnTo>
                  <a:lnTo>
                    <a:pt x="292879" y="520970"/>
                  </a:lnTo>
                  <a:lnTo>
                    <a:pt x="293766" y="521857"/>
                  </a:lnTo>
                  <a:lnTo>
                    <a:pt x="475707" y="521857"/>
                  </a:lnTo>
                  <a:lnTo>
                    <a:pt x="475707" y="585758"/>
                  </a:lnTo>
                  <a:lnTo>
                    <a:pt x="293766" y="585758"/>
                  </a:lnTo>
                  <a:lnTo>
                    <a:pt x="292879" y="586646"/>
                  </a:lnTo>
                  <a:lnTo>
                    <a:pt x="292879" y="643447"/>
                  </a:lnTo>
                  <a:lnTo>
                    <a:pt x="293766" y="644334"/>
                  </a:lnTo>
                  <a:lnTo>
                    <a:pt x="475707" y="644334"/>
                  </a:lnTo>
                  <a:lnTo>
                    <a:pt x="475707" y="720660"/>
                  </a:lnTo>
                  <a:lnTo>
                    <a:pt x="473044" y="723323"/>
                  </a:lnTo>
                  <a:close/>
                </a:path>
                <a:path w="967105" h="724535">
                  <a:moveTo>
                    <a:pt x="386955" y="155314"/>
                  </a:moveTo>
                  <a:lnTo>
                    <a:pt x="345242" y="155314"/>
                  </a:lnTo>
                  <a:lnTo>
                    <a:pt x="346130" y="154427"/>
                  </a:lnTo>
                  <a:lnTo>
                    <a:pt x="346130" y="97626"/>
                  </a:lnTo>
                  <a:lnTo>
                    <a:pt x="345242" y="96738"/>
                  </a:lnTo>
                  <a:lnTo>
                    <a:pt x="386955" y="96738"/>
                  </a:lnTo>
                  <a:lnTo>
                    <a:pt x="386068" y="97626"/>
                  </a:lnTo>
                  <a:lnTo>
                    <a:pt x="386068" y="154427"/>
                  </a:lnTo>
                  <a:lnTo>
                    <a:pt x="386955" y="155314"/>
                  </a:lnTo>
                  <a:close/>
                </a:path>
                <a:path w="967105" h="724535">
                  <a:moveTo>
                    <a:pt x="475707" y="155314"/>
                  </a:moveTo>
                  <a:lnTo>
                    <a:pt x="438431" y="155314"/>
                  </a:lnTo>
                  <a:lnTo>
                    <a:pt x="439319" y="154427"/>
                  </a:lnTo>
                  <a:lnTo>
                    <a:pt x="439319" y="97626"/>
                  </a:lnTo>
                  <a:lnTo>
                    <a:pt x="438431" y="96738"/>
                  </a:lnTo>
                  <a:lnTo>
                    <a:pt x="475707" y="96738"/>
                  </a:lnTo>
                  <a:lnTo>
                    <a:pt x="475707" y="155314"/>
                  </a:lnTo>
                  <a:close/>
                </a:path>
                <a:path w="967105" h="724535">
                  <a:moveTo>
                    <a:pt x="386955" y="277791"/>
                  </a:moveTo>
                  <a:lnTo>
                    <a:pt x="345242" y="277791"/>
                  </a:lnTo>
                  <a:lnTo>
                    <a:pt x="346130" y="276904"/>
                  </a:lnTo>
                  <a:lnTo>
                    <a:pt x="346130" y="220103"/>
                  </a:lnTo>
                  <a:lnTo>
                    <a:pt x="345242" y="219215"/>
                  </a:lnTo>
                  <a:lnTo>
                    <a:pt x="386955" y="219215"/>
                  </a:lnTo>
                  <a:lnTo>
                    <a:pt x="386068" y="220103"/>
                  </a:lnTo>
                  <a:lnTo>
                    <a:pt x="386068" y="276904"/>
                  </a:lnTo>
                  <a:lnTo>
                    <a:pt x="386955" y="277791"/>
                  </a:lnTo>
                  <a:close/>
                </a:path>
                <a:path w="967105" h="724535">
                  <a:moveTo>
                    <a:pt x="475707" y="277791"/>
                  </a:moveTo>
                  <a:lnTo>
                    <a:pt x="438431" y="277791"/>
                  </a:lnTo>
                  <a:lnTo>
                    <a:pt x="439319" y="276904"/>
                  </a:lnTo>
                  <a:lnTo>
                    <a:pt x="439319" y="220103"/>
                  </a:lnTo>
                  <a:lnTo>
                    <a:pt x="438431" y="219215"/>
                  </a:lnTo>
                  <a:lnTo>
                    <a:pt x="475707" y="219215"/>
                  </a:lnTo>
                  <a:lnTo>
                    <a:pt x="475707" y="277791"/>
                  </a:lnTo>
                  <a:close/>
                </a:path>
                <a:path w="967105" h="724535">
                  <a:moveTo>
                    <a:pt x="386955" y="399381"/>
                  </a:moveTo>
                  <a:lnTo>
                    <a:pt x="345242" y="399381"/>
                  </a:lnTo>
                  <a:lnTo>
                    <a:pt x="346130" y="398493"/>
                  </a:lnTo>
                  <a:lnTo>
                    <a:pt x="346130" y="341692"/>
                  </a:lnTo>
                  <a:lnTo>
                    <a:pt x="345242" y="340805"/>
                  </a:lnTo>
                  <a:lnTo>
                    <a:pt x="386955" y="340805"/>
                  </a:lnTo>
                  <a:lnTo>
                    <a:pt x="386068" y="341692"/>
                  </a:lnTo>
                  <a:lnTo>
                    <a:pt x="386068" y="398493"/>
                  </a:lnTo>
                  <a:lnTo>
                    <a:pt x="386955" y="399381"/>
                  </a:lnTo>
                  <a:close/>
                </a:path>
                <a:path w="967105" h="724535">
                  <a:moveTo>
                    <a:pt x="475707" y="399381"/>
                  </a:moveTo>
                  <a:lnTo>
                    <a:pt x="438431" y="399381"/>
                  </a:lnTo>
                  <a:lnTo>
                    <a:pt x="439319" y="398493"/>
                  </a:lnTo>
                  <a:lnTo>
                    <a:pt x="439319" y="341692"/>
                  </a:lnTo>
                  <a:lnTo>
                    <a:pt x="438431" y="340805"/>
                  </a:lnTo>
                  <a:lnTo>
                    <a:pt x="475707" y="340805"/>
                  </a:lnTo>
                  <a:lnTo>
                    <a:pt x="475707" y="399381"/>
                  </a:lnTo>
                  <a:close/>
                </a:path>
                <a:path w="967105" h="724535">
                  <a:moveTo>
                    <a:pt x="386955" y="521857"/>
                  </a:moveTo>
                  <a:lnTo>
                    <a:pt x="345242" y="521857"/>
                  </a:lnTo>
                  <a:lnTo>
                    <a:pt x="346130" y="520970"/>
                  </a:lnTo>
                  <a:lnTo>
                    <a:pt x="346130" y="464169"/>
                  </a:lnTo>
                  <a:lnTo>
                    <a:pt x="345242" y="463281"/>
                  </a:lnTo>
                  <a:lnTo>
                    <a:pt x="386955" y="463281"/>
                  </a:lnTo>
                  <a:lnTo>
                    <a:pt x="386068" y="464169"/>
                  </a:lnTo>
                  <a:lnTo>
                    <a:pt x="386068" y="520970"/>
                  </a:lnTo>
                  <a:lnTo>
                    <a:pt x="386955" y="521857"/>
                  </a:lnTo>
                  <a:close/>
                </a:path>
                <a:path w="967105" h="724535">
                  <a:moveTo>
                    <a:pt x="475707" y="521857"/>
                  </a:moveTo>
                  <a:lnTo>
                    <a:pt x="438431" y="521857"/>
                  </a:lnTo>
                  <a:lnTo>
                    <a:pt x="439319" y="520970"/>
                  </a:lnTo>
                  <a:lnTo>
                    <a:pt x="439319" y="464169"/>
                  </a:lnTo>
                  <a:lnTo>
                    <a:pt x="438431" y="463281"/>
                  </a:lnTo>
                  <a:lnTo>
                    <a:pt x="475707" y="463281"/>
                  </a:lnTo>
                  <a:lnTo>
                    <a:pt x="475707" y="521857"/>
                  </a:lnTo>
                  <a:close/>
                </a:path>
                <a:path w="967105" h="724535">
                  <a:moveTo>
                    <a:pt x="386955" y="644334"/>
                  </a:moveTo>
                  <a:lnTo>
                    <a:pt x="345242" y="644334"/>
                  </a:lnTo>
                  <a:lnTo>
                    <a:pt x="346130" y="643447"/>
                  </a:lnTo>
                  <a:lnTo>
                    <a:pt x="346130" y="586646"/>
                  </a:lnTo>
                  <a:lnTo>
                    <a:pt x="345242" y="585758"/>
                  </a:lnTo>
                  <a:lnTo>
                    <a:pt x="386955" y="585758"/>
                  </a:lnTo>
                  <a:lnTo>
                    <a:pt x="386068" y="586646"/>
                  </a:lnTo>
                  <a:lnTo>
                    <a:pt x="386068" y="643447"/>
                  </a:lnTo>
                  <a:lnTo>
                    <a:pt x="386955" y="644334"/>
                  </a:lnTo>
                  <a:close/>
                </a:path>
                <a:path w="967105" h="724535">
                  <a:moveTo>
                    <a:pt x="475707" y="644334"/>
                  </a:moveTo>
                  <a:lnTo>
                    <a:pt x="438431" y="644334"/>
                  </a:lnTo>
                  <a:lnTo>
                    <a:pt x="439319" y="643447"/>
                  </a:lnTo>
                  <a:lnTo>
                    <a:pt x="439319" y="586646"/>
                  </a:lnTo>
                  <a:lnTo>
                    <a:pt x="438431" y="585758"/>
                  </a:lnTo>
                  <a:lnTo>
                    <a:pt x="475707" y="585758"/>
                  </a:lnTo>
                  <a:lnTo>
                    <a:pt x="475707" y="644334"/>
                  </a:lnTo>
                  <a:close/>
                </a:path>
                <a:path w="967105" h="724535">
                  <a:moveTo>
                    <a:pt x="966998" y="481919"/>
                  </a:moveTo>
                  <a:lnTo>
                    <a:pt x="748173" y="481919"/>
                  </a:lnTo>
                  <a:lnTo>
                    <a:pt x="746398" y="480144"/>
                  </a:lnTo>
                  <a:lnTo>
                    <a:pt x="746398" y="432219"/>
                  </a:lnTo>
                  <a:lnTo>
                    <a:pt x="748173" y="430443"/>
                  </a:lnTo>
                  <a:lnTo>
                    <a:pt x="966998" y="430443"/>
                  </a:lnTo>
                  <a:lnTo>
                    <a:pt x="966998" y="481919"/>
                  </a:lnTo>
                  <a:close/>
                </a:path>
                <a:path w="967105" h="724535">
                  <a:moveTo>
                    <a:pt x="720660" y="723323"/>
                  </a:moveTo>
                  <a:lnTo>
                    <a:pt x="506770" y="723323"/>
                  </a:lnTo>
                  <a:lnTo>
                    <a:pt x="504107" y="720660"/>
                  </a:lnTo>
                  <a:lnTo>
                    <a:pt x="504107" y="396718"/>
                  </a:lnTo>
                  <a:lnTo>
                    <a:pt x="504995" y="394943"/>
                  </a:lnTo>
                  <a:lnTo>
                    <a:pt x="506770" y="393168"/>
                  </a:lnTo>
                  <a:lnTo>
                    <a:pt x="711785" y="133127"/>
                  </a:lnTo>
                  <a:lnTo>
                    <a:pt x="714448" y="130464"/>
                  </a:lnTo>
                  <a:lnTo>
                    <a:pt x="718885" y="130464"/>
                  </a:lnTo>
                  <a:lnTo>
                    <a:pt x="720660" y="131351"/>
                  </a:lnTo>
                  <a:lnTo>
                    <a:pt x="721548" y="134014"/>
                  </a:lnTo>
                  <a:lnTo>
                    <a:pt x="722435" y="134902"/>
                  </a:lnTo>
                  <a:lnTo>
                    <a:pt x="722435" y="135789"/>
                  </a:lnTo>
                  <a:lnTo>
                    <a:pt x="723323" y="135789"/>
                  </a:lnTo>
                  <a:lnTo>
                    <a:pt x="723323" y="208565"/>
                  </a:lnTo>
                  <a:lnTo>
                    <a:pt x="690485" y="208565"/>
                  </a:lnTo>
                  <a:lnTo>
                    <a:pt x="688710" y="209453"/>
                  </a:lnTo>
                  <a:lnTo>
                    <a:pt x="686047" y="212115"/>
                  </a:lnTo>
                  <a:lnTo>
                    <a:pt x="675550" y="225178"/>
                  </a:lnTo>
                  <a:lnTo>
                    <a:pt x="637234" y="273354"/>
                  </a:lnTo>
                  <a:lnTo>
                    <a:pt x="634572" y="276016"/>
                  </a:lnTo>
                  <a:lnTo>
                    <a:pt x="634572" y="277791"/>
                  </a:lnTo>
                  <a:lnTo>
                    <a:pt x="635459" y="278679"/>
                  </a:lnTo>
                  <a:lnTo>
                    <a:pt x="635459" y="282229"/>
                  </a:lnTo>
                  <a:lnTo>
                    <a:pt x="637234" y="284891"/>
                  </a:lnTo>
                  <a:lnTo>
                    <a:pt x="723323" y="284891"/>
                  </a:lnTo>
                  <a:lnTo>
                    <a:pt x="723323" y="307967"/>
                  </a:lnTo>
                  <a:lnTo>
                    <a:pt x="628359" y="307967"/>
                  </a:lnTo>
                  <a:lnTo>
                    <a:pt x="625696" y="310629"/>
                  </a:lnTo>
                  <a:lnTo>
                    <a:pt x="625696" y="331042"/>
                  </a:lnTo>
                  <a:lnTo>
                    <a:pt x="595521" y="331042"/>
                  </a:lnTo>
                  <a:lnTo>
                    <a:pt x="559133" y="373754"/>
                  </a:lnTo>
                  <a:lnTo>
                    <a:pt x="532508" y="408256"/>
                  </a:lnTo>
                  <a:lnTo>
                    <a:pt x="531620" y="408256"/>
                  </a:lnTo>
                  <a:lnTo>
                    <a:pt x="531620" y="409143"/>
                  </a:lnTo>
                  <a:lnTo>
                    <a:pt x="530733" y="409143"/>
                  </a:lnTo>
                  <a:lnTo>
                    <a:pt x="530733" y="426006"/>
                  </a:lnTo>
                  <a:lnTo>
                    <a:pt x="533395" y="428668"/>
                  </a:lnTo>
                  <a:lnTo>
                    <a:pt x="627471" y="428668"/>
                  </a:lnTo>
                  <a:lnTo>
                    <a:pt x="628359" y="429556"/>
                  </a:lnTo>
                  <a:lnTo>
                    <a:pt x="723323" y="429556"/>
                  </a:lnTo>
                  <a:lnTo>
                    <a:pt x="723323" y="451744"/>
                  </a:lnTo>
                  <a:lnTo>
                    <a:pt x="532508" y="451744"/>
                  </a:lnTo>
                  <a:lnTo>
                    <a:pt x="529845" y="454406"/>
                  </a:lnTo>
                  <a:lnTo>
                    <a:pt x="529845" y="498782"/>
                  </a:lnTo>
                  <a:lnTo>
                    <a:pt x="532508" y="501445"/>
                  </a:lnTo>
                  <a:lnTo>
                    <a:pt x="723323" y="501445"/>
                  </a:lnTo>
                  <a:lnTo>
                    <a:pt x="723323" y="523632"/>
                  </a:lnTo>
                  <a:lnTo>
                    <a:pt x="532508" y="523632"/>
                  </a:lnTo>
                  <a:lnTo>
                    <a:pt x="529845" y="526295"/>
                  </a:lnTo>
                  <a:lnTo>
                    <a:pt x="529845" y="570671"/>
                  </a:lnTo>
                  <a:lnTo>
                    <a:pt x="532508" y="573333"/>
                  </a:lnTo>
                  <a:lnTo>
                    <a:pt x="723323" y="573333"/>
                  </a:lnTo>
                  <a:lnTo>
                    <a:pt x="723323" y="594633"/>
                  </a:lnTo>
                  <a:lnTo>
                    <a:pt x="532508" y="594633"/>
                  </a:lnTo>
                  <a:lnTo>
                    <a:pt x="529845" y="597296"/>
                  </a:lnTo>
                  <a:lnTo>
                    <a:pt x="529845" y="641672"/>
                  </a:lnTo>
                  <a:lnTo>
                    <a:pt x="532508" y="644334"/>
                  </a:lnTo>
                  <a:lnTo>
                    <a:pt x="723323" y="644334"/>
                  </a:lnTo>
                  <a:lnTo>
                    <a:pt x="723323" y="720660"/>
                  </a:lnTo>
                  <a:lnTo>
                    <a:pt x="720660" y="723323"/>
                  </a:lnTo>
                  <a:close/>
                </a:path>
                <a:path w="967105" h="724535">
                  <a:moveTo>
                    <a:pt x="723323" y="284891"/>
                  </a:moveTo>
                  <a:lnTo>
                    <a:pt x="692260" y="284891"/>
                  </a:lnTo>
                  <a:lnTo>
                    <a:pt x="694922" y="284004"/>
                  </a:lnTo>
                  <a:lnTo>
                    <a:pt x="697585" y="282229"/>
                  </a:lnTo>
                  <a:lnTo>
                    <a:pt x="697585" y="210340"/>
                  </a:lnTo>
                  <a:lnTo>
                    <a:pt x="694922" y="208565"/>
                  </a:lnTo>
                  <a:lnTo>
                    <a:pt x="723323" y="208565"/>
                  </a:lnTo>
                  <a:lnTo>
                    <a:pt x="723323" y="284891"/>
                  </a:lnTo>
                  <a:close/>
                </a:path>
                <a:path w="967105" h="724535">
                  <a:moveTo>
                    <a:pt x="723323" y="357667"/>
                  </a:moveTo>
                  <a:lnTo>
                    <a:pt x="695810" y="357667"/>
                  </a:lnTo>
                  <a:lnTo>
                    <a:pt x="698473" y="355005"/>
                  </a:lnTo>
                  <a:lnTo>
                    <a:pt x="698473" y="310629"/>
                  </a:lnTo>
                  <a:lnTo>
                    <a:pt x="695810" y="307967"/>
                  </a:lnTo>
                  <a:lnTo>
                    <a:pt x="723323" y="307967"/>
                  </a:lnTo>
                  <a:lnTo>
                    <a:pt x="723323" y="357667"/>
                  </a:lnTo>
                  <a:close/>
                </a:path>
                <a:path w="967105" h="724535">
                  <a:moveTo>
                    <a:pt x="627471" y="428668"/>
                  </a:moveTo>
                  <a:lnTo>
                    <a:pt x="600846" y="428668"/>
                  </a:lnTo>
                  <a:lnTo>
                    <a:pt x="603509" y="426006"/>
                  </a:lnTo>
                  <a:lnTo>
                    <a:pt x="603509" y="338142"/>
                  </a:lnTo>
                  <a:lnTo>
                    <a:pt x="602621" y="338142"/>
                  </a:lnTo>
                  <a:lnTo>
                    <a:pt x="602621" y="332817"/>
                  </a:lnTo>
                  <a:lnTo>
                    <a:pt x="599959" y="331042"/>
                  </a:lnTo>
                  <a:lnTo>
                    <a:pt x="625696" y="331042"/>
                  </a:lnTo>
                  <a:lnTo>
                    <a:pt x="625696" y="355005"/>
                  </a:lnTo>
                  <a:lnTo>
                    <a:pt x="628359" y="357667"/>
                  </a:lnTo>
                  <a:lnTo>
                    <a:pt x="723323" y="357667"/>
                  </a:lnTo>
                  <a:lnTo>
                    <a:pt x="723323" y="379855"/>
                  </a:lnTo>
                  <a:lnTo>
                    <a:pt x="628359" y="379855"/>
                  </a:lnTo>
                  <a:lnTo>
                    <a:pt x="625696" y="382518"/>
                  </a:lnTo>
                  <a:lnTo>
                    <a:pt x="625696" y="426893"/>
                  </a:lnTo>
                  <a:lnTo>
                    <a:pt x="627471" y="428668"/>
                  </a:lnTo>
                  <a:close/>
                </a:path>
                <a:path w="967105" h="724535">
                  <a:moveTo>
                    <a:pt x="723323" y="429556"/>
                  </a:moveTo>
                  <a:lnTo>
                    <a:pt x="695810" y="429556"/>
                  </a:lnTo>
                  <a:lnTo>
                    <a:pt x="698473" y="426893"/>
                  </a:lnTo>
                  <a:lnTo>
                    <a:pt x="698473" y="382518"/>
                  </a:lnTo>
                  <a:lnTo>
                    <a:pt x="695810" y="379855"/>
                  </a:lnTo>
                  <a:lnTo>
                    <a:pt x="723323" y="379855"/>
                  </a:lnTo>
                  <a:lnTo>
                    <a:pt x="723323" y="429556"/>
                  </a:lnTo>
                  <a:close/>
                </a:path>
                <a:path w="967105" h="724535">
                  <a:moveTo>
                    <a:pt x="628359" y="501445"/>
                  </a:moveTo>
                  <a:lnTo>
                    <a:pt x="599959" y="501445"/>
                  </a:lnTo>
                  <a:lnTo>
                    <a:pt x="602621" y="498782"/>
                  </a:lnTo>
                  <a:lnTo>
                    <a:pt x="602621" y="454406"/>
                  </a:lnTo>
                  <a:lnTo>
                    <a:pt x="599959" y="451744"/>
                  </a:lnTo>
                  <a:lnTo>
                    <a:pt x="628359" y="451744"/>
                  </a:lnTo>
                  <a:lnTo>
                    <a:pt x="625696" y="454406"/>
                  </a:lnTo>
                  <a:lnTo>
                    <a:pt x="625696" y="498782"/>
                  </a:lnTo>
                  <a:lnTo>
                    <a:pt x="628359" y="501445"/>
                  </a:lnTo>
                  <a:close/>
                </a:path>
                <a:path w="967105" h="724535">
                  <a:moveTo>
                    <a:pt x="723323" y="501445"/>
                  </a:moveTo>
                  <a:lnTo>
                    <a:pt x="695810" y="501445"/>
                  </a:lnTo>
                  <a:lnTo>
                    <a:pt x="698473" y="498782"/>
                  </a:lnTo>
                  <a:lnTo>
                    <a:pt x="698473" y="454406"/>
                  </a:lnTo>
                  <a:lnTo>
                    <a:pt x="695810" y="451744"/>
                  </a:lnTo>
                  <a:lnTo>
                    <a:pt x="723323" y="451744"/>
                  </a:lnTo>
                  <a:lnTo>
                    <a:pt x="723323" y="501445"/>
                  </a:lnTo>
                  <a:close/>
                </a:path>
                <a:path w="967105" h="724535">
                  <a:moveTo>
                    <a:pt x="628359" y="573333"/>
                  </a:moveTo>
                  <a:lnTo>
                    <a:pt x="599959" y="573333"/>
                  </a:lnTo>
                  <a:lnTo>
                    <a:pt x="602621" y="570671"/>
                  </a:lnTo>
                  <a:lnTo>
                    <a:pt x="602621" y="526295"/>
                  </a:lnTo>
                  <a:lnTo>
                    <a:pt x="599959" y="523632"/>
                  </a:lnTo>
                  <a:lnTo>
                    <a:pt x="628359" y="523632"/>
                  </a:lnTo>
                  <a:lnTo>
                    <a:pt x="625696" y="526295"/>
                  </a:lnTo>
                  <a:lnTo>
                    <a:pt x="625696" y="570671"/>
                  </a:lnTo>
                  <a:lnTo>
                    <a:pt x="628359" y="573333"/>
                  </a:lnTo>
                  <a:close/>
                </a:path>
                <a:path w="967105" h="724535">
                  <a:moveTo>
                    <a:pt x="723323" y="573333"/>
                  </a:moveTo>
                  <a:lnTo>
                    <a:pt x="695810" y="573333"/>
                  </a:lnTo>
                  <a:lnTo>
                    <a:pt x="698473" y="570671"/>
                  </a:lnTo>
                  <a:lnTo>
                    <a:pt x="698473" y="526295"/>
                  </a:lnTo>
                  <a:lnTo>
                    <a:pt x="695810" y="523632"/>
                  </a:lnTo>
                  <a:lnTo>
                    <a:pt x="723323" y="523632"/>
                  </a:lnTo>
                  <a:lnTo>
                    <a:pt x="723323" y="573333"/>
                  </a:lnTo>
                  <a:close/>
                </a:path>
                <a:path w="967105" h="724535">
                  <a:moveTo>
                    <a:pt x="628359" y="644334"/>
                  </a:moveTo>
                  <a:lnTo>
                    <a:pt x="599959" y="644334"/>
                  </a:lnTo>
                  <a:lnTo>
                    <a:pt x="602621" y="641672"/>
                  </a:lnTo>
                  <a:lnTo>
                    <a:pt x="602621" y="597296"/>
                  </a:lnTo>
                  <a:lnTo>
                    <a:pt x="599959" y="594633"/>
                  </a:lnTo>
                  <a:lnTo>
                    <a:pt x="628359" y="594633"/>
                  </a:lnTo>
                  <a:lnTo>
                    <a:pt x="625696" y="597296"/>
                  </a:lnTo>
                  <a:lnTo>
                    <a:pt x="625696" y="641672"/>
                  </a:lnTo>
                  <a:lnTo>
                    <a:pt x="628359" y="644334"/>
                  </a:lnTo>
                  <a:close/>
                </a:path>
                <a:path w="967105" h="724535">
                  <a:moveTo>
                    <a:pt x="723323" y="644334"/>
                  </a:moveTo>
                  <a:lnTo>
                    <a:pt x="695810" y="644334"/>
                  </a:lnTo>
                  <a:lnTo>
                    <a:pt x="698473" y="641672"/>
                  </a:lnTo>
                  <a:lnTo>
                    <a:pt x="698472" y="597296"/>
                  </a:lnTo>
                  <a:lnTo>
                    <a:pt x="695810" y="594633"/>
                  </a:lnTo>
                  <a:lnTo>
                    <a:pt x="723323" y="594633"/>
                  </a:lnTo>
                  <a:lnTo>
                    <a:pt x="723323" y="644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3514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 sz="5000" spc="-40">
                <a:latin typeface="Tahoma"/>
                <a:cs typeface="Tahoma"/>
              </a:rPr>
              <a:t>Energia</a:t>
            </a:r>
            <a:r>
              <a:rPr dirty="0" sz="5000" spc="-305">
                <a:latin typeface="Tahoma"/>
                <a:cs typeface="Tahoma"/>
              </a:rPr>
              <a:t> </a:t>
            </a:r>
            <a:r>
              <a:rPr dirty="0" sz="5000" spc="-10">
                <a:latin typeface="Tahoma"/>
                <a:cs typeface="Tahoma"/>
              </a:rPr>
              <a:t>elétrica</a:t>
            </a:r>
            <a:endParaRPr sz="5000">
              <a:latin typeface="Tahoma"/>
              <a:cs typeface="Tahom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8574387"/>
            <a:ext cx="18288000" cy="1713230"/>
            <a:chOff x="0" y="8574387"/>
            <a:chExt cx="18288000" cy="1713230"/>
          </a:xfrm>
        </p:grpSpPr>
        <p:sp>
          <p:nvSpPr>
            <p:cNvPr id="13" name="object 13" descr=""/>
            <p:cNvSpPr/>
            <p:nvPr/>
          </p:nvSpPr>
          <p:spPr>
            <a:xfrm>
              <a:off x="0" y="8595692"/>
              <a:ext cx="18288000" cy="1691639"/>
            </a:xfrm>
            <a:custGeom>
              <a:avLst/>
              <a:gdLst/>
              <a:ahLst/>
              <a:cxnLst/>
              <a:rect l="l" t="t" r="r" b="b"/>
              <a:pathLst>
                <a:path w="18288000" h="1691640">
                  <a:moveTo>
                    <a:pt x="18287998" y="1691307"/>
                  </a:moveTo>
                  <a:lnTo>
                    <a:pt x="0" y="1691307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91307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82421" y="8574392"/>
              <a:ext cx="17606010" cy="1713230"/>
            </a:xfrm>
            <a:custGeom>
              <a:avLst/>
              <a:gdLst/>
              <a:ahLst/>
              <a:cxnLst/>
              <a:rect l="l" t="t" r="r" b="b"/>
              <a:pathLst>
                <a:path w="17606010" h="1713229">
                  <a:moveTo>
                    <a:pt x="1663598" y="1675384"/>
                  </a:moveTo>
                  <a:lnTo>
                    <a:pt x="1662912" y="1627187"/>
                  </a:lnTo>
                  <a:lnTo>
                    <a:pt x="1660880" y="1579333"/>
                  </a:lnTo>
                  <a:lnTo>
                    <a:pt x="1657489" y="1531835"/>
                  </a:lnTo>
                  <a:lnTo>
                    <a:pt x="1652790" y="1484718"/>
                  </a:lnTo>
                  <a:lnTo>
                    <a:pt x="1646796" y="1437995"/>
                  </a:lnTo>
                  <a:lnTo>
                    <a:pt x="1639506" y="1391691"/>
                  </a:lnTo>
                  <a:lnTo>
                    <a:pt x="1630959" y="1345806"/>
                  </a:lnTo>
                  <a:lnTo>
                    <a:pt x="1621167" y="1300378"/>
                  </a:lnTo>
                  <a:lnTo>
                    <a:pt x="1610144" y="1255433"/>
                  </a:lnTo>
                  <a:lnTo>
                    <a:pt x="1597914" y="1210957"/>
                  </a:lnTo>
                  <a:lnTo>
                    <a:pt x="1584490" y="1166990"/>
                  </a:lnTo>
                  <a:lnTo>
                    <a:pt x="1569897" y="1123556"/>
                  </a:lnTo>
                  <a:lnTo>
                    <a:pt x="1554149" y="1080655"/>
                  </a:lnTo>
                  <a:lnTo>
                    <a:pt x="1537258" y="1038326"/>
                  </a:lnTo>
                  <a:lnTo>
                    <a:pt x="1519262" y="996569"/>
                  </a:lnTo>
                  <a:lnTo>
                    <a:pt x="1500162" y="955421"/>
                  </a:lnTo>
                  <a:lnTo>
                    <a:pt x="1479994" y="914882"/>
                  </a:lnTo>
                  <a:lnTo>
                    <a:pt x="1458747" y="874979"/>
                  </a:lnTo>
                  <a:lnTo>
                    <a:pt x="1436471" y="835723"/>
                  </a:lnTo>
                  <a:lnTo>
                    <a:pt x="1413167" y="797153"/>
                  </a:lnTo>
                  <a:lnTo>
                    <a:pt x="1388859" y="759269"/>
                  </a:lnTo>
                  <a:lnTo>
                    <a:pt x="1363560" y="722096"/>
                  </a:lnTo>
                  <a:lnTo>
                    <a:pt x="1337297" y="685647"/>
                  </a:lnTo>
                  <a:lnTo>
                    <a:pt x="1310081" y="649947"/>
                  </a:lnTo>
                  <a:lnTo>
                    <a:pt x="1281938" y="615010"/>
                  </a:lnTo>
                  <a:lnTo>
                    <a:pt x="1252867" y="580859"/>
                  </a:lnTo>
                  <a:lnTo>
                    <a:pt x="1222921" y="547509"/>
                  </a:lnTo>
                  <a:lnTo>
                    <a:pt x="1192085" y="514985"/>
                  </a:lnTo>
                  <a:lnTo>
                    <a:pt x="1160399" y="483298"/>
                  </a:lnTo>
                  <a:lnTo>
                    <a:pt x="1127874" y="452462"/>
                  </a:lnTo>
                  <a:lnTo>
                    <a:pt x="1094524" y="422516"/>
                  </a:lnTo>
                  <a:lnTo>
                    <a:pt x="1060373" y="393446"/>
                  </a:lnTo>
                  <a:lnTo>
                    <a:pt x="1025436" y="365302"/>
                  </a:lnTo>
                  <a:lnTo>
                    <a:pt x="989736" y="338086"/>
                  </a:lnTo>
                  <a:lnTo>
                    <a:pt x="953287" y="311823"/>
                  </a:lnTo>
                  <a:lnTo>
                    <a:pt x="916114" y="286524"/>
                  </a:lnTo>
                  <a:lnTo>
                    <a:pt x="878230" y="262216"/>
                  </a:lnTo>
                  <a:lnTo>
                    <a:pt x="839660" y="238912"/>
                  </a:lnTo>
                  <a:lnTo>
                    <a:pt x="800404" y="216636"/>
                  </a:lnTo>
                  <a:lnTo>
                    <a:pt x="760501" y="195389"/>
                  </a:lnTo>
                  <a:lnTo>
                    <a:pt x="719963" y="175221"/>
                  </a:lnTo>
                  <a:lnTo>
                    <a:pt x="678815" y="156121"/>
                  </a:lnTo>
                  <a:lnTo>
                    <a:pt x="637057" y="138125"/>
                  </a:lnTo>
                  <a:lnTo>
                    <a:pt x="594728" y="121234"/>
                  </a:lnTo>
                  <a:lnTo>
                    <a:pt x="551827" y="105486"/>
                  </a:lnTo>
                  <a:lnTo>
                    <a:pt x="508393" y="90893"/>
                  </a:lnTo>
                  <a:lnTo>
                    <a:pt x="464426" y="77470"/>
                  </a:lnTo>
                  <a:lnTo>
                    <a:pt x="419963" y="65239"/>
                  </a:lnTo>
                  <a:lnTo>
                    <a:pt x="375005" y="54216"/>
                  </a:lnTo>
                  <a:lnTo>
                    <a:pt x="329577" y="44424"/>
                  </a:lnTo>
                  <a:lnTo>
                    <a:pt x="283692" y="35877"/>
                  </a:lnTo>
                  <a:lnTo>
                    <a:pt x="237388" y="28587"/>
                  </a:lnTo>
                  <a:lnTo>
                    <a:pt x="190665" y="22593"/>
                  </a:lnTo>
                  <a:lnTo>
                    <a:pt x="143548" y="17881"/>
                  </a:lnTo>
                  <a:lnTo>
                    <a:pt x="96050" y="14503"/>
                  </a:lnTo>
                  <a:lnTo>
                    <a:pt x="48196" y="12471"/>
                  </a:lnTo>
                  <a:lnTo>
                    <a:pt x="0" y="11785"/>
                  </a:lnTo>
                  <a:lnTo>
                    <a:pt x="0" y="752589"/>
                  </a:lnTo>
                  <a:lnTo>
                    <a:pt x="47485" y="753783"/>
                  </a:lnTo>
                  <a:lnTo>
                    <a:pt x="94361" y="757351"/>
                  </a:lnTo>
                  <a:lnTo>
                    <a:pt x="140538" y="763219"/>
                  </a:lnTo>
                  <a:lnTo>
                    <a:pt x="185978" y="771334"/>
                  </a:lnTo>
                  <a:lnTo>
                    <a:pt x="230632" y="781634"/>
                  </a:lnTo>
                  <a:lnTo>
                    <a:pt x="274421" y="794067"/>
                  </a:lnTo>
                  <a:lnTo>
                    <a:pt x="317296" y="808583"/>
                  </a:lnTo>
                  <a:lnTo>
                    <a:pt x="359194" y="825106"/>
                  </a:lnTo>
                  <a:lnTo>
                    <a:pt x="400075" y="843584"/>
                  </a:lnTo>
                  <a:lnTo>
                    <a:pt x="439864" y="863955"/>
                  </a:lnTo>
                  <a:lnTo>
                    <a:pt x="478510" y="886180"/>
                  </a:lnTo>
                  <a:lnTo>
                    <a:pt x="515950" y="910183"/>
                  </a:lnTo>
                  <a:lnTo>
                    <a:pt x="552132" y="935913"/>
                  </a:lnTo>
                  <a:lnTo>
                    <a:pt x="586994" y="963307"/>
                  </a:lnTo>
                  <a:lnTo>
                    <a:pt x="620471" y="992314"/>
                  </a:lnTo>
                  <a:lnTo>
                    <a:pt x="652526" y="1022870"/>
                  </a:lnTo>
                  <a:lnTo>
                    <a:pt x="683082" y="1054912"/>
                  </a:lnTo>
                  <a:lnTo>
                    <a:pt x="712089" y="1088402"/>
                  </a:lnTo>
                  <a:lnTo>
                    <a:pt x="739482" y="1123264"/>
                  </a:lnTo>
                  <a:lnTo>
                    <a:pt x="765213" y="1159433"/>
                  </a:lnTo>
                  <a:lnTo>
                    <a:pt x="789216" y="1196873"/>
                  </a:lnTo>
                  <a:lnTo>
                    <a:pt x="811428" y="1235519"/>
                  </a:lnTo>
                  <a:lnTo>
                    <a:pt x="831811" y="1275308"/>
                  </a:lnTo>
                  <a:lnTo>
                    <a:pt x="850290" y="1316189"/>
                  </a:lnTo>
                  <a:lnTo>
                    <a:pt x="866813" y="1358099"/>
                  </a:lnTo>
                  <a:lnTo>
                    <a:pt x="881316" y="1400975"/>
                  </a:lnTo>
                  <a:lnTo>
                    <a:pt x="893749" y="1444764"/>
                  </a:lnTo>
                  <a:lnTo>
                    <a:pt x="904062" y="1489405"/>
                  </a:lnTo>
                  <a:lnTo>
                    <a:pt x="912177" y="1534845"/>
                  </a:lnTo>
                  <a:lnTo>
                    <a:pt x="918044" y="1581035"/>
                  </a:lnTo>
                  <a:lnTo>
                    <a:pt x="921600" y="1627898"/>
                  </a:lnTo>
                  <a:lnTo>
                    <a:pt x="922807" y="1675384"/>
                  </a:lnTo>
                  <a:lnTo>
                    <a:pt x="1663598" y="1675384"/>
                  </a:lnTo>
                  <a:close/>
                </a:path>
                <a:path w="17606010" h="1713229">
                  <a:moveTo>
                    <a:pt x="7612418" y="892784"/>
                  </a:moveTo>
                  <a:lnTo>
                    <a:pt x="6731432" y="11785"/>
                  </a:lnTo>
                  <a:lnTo>
                    <a:pt x="5850293" y="892924"/>
                  </a:lnTo>
                  <a:lnTo>
                    <a:pt x="6669989" y="1712607"/>
                  </a:lnTo>
                  <a:lnTo>
                    <a:pt x="6792874" y="1712607"/>
                  </a:lnTo>
                  <a:lnTo>
                    <a:pt x="7612418" y="893064"/>
                  </a:lnTo>
                  <a:lnTo>
                    <a:pt x="7612418" y="892784"/>
                  </a:lnTo>
                  <a:close/>
                </a:path>
                <a:path w="17606010" h="1713229">
                  <a:moveTo>
                    <a:pt x="8461223" y="860488"/>
                  </a:moveTo>
                  <a:lnTo>
                    <a:pt x="8459876" y="812330"/>
                  </a:lnTo>
                  <a:lnTo>
                    <a:pt x="8455901" y="764870"/>
                  </a:lnTo>
                  <a:lnTo>
                    <a:pt x="8449348" y="718197"/>
                  </a:lnTo>
                  <a:lnTo>
                    <a:pt x="8440306" y="672376"/>
                  </a:lnTo>
                  <a:lnTo>
                    <a:pt x="8428825" y="627468"/>
                  </a:lnTo>
                  <a:lnTo>
                    <a:pt x="8415007" y="583552"/>
                  </a:lnTo>
                  <a:lnTo>
                    <a:pt x="8398904" y="540689"/>
                  </a:lnTo>
                  <a:lnTo>
                    <a:pt x="8380590" y="498970"/>
                  </a:lnTo>
                  <a:lnTo>
                    <a:pt x="8360143" y="458457"/>
                  </a:lnTo>
                  <a:lnTo>
                    <a:pt x="8337626" y="419227"/>
                  </a:lnTo>
                  <a:lnTo>
                    <a:pt x="8313115" y="381342"/>
                  </a:lnTo>
                  <a:lnTo>
                    <a:pt x="8286686" y="344868"/>
                  </a:lnTo>
                  <a:lnTo>
                    <a:pt x="8258403" y="309905"/>
                  </a:lnTo>
                  <a:lnTo>
                    <a:pt x="8228343" y="276491"/>
                  </a:lnTo>
                  <a:lnTo>
                    <a:pt x="8196567" y="244729"/>
                  </a:lnTo>
                  <a:lnTo>
                    <a:pt x="8163166" y="214655"/>
                  </a:lnTo>
                  <a:lnTo>
                    <a:pt x="8128190" y="186372"/>
                  </a:lnTo>
                  <a:lnTo>
                    <a:pt x="8091729" y="159943"/>
                  </a:lnTo>
                  <a:lnTo>
                    <a:pt x="8053845" y="135432"/>
                  </a:lnTo>
                  <a:lnTo>
                    <a:pt x="8014614" y="112915"/>
                  </a:lnTo>
                  <a:lnTo>
                    <a:pt x="7974101" y="92468"/>
                  </a:lnTo>
                  <a:lnTo>
                    <a:pt x="7932382" y="74155"/>
                  </a:lnTo>
                  <a:lnTo>
                    <a:pt x="7889532" y="58051"/>
                  </a:lnTo>
                  <a:lnTo>
                    <a:pt x="7845615" y="44234"/>
                  </a:lnTo>
                  <a:lnTo>
                    <a:pt x="7800708" y="32766"/>
                  </a:lnTo>
                  <a:lnTo>
                    <a:pt x="7754887" y="23710"/>
                  </a:lnTo>
                  <a:lnTo>
                    <a:pt x="7708214" y="17170"/>
                  </a:lnTo>
                  <a:lnTo>
                    <a:pt x="7660754" y="13182"/>
                  </a:lnTo>
                  <a:lnTo>
                    <a:pt x="7612608" y="11836"/>
                  </a:lnTo>
                  <a:lnTo>
                    <a:pt x="7612608" y="1709102"/>
                  </a:lnTo>
                  <a:lnTo>
                    <a:pt x="7660754" y="1707756"/>
                  </a:lnTo>
                  <a:lnTo>
                    <a:pt x="7708214" y="1703781"/>
                  </a:lnTo>
                  <a:lnTo>
                    <a:pt x="7754887" y="1697228"/>
                  </a:lnTo>
                  <a:lnTo>
                    <a:pt x="7800708" y="1688185"/>
                  </a:lnTo>
                  <a:lnTo>
                    <a:pt x="7845615" y="1676704"/>
                  </a:lnTo>
                  <a:lnTo>
                    <a:pt x="7889532" y="1662887"/>
                  </a:lnTo>
                  <a:lnTo>
                    <a:pt x="7932382" y="1646783"/>
                  </a:lnTo>
                  <a:lnTo>
                    <a:pt x="7974101" y="1628470"/>
                  </a:lnTo>
                  <a:lnTo>
                    <a:pt x="8014614" y="1608023"/>
                  </a:lnTo>
                  <a:lnTo>
                    <a:pt x="8053845" y="1585506"/>
                  </a:lnTo>
                  <a:lnTo>
                    <a:pt x="8091729" y="1560995"/>
                  </a:lnTo>
                  <a:lnTo>
                    <a:pt x="8128190" y="1534566"/>
                  </a:lnTo>
                  <a:lnTo>
                    <a:pt x="8163166" y="1506283"/>
                  </a:lnTo>
                  <a:lnTo>
                    <a:pt x="8196567" y="1476222"/>
                  </a:lnTo>
                  <a:lnTo>
                    <a:pt x="8228343" y="1444447"/>
                  </a:lnTo>
                  <a:lnTo>
                    <a:pt x="8258403" y="1411046"/>
                  </a:lnTo>
                  <a:lnTo>
                    <a:pt x="8286686" y="1376070"/>
                  </a:lnTo>
                  <a:lnTo>
                    <a:pt x="8313115" y="1339608"/>
                  </a:lnTo>
                  <a:lnTo>
                    <a:pt x="8337626" y="1301724"/>
                  </a:lnTo>
                  <a:lnTo>
                    <a:pt x="8360143" y="1262494"/>
                  </a:lnTo>
                  <a:lnTo>
                    <a:pt x="8380590" y="1221981"/>
                  </a:lnTo>
                  <a:lnTo>
                    <a:pt x="8398904" y="1180261"/>
                  </a:lnTo>
                  <a:lnTo>
                    <a:pt x="8415007" y="1137412"/>
                  </a:lnTo>
                  <a:lnTo>
                    <a:pt x="8428825" y="1093495"/>
                  </a:lnTo>
                  <a:lnTo>
                    <a:pt x="8440306" y="1048588"/>
                  </a:lnTo>
                  <a:lnTo>
                    <a:pt x="8449348" y="1002766"/>
                  </a:lnTo>
                  <a:lnTo>
                    <a:pt x="8455901" y="956094"/>
                  </a:lnTo>
                  <a:lnTo>
                    <a:pt x="8459876" y="908634"/>
                  </a:lnTo>
                  <a:lnTo>
                    <a:pt x="8461223" y="860488"/>
                  </a:lnTo>
                  <a:close/>
                </a:path>
                <a:path w="17606010" h="1713229">
                  <a:moveTo>
                    <a:pt x="9310408" y="11836"/>
                  </a:moveTo>
                  <a:lnTo>
                    <a:pt x="9262250" y="13182"/>
                  </a:lnTo>
                  <a:lnTo>
                    <a:pt x="9214802" y="17170"/>
                  </a:lnTo>
                  <a:lnTo>
                    <a:pt x="9168130" y="23710"/>
                  </a:lnTo>
                  <a:lnTo>
                    <a:pt x="9122296" y="32766"/>
                  </a:lnTo>
                  <a:lnTo>
                    <a:pt x="9077388" y="44234"/>
                  </a:lnTo>
                  <a:lnTo>
                    <a:pt x="9033485" y="58051"/>
                  </a:lnTo>
                  <a:lnTo>
                    <a:pt x="8990622" y="74155"/>
                  </a:lnTo>
                  <a:lnTo>
                    <a:pt x="8948915" y="92468"/>
                  </a:lnTo>
                  <a:lnTo>
                    <a:pt x="8908402" y="112915"/>
                  </a:lnTo>
                  <a:lnTo>
                    <a:pt x="8869159" y="135432"/>
                  </a:lnTo>
                  <a:lnTo>
                    <a:pt x="8831275" y="159943"/>
                  </a:lnTo>
                  <a:lnTo>
                    <a:pt x="8794813" y="186372"/>
                  </a:lnTo>
                  <a:lnTo>
                    <a:pt x="8759850" y="214655"/>
                  </a:lnTo>
                  <a:lnTo>
                    <a:pt x="8726437" y="244729"/>
                  </a:lnTo>
                  <a:lnTo>
                    <a:pt x="8694674" y="276491"/>
                  </a:lnTo>
                  <a:lnTo>
                    <a:pt x="8664600" y="309905"/>
                  </a:lnTo>
                  <a:lnTo>
                    <a:pt x="8636317" y="344868"/>
                  </a:lnTo>
                  <a:lnTo>
                    <a:pt x="8609889" y="381342"/>
                  </a:lnTo>
                  <a:lnTo>
                    <a:pt x="8585378" y="419227"/>
                  </a:lnTo>
                  <a:lnTo>
                    <a:pt x="8562861" y="458457"/>
                  </a:lnTo>
                  <a:lnTo>
                    <a:pt x="8542414" y="498970"/>
                  </a:lnTo>
                  <a:lnTo>
                    <a:pt x="8524100" y="540689"/>
                  </a:lnTo>
                  <a:lnTo>
                    <a:pt x="8507997" y="583552"/>
                  </a:lnTo>
                  <a:lnTo>
                    <a:pt x="8494179" y="627468"/>
                  </a:lnTo>
                  <a:lnTo>
                    <a:pt x="8482711" y="672376"/>
                  </a:lnTo>
                  <a:lnTo>
                    <a:pt x="8473669" y="718197"/>
                  </a:lnTo>
                  <a:lnTo>
                    <a:pt x="8467115" y="764870"/>
                  </a:lnTo>
                  <a:lnTo>
                    <a:pt x="8463128" y="812330"/>
                  </a:lnTo>
                  <a:lnTo>
                    <a:pt x="8461794" y="860488"/>
                  </a:lnTo>
                  <a:lnTo>
                    <a:pt x="8463128" y="908634"/>
                  </a:lnTo>
                  <a:lnTo>
                    <a:pt x="8467115" y="956094"/>
                  </a:lnTo>
                  <a:lnTo>
                    <a:pt x="8473669" y="1002766"/>
                  </a:lnTo>
                  <a:lnTo>
                    <a:pt x="8482711" y="1048588"/>
                  </a:lnTo>
                  <a:lnTo>
                    <a:pt x="8494179" y="1093495"/>
                  </a:lnTo>
                  <a:lnTo>
                    <a:pt x="8507997" y="1137412"/>
                  </a:lnTo>
                  <a:lnTo>
                    <a:pt x="8524100" y="1180261"/>
                  </a:lnTo>
                  <a:lnTo>
                    <a:pt x="8542414" y="1221981"/>
                  </a:lnTo>
                  <a:lnTo>
                    <a:pt x="8562861" y="1262494"/>
                  </a:lnTo>
                  <a:lnTo>
                    <a:pt x="8585378" y="1301724"/>
                  </a:lnTo>
                  <a:lnTo>
                    <a:pt x="8609889" y="1339608"/>
                  </a:lnTo>
                  <a:lnTo>
                    <a:pt x="8636317" y="1376070"/>
                  </a:lnTo>
                  <a:lnTo>
                    <a:pt x="8664600" y="1411046"/>
                  </a:lnTo>
                  <a:lnTo>
                    <a:pt x="8694674" y="1444447"/>
                  </a:lnTo>
                  <a:lnTo>
                    <a:pt x="8726437" y="1476222"/>
                  </a:lnTo>
                  <a:lnTo>
                    <a:pt x="8759850" y="1506283"/>
                  </a:lnTo>
                  <a:lnTo>
                    <a:pt x="8794813" y="1534566"/>
                  </a:lnTo>
                  <a:lnTo>
                    <a:pt x="8831275" y="1560995"/>
                  </a:lnTo>
                  <a:lnTo>
                    <a:pt x="8869159" y="1585506"/>
                  </a:lnTo>
                  <a:lnTo>
                    <a:pt x="8908402" y="1608023"/>
                  </a:lnTo>
                  <a:lnTo>
                    <a:pt x="8948915" y="1628470"/>
                  </a:lnTo>
                  <a:lnTo>
                    <a:pt x="8990622" y="1646783"/>
                  </a:lnTo>
                  <a:lnTo>
                    <a:pt x="9033485" y="1662887"/>
                  </a:lnTo>
                  <a:lnTo>
                    <a:pt x="9077388" y="1676704"/>
                  </a:lnTo>
                  <a:lnTo>
                    <a:pt x="9122296" y="1688185"/>
                  </a:lnTo>
                  <a:lnTo>
                    <a:pt x="9168130" y="1697228"/>
                  </a:lnTo>
                  <a:lnTo>
                    <a:pt x="9214802" y="1703781"/>
                  </a:lnTo>
                  <a:lnTo>
                    <a:pt x="9262250" y="1707756"/>
                  </a:lnTo>
                  <a:lnTo>
                    <a:pt x="9310408" y="1709102"/>
                  </a:lnTo>
                  <a:lnTo>
                    <a:pt x="9310408" y="11836"/>
                  </a:lnTo>
                  <a:close/>
                </a:path>
                <a:path w="17606010" h="1713229">
                  <a:moveTo>
                    <a:pt x="17605566" y="1686077"/>
                  </a:moveTo>
                  <a:lnTo>
                    <a:pt x="15919526" y="0"/>
                  </a:lnTo>
                  <a:lnTo>
                    <a:pt x="15919514" y="1693519"/>
                  </a:lnTo>
                  <a:lnTo>
                    <a:pt x="17605566" y="1693519"/>
                  </a:lnTo>
                  <a:lnTo>
                    <a:pt x="17605566" y="1686077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4828327" y="8586174"/>
              <a:ext cx="1761489" cy="1701164"/>
            </a:xfrm>
            <a:custGeom>
              <a:avLst/>
              <a:gdLst/>
              <a:ahLst/>
              <a:cxnLst/>
              <a:rect l="l" t="t" r="r" b="b"/>
              <a:pathLst>
                <a:path w="1761490" h="1701165">
                  <a:moveTo>
                    <a:pt x="0" y="1700825"/>
                  </a:moveTo>
                  <a:lnTo>
                    <a:pt x="1760945" y="1700825"/>
                  </a:lnTo>
                  <a:lnTo>
                    <a:pt x="1759516" y="1665570"/>
                  </a:lnTo>
                  <a:lnTo>
                    <a:pt x="1756282" y="1617728"/>
                  </a:lnTo>
                  <a:lnTo>
                    <a:pt x="1751782" y="1570243"/>
                  </a:lnTo>
                  <a:lnTo>
                    <a:pt x="1746036" y="1523132"/>
                  </a:lnTo>
                  <a:lnTo>
                    <a:pt x="1739058" y="1476412"/>
                  </a:lnTo>
                  <a:lnTo>
                    <a:pt x="1730865" y="1430101"/>
                  </a:lnTo>
                  <a:lnTo>
                    <a:pt x="1721476" y="1384214"/>
                  </a:lnTo>
                  <a:lnTo>
                    <a:pt x="1710906" y="1338768"/>
                  </a:lnTo>
                  <a:lnTo>
                    <a:pt x="1699172" y="1293781"/>
                  </a:lnTo>
                  <a:lnTo>
                    <a:pt x="1686291" y="1249269"/>
                  </a:lnTo>
                  <a:lnTo>
                    <a:pt x="1672280" y="1205249"/>
                  </a:lnTo>
                  <a:lnTo>
                    <a:pt x="1657155" y="1161737"/>
                  </a:lnTo>
                  <a:lnTo>
                    <a:pt x="1640934" y="1118752"/>
                  </a:lnTo>
                  <a:lnTo>
                    <a:pt x="1623633" y="1076308"/>
                  </a:lnTo>
                  <a:lnTo>
                    <a:pt x="1605269" y="1034423"/>
                  </a:lnTo>
                  <a:lnTo>
                    <a:pt x="1585859" y="993115"/>
                  </a:lnTo>
                  <a:lnTo>
                    <a:pt x="1565419" y="952399"/>
                  </a:lnTo>
                  <a:lnTo>
                    <a:pt x="1543967" y="912292"/>
                  </a:lnTo>
                  <a:lnTo>
                    <a:pt x="1521519" y="872812"/>
                  </a:lnTo>
                  <a:lnTo>
                    <a:pt x="1498092" y="833975"/>
                  </a:lnTo>
                  <a:lnTo>
                    <a:pt x="1473703" y="795798"/>
                  </a:lnTo>
                  <a:lnTo>
                    <a:pt x="1448368" y="758298"/>
                  </a:lnTo>
                  <a:lnTo>
                    <a:pt x="1422104" y="721491"/>
                  </a:lnTo>
                  <a:lnTo>
                    <a:pt x="1394929" y="685394"/>
                  </a:lnTo>
                  <a:lnTo>
                    <a:pt x="1366859" y="650024"/>
                  </a:lnTo>
                  <a:lnTo>
                    <a:pt x="1337910" y="615398"/>
                  </a:lnTo>
                  <a:lnTo>
                    <a:pt x="1308100" y="581533"/>
                  </a:lnTo>
                  <a:lnTo>
                    <a:pt x="1277446" y="548445"/>
                  </a:lnTo>
                  <a:lnTo>
                    <a:pt x="1245963" y="516152"/>
                  </a:lnTo>
                  <a:lnTo>
                    <a:pt x="1213670" y="484670"/>
                  </a:lnTo>
                  <a:lnTo>
                    <a:pt x="1180582" y="454015"/>
                  </a:lnTo>
                  <a:lnTo>
                    <a:pt x="1146717" y="424205"/>
                  </a:lnTo>
                  <a:lnTo>
                    <a:pt x="1112091" y="395257"/>
                  </a:lnTo>
                  <a:lnTo>
                    <a:pt x="1076721" y="367187"/>
                  </a:lnTo>
                  <a:lnTo>
                    <a:pt x="1040624" y="340012"/>
                  </a:lnTo>
                  <a:lnTo>
                    <a:pt x="1003817" y="313749"/>
                  </a:lnTo>
                  <a:lnTo>
                    <a:pt x="966316" y="288414"/>
                  </a:lnTo>
                  <a:lnTo>
                    <a:pt x="928139" y="264025"/>
                  </a:lnTo>
                  <a:lnTo>
                    <a:pt x="889302" y="240598"/>
                  </a:lnTo>
                  <a:lnTo>
                    <a:pt x="849822" y="218150"/>
                  </a:lnTo>
                  <a:lnTo>
                    <a:pt x="809715" y="196698"/>
                  </a:lnTo>
                  <a:lnTo>
                    <a:pt x="768999" y="176258"/>
                  </a:lnTo>
                  <a:lnTo>
                    <a:pt x="727690" y="156849"/>
                  </a:lnTo>
                  <a:lnTo>
                    <a:pt x="685806" y="138485"/>
                  </a:lnTo>
                  <a:lnTo>
                    <a:pt x="643362" y="121184"/>
                  </a:lnTo>
                  <a:lnTo>
                    <a:pt x="600376" y="104963"/>
                  </a:lnTo>
                  <a:lnTo>
                    <a:pt x="556864" y="89839"/>
                  </a:lnTo>
                  <a:lnTo>
                    <a:pt x="512844" y="75828"/>
                  </a:lnTo>
                  <a:lnTo>
                    <a:pt x="468332" y="62947"/>
                  </a:lnTo>
                  <a:lnTo>
                    <a:pt x="423345" y="51213"/>
                  </a:lnTo>
                  <a:lnTo>
                    <a:pt x="377899" y="40644"/>
                  </a:lnTo>
                  <a:lnTo>
                    <a:pt x="332012" y="31254"/>
                  </a:lnTo>
                  <a:lnTo>
                    <a:pt x="285700" y="23063"/>
                  </a:lnTo>
                  <a:lnTo>
                    <a:pt x="238980" y="16085"/>
                  </a:lnTo>
                  <a:lnTo>
                    <a:pt x="191870" y="10338"/>
                  </a:lnTo>
                  <a:lnTo>
                    <a:pt x="144384" y="5839"/>
                  </a:lnTo>
                  <a:lnTo>
                    <a:pt x="96542" y="2605"/>
                  </a:lnTo>
                  <a:lnTo>
                    <a:pt x="48358" y="652"/>
                  </a:lnTo>
                  <a:lnTo>
                    <a:pt x="0" y="0"/>
                  </a:lnTo>
                  <a:lnTo>
                    <a:pt x="0" y="1700825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46160" y="8587828"/>
              <a:ext cx="12478385" cy="1699260"/>
            </a:xfrm>
            <a:custGeom>
              <a:avLst/>
              <a:gdLst/>
              <a:ahLst/>
              <a:cxnLst/>
              <a:rect l="l" t="t" r="r" b="b"/>
              <a:pathLst>
                <a:path w="12478385" h="1699259">
                  <a:moveTo>
                    <a:pt x="1657350" y="15367"/>
                  </a:moveTo>
                  <a:lnTo>
                    <a:pt x="0" y="15367"/>
                  </a:lnTo>
                  <a:lnTo>
                    <a:pt x="0" y="1682242"/>
                  </a:lnTo>
                  <a:lnTo>
                    <a:pt x="1657350" y="1682242"/>
                  </a:lnTo>
                  <a:lnTo>
                    <a:pt x="1657350" y="15367"/>
                  </a:lnTo>
                  <a:close/>
                </a:path>
                <a:path w="12478385" h="1699259">
                  <a:moveTo>
                    <a:pt x="9342260" y="9525"/>
                  </a:moveTo>
                  <a:lnTo>
                    <a:pt x="7646810" y="9525"/>
                  </a:lnTo>
                  <a:lnTo>
                    <a:pt x="9336443" y="1699171"/>
                  </a:lnTo>
                  <a:lnTo>
                    <a:pt x="9342260" y="1699171"/>
                  </a:lnTo>
                  <a:lnTo>
                    <a:pt x="9342260" y="9525"/>
                  </a:lnTo>
                  <a:close/>
                </a:path>
                <a:path w="12478385" h="1699259">
                  <a:moveTo>
                    <a:pt x="11106442" y="850900"/>
                  </a:moveTo>
                  <a:lnTo>
                    <a:pt x="11105540" y="825500"/>
                  </a:lnTo>
                  <a:lnTo>
                    <a:pt x="11104944" y="825500"/>
                  </a:lnTo>
                  <a:lnTo>
                    <a:pt x="11104207" y="812800"/>
                  </a:lnTo>
                  <a:lnTo>
                    <a:pt x="11103343" y="800100"/>
                  </a:lnTo>
                  <a:lnTo>
                    <a:pt x="11102353" y="787400"/>
                  </a:lnTo>
                  <a:lnTo>
                    <a:pt x="11101222" y="774700"/>
                  </a:lnTo>
                  <a:lnTo>
                    <a:pt x="11099965" y="762000"/>
                  </a:lnTo>
                  <a:lnTo>
                    <a:pt x="11098581" y="762000"/>
                  </a:lnTo>
                  <a:lnTo>
                    <a:pt x="11097057" y="749300"/>
                  </a:lnTo>
                  <a:lnTo>
                    <a:pt x="11095406" y="736600"/>
                  </a:lnTo>
                  <a:lnTo>
                    <a:pt x="11093628" y="723900"/>
                  </a:lnTo>
                  <a:lnTo>
                    <a:pt x="11091710" y="711200"/>
                  </a:lnTo>
                  <a:lnTo>
                    <a:pt x="11089665" y="698500"/>
                  </a:lnTo>
                  <a:lnTo>
                    <a:pt x="11087494" y="698500"/>
                  </a:lnTo>
                  <a:lnTo>
                    <a:pt x="11085182" y="685800"/>
                  </a:lnTo>
                  <a:lnTo>
                    <a:pt x="11082757" y="673100"/>
                  </a:lnTo>
                  <a:lnTo>
                    <a:pt x="11080191" y="660400"/>
                  </a:lnTo>
                  <a:lnTo>
                    <a:pt x="11077499" y="647700"/>
                  </a:lnTo>
                  <a:lnTo>
                    <a:pt x="11074679" y="635000"/>
                  </a:lnTo>
                  <a:lnTo>
                    <a:pt x="11071733" y="635000"/>
                  </a:lnTo>
                  <a:lnTo>
                    <a:pt x="11068660" y="622300"/>
                  </a:lnTo>
                  <a:lnTo>
                    <a:pt x="11065447" y="609600"/>
                  </a:lnTo>
                  <a:lnTo>
                    <a:pt x="11062119" y="596900"/>
                  </a:lnTo>
                  <a:lnTo>
                    <a:pt x="11058665" y="584200"/>
                  </a:lnTo>
                  <a:lnTo>
                    <a:pt x="11055083" y="584200"/>
                  </a:lnTo>
                  <a:lnTo>
                    <a:pt x="11051388" y="571500"/>
                  </a:lnTo>
                  <a:lnTo>
                    <a:pt x="11047552" y="558800"/>
                  </a:lnTo>
                  <a:lnTo>
                    <a:pt x="11043603" y="546100"/>
                  </a:lnTo>
                  <a:lnTo>
                    <a:pt x="11039526" y="533400"/>
                  </a:lnTo>
                  <a:lnTo>
                    <a:pt x="11035322" y="533400"/>
                  </a:lnTo>
                  <a:lnTo>
                    <a:pt x="11031004" y="520700"/>
                  </a:lnTo>
                  <a:lnTo>
                    <a:pt x="11026559" y="508000"/>
                  </a:lnTo>
                  <a:lnTo>
                    <a:pt x="11022000" y="495300"/>
                  </a:lnTo>
                  <a:lnTo>
                    <a:pt x="11017314" y="482600"/>
                  </a:lnTo>
                  <a:lnTo>
                    <a:pt x="11012513" y="482600"/>
                  </a:lnTo>
                  <a:lnTo>
                    <a:pt x="11007585" y="469900"/>
                  </a:lnTo>
                  <a:lnTo>
                    <a:pt x="11002556" y="457200"/>
                  </a:lnTo>
                  <a:lnTo>
                    <a:pt x="10997400" y="444500"/>
                  </a:lnTo>
                  <a:lnTo>
                    <a:pt x="10992129" y="444500"/>
                  </a:lnTo>
                  <a:lnTo>
                    <a:pt x="10986732" y="431800"/>
                  </a:lnTo>
                  <a:lnTo>
                    <a:pt x="10981233" y="419100"/>
                  </a:lnTo>
                  <a:lnTo>
                    <a:pt x="10975619" y="406400"/>
                  </a:lnTo>
                  <a:lnTo>
                    <a:pt x="10969892" y="406400"/>
                  </a:lnTo>
                  <a:lnTo>
                    <a:pt x="10964050" y="393700"/>
                  </a:lnTo>
                  <a:lnTo>
                    <a:pt x="10958093" y="381000"/>
                  </a:lnTo>
                  <a:lnTo>
                    <a:pt x="10952036" y="381000"/>
                  </a:lnTo>
                  <a:lnTo>
                    <a:pt x="10945863" y="368300"/>
                  </a:lnTo>
                  <a:lnTo>
                    <a:pt x="10939577" y="355600"/>
                  </a:lnTo>
                  <a:lnTo>
                    <a:pt x="10933189" y="355600"/>
                  </a:lnTo>
                  <a:lnTo>
                    <a:pt x="10926699" y="342900"/>
                  </a:lnTo>
                  <a:lnTo>
                    <a:pt x="10920095" y="330200"/>
                  </a:lnTo>
                  <a:lnTo>
                    <a:pt x="10913402" y="330200"/>
                  </a:lnTo>
                  <a:lnTo>
                    <a:pt x="10906582" y="317500"/>
                  </a:lnTo>
                  <a:lnTo>
                    <a:pt x="10899673" y="304800"/>
                  </a:lnTo>
                  <a:lnTo>
                    <a:pt x="10892663" y="304800"/>
                  </a:lnTo>
                  <a:lnTo>
                    <a:pt x="10885551" y="292100"/>
                  </a:lnTo>
                  <a:lnTo>
                    <a:pt x="10878337" y="279400"/>
                  </a:lnTo>
                  <a:lnTo>
                    <a:pt x="10871022" y="279400"/>
                  </a:lnTo>
                  <a:lnTo>
                    <a:pt x="10863618" y="266700"/>
                  </a:lnTo>
                  <a:lnTo>
                    <a:pt x="10856112" y="254000"/>
                  </a:lnTo>
                  <a:lnTo>
                    <a:pt x="10848518" y="254000"/>
                  </a:lnTo>
                  <a:lnTo>
                    <a:pt x="10840822" y="241300"/>
                  </a:lnTo>
                  <a:lnTo>
                    <a:pt x="10833037" y="241300"/>
                  </a:lnTo>
                  <a:lnTo>
                    <a:pt x="10825163" y="228600"/>
                  </a:lnTo>
                  <a:lnTo>
                    <a:pt x="10817200" y="215900"/>
                  </a:lnTo>
                  <a:lnTo>
                    <a:pt x="10809135" y="215900"/>
                  </a:lnTo>
                  <a:lnTo>
                    <a:pt x="10800994" y="203200"/>
                  </a:lnTo>
                  <a:lnTo>
                    <a:pt x="10792765" y="203200"/>
                  </a:lnTo>
                  <a:lnTo>
                    <a:pt x="10784446" y="190500"/>
                  </a:lnTo>
                  <a:lnTo>
                    <a:pt x="10776039" y="190500"/>
                  </a:lnTo>
                  <a:lnTo>
                    <a:pt x="10767568" y="177800"/>
                  </a:lnTo>
                  <a:lnTo>
                    <a:pt x="10758996" y="177800"/>
                  </a:lnTo>
                  <a:lnTo>
                    <a:pt x="10750347" y="165100"/>
                  </a:lnTo>
                  <a:lnTo>
                    <a:pt x="10741622" y="165100"/>
                  </a:lnTo>
                  <a:lnTo>
                    <a:pt x="10732821" y="152400"/>
                  </a:lnTo>
                  <a:lnTo>
                    <a:pt x="10723944" y="152400"/>
                  </a:lnTo>
                  <a:lnTo>
                    <a:pt x="10714990" y="139700"/>
                  </a:lnTo>
                  <a:lnTo>
                    <a:pt x="10705960" y="139700"/>
                  </a:lnTo>
                  <a:lnTo>
                    <a:pt x="10696867" y="127000"/>
                  </a:lnTo>
                  <a:lnTo>
                    <a:pt x="10687698" y="127000"/>
                  </a:lnTo>
                  <a:lnTo>
                    <a:pt x="10678452" y="114300"/>
                  </a:lnTo>
                  <a:lnTo>
                    <a:pt x="10659770" y="114300"/>
                  </a:lnTo>
                  <a:lnTo>
                    <a:pt x="10650334" y="101600"/>
                  </a:lnTo>
                  <a:lnTo>
                    <a:pt x="10640822" y="101600"/>
                  </a:lnTo>
                  <a:lnTo>
                    <a:pt x="10631259" y="88900"/>
                  </a:lnTo>
                  <a:lnTo>
                    <a:pt x="10611942" y="88900"/>
                  </a:lnTo>
                  <a:lnTo>
                    <a:pt x="10602189" y="76200"/>
                  </a:lnTo>
                  <a:lnTo>
                    <a:pt x="10592384" y="76200"/>
                  </a:lnTo>
                  <a:lnTo>
                    <a:pt x="10582529" y="63500"/>
                  </a:lnTo>
                  <a:lnTo>
                    <a:pt x="10562654" y="63500"/>
                  </a:lnTo>
                  <a:lnTo>
                    <a:pt x="10552633" y="50800"/>
                  </a:lnTo>
                  <a:lnTo>
                    <a:pt x="10522306" y="50800"/>
                  </a:lnTo>
                  <a:lnTo>
                    <a:pt x="10512107" y="38100"/>
                  </a:lnTo>
                  <a:lnTo>
                    <a:pt x="10491572" y="38100"/>
                  </a:lnTo>
                  <a:lnTo>
                    <a:pt x="10481234" y="25400"/>
                  </a:lnTo>
                  <a:lnTo>
                    <a:pt x="10439552" y="25400"/>
                  </a:lnTo>
                  <a:lnTo>
                    <a:pt x="10429049" y="12700"/>
                  </a:lnTo>
                  <a:lnTo>
                    <a:pt x="10376103" y="12700"/>
                  </a:lnTo>
                  <a:lnTo>
                    <a:pt x="10365435" y="0"/>
                  </a:lnTo>
                  <a:lnTo>
                    <a:pt x="10085476" y="0"/>
                  </a:lnTo>
                  <a:lnTo>
                    <a:pt x="10074821" y="12700"/>
                  </a:lnTo>
                  <a:lnTo>
                    <a:pt x="10021862" y="12700"/>
                  </a:lnTo>
                  <a:lnTo>
                    <a:pt x="10011359" y="25400"/>
                  </a:lnTo>
                  <a:lnTo>
                    <a:pt x="9969678" y="25400"/>
                  </a:lnTo>
                  <a:lnTo>
                    <a:pt x="9959353" y="38100"/>
                  </a:lnTo>
                  <a:lnTo>
                    <a:pt x="9938817" y="38100"/>
                  </a:lnTo>
                  <a:lnTo>
                    <a:pt x="9928619" y="50800"/>
                  </a:lnTo>
                  <a:lnTo>
                    <a:pt x="9898278" y="50800"/>
                  </a:lnTo>
                  <a:lnTo>
                    <a:pt x="9888258" y="63500"/>
                  </a:lnTo>
                  <a:lnTo>
                    <a:pt x="9868383" y="63500"/>
                  </a:lnTo>
                  <a:lnTo>
                    <a:pt x="9858527" y="76200"/>
                  </a:lnTo>
                  <a:lnTo>
                    <a:pt x="9848723" y="76200"/>
                  </a:lnTo>
                  <a:lnTo>
                    <a:pt x="9838982" y="88900"/>
                  </a:lnTo>
                  <a:lnTo>
                    <a:pt x="9819665" y="88900"/>
                  </a:lnTo>
                  <a:lnTo>
                    <a:pt x="9810090" y="101600"/>
                  </a:lnTo>
                  <a:lnTo>
                    <a:pt x="9800590" y="101600"/>
                  </a:lnTo>
                  <a:lnTo>
                    <a:pt x="9791154" y="114300"/>
                  </a:lnTo>
                  <a:lnTo>
                    <a:pt x="9772459" y="114300"/>
                  </a:lnTo>
                  <a:lnTo>
                    <a:pt x="9763227" y="127000"/>
                  </a:lnTo>
                  <a:lnTo>
                    <a:pt x="9754057" y="127000"/>
                  </a:lnTo>
                  <a:lnTo>
                    <a:pt x="9744951" y="139700"/>
                  </a:lnTo>
                  <a:lnTo>
                    <a:pt x="9735922" y="139700"/>
                  </a:lnTo>
                  <a:lnTo>
                    <a:pt x="9726968" y="152400"/>
                  </a:lnTo>
                  <a:lnTo>
                    <a:pt x="9718091" y="152400"/>
                  </a:lnTo>
                  <a:lnTo>
                    <a:pt x="9709290" y="165100"/>
                  </a:lnTo>
                  <a:lnTo>
                    <a:pt x="9700565" y="165100"/>
                  </a:lnTo>
                  <a:lnTo>
                    <a:pt x="9691916" y="177800"/>
                  </a:lnTo>
                  <a:lnTo>
                    <a:pt x="9683356" y="177800"/>
                  </a:lnTo>
                  <a:lnTo>
                    <a:pt x="9674873" y="190500"/>
                  </a:lnTo>
                  <a:lnTo>
                    <a:pt x="9666478" y="190500"/>
                  </a:lnTo>
                  <a:lnTo>
                    <a:pt x="9658159" y="203200"/>
                  </a:lnTo>
                  <a:lnTo>
                    <a:pt x="9649930" y="203200"/>
                  </a:lnTo>
                  <a:lnTo>
                    <a:pt x="9641776" y="215900"/>
                  </a:lnTo>
                  <a:lnTo>
                    <a:pt x="9633725" y="215900"/>
                  </a:lnTo>
                  <a:lnTo>
                    <a:pt x="9625762" y="228600"/>
                  </a:lnTo>
                  <a:lnTo>
                    <a:pt x="9617875" y="241300"/>
                  </a:lnTo>
                  <a:lnTo>
                    <a:pt x="9610090" y="241300"/>
                  </a:lnTo>
                  <a:lnTo>
                    <a:pt x="9602406" y="254000"/>
                  </a:lnTo>
                  <a:lnTo>
                    <a:pt x="9594799" y="254000"/>
                  </a:lnTo>
                  <a:lnTo>
                    <a:pt x="9587293" y="266700"/>
                  </a:lnTo>
                  <a:lnTo>
                    <a:pt x="9579889" y="279400"/>
                  </a:lnTo>
                  <a:lnTo>
                    <a:pt x="9572574" y="279400"/>
                  </a:lnTo>
                  <a:lnTo>
                    <a:pt x="9565361" y="292100"/>
                  </a:lnTo>
                  <a:lnTo>
                    <a:pt x="9558249" y="304800"/>
                  </a:lnTo>
                  <a:lnTo>
                    <a:pt x="9551238" y="304800"/>
                  </a:lnTo>
                  <a:lnTo>
                    <a:pt x="9544329" y="317500"/>
                  </a:lnTo>
                  <a:lnTo>
                    <a:pt x="9537522" y="330200"/>
                  </a:lnTo>
                  <a:lnTo>
                    <a:pt x="9530817" y="330200"/>
                  </a:lnTo>
                  <a:lnTo>
                    <a:pt x="9524213" y="342900"/>
                  </a:lnTo>
                  <a:lnTo>
                    <a:pt x="9517723" y="355600"/>
                  </a:lnTo>
                  <a:lnTo>
                    <a:pt x="9511335" y="355600"/>
                  </a:lnTo>
                  <a:lnTo>
                    <a:pt x="9505061" y="368300"/>
                  </a:lnTo>
                  <a:lnTo>
                    <a:pt x="9498889" y="381000"/>
                  </a:lnTo>
                  <a:lnTo>
                    <a:pt x="9492818" y="381000"/>
                  </a:lnTo>
                  <a:lnTo>
                    <a:pt x="9486862" y="393700"/>
                  </a:lnTo>
                  <a:lnTo>
                    <a:pt x="9481033" y="406400"/>
                  </a:lnTo>
                  <a:lnTo>
                    <a:pt x="9475305" y="406400"/>
                  </a:lnTo>
                  <a:lnTo>
                    <a:pt x="9469679" y="419100"/>
                  </a:lnTo>
                  <a:lnTo>
                    <a:pt x="9464180" y="431800"/>
                  </a:lnTo>
                  <a:lnTo>
                    <a:pt x="9458795" y="444500"/>
                  </a:lnTo>
                  <a:lnTo>
                    <a:pt x="9453524" y="444500"/>
                  </a:lnTo>
                  <a:lnTo>
                    <a:pt x="9448368" y="457200"/>
                  </a:lnTo>
                  <a:lnTo>
                    <a:pt x="9443326" y="469900"/>
                  </a:lnTo>
                  <a:lnTo>
                    <a:pt x="9438411" y="482600"/>
                  </a:lnTo>
                  <a:lnTo>
                    <a:pt x="9433598" y="482600"/>
                  </a:lnTo>
                  <a:lnTo>
                    <a:pt x="9428924" y="495300"/>
                  </a:lnTo>
                  <a:lnTo>
                    <a:pt x="9424352" y="508000"/>
                  </a:lnTo>
                  <a:lnTo>
                    <a:pt x="9419920" y="520700"/>
                  </a:lnTo>
                  <a:lnTo>
                    <a:pt x="9415589" y="533400"/>
                  </a:lnTo>
                  <a:lnTo>
                    <a:pt x="9411398" y="533400"/>
                  </a:lnTo>
                  <a:lnTo>
                    <a:pt x="9407322" y="546100"/>
                  </a:lnTo>
                  <a:lnTo>
                    <a:pt x="9403359" y="558800"/>
                  </a:lnTo>
                  <a:lnTo>
                    <a:pt x="9399537" y="571500"/>
                  </a:lnTo>
                  <a:lnTo>
                    <a:pt x="9395828" y="584200"/>
                  </a:lnTo>
                  <a:lnTo>
                    <a:pt x="9392247" y="584200"/>
                  </a:lnTo>
                  <a:lnTo>
                    <a:pt x="9388792" y="596900"/>
                  </a:lnTo>
                  <a:lnTo>
                    <a:pt x="9385465" y="609600"/>
                  </a:lnTo>
                  <a:lnTo>
                    <a:pt x="9382265" y="622300"/>
                  </a:lnTo>
                  <a:lnTo>
                    <a:pt x="9379191" y="635000"/>
                  </a:lnTo>
                  <a:lnTo>
                    <a:pt x="9376245" y="635000"/>
                  </a:lnTo>
                  <a:lnTo>
                    <a:pt x="9368168" y="673100"/>
                  </a:lnTo>
                  <a:lnTo>
                    <a:pt x="9363431" y="698500"/>
                  </a:lnTo>
                  <a:lnTo>
                    <a:pt x="9361259" y="698500"/>
                  </a:lnTo>
                  <a:lnTo>
                    <a:pt x="9355506" y="736600"/>
                  </a:lnTo>
                  <a:lnTo>
                    <a:pt x="9352343" y="762000"/>
                  </a:lnTo>
                  <a:lnTo>
                    <a:pt x="9350946" y="762000"/>
                  </a:lnTo>
                  <a:lnTo>
                    <a:pt x="9347568" y="800100"/>
                  </a:lnTo>
                  <a:lnTo>
                    <a:pt x="9345981" y="825500"/>
                  </a:lnTo>
                  <a:lnTo>
                    <a:pt x="9345384" y="825500"/>
                  </a:lnTo>
                  <a:lnTo>
                    <a:pt x="9344914" y="838200"/>
                  </a:lnTo>
                  <a:lnTo>
                    <a:pt x="9344584" y="850900"/>
                  </a:lnTo>
                  <a:lnTo>
                    <a:pt x="9344317" y="863600"/>
                  </a:lnTo>
                  <a:lnTo>
                    <a:pt x="9344317" y="889000"/>
                  </a:lnTo>
                  <a:lnTo>
                    <a:pt x="9344584" y="901700"/>
                  </a:lnTo>
                  <a:lnTo>
                    <a:pt x="9344914" y="901700"/>
                  </a:lnTo>
                  <a:lnTo>
                    <a:pt x="9345384" y="914400"/>
                  </a:lnTo>
                  <a:lnTo>
                    <a:pt x="9347568" y="952500"/>
                  </a:lnTo>
                  <a:lnTo>
                    <a:pt x="9349689" y="977900"/>
                  </a:lnTo>
                  <a:lnTo>
                    <a:pt x="9350946" y="977900"/>
                  </a:lnTo>
                  <a:lnTo>
                    <a:pt x="9352343" y="990600"/>
                  </a:lnTo>
                  <a:lnTo>
                    <a:pt x="9353855" y="1003300"/>
                  </a:lnTo>
                  <a:lnTo>
                    <a:pt x="9355506" y="1016000"/>
                  </a:lnTo>
                  <a:lnTo>
                    <a:pt x="9357296" y="1028700"/>
                  </a:lnTo>
                  <a:lnTo>
                    <a:pt x="9359214" y="1041400"/>
                  </a:lnTo>
                  <a:lnTo>
                    <a:pt x="9361259" y="1041400"/>
                  </a:lnTo>
                  <a:lnTo>
                    <a:pt x="9363431" y="1054100"/>
                  </a:lnTo>
                  <a:lnTo>
                    <a:pt x="9365729" y="1066800"/>
                  </a:lnTo>
                  <a:lnTo>
                    <a:pt x="9368168" y="1079500"/>
                  </a:lnTo>
                  <a:lnTo>
                    <a:pt x="9370733" y="1092200"/>
                  </a:lnTo>
                  <a:lnTo>
                    <a:pt x="9373425" y="1104900"/>
                  </a:lnTo>
                  <a:lnTo>
                    <a:pt x="9376245" y="1104900"/>
                  </a:lnTo>
                  <a:lnTo>
                    <a:pt x="9379191" y="1117600"/>
                  </a:lnTo>
                  <a:lnTo>
                    <a:pt x="9382265" y="1130300"/>
                  </a:lnTo>
                  <a:lnTo>
                    <a:pt x="9385465" y="1143000"/>
                  </a:lnTo>
                  <a:lnTo>
                    <a:pt x="9388792" y="1155700"/>
                  </a:lnTo>
                  <a:lnTo>
                    <a:pt x="9392247" y="1155700"/>
                  </a:lnTo>
                  <a:lnTo>
                    <a:pt x="9395828" y="1168400"/>
                  </a:lnTo>
                  <a:lnTo>
                    <a:pt x="9399537" y="1181100"/>
                  </a:lnTo>
                  <a:lnTo>
                    <a:pt x="9403359" y="1193800"/>
                  </a:lnTo>
                  <a:lnTo>
                    <a:pt x="9407322" y="1206500"/>
                  </a:lnTo>
                  <a:lnTo>
                    <a:pt x="9411398" y="1206500"/>
                  </a:lnTo>
                  <a:lnTo>
                    <a:pt x="9415589" y="1219200"/>
                  </a:lnTo>
                  <a:lnTo>
                    <a:pt x="9419920" y="1231900"/>
                  </a:lnTo>
                  <a:lnTo>
                    <a:pt x="9424352" y="1244600"/>
                  </a:lnTo>
                  <a:lnTo>
                    <a:pt x="9428924" y="1257300"/>
                  </a:lnTo>
                  <a:lnTo>
                    <a:pt x="9433598" y="1257300"/>
                  </a:lnTo>
                  <a:lnTo>
                    <a:pt x="9438411" y="1270000"/>
                  </a:lnTo>
                  <a:lnTo>
                    <a:pt x="9443326" y="1282700"/>
                  </a:lnTo>
                  <a:lnTo>
                    <a:pt x="9448368" y="1295400"/>
                  </a:lnTo>
                  <a:lnTo>
                    <a:pt x="9453524" y="1295400"/>
                  </a:lnTo>
                  <a:lnTo>
                    <a:pt x="9458795" y="1308100"/>
                  </a:lnTo>
                  <a:lnTo>
                    <a:pt x="9464180" y="1320800"/>
                  </a:lnTo>
                  <a:lnTo>
                    <a:pt x="9469679" y="1333500"/>
                  </a:lnTo>
                  <a:lnTo>
                    <a:pt x="9475305" y="1333500"/>
                  </a:lnTo>
                  <a:lnTo>
                    <a:pt x="9481033" y="1346200"/>
                  </a:lnTo>
                  <a:lnTo>
                    <a:pt x="9486862" y="1358900"/>
                  </a:lnTo>
                  <a:lnTo>
                    <a:pt x="9492818" y="1358900"/>
                  </a:lnTo>
                  <a:lnTo>
                    <a:pt x="9498889" y="1371600"/>
                  </a:lnTo>
                  <a:lnTo>
                    <a:pt x="9505061" y="1384300"/>
                  </a:lnTo>
                  <a:lnTo>
                    <a:pt x="9511335" y="1397000"/>
                  </a:lnTo>
                  <a:lnTo>
                    <a:pt x="9517723" y="1397000"/>
                  </a:lnTo>
                  <a:lnTo>
                    <a:pt x="9524213" y="1409700"/>
                  </a:lnTo>
                  <a:lnTo>
                    <a:pt x="9530817" y="1422400"/>
                  </a:lnTo>
                  <a:lnTo>
                    <a:pt x="9537522" y="1422400"/>
                  </a:lnTo>
                  <a:lnTo>
                    <a:pt x="9544329" y="1435100"/>
                  </a:lnTo>
                  <a:lnTo>
                    <a:pt x="9551238" y="1447800"/>
                  </a:lnTo>
                  <a:lnTo>
                    <a:pt x="9558249" y="1447800"/>
                  </a:lnTo>
                  <a:lnTo>
                    <a:pt x="9565361" y="1460500"/>
                  </a:lnTo>
                  <a:lnTo>
                    <a:pt x="9572574" y="1460500"/>
                  </a:lnTo>
                  <a:lnTo>
                    <a:pt x="9579889" y="1473200"/>
                  </a:lnTo>
                  <a:lnTo>
                    <a:pt x="9587293" y="1485900"/>
                  </a:lnTo>
                  <a:lnTo>
                    <a:pt x="9594799" y="1485900"/>
                  </a:lnTo>
                  <a:lnTo>
                    <a:pt x="9602406" y="1498600"/>
                  </a:lnTo>
                  <a:lnTo>
                    <a:pt x="9610090" y="1511300"/>
                  </a:lnTo>
                  <a:lnTo>
                    <a:pt x="9617875" y="1511300"/>
                  </a:lnTo>
                  <a:lnTo>
                    <a:pt x="9625762" y="1524000"/>
                  </a:lnTo>
                  <a:lnTo>
                    <a:pt x="9633725" y="1524000"/>
                  </a:lnTo>
                  <a:lnTo>
                    <a:pt x="9641776" y="1536700"/>
                  </a:lnTo>
                  <a:lnTo>
                    <a:pt x="9649930" y="1536700"/>
                  </a:lnTo>
                  <a:lnTo>
                    <a:pt x="9658159" y="1549400"/>
                  </a:lnTo>
                  <a:lnTo>
                    <a:pt x="9666478" y="1562100"/>
                  </a:lnTo>
                  <a:lnTo>
                    <a:pt x="9674873" y="1562100"/>
                  </a:lnTo>
                  <a:lnTo>
                    <a:pt x="9683356" y="1574800"/>
                  </a:lnTo>
                  <a:lnTo>
                    <a:pt x="9691916" y="1574800"/>
                  </a:lnTo>
                  <a:lnTo>
                    <a:pt x="9700565" y="1587500"/>
                  </a:lnTo>
                  <a:lnTo>
                    <a:pt x="9709290" y="1587500"/>
                  </a:lnTo>
                  <a:lnTo>
                    <a:pt x="9718091" y="1600200"/>
                  </a:lnTo>
                  <a:lnTo>
                    <a:pt x="9726968" y="1600200"/>
                  </a:lnTo>
                  <a:lnTo>
                    <a:pt x="9735922" y="1612900"/>
                  </a:lnTo>
                  <a:lnTo>
                    <a:pt x="9754057" y="1612900"/>
                  </a:lnTo>
                  <a:lnTo>
                    <a:pt x="9763227" y="1625600"/>
                  </a:lnTo>
                  <a:lnTo>
                    <a:pt x="9772459" y="1625600"/>
                  </a:lnTo>
                  <a:lnTo>
                    <a:pt x="9781769" y="1638300"/>
                  </a:lnTo>
                  <a:lnTo>
                    <a:pt x="9791154" y="1638300"/>
                  </a:lnTo>
                  <a:lnTo>
                    <a:pt x="9800590" y="1651000"/>
                  </a:lnTo>
                  <a:lnTo>
                    <a:pt x="9819665" y="1651000"/>
                  </a:lnTo>
                  <a:lnTo>
                    <a:pt x="9829292" y="1663700"/>
                  </a:lnTo>
                  <a:lnTo>
                    <a:pt x="9838982" y="1663700"/>
                  </a:lnTo>
                  <a:lnTo>
                    <a:pt x="9848723" y="1676400"/>
                  </a:lnTo>
                  <a:lnTo>
                    <a:pt x="9868383" y="1676400"/>
                  </a:lnTo>
                  <a:lnTo>
                    <a:pt x="9878301" y="1689100"/>
                  </a:lnTo>
                  <a:lnTo>
                    <a:pt x="10572623" y="1689100"/>
                  </a:lnTo>
                  <a:lnTo>
                    <a:pt x="10582529" y="1676400"/>
                  </a:lnTo>
                  <a:lnTo>
                    <a:pt x="10602189" y="1676400"/>
                  </a:lnTo>
                  <a:lnTo>
                    <a:pt x="10611942" y="1663700"/>
                  </a:lnTo>
                  <a:lnTo>
                    <a:pt x="10621632" y="1663700"/>
                  </a:lnTo>
                  <a:lnTo>
                    <a:pt x="10631259" y="1651000"/>
                  </a:lnTo>
                  <a:lnTo>
                    <a:pt x="10650334" y="1651000"/>
                  </a:lnTo>
                  <a:lnTo>
                    <a:pt x="10659770" y="1638300"/>
                  </a:lnTo>
                  <a:lnTo>
                    <a:pt x="10669143" y="1638300"/>
                  </a:lnTo>
                  <a:lnTo>
                    <a:pt x="10678452" y="1625600"/>
                  </a:lnTo>
                  <a:lnTo>
                    <a:pt x="10687698" y="1625600"/>
                  </a:lnTo>
                  <a:lnTo>
                    <a:pt x="10696867" y="1612900"/>
                  </a:lnTo>
                  <a:lnTo>
                    <a:pt x="10714990" y="1612900"/>
                  </a:lnTo>
                  <a:lnTo>
                    <a:pt x="10723944" y="1600200"/>
                  </a:lnTo>
                  <a:lnTo>
                    <a:pt x="10732821" y="1600200"/>
                  </a:lnTo>
                  <a:lnTo>
                    <a:pt x="10741622" y="1587500"/>
                  </a:lnTo>
                  <a:lnTo>
                    <a:pt x="10750347" y="1587500"/>
                  </a:lnTo>
                  <a:lnTo>
                    <a:pt x="10758996" y="1574800"/>
                  </a:lnTo>
                  <a:lnTo>
                    <a:pt x="10767568" y="1574800"/>
                  </a:lnTo>
                  <a:lnTo>
                    <a:pt x="10776039" y="1562100"/>
                  </a:lnTo>
                  <a:lnTo>
                    <a:pt x="10784446" y="1562100"/>
                  </a:lnTo>
                  <a:lnTo>
                    <a:pt x="10792765" y="1549400"/>
                  </a:lnTo>
                  <a:lnTo>
                    <a:pt x="10800994" y="1536700"/>
                  </a:lnTo>
                  <a:lnTo>
                    <a:pt x="10809135" y="1536700"/>
                  </a:lnTo>
                  <a:lnTo>
                    <a:pt x="10817200" y="1524000"/>
                  </a:lnTo>
                  <a:lnTo>
                    <a:pt x="10825163" y="1524000"/>
                  </a:lnTo>
                  <a:lnTo>
                    <a:pt x="10833037" y="1511300"/>
                  </a:lnTo>
                  <a:lnTo>
                    <a:pt x="10840822" y="1511300"/>
                  </a:lnTo>
                  <a:lnTo>
                    <a:pt x="10848518" y="1498600"/>
                  </a:lnTo>
                  <a:lnTo>
                    <a:pt x="10856112" y="1485900"/>
                  </a:lnTo>
                  <a:lnTo>
                    <a:pt x="10863618" y="1485900"/>
                  </a:lnTo>
                  <a:lnTo>
                    <a:pt x="10871022" y="1473200"/>
                  </a:lnTo>
                  <a:lnTo>
                    <a:pt x="10878337" y="1460500"/>
                  </a:lnTo>
                  <a:lnTo>
                    <a:pt x="10885551" y="1460500"/>
                  </a:lnTo>
                  <a:lnTo>
                    <a:pt x="10892663" y="1447800"/>
                  </a:lnTo>
                  <a:lnTo>
                    <a:pt x="10899673" y="1447800"/>
                  </a:lnTo>
                  <a:lnTo>
                    <a:pt x="10906582" y="1435100"/>
                  </a:lnTo>
                  <a:lnTo>
                    <a:pt x="10913402" y="1422400"/>
                  </a:lnTo>
                  <a:lnTo>
                    <a:pt x="10920095" y="1422400"/>
                  </a:lnTo>
                  <a:lnTo>
                    <a:pt x="10926699" y="1409700"/>
                  </a:lnTo>
                  <a:lnTo>
                    <a:pt x="10933189" y="1397000"/>
                  </a:lnTo>
                  <a:lnTo>
                    <a:pt x="10939577" y="1397000"/>
                  </a:lnTo>
                  <a:lnTo>
                    <a:pt x="10945863" y="1384300"/>
                  </a:lnTo>
                  <a:lnTo>
                    <a:pt x="10952036" y="1371600"/>
                  </a:lnTo>
                  <a:lnTo>
                    <a:pt x="10958093" y="1358900"/>
                  </a:lnTo>
                  <a:lnTo>
                    <a:pt x="10964050" y="1358900"/>
                  </a:lnTo>
                  <a:lnTo>
                    <a:pt x="10969892" y="1346200"/>
                  </a:lnTo>
                  <a:lnTo>
                    <a:pt x="10975619" y="1333500"/>
                  </a:lnTo>
                  <a:lnTo>
                    <a:pt x="10981233" y="1333500"/>
                  </a:lnTo>
                  <a:lnTo>
                    <a:pt x="10986732" y="1320800"/>
                  </a:lnTo>
                  <a:lnTo>
                    <a:pt x="10992129" y="1308100"/>
                  </a:lnTo>
                  <a:lnTo>
                    <a:pt x="10997400" y="1295400"/>
                  </a:lnTo>
                  <a:lnTo>
                    <a:pt x="11002556" y="1295400"/>
                  </a:lnTo>
                  <a:lnTo>
                    <a:pt x="11007585" y="1282700"/>
                  </a:lnTo>
                  <a:lnTo>
                    <a:pt x="11012513" y="1270000"/>
                  </a:lnTo>
                  <a:lnTo>
                    <a:pt x="11017314" y="1257300"/>
                  </a:lnTo>
                  <a:lnTo>
                    <a:pt x="11022000" y="1257300"/>
                  </a:lnTo>
                  <a:lnTo>
                    <a:pt x="11026559" y="1244600"/>
                  </a:lnTo>
                  <a:lnTo>
                    <a:pt x="11031004" y="1231900"/>
                  </a:lnTo>
                  <a:lnTo>
                    <a:pt x="11035322" y="1219200"/>
                  </a:lnTo>
                  <a:lnTo>
                    <a:pt x="11039526" y="1206500"/>
                  </a:lnTo>
                  <a:lnTo>
                    <a:pt x="11043603" y="1206500"/>
                  </a:lnTo>
                  <a:lnTo>
                    <a:pt x="11047552" y="1193800"/>
                  </a:lnTo>
                  <a:lnTo>
                    <a:pt x="11051388" y="1181100"/>
                  </a:lnTo>
                  <a:lnTo>
                    <a:pt x="11055083" y="1168400"/>
                  </a:lnTo>
                  <a:lnTo>
                    <a:pt x="11058665" y="1155700"/>
                  </a:lnTo>
                  <a:lnTo>
                    <a:pt x="11062119" y="1155700"/>
                  </a:lnTo>
                  <a:lnTo>
                    <a:pt x="11065447" y="1143000"/>
                  </a:lnTo>
                  <a:lnTo>
                    <a:pt x="11068660" y="1130300"/>
                  </a:lnTo>
                  <a:lnTo>
                    <a:pt x="11071733" y="1117600"/>
                  </a:lnTo>
                  <a:lnTo>
                    <a:pt x="11074679" y="1104900"/>
                  </a:lnTo>
                  <a:lnTo>
                    <a:pt x="11077499" y="1104900"/>
                  </a:lnTo>
                  <a:lnTo>
                    <a:pt x="11085182" y="1066800"/>
                  </a:lnTo>
                  <a:lnTo>
                    <a:pt x="11089665" y="1041400"/>
                  </a:lnTo>
                  <a:lnTo>
                    <a:pt x="11091710" y="1041400"/>
                  </a:lnTo>
                  <a:lnTo>
                    <a:pt x="11097057" y="1003300"/>
                  </a:lnTo>
                  <a:lnTo>
                    <a:pt x="11099965" y="977900"/>
                  </a:lnTo>
                  <a:lnTo>
                    <a:pt x="11101222" y="977900"/>
                  </a:lnTo>
                  <a:lnTo>
                    <a:pt x="11104207" y="939800"/>
                  </a:lnTo>
                  <a:lnTo>
                    <a:pt x="11105540" y="914400"/>
                  </a:lnTo>
                  <a:lnTo>
                    <a:pt x="11106442" y="901700"/>
                  </a:lnTo>
                  <a:lnTo>
                    <a:pt x="11106442" y="850900"/>
                  </a:lnTo>
                  <a:close/>
                </a:path>
                <a:path w="12478385" h="1699259">
                  <a:moveTo>
                    <a:pt x="12478233" y="891273"/>
                  </a:moveTo>
                  <a:lnTo>
                    <a:pt x="11106633" y="891273"/>
                  </a:lnTo>
                  <a:lnTo>
                    <a:pt x="11106633" y="1196073"/>
                  </a:lnTo>
                  <a:lnTo>
                    <a:pt x="12478233" y="1196073"/>
                  </a:lnTo>
                  <a:lnTo>
                    <a:pt x="12478233" y="891273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821948" y="9121157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>
                <a:alpha val="6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037156" y="8609037"/>
              <a:ext cx="1701164" cy="1678305"/>
            </a:xfrm>
            <a:custGeom>
              <a:avLst/>
              <a:gdLst/>
              <a:ahLst/>
              <a:cxnLst/>
              <a:rect l="l" t="t" r="r" b="b"/>
              <a:pathLst>
                <a:path w="1701164" h="1678304">
                  <a:moveTo>
                    <a:pt x="1046271" y="1677962"/>
                  </a:moveTo>
                  <a:lnTo>
                    <a:pt x="654543" y="1677962"/>
                  </a:lnTo>
                  <a:lnTo>
                    <a:pt x="616902" y="1668349"/>
                  </a:lnTo>
                  <a:lnTo>
                    <a:pt x="572894" y="1654498"/>
                  </a:lnTo>
                  <a:lnTo>
                    <a:pt x="529950" y="1638361"/>
                  </a:lnTo>
                  <a:lnTo>
                    <a:pt x="488144" y="1620010"/>
                  </a:lnTo>
                  <a:lnTo>
                    <a:pt x="447547" y="1599518"/>
                  </a:lnTo>
                  <a:lnTo>
                    <a:pt x="408230" y="1576955"/>
                  </a:lnTo>
                  <a:lnTo>
                    <a:pt x="370266" y="1552394"/>
                  </a:lnTo>
                  <a:lnTo>
                    <a:pt x="333726" y="1525906"/>
                  </a:lnTo>
                  <a:lnTo>
                    <a:pt x="298681" y="1497564"/>
                  </a:lnTo>
                  <a:lnTo>
                    <a:pt x="265205" y="1467438"/>
                  </a:lnTo>
                  <a:lnTo>
                    <a:pt x="233368" y="1435601"/>
                  </a:lnTo>
                  <a:lnTo>
                    <a:pt x="203242" y="1402125"/>
                  </a:lnTo>
                  <a:lnTo>
                    <a:pt x="174899" y="1367081"/>
                  </a:lnTo>
                  <a:lnTo>
                    <a:pt x="148412" y="1330541"/>
                  </a:lnTo>
                  <a:lnTo>
                    <a:pt x="123851" y="1292577"/>
                  </a:lnTo>
                  <a:lnTo>
                    <a:pt x="101288" y="1253261"/>
                  </a:lnTo>
                  <a:lnTo>
                    <a:pt x="80796" y="1212665"/>
                  </a:lnTo>
                  <a:lnTo>
                    <a:pt x="62445" y="1170859"/>
                  </a:lnTo>
                  <a:lnTo>
                    <a:pt x="46309" y="1127917"/>
                  </a:lnTo>
                  <a:lnTo>
                    <a:pt x="32458" y="1083910"/>
                  </a:lnTo>
                  <a:lnTo>
                    <a:pt x="20964" y="1038910"/>
                  </a:lnTo>
                  <a:lnTo>
                    <a:pt x="11900" y="992987"/>
                  </a:lnTo>
                  <a:lnTo>
                    <a:pt x="5336" y="946216"/>
                  </a:lnTo>
                  <a:lnTo>
                    <a:pt x="1346" y="898666"/>
                  </a:lnTo>
                  <a:lnTo>
                    <a:pt x="0" y="850410"/>
                  </a:lnTo>
                  <a:lnTo>
                    <a:pt x="1346" y="802152"/>
                  </a:lnTo>
                  <a:lnTo>
                    <a:pt x="5336" y="754601"/>
                  </a:lnTo>
                  <a:lnTo>
                    <a:pt x="11900" y="707828"/>
                  </a:lnTo>
                  <a:lnTo>
                    <a:pt x="20964" y="661904"/>
                  </a:lnTo>
                  <a:lnTo>
                    <a:pt x="32458" y="616902"/>
                  </a:lnTo>
                  <a:lnTo>
                    <a:pt x="46309" y="572894"/>
                  </a:lnTo>
                  <a:lnTo>
                    <a:pt x="62445" y="529950"/>
                  </a:lnTo>
                  <a:lnTo>
                    <a:pt x="80796" y="488144"/>
                  </a:lnTo>
                  <a:lnTo>
                    <a:pt x="101288" y="447547"/>
                  </a:lnTo>
                  <a:lnTo>
                    <a:pt x="123851" y="408230"/>
                  </a:lnTo>
                  <a:lnTo>
                    <a:pt x="148412" y="370266"/>
                  </a:lnTo>
                  <a:lnTo>
                    <a:pt x="174899" y="333726"/>
                  </a:lnTo>
                  <a:lnTo>
                    <a:pt x="203242" y="298681"/>
                  </a:lnTo>
                  <a:lnTo>
                    <a:pt x="233368" y="265205"/>
                  </a:lnTo>
                  <a:lnTo>
                    <a:pt x="265205" y="233368"/>
                  </a:lnTo>
                  <a:lnTo>
                    <a:pt x="298681" y="203242"/>
                  </a:lnTo>
                  <a:lnTo>
                    <a:pt x="333726" y="174899"/>
                  </a:lnTo>
                  <a:lnTo>
                    <a:pt x="370266" y="148412"/>
                  </a:lnTo>
                  <a:lnTo>
                    <a:pt x="408230" y="123851"/>
                  </a:lnTo>
                  <a:lnTo>
                    <a:pt x="447547" y="101288"/>
                  </a:lnTo>
                  <a:lnTo>
                    <a:pt x="488144" y="80796"/>
                  </a:lnTo>
                  <a:lnTo>
                    <a:pt x="529950" y="62445"/>
                  </a:lnTo>
                  <a:lnTo>
                    <a:pt x="572894" y="46309"/>
                  </a:lnTo>
                  <a:lnTo>
                    <a:pt x="616902" y="32458"/>
                  </a:lnTo>
                  <a:lnTo>
                    <a:pt x="661904" y="20964"/>
                  </a:lnTo>
                  <a:lnTo>
                    <a:pt x="707828" y="11900"/>
                  </a:lnTo>
                  <a:lnTo>
                    <a:pt x="754601" y="5336"/>
                  </a:lnTo>
                  <a:lnTo>
                    <a:pt x="802152" y="1346"/>
                  </a:lnTo>
                  <a:lnTo>
                    <a:pt x="850410" y="0"/>
                  </a:lnTo>
                  <a:lnTo>
                    <a:pt x="850410" y="850410"/>
                  </a:lnTo>
                  <a:lnTo>
                    <a:pt x="1700807" y="850410"/>
                  </a:lnTo>
                  <a:lnTo>
                    <a:pt x="1699461" y="898666"/>
                  </a:lnTo>
                  <a:lnTo>
                    <a:pt x="1695470" y="946216"/>
                  </a:lnTo>
                  <a:lnTo>
                    <a:pt x="1688907" y="992987"/>
                  </a:lnTo>
                  <a:lnTo>
                    <a:pt x="1679842" y="1038910"/>
                  </a:lnTo>
                  <a:lnTo>
                    <a:pt x="1668349" y="1083910"/>
                  </a:lnTo>
                  <a:lnTo>
                    <a:pt x="1654498" y="1127917"/>
                  </a:lnTo>
                  <a:lnTo>
                    <a:pt x="1638361" y="1170859"/>
                  </a:lnTo>
                  <a:lnTo>
                    <a:pt x="1620010" y="1212665"/>
                  </a:lnTo>
                  <a:lnTo>
                    <a:pt x="1599518" y="1253261"/>
                  </a:lnTo>
                  <a:lnTo>
                    <a:pt x="1576955" y="1292577"/>
                  </a:lnTo>
                  <a:lnTo>
                    <a:pt x="1552394" y="1330541"/>
                  </a:lnTo>
                  <a:lnTo>
                    <a:pt x="1525906" y="1367081"/>
                  </a:lnTo>
                  <a:lnTo>
                    <a:pt x="1497564" y="1402125"/>
                  </a:lnTo>
                  <a:lnTo>
                    <a:pt x="1467438" y="1435601"/>
                  </a:lnTo>
                  <a:lnTo>
                    <a:pt x="1435601" y="1467438"/>
                  </a:lnTo>
                  <a:lnTo>
                    <a:pt x="1402125" y="1497564"/>
                  </a:lnTo>
                  <a:lnTo>
                    <a:pt x="1367081" y="1525906"/>
                  </a:lnTo>
                  <a:lnTo>
                    <a:pt x="1330541" y="1552394"/>
                  </a:lnTo>
                  <a:lnTo>
                    <a:pt x="1292577" y="1576955"/>
                  </a:lnTo>
                  <a:lnTo>
                    <a:pt x="1253261" y="1599518"/>
                  </a:lnTo>
                  <a:lnTo>
                    <a:pt x="1212665" y="1620010"/>
                  </a:lnTo>
                  <a:lnTo>
                    <a:pt x="1170859" y="1638361"/>
                  </a:lnTo>
                  <a:lnTo>
                    <a:pt x="1127917" y="1654498"/>
                  </a:lnTo>
                  <a:lnTo>
                    <a:pt x="1083910" y="1668349"/>
                  </a:lnTo>
                  <a:lnTo>
                    <a:pt x="1046271" y="1677962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738510" y="8586167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0" y="8586167"/>
              <a:ext cx="676275" cy="742950"/>
            </a:xfrm>
            <a:custGeom>
              <a:avLst/>
              <a:gdLst/>
              <a:ahLst/>
              <a:cxnLst/>
              <a:rect l="l" t="t" r="r" b="b"/>
              <a:pathLst>
                <a:path w="676275" h="742950">
                  <a:moveTo>
                    <a:pt x="676274" y="742949"/>
                  </a:moveTo>
                  <a:lnTo>
                    <a:pt x="0" y="742949"/>
                  </a:lnTo>
                  <a:lnTo>
                    <a:pt x="0" y="0"/>
                  </a:lnTo>
                  <a:lnTo>
                    <a:pt x="676274" y="0"/>
                  </a:lnTo>
                  <a:lnTo>
                    <a:pt x="676274" y="742949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323" y="965003"/>
            <a:ext cx="4476749" cy="11810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53175" y="2848813"/>
          <a:ext cx="16306800" cy="1443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985"/>
                <a:gridCol w="929639"/>
                <a:gridCol w="876935"/>
                <a:gridCol w="2633344"/>
                <a:gridCol w="3863339"/>
                <a:gridCol w="1697354"/>
                <a:gridCol w="1716404"/>
                <a:gridCol w="2211705"/>
              </a:tblGrid>
              <a:tr h="923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TEMA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CÓD.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SIGLA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7025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INDICADOR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5">
                          <a:latin typeface="Arial Black"/>
                          <a:cs typeface="Arial Black"/>
                        </a:rPr>
                        <a:t>DEFINIÇÃO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467359" marR="251460" indent="-208279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45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10">
                          <a:latin typeface="Arial Black"/>
                          <a:cs typeface="Arial Black"/>
                        </a:rPr>
                        <a:t>MEDIDA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329565" marR="97155" indent="-225425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FREQUÊNCIA</a:t>
                      </a:r>
                      <a:r>
                        <a:rPr dirty="0" sz="1500" spc="-7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30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9705" marR="172085" indent="-635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UNIDADE </a:t>
                      </a:r>
                      <a:r>
                        <a:rPr dirty="0" sz="1500" spc="-190">
                          <a:latin typeface="Arial Black"/>
                          <a:cs typeface="Arial Black"/>
                        </a:rPr>
                        <a:t>RESPONSÁVEL</a:t>
                      </a:r>
                      <a:r>
                        <a:rPr dirty="0" sz="1500" spc="-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55">
                          <a:latin typeface="Arial Black"/>
                          <a:cs typeface="Arial Black"/>
                        </a:rPr>
                        <a:t>PELA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520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Energia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elétrica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6.1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CEE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Consumo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energia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elétrica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355600">
                        <a:lnSpc>
                          <a:spcPct val="114599"/>
                        </a:lnSpc>
                        <a:spcBef>
                          <a:spcPts val="425"/>
                        </a:spcBef>
                      </a:pP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Consumo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total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energia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elétrica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fornecida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pela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concessionária.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397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kWh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Mensal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Administração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1053175" y="4325187"/>
            <a:ext cx="16230600" cy="19050"/>
            <a:chOff x="1053175" y="4325187"/>
            <a:chExt cx="16230600" cy="19050"/>
          </a:xfrm>
        </p:grpSpPr>
        <p:sp>
          <p:nvSpPr>
            <p:cNvPr id="4" name="object 4" descr=""/>
            <p:cNvSpPr/>
            <p:nvPr/>
          </p:nvSpPr>
          <p:spPr>
            <a:xfrm>
              <a:off x="1053172" y="4325200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302459" y="0"/>
                  </a:moveTo>
                  <a:lnTo>
                    <a:pt x="2292934" y="0"/>
                  </a:lnTo>
                  <a:lnTo>
                    <a:pt x="2292934" y="9525"/>
                  </a:lnTo>
                  <a:lnTo>
                    <a:pt x="2302459" y="9525"/>
                  </a:lnTo>
                  <a:lnTo>
                    <a:pt x="2302459" y="0"/>
                  </a:lnTo>
                  <a:close/>
                </a:path>
                <a:path w="16230600" h="9525">
                  <a:moveTo>
                    <a:pt x="3231934" y="0"/>
                  </a:moveTo>
                  <a:lnTo>
                    <a:pt x="3222409" y="0"/>
                  </a:lnTo>
                  <a:lnTo>
                    <a:pt x="3222409" y="9525"/>
                  </a:lnTo>
                  <a:lnTo>
                    <a:pt x="3231934" y="9525"/>
                  </a:lnTo>
                  <a:lnTo>
                    <a:pt x="3231934" y="0"/>
                  </a:lnTo>
                  <a:close/>
                </a:path>
                <a:path w="16230600" h="9525">
                  <a:moveTo>
                    <a:pt x="4108742" y="0"/>
                  </a:moveTo>
                  <a:lnTo>
                    <a:pt x="4099217" y="0"/>
                  </a:lnTo>
                  <a:lnTo>
                    <a:pt x="4099217" y="9525"/>
                  </a:lnTo>
                  <a:lnTo>
                    <a:pt x="4108742" y="9525"/>
                  </a:lnTo>
                  <a:lnTo>
                    <a:pt x="4108742" y="0"/>
                  </a:lnTo>
                  <a:close/>
                </a:path>
                <a:path w="16230600" h="9525">
                  <a:moveTo>
                    <a:pt x="6742189" y="0"/>
                  </a:moveTo>
                  <a:lnTo>
                    <a:pt x="6732664" y="0"/>
                  </a:lnTo>
                  <a:lnTo>
                    <a:pt x="6732664" y="9525"/>
                  </a:lnTo>
                  <a:lnTo>
                    <a:pt x="6742189" y="9525"/>
                  </a:lnTo>
                  <a:lnTo>
                    <a:pt x="6742189" y="0"/>
                  </a:lnTo>
                  <a:close/>
                </a:path>
                <a:path w="16230600" h="9525">
                  <a:moveTo>
                    <a:pt x="10605364" y="0"/>
                  </a:moveTo>
                  <a:lnTo>
                    <a:pt x="10595839" y="0"/>
                  </a:lnTo>
                  <a:lnTo>
                    <a:pt x="10595839" y="9525"/>
                  </a:lnTo>
                  <a:lnTo>
                    <a:pt x="10605364" y="9525"/>
                  </a:lnTo>
                  <a:lnTo>
                    <a:pt x="10605364" y="0"/>
                  </a:lnTo>
                  <a:close/>
                </a:path>
                <a:path w="16230600" h="9525">
                  <a:moveTo>
                    <a:pt x="12302630" y="0"/>
                  </a:moveTo>
                  <a:lnTo>
                    <a:pt x="12293105" y="0"/>
                  </a:lnTo>
                  <a:lnTo>
                    <a:pt x="12293105" y="9525"/>
                  </a:lnTo>
                  <a:lnTo>
                    <a:pt x="12302630" y="9525"/>
                  </a:lnTo>
                  <a:lnTo>
                    <a:pt x="12302630" y="0"/>
                  </a:lnTo>
                  <a:close/>
                </a:path>
                <a:path w="16230600" h="9525">
                  <a:moveTo>
                    <a:pt x="14018959" y="0"/>
                  </a:moveTo>
                  <a:lnTo>
                    <a:pt x="14009434" y="0"/>
                  </a:lnTo>
                  <a:lnTo>
                    <a:pt x="14009434" y="9525"/>
                  </a:lnTo>
                  <a:lnTo>
                    <a:pt x="14018959" y="9525"/>
                  </a:lnTo>
                  <a:lnTo>
                    <a:pt x="14018959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53175" y="4339475"/>
              <a:ext cx="6742430" cy="0"/>
            </a:xfrm>
            <a:custGeom>
              <a:avLst/>
              <a:gdLst/>
              <a:ahLst/>
              <a:cxnLst/>
              <a:rect l="l" t="t" r="r" b="b"/>
              <a:pathLst>
                <a:path w="6742430" h="0">
                  <a:moveTo>
                    <a:pt x="0" y="0"/>
                  </a:moveTo>
                  <a:lnTo>
                    <a:pt x="2302468" y="0"/>
                  </a:lnTo>
                </a:path>
                <a:path w="6742430" h="0">
                  <a:moveTo>
                    <a:pt x="2302468" y="0"/>
                  </a:moveTo>
                  <a:lnTo>
                    <a:pt x="3231943" y="0"/>
                  </a:lnTo>
                </a:path>
                <a:path w="6742430" h="0">
                  <a:moveTo>
                    <a:pt x="3231943" y="0"/>
                  </a:moveTo>
                  <a:lnTo>
                    <a:pt x="4108749" y="0"/>
                  </a:lnTo>
                </a:path>
                <a:path w="6742430" h="0">
                  <a:moveTo>
                    <a:pt x="4108749" y="0"/>
                  </a:moveTo>
                  <a:lnTo>
                    <a:pt x="6742191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795366" y="4339475"/>
              <a:ext cx="5560695" cy="0"/>
            </a:xfrm>
            <a:custGeom>
              <a:avLst/>
              <a:gdLst/>
              <a:ahLst/>
              <a:cxnLst/>
              <a:rect l="l" t="t" r="r" b="b"/>
              <a:pathLst>
                <a:path w="5560694" h="0">
                  <a:moveTo>
                    <a:pt x="0" y="0"/>
                  </a:moveTo>
                  <a:lnTo>
                    <a:pt x="3863182" y="0"/>
                  </a:lnTo>
                </a:path>
                <a:path w="5560694" h="0">
                  <a:moveTo>
                    <a:pt x="3863182" y="0"/>
                  </a:moveTo>
                  <a:lnTo>
                    <a:pt x="5560445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355812" y="4339475"/>
              <a:ext cx="1716405" cy="0"/>
            </a:xfrm>
            <a:custGeom>
              <a:avLst/>
              <a:gdLst/>
              <a:ahLst/>
              <a:cxnLst/>
              <a:rect l="l" t="t" r="r" b="b"/>
              <a:pathLst>
                <a:path w="1716405" h="0">
                  <a:moveTo>
                    <a:pt x="0" y="0"/>
                  </a:moveTo>
                  <a:lnTo>
                    <a:pt x="1716319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072132" y="4339475"/>
              <a:ext cx="2211705" cy="0"/>
            </a:xfrm>
            <a:custGeom>
              <a:avLst/>
              <a:gdLst/>
              <a:ahLst/>
              <a:cxnLst/>
              <a:rect l="l" t="t" r="r" b="b"/>
              <a:pathLst>
                <a:path w="2211705" h="0">
                  <a:moveTo>
                    <a:pt x="0" y="0"/>
                  </a:moveTo>
                  <a:lnTo>
                    <a:pt x="221164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16000" y="2008547"/>
            <a:ext cx="2625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latin typeface="Arial MT"/>
                <a:cs typeface="Arial MT"/>
              </a:rPr>
              <a:t>Indicador</a:t>
            </a:r>
            <a:r>
              <a:rPr dirty="0" sz="2600" spc="-1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tema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0"/>
            <a:ext cx="18288000" cy="1694180"/>
            <a:chOff x="0" y="0"/>
            <a:chExt cx="18288000" cy="1694180"/>
          </a:xfrm>
        </p:grpSpPr>
        <p:sp>
          <p:nvSpPr>
            <p:cNvPr id="11" name="object 11" descr=""/>
            <p:cNvSpPr/>
            <p:nvPr/>
          </p:nvSpPr>
          <p:spPr>
            <a:xfrm>
              <a:off x="0" y="0"/>
              <a:ext cx="18288000" cy="1676400"/>
            </a:xfrm>
            <a:custGeom>
              <a:avLst/>
              <a:gdLst/>
              <a:ahLst/>
              <a:cxnLst/>
              <a:rect l="l" t="t" r="r" b="b"/>
              <a:pathLst>
                <a:path w="18288000" h="1676400">
                  <a:moveTo>
                    <a:pt x="18287998" y="1676399"/>
                  </a:moveTo>
                  <a:lnTo>
                    <a:pt x="0" y="16763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763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977936" y="11"/>
              <a:ext cx="3310254" cy="1685289"/>
            </a:xfrm>
            <a:custGeom>
              <a:avLst/>
              <a:gdLst/>
              <a:ahLst/>
              <a:cxnLst/>
              <a:rect l="l" t="t" r="r" b="b"/>
              <a:pathLst>
                <a:path w="3310255" h="1685289">
                  <a:moveTo>
                    <a:pt x="827328" y="857338"/>
                  </a:moveTo>
                  <a:lnTo>
                    <a:pt x="825919" y="808723"/>
                  </a:lnTo>
                  <a:lnTo>
                    <a:pt x="821753" y="760857"/>
                  </a:lnTo>
                  <a:lnTo>
                    <a:pt x="814920" y="713803"/>
                  </a:lnTo>
                  <a:lnTo>
                    <a:pt x="805472" y="667639"/>
                  </a:lnTo>
                  <a:lnTo>
                    <a:pt x="793508" y="622452"/>
                  </a:lnTo>
                  <a:lnTo>
                    <a:pt x="779094" y="578307"/>
                  </a:lnTo>
                  <a:lnTo>
                    <a:pt x="762304" y="535305"/>
                  </a:lnTo>
                  <a:lnTo>
                    <a:pt x="743229" y="493496"/>
                  </a:lnTo>
                  <a:lnTo>
                    <a:pt x="721944" y="452970"/>
                  </a:lnTo>
                  <a:lnTo>
                    <a:pt x="698512" y="413804"/>
                  </a:lnTo>
                  <a:lnTo>
                    <a:pt x="673036" y="376085"/>
                  </a:lnTo>
                  <a:lnTo>
                    <a:pt x="645566" y="339877"/>
                  </a:lnTo>
                  <a:lnTo>
                    <a:pt x="616204" y="305257"/>
                  </a:lnTo>
                  <a:lnTo>
                    <a:pt x="585000" y="272313"/>
                  </a:lnTo>
                  <a:lnTo>
                    <a:pt x="552056" y="241122"/>
                  </a:lnTo>
                  <a:lnTo>
                    <a:pt x="517448" y="211747"/>
                  </a:lnTo>
                  <a:lnTo>
                    <a:pt x="481241" y="184289"/>
                  </a:lnTo>
                  <a:lnTo>
                    <a:pt x="443522" y="158800"/>
                  </a:lnTo>
                  <a:lnTo>
                    <a:pt x="404355" y="135369"/>
                  </a:lnTo>
                  <a:lnTo>
                    <a:pt x="363829" y="114084"/>
                  </a:lnTo>
                  <a:lnTo>
                    <a:pt x="322033" y="95008"/>
                  </a:lnTo>
                  <a:lnTo>
                    <a:pt x="279019" y="78219"/>
                  </a:lnTo>
                  <a:lnTo>
                    <a:pt x="234886" y="63804"/>
                  </a:lnTo>
                  <a:lnTo>
                    <a:pt x="189699" y="51841"/>
                  </a:lnTo>
                  <a:lnTo>
                    <a:pt x="143535" y="42392"/>
                  </a:lnTo>
                  <a:lnTo>
                    <a:pt x="96481" y="35560"/>
                  </a:lnTo>
                  <a:lnTo>
                    <a:pt x="48615" y="31394"/>
                  </a:lnTo>
                  <a:lnTo>
                    <a:pt x="0" y="29984"/>
                  </a:lnTo>
                  <a:lnTo>
                    <a:pt x="0" y="1684667"/>
                  </a:lnTo>
                  <a:lnTo>
                    <a:pt x="48615" y="1683258"/>
                  </a:lnTo>
                  <a:lnTo>
                    <a:pt x="96481" y="1679092"/>
                  </a:lnTo>
                  <a:lnTo>
                    <a:pt x="143535" y="1672259"/>
                  </a:lnTo>
                  <a:lnTo>
                    <a:pt x="189699" y="1662811"/>
                  </a:lnTo>
                  <a:lnTo>
                    <a:pt x="234886" y="1650847"/>
                  </a:lnTo>
                  <a:lnTo>
                    <a:pt x="279019" y="1636433"/>
                  </a:lnTo>
                  <a:lnTo>
                    <a:pt x="322033" y="1619643"/>
                  </a:lnTo>
                  <a:lnTo>
                    <a:pt x="363829" y="1600568"/>
                  </a:lnTo>
                  <a:lnTo>
                    <a:pt x="404355" y="1579283"/>
                  </a:lnTo>
                  <a:lnTo>
                    <a:pt x="443522" y="1555851"/>
                  </a:lnTo>
                  <a:lnTo>
                    <a:pt x="481241" y="1530375"/>
                  </a:lnTo>
                  <a:lnTo>
                    <a:pt x="517448" y="1502905"/>
                  </a:lnTo>
                  <a:lnTo>
                    <a:pt x="552056" y="1473542"/>
                  </a:lnTo>
                  <a:lnTo>
                    <a:pt x="585000" y="1442339"/>
                  </a:lnTo>
                  <a:lnTo>
                    <a:pt x="616204" y="1409395"/>
                  </a:lnTo>
                  <a:lnTo>
                    <a:pt x="645566" y="1374787"/>
                  </a:lnTo>
                  <a:lnTo>
                    <a:pt x="673036" y="1338580"/>
                  </a:lnTo>
                  <a:lnTo>
                    <a:pt x="698512" y="1300848"/>
                  </a:lnTo>
                  <a:lnTo>
                    <a:pt x="721944" y="1261694"/>
                  </a:lnTo>
                  <a:lnTo>
                    <a:pt x="743229" y="1221168"/>
                  </a:lnTo>
                  <a:lnTo>
                    <a:pt x="762304" y="1179372"/>
                  </a:lnTo>
                  <a:lnTo>
                    <a:pt x="779094" y="1136357"/>
                  </a:lnTo>
                  <a:lnTo>
                    <a:pt x="793508" y="1092225"/>
                  </a:lnTo>
                  <a:lnTo>
                    <a:pt x="805472" y="1047038"/>
                  </a:lnTo>
                  <a:lnTo>
                    <a:pt x="814920" y="1000874"/>
                  </a:lnTo>
                  <a:lnTo>
                    <a:pt x="821753" y="953820"/>
                  </a:lnTo>
                  <a:lnTo>
                    <a:pt x="825919" y="905954"/>
                  </a:lnTo>
                  <a:lnTo>
                    <a:pt x="827328" y="857338"/>
                  </a:lnTo>
                  <a:close/>
                </a:path>
                <a:path w="3310255" h="1685289">
                  <a:moveTo>
                    <a:pt x="1655140" y="29984"/>
                  </a:moveTo>
                  <a:lnTo>
                    <a:pt x="1606537" y="31394"/>
                  </a:lnTo>
                  <a:lnTo>
                    <a:pt x="1558658" y="35560"/>
                  </a:lnTo>
                  <a:lnTo>
                    <a:pt x="1511604" y="42392"/>
                  </a:lnTo>
                  <a:lnTo>
                    <a:pt x="1465453" y="51841"/>
                  </a:lnTo>
                  <a:lnTo>
                    <a:pt x="1420266" y="63804"/>
                  </a:lnTo>
                  <a:lnTo>
                    <a:pt x="1376121" y="78219"/>
                  </a:lnTo>
                  <a:lnTo>
                    <a:pt x="1333119" y="95008"/>
                  </a:lnTo>
                  <a:lnTo>
                    <a:pt x="1291310" y="114084"/>
                  </a:lnTo>
                  <a:lnTo>
                    <a:pt x="1250784" y="135369"/>
                  </a:lnTo>
                  <a:lnTo>
                    <a:pt x="1211630" y="158800"/>
                  </a:lnTo>
                  <a:lnTo>
                    <a:pt x="1173899" y="184289"/>
                  </a:lnTo>
                  <a:lnTo>
                    <a:pt x="1137691" y="211747"/>
                  </a:lnTo>
                  <a:lnTo>
                    <a:pt x="1103083" y="241122"/>
                  </a:lnTo>
                  <a:lnTo>
                    <a:pt x="1070140" y="272313"/>
                  </a:lnTo>
                  <a:lnTo>
                    <a:pt x="1038948" y="305257"/>
                  </a:lnTo>
                  <a:lnTo>
                    <a:pt x="1009573" y="339877"/>
                  </a:lnTo>
                  <a:lnTo>
                    <a:pt x="982116" y="376085"/>
                  </a:lnTo>
                  <a:lnTo>
                    <a:pt x="956627" y="413804"/>
                  </a:lnTo>
                  <a:lnTo>
                    <a:pt x="933196" y="452970"/>
                  </a:lnTo>
                  <a:lnTo>
                    <a:pt x="911910" y="493496"/>
                  </a:lnTo>
                  <a:lnTo>
                    <a:pt x="892835" y="535305"/>
                  </a:lnTo>
                  <a:lnTo>
                    <a:pt x="876058" y="578307"/>
                  </a:lnTo>
                  <a:lnTo>
                    <a:pt x="861644" y="622452"/>
                  </a:lnTo>
                  <a:lnTo>
                    <a:pt x="849668" y="667639"/>
                  </a:lnTo>
                  <a:lnTo>
                    <a:pt x="840232" y="713803"/>
                  </a:lnTo>
                  <a:lnTo>
                    <a:pt x="833386" y="760857"/>
                  </a:lnTo>
                  <a:lnTo>
                    <a:pt x="829221" y="808723"/>
                  </a:lnTo>
                  <a:lnTo>
                    <a:pt x="827824" y="857338"/>
                  </a:lnTo>
                  <a:lnTo>
                    <a:pt x="829221" y="905954"/>
                  </a:lnTo>
                  <a:lnTo>
                    <a:pt x="833386" y="953820"/>
                  </a:lnTo>
                  <a:lnTo>
                    <a:pt x="840232" y="1000874"/>
                  </a:lnTo>
                  <a:lnTo>
                    <a:pt x="849668" y="1047038"/>
                  </a:lnTo>
                  <a:lnTo>
                    <a:pt x="861644" y="1092225"/>
                  </a:lnTo>
                  <a:lnTo>
                    <a:pt x="876058" y="1136357"/>
                  </a:lnTo>
                  <a:lnTo>
                    <a:pt x="892835" y="1179372"/>
                  </a:lnTo>
                  <a:lnTo>
                    <a:pt x="911910" y="1221168"/>
                  </a:lnTo>
                  <a:lnTo>
                    <a:pt x="933196" y="1261694"/>
                  </a:lnTo>
                  <a:lnTo>
                    <a:pt x="956627" y="1300848"/>
                  </a:lnTo>
                  <a:lnTo>
                    <a:pt x="982116" y="1338580"/>
                  </a:lnTo>
                  <a:lnTo>
                    <a:pt x="1009573" y="1374787"/>
                  </a:lnTo>
                  <a:lnTo>
                    <a:pt x="1038948" y="1409395"/>
                  </a:lnTo>
                  <a:lnTo>
                    <a:pt x="1070140" y="1442339"/>
                  </a:lnTo>
                  <a:lnTo>
                    <a:pt x="1103083" y="1473542"/>
                  </a:lnTo>
                  <a:lnTo>
                    <a:pt x="1137691" y="1502905"/>
                  </a:lnTo>
                  <a:lnTo>
                    <a:pt x="1173899" y="1530375"/>
                  </a:lnTo>
                  <a:lnTo>
                    <a:pt x="1211630" y="1555851"/>
                  </a:lnTo>
                  <a:lnTo>
                    <a:pt x="1250784" y="1579283"/>
                  </a:lnTo>
                  <a:lnTo>
                    <a:pt x="1291310" y="1600568"/>
                  </a:lnTo>
                  <a:lnTo>
                    <a:pt x="1333119" y="1619643"/>
                  </a:lnTo>
                  <a:lnTo>
                    <a:pt x="1376121" y="1636433"/>
                  </a:lnTo>
                  <a:lnTo>
                    <a:pt x="1420266" y="1650847"/>
                  </a:lnTo>
                  <a:lnTo>
                    <a:pt x="1465453" y="1662811"/>
                  </a:lnTo>
                  <a:lnTo>
                    <a:pt x="1511604" y="1672259"/>
                  </a:lnTo>
                  <a:lnTo>
                    <a:pt x="1558658" y="1679092"/>
                  </a:lnTo>
                  <a:lnTo>
                    <a:pt x="1606537" y="1683258"/>
                  </a:lnTo>
                  <a:lnTo>
                    <a:pt x="1655140" y="1684667"/>
                  </a:lnTo>
                  <a:lnTo>
                    <a:pt x="1655140" y="29984"/>
                  </a:lnTo>
                  <a:close/>
                </a:path>
                <a:path w="3310255" h="1685289">
                  <a:moveTo>
                    <a:pt x="3309912" y="0"/>
                  </a:moveTo>
                  <a:lnTo>
                    <a:pt x="2482583" y="0"/>
                  </a:lnTo>
                  <a:lnTo>
                    <a:pt x="1655267" y="0"/>
                  </a:lnTo>
                  <a:lnTo>
                    <a:pt x="3309912" y="1654670"/>
                  </a:lnTo>
                  <a:lnTo>
                    <a:pt x="33099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145564" y="29963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168475" y="17989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1657349" y="1666874"/>
                  </a:moveTo>
                  <a:lnTo>
                    <a:pt x="0" y="1666874"/>
                  </a:lnTo>
                  <a:lnTo>
                    <a:pt x="0" y="0"/>
                  </a:lnTo>
                  <a:lnTo>
                    <a:pt x="1657349" y="0"/>
                  </a:lnTo>
                  <a:lnTo>
                    <a:pt x="1657349" y="166687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644253" y="535952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826484" y="0"/>
              <a:ext cx="3318510" cy="1654810"/>
            </a:xfrm>
            <a:custGeom>
              <a:avLst/>
              <a:gdLst/>
              <a:ahLst/>
              <a:cxnLst/>
              <a:rect l="l" t="t" r="r" b="b"/>
              <a:pathLst>
                <a:path w="3318509" h="1654810">
                  <a:moveTo>
                    <a:pt x="1663611" y="822883"/>
                  </a:moveTo>
                  <a:lnTo>
                    <a:pt x="1662188" y="774001"/>
                  </a:lnTo>
                  <a:lnTo>
                    <a:pt x="1658010" y="725868"/>
                  </a:lnTo>
                  <a:lnTo>
                    <a:pt x="1651127" y="678561"/>
                  </a:lnTo>
                  <a:lnTo>
                    <a:pt x="1641640" y="632155"/>
                  </a:lnTo>
                  <a:lnTo>
                    <a:pt x="1629600" y="586714"/>
                  </a:lnTo>
                  <a:lnTo>
                    <a:pt x="1615109" y="542340"/>
                  </a:lnTo>
                  <a:lnTo>
                    <a:pt x="1598244" y="499097"/>
                  </a:lnTo>
                  <a:lnTo>
                    <a:pt x="1579067" y="457073"/>
                  </a:lnTo>
                  <a:lnTo>
                    <a:pt x="1557655" y="416331"/>
                  </a:lnTo>
                  <a:lnTo>
                    <a:pt x="1534109" y="376961"/>
                  </a:lnTo>
                  <a:lnTo>
                    <a:pt x="1508480" y="339026"/>
                  </a:lnTo>
                  <a:lnTo>
                    <a:pt x="1480870" y="302628"/>
                  </a:lnTo>
                  <a:lnTo>
                    <a:pt x="1451343" y="267817"/>
                  </a:lnTo>
                  <a:lnTo>
                    <a:pt x="1419974" y="234696"/>
                  </a:lnTo>
                  <a:lnTo>
                    <a:pt x="1386852" y="203339"/>
                  </a:lnTo>
                  <a:lnTo>
                    <a:pt x="1352054" y="173812"/>
                  </a:lnTo>
                  <a:lnTo>
                    <a:pt x="1315656" y="146189"/>
                  </a:lnTo>
                  <a:lnTo>
                    <a:pt x="1277721" y="120573"/>
                  </a:lnTo>
                  <a:lnTo>
                    <a:pt x="1238351" y="97028"/>
                  </a:lnTo>
                  <a:lnTo>
                    <a:pt x="1197610" y="75615"/>
                  </a:lnTo>
                  <a:lnTo>
                    <a:pt x="1155573" y="56438"/>
                  </a:lnTo>
                  <a:lnTo>
                    <a:pt x="1112329" y="39560"/>
                  </a:lnTo>
                  <a:lnTo>
                    <a:pt x="1067955" y="25069"/>
                  </a:lnTo>
                  <a:lnTo>
                    <a:pt x="1022527" y="13042"/>
                  </a:lnTo>
                  <a:lnTo>
                    <a:pt x="976122" y="3543"/>
                  </a:lnTo>
                  <a:lnTo>
                    <a:pt x="951763" y="0"/>
                  </a:lnTo>
                  <a:lnTo>
                    <a:pt x="831799" y="0"/>
                  </a:lnTo>
                  <a:lnTo>
                    <a:pt x="831799" y="822883"/>
                  </a:lnTo>
                  <a:lnTo>
                    <a:pt x="0" y="822883"/>
                  </a:lnTo>
                  <a:lnTo>
                    <a:pt x="1422" y="871753"/>
                  </a:lnTo>
                  <a:lnTo>
                    <a:pt x="5600" y="919886"/>
                  </a:lnTo>
                  <a:lnTo>
                    <a:pt x="12484" y="967193"/>
                  </a:lnTo>
                  <a:lnTo>
                    <a:pt x="21971" y="1013599"/>
                  </a:lnTo>
                  <a:lnTo>
                    <a:pt x="34010" y="1059027"/>
                  </a:lnTo>
                  <a:lnTo>
                    <a:pt x="48501" y="1103401"/>
                  </a:lnTo>
                  <a:lnTo>
                    <a:pt x="65366" y="1146644"/>
                  </a:lnTo>
                  <a:lnTo>
                    <a:pt x="84556" y="1188681"/>
                  </a:lnTo>
                  <a:lnTo>
                    <a:pt x="105956" y="1229423"/>
                  </a:lnTo>
                  <a:lnTo>
                    <a:pt x="129501" y="1268793"/>
                  </a:lnTo>
                  <a:lnTo>
                    <a:pt x="155130" y="1306715"/>
                  </a:lnTo>
                  <a:lnTo>
                    <a:pt x="182740" y="1343126"/>
                  </a:lnTo>
                  <a:lnTo>
                    <a:pt x="212267" y="1377924"/>
                  </a:lnTo>
                  <a:lnTo>
                    <a:pt x="243636" y="1411046"/>
                  </a:lnTo>
                  <a:lnTo>
                    <a:pt x="276758" y="1442402"/>
                  </a:lnTo>
                  <a:lnTo>
                    <a:pt x="311556" y="1471930"/>
                  </a:lnTo>
                  <a:lnTo>
                    <a:pt x="347954" y="1499552"/>
                  </a:lnTo>
                  <a:lnTo>
                    <a:pt x="385889" y="1525168"/>
                  </a:lnTo>
                  <a:lnTo>
                    <a:pt x="425259" y="1548726"/>
                  </a:lnTo>
                  <a:lnTo>
                    <a:pt x="466001" y="1570126"/>
                  </a:lnTo>
                  <a:lnTo>
                    <a:pt x="508025" y="1589303"/>
                  </a:lnTo>
                  <a:lnTo>
                    <a:pt x="551268" y="1606181"/>
                  </a:lnTo>
                  <a:lnTo>
                    <a:pt x="595642" y="1620672"/>
                  </a:lnTo>
                  <a:lnTo>
                    <a:pt x="641083" y="1632699"/>
                  </a:lnTo>
                  <a:lnTo>
                    <a:pt x="687489" y="1642198"/>
                  </a:lnTo>
                  <a:lnTo>
                    <a:pt x="734796" y="1649082"/>
                  </a:lnTo>
                  <a:lnTo>
                    <a:pt x="782929" y="1653260"/>
                  </a:lnTo>
                  <a:lnTo>
                    <a:pt x="831799" y="1654670"/>
                  </a:lnTo>
                  <a:lnTo>
                    <a:pt x="880668" y="1653260"/>
                  </a:lnTo>
                  <a:lnTo>
                    <a:pt x="928801" y="1649082"/>
                  </a:lnTo>
                  <a:lnTo>
                    <a:pt x="976122" y="1642198"/>
                  </a:lnTo>
                  <a:lnTo>
                    <a:pt x="1022527" y="1632699"/>
                  </a:lnTo>
                  <a:lnTo>
                    <a:pt x="1067955" y="1620672"/>
                  </a:lnTo>
                  <a:lnTo>
                    <a:pt x="1112329" y="1606181"/>
                  </a:lnTo>
                  <a:lnTo>
                    <a:pt x="1155573" y="1589303"/>
                  </a:lnTo>
                  <a:lnTo>
                    <a:pt x="1197610" y="1570126"/>
                  </a:lnTo>
                  <a:lnTo>
                    <a:pt x="1238351" y="1548726"/>
                  </a:lnTo>
                  <a:lnTo>
                    <a:pt x="1277721" y="1525168"/>
                  </a:lnTo>
                  <a:lnTo>
                    <a:pt x="1315656" y="1499552"/>
                  </a:lnTo>
                  <a:lnTo>
                    <a:pt x="1352054" y="1471930"/>
                  </a:lnTo>
                  <a:lnTo>
                    <a:pt x="1386852" y="1442402"/>
                  </a:lnTo>
                  <a:lnTo>
                    <a:pt x="1419974" y="1411046"/>
                  </a:lnTo>
                  <a:lnTo>
                    <a:pt x="1451343" y="1377924"/>
                  </a:lnTo>
                  <a:lnTo>
                    <a:pt x="1480870" y="1343126"/>
                  </a:lnTo>
                  <a:lnTo>
                    <a:pt x="1508480" y="1306715"/>
                  </a:lnTo>
                  <a:lnTo>
                    <a:pt x="1534109" y="1268793"/>
                  </a:lnTo>
                  <a:lnTo>
                    <a:pt x="1557655" y="1229423"/>
                  </a:lnTo>
                  <a:lnTo>
                    <a:pt x="1579067" y="1188681"/>
                  </a:lnTo>
                  <a:lnTo>
                    <a:pt x="1598244" y="1146644"/>
                  </a:lnTo>
                  <a:lnTo>
                    <a:pt x="1615109" y="1103401"/>
                  </a:lnTo>
                  <a:lnTo>
                    <a:pt x="1629600" y="1059027"/>
                  </a:lnTo>
                  <a:lnTo>
                    <a:pt x="1641640" y="1013599"/>
                  </a:lnTo>
                  <a:lnTo>
                    <a:pt x="1651127" y="967193"/>
                  </a:lnTo>
                  <a:lnTo>
                    <a:pt x="1658010" y="919886"/>
                  </a:lnTo>
                  <a:lnTo>
                    <a:pt x="1662188" y="871753"/>
                  </a:lnTo>
                  <a:lnTo>
                    <a:pt x="1663611" y="822883"/>
                  </a:lnTo>
                  <a:close/>
                </a:path>
                <a:path w="3318509" h="1654810">
                  <a:moveTo>
                    <a:pt x="3318408" y="827354"/>
                  </a:moveTo>
                  <a:lnTo>
                    <a:pt x="2491079" y="12"/>
                  </a:lnTo>
                  <a:lnTo>
                    <a:pt x="1663750" y="827354"/>
                  </a:lnTo>
                  <a:lnTo>
                    <a:pt x="2491079" y="1654683"/>
                  </a:lnTo>
                  <a:lnTo>
                    <a:pt x="3318408" y="82735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040475" y="658632"/>
            <a:ext cx="23742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Energia</a:t>
            </a:r>
            <a:r>
              <a:rPr dirty="0" sz="2400" spc="-1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elétrica</a:t>
            </a:r>
            <a:endParaRPr sz="2400">
              <a:latin typeface="Verdana"/>
              <a:cs typeface="Verdana"/>
            </a:endParaRPr>
          </a:p>
        </p:txBody>
      </p: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1028700" y="4877637"/>
          <a:ext cx="16306800" cy="1129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865"/>
                <a:gridCol w="6567169"/>
                <a:gridCol w="2386329"/>
                <a:gridCol w="2255520"/>
                <a:gridCol w="2280919"/>
              </a:tblGrid>
              <a:tr h="666115">
                <a:tc>
                  <a:txBody>
                    <a:bodyPr/>
                    <a:lstStyle/>
                    <a:p>
                      <a:pPr marL="843280" marR="223520" indent="-613410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75">
                          <a:latin typeface="Arial Black"/>
                          <a:cs typeface="Arial Black"/>
                        </a:rPr>
                        <a:t>RESPONSÁVEL </a:t>
                      </a:r>
                      <a:r>
                        <a:rPr dirty="0" sz="1500" spc="-180">
                          <a:latin typeface="Arial Black"/>
                          <a:cs typeface="Arial Black"/>
                        </a:rPr>
                        <a:t>PELA</a:t>
                      </a:r>
                      <a:r>
                        <a:rPr dirty="0" sz="15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2024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2025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2026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462915">
                <a:tc>
                  <a:txBody>
                    <a:bodyPr/>
                    <a:lstStyle/>
                    <a:p>
                      <a:pPr marL="36703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Administração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5684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Reduzir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consumo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em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2%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ano,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tendo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por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base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ano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2019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5684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6.377.764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kWh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5684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900" spc="-170">
                          <a:latin typeface="Arial Black"/>
                          <a:cs typeface="Arial Black"/>
                        </a:rPr>
                        <a:t>6.250.209</a:t>
                      </a:r>
                      <a:r>
                        <a:rPr dirty="0" sz="1900" spc="-9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900" spc="-25">
                          <a:latin typeface="Arial Black"/>
                          <a:cs typeface="Arial Black"/>
                        </a:rPr>
                        <a:t>kWh</a:t>
                      </a:r>
                      <a:endParaRPr sz="1900">
                        <a:latin typeface="Arial Black"/>
                        <a:cs typeface="Arial Black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61912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6.125.205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kWh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5684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19" name="object 19" descr=""/>
          <p:cNvGrpSpPr/>
          <p:nvPr/>
        </p:nvGrpSpPr>
        <p:grpSpPr>
          <a:xfrm>
            <a:off x="1028700" y="6039687"/>
            <a:ext cx="16230600" cy="19050"/>
            <a:chOff x="1028700" y="6039687"/>
            <a:chExt cx="16230600" cy="19050"/>
          </a:xfrm>
        </p:grpSpPr>
        <p:sp>
          <p:nvSpPr>
            <p:cNvPr id="20" name="object 20" descr=""/>
            <p:cNvSpPr/>
            <p:nvPr/>
          </p:nvSpPr>
          <p:spPr>
            <a:xfrm>
              <a:off x="1028687" y="6039700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739301" y="0"/>
                  </a:moveTo>
                  <a:lnTo>
                    <a:pt x="2729776" y="0"/>
                  </a:lnTo>
                  <a:lnTo>
                    <a:pt x="2729776" y="9525"/>
                  </a:lnTo>
                  <a:lnTo>
                    <a:pt x="2739301" y="9525"/>
                  </a:lnTo>
                  <a:lnTo>
                    <a:pt x="2739301" y="0"/>
                  </a:lnTo>
                  <a:close/>
                </a:path>
                <a:path w="16230600" h="9525">
                  <a:moveTo>
                    <a:pt x="9306471" y="0"/>
                  </a:moveTo>
                  <a:lnTo>
                    <a:pt x="9296946" y="0"/>
                  </a:lnTo>
                  <a:lnTo>
                    <a:pt x="9296946" y="9525"/>
                  </a:lnTo>
                  <a:lnTo>
                    <a:pt x="9306471" y="9525"/>
                  </a:lnTo>
                  <a:lnTo>
                    <a:pt x="9306471" y="0"/>
                  </a:lnTo>
                  <a:close/>
                </a:path>
                <a:path w="16230600" h="9525">
                  <a:moveTo>
                    <a:pt x="11693093" y="0"/>
                  </a:moveTo>
                  <a:lnTo>
                    <a:pt x="11683568" y="0"/>
                  </a:lnTo>
                  <a:lnTo>
                    <a:pt x="11683568" y="9525"/>
                  </a:lnTo>
                  <a:lnTo>
                    <a:pt x="11693093" y="9525"/>
                  </a:lnTo>
                  <a:lnTo>
                    <a:pt x="11693093" y="0"/>
                  </a:lnTo>
                  <a:close/>
                </a:path>
                <a:path w="16230600" h="9525">
                  <a:moveTo>
                    <a:pt x="13949185" y="0"/>
                  </a:moveTo>
                  <a:lnTo>
                    <a:pt x="13939660" y="0"/>
                  </a:lnTo>
                  <a:lnTo>
                    <a:pt x="13939660" y="9525"/>
                  </a:lnTo>
                  <a:lnTo>
                    <a:pt x="13949185" y="9525"/>
                  </a:lnTo>
                  <a:lnTo>
                    <a:pt x="13949185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28700" y="6053975"/>
              <a:ext cx="11693525" cy="0"/>
            </a:xfrm>
            <a:custGeom>
              <a:avLst/>
              <a:gdLst/>
              <a:ahLst/>
              <a:cxnLst/>
              <a:rect l="l" t="t" r="r" b="b"/>
              <a:pathLst>
                <a:path w="11693525" h="0">
                  <a:moveTo>
                    <a:pt x="0" y="0"/>
                  </a:moveTo>
                  <a:lnTo>
                    <a:pt x="2739300" y="0"/>
                  </a:lnTo>
                </a:path>
                <a:path w="11693525" h="0">
                  <a:moveTo>
                    <a:pt x="2739300" y="0"/>
                  </a:moveTo>
                  <a:lnTo>
                    <a:pt x="9306461" y="0"/>
                  </a:lnTo>
                </a:path>
                <a:path w="11693525" h="0">
                  <a:moveTo>
                    <a:pt x="9306461" y="0"/>
                  </a:moveTo>
                  <a:lnTo>
                    <a:pt x="11693084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2721784" y="6053975"/>
              <a:ext cx="2256155" cy="0"/>
            </a:xfrm>
            <a:custGeom>
              <a:avLst/>
              <a:gdLst/>
              <a:ahLst/>
              <a:cxnLst/>
              <a:rect l="l" t="t" r="r" b="b"/>
              <a:pathLst>
                <a:path w="2256155" h="0">
                  <a:moveTo>
                    <a:pt x="0" y="0"/>
                  </a:moveTo>
                  <a:lnTo>
                    <a:pt x="225609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4977876" y="6053975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5" h="0">
                  <a:moveTo>
                    <a:pt x="0" y="0"/>
                  </a:moveTo>
                  <a:lnTo>
                    <a:pt x="228142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623429" y="8134468"/>
            <a:ext cx="14509115" cy="0"/>
          </a:xfrm>
          <a:custGeom>
            <a:avLst/>
            <a:gdLst/>
            <a:ahLst/>
            <a:cxnLst/>
            <a:rect l="l" t="t" r="r" b="b"/>
            <a:pathLst>
              <a:path w="14509115" h="0">
                <a:moveTo>
                  <a:pt x="0" y="0"/>
                </a:moveTo>
                <a:lnTo>
                  <a:pt x="14508606" y="0"/>
                </a:lnTo>
              </a:path>
            </a:pathLst>
          </a:custGeom>
          <a:ln w="1774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623429" y="6928105"/>
            <a:ext cx="14509115" cy="0"/>
          </a:xfrm>
          <a:custGeom>
            <a:avLst/>
            <a:gdLst/>
            <a:ahLst/>
            <a:cxnLst/>
            <a:rect l="l" t="t" r="r" b="b"/>
            <a:pathLst>
              <a:path w="14509115" h="0">
                <a:moveTo>
                  <a:pt x="0" y="0"/>
                </a:moveTo>
                <a:lnTo>
                  <a:pt x="14508606" y="0"/>
                </a:lnTo>
              </a:path>
            </a:pathLst>
          </a:custGeom>
          <a:ln w="1774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623429" y="5739483"/>
            <a:ext cx="10414635" cy="0"/>
          </a:xfrm>
          <a:custGeom>
            <a:avLst/>
            <a:gdLst/>
            <a:ahLst/>
            <a:cxnLst/>
            <a:rect l="l" t="t" r="r" b="b"/>
            <a:pathLst>
              <a:path w="10414635" h="0">
                <a:moveTo>
                  <a:pt x="0" y="0"/>
                </a:moveTo>
                <a:lnTo>
                  <a:pt x="10414591" y="0"/>
                </a:lnTo>
              </a:path>
            </a:pathLst>
          </a:custGeom>
          <a:ln w="1774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3110353" y="5739483"/>
            <a:ext cx="477520" cy="0"/>
          </a:xfrm>
          <a:custGeom>
            <a:avLst/>
            <a:gdLst/>
            <a:ahLst/>
            <a:cxnLst/>
            <a:rect l="l" t="t" r="r" b="b"/>
            <a:pathLst>
              <a:path w="477519" h="0">
                <a:moveTo>
                  <a:pt x="0" y="0"/>
                </a:moveTo>
                <a:lnTo>
                  <a:pt x="477504" y="0"/>
                </a:lnTo>
              </a:path>
            </a:pathLst>
          </a:custGeom>
          <a:ln w="1774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3660191" y="5739483"/>
            <a:ext cx="45720" cy="0"/>
          </a:xfrm>
          <a:custGeom>
            <a:avLst/>
            <a:gdLst/>
            <a:ahLst/>
            <a:cxnLst/>
            <a:rect l="l" t="t" r="r" b="b"/>
            <a:pathLst>
              <a:path w="45719" h="0">
                <a:moveTo>
                  <a:pt x="0" y="0"/>
                </a:moveTo>
                <a:lnTo>
                  <a:pt x="45172" y="0"/>
                </a:lnTo>
              </a:path>
            </a:pathLst>
          </a:custGeom>
          <a:ln w="1774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3777972" y="5739483"/>
            <a:ext cx="229235" cy="0"/>
          </a:xfrm>
          <a:custGeom>
            <a:avLst/>
            <a:gdLst/>
            <a:ahLst/>
            <a:cxnLst/>
            <a:rect l="l" t="t" r="r" b="b"/>
            <a:pathLst>
              <a:path w="229234" h="0">
                <a:moveTo>
                  <a:pt x="0" y="0"/>
                </a:moveTo>
                <a:lnTo>
                  <a:pt x="228913" y="0"/>
                </a:lnTo>
              </a:path>
            </a:pathLst>
          </a:custGeom>
          <a:ln w="1774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4079219" y="5739483"/>
            <a:ext cx="3053080" cy="0"/>
          </a:xfrm>
          <a:custGeom>
            <a:avLst/>
            <a:gdLst/>
            <a:ahLst/>
            <a:cxnLst/>
            <a:rect l="l" t="t" r="r" b="b"/>
            <a:pathLst>
              <a:path w="3053080" h="0">
                <a:moveTo>
                  <a:pt x="0" y="0"/>
                </a:moveTo>
                <a:lnTo>
                  <a:pt x="3052815" y="0"/>
                </a:lnTo>
              </a:path>
            </a:pathLst>
          </a:custGeom>
          <a:ln w="1774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623429" y="4533120"/>
            <a:ext cx="14509115" cy="0"/>
          </a:xfrm>
          <a:custGeom>
            <a:avLst/>
            <a:gdLst/>
            <a:ahLst/>
            <a:cxnLst/>
            <a:rect l="l" t="t" r="r" b="b"/>
            <a:pathLst>
              <a:path w="14509115" h="0">
                <a:moveTo>
                  <a:pt x="0" y="0"/>
                </a:moveTo>
                <a:lnTo>
                  <a:pt x="14508606" y="0"/>
                </a:lnTo>
              </a:path>
            </a:pathLst>
          </a:custGeom>
          <a:ln w="1774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2623429" y="3326757"/>
            <a:ext cx="14509115" cy="0"/>
          </a:xfrm>
          <a:custGeom>
            <a:avLst/>
            <a:gdLst/>
            <a:ahLst/>
            <a:cxnLst/>
            <a:rect l="l" t="t" r="r" b="b"/>
            <a:pathLst>
              <a:path w="14509115" h="0">
                <a:moveTo>
                  <a:pt x="0" y="0"/>
                </a:moveTo>
                <a:lnTo>
                  <a:pt x="14508606" y="0"/>
                </a:lnTo>
              </a:path>
            </a:pathLst>
          </a:custGeom>
          <a:ln w="1774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833219" y="6261405"/>
            <a:ext cx="0" cy="283845"/>
          </a:xfrm>
          <a:custGeom>
            <a:avLst/>
            <a:gdLst/>
            <a:ahLst/>
            <a:cxnLst/>
            <a:rect l="l" t="t" r="r" b="b"/>
            <a:pathLst>
              <a:path w="0" h="283845">
                <a:moveTo>
                  <a:pt x="0" y="0"/>
                </a:moveTo>
                <a:lnTo>
                  <a:pt x="0" y="283850"/>
                </a:lnTo>
              </a:path>
            </a:pathLst>
          </a:custGeom>
          <a:ln w="17736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6251024" y="5984041"/>
            <a:ext cx="0" cy="283845"/>
          </a:xfrm>
          <a:custGeom>
            <a:avLst/>
            <a:gdLst/>
            <a:ahLst/>
            <a:cxnLst/>
            <a:rect l="l" t="t" r="r" b="b"/>
            <a:pathLst>
              <a:path w="0" h="283845">
                <a:moveTo>
                  <a:pt x="0" y="0"/>
                </a:moveTo>
                <a:lnTo>
                  <a:pt x="0" y="283850"/>
                </a:lnTo>
              </a:path>
            </a:pathLst>
          </a:custGeom>
          <a:ln w="17736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8668830" y="4198582"/>
            <a:ext cx="0" cy="283845"/>
          </a:xfrm>
          <a:custGeom>
            <a:avLst/>
            <a:gdLst/>
            <a:ahLst/>
            <a:cxnLst/>
            <a:rect l="l" t="t" r="r" b="b"/>
            <a:pathLst>
              <a:path w="0" h="283845">
                <a:moveTo>
                  <a:pt x="0" y="0"/>
                </a:moveTo>
                <a:lnTo>
                  <a:pt x="0" y="283850"/>
                </a:lnTo>
              </a:path>
            </a:pathLst>
          </a:custGeom>
          <a:ln w="17736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1086635" y="4803456"/>
            <a:ext cx="0" cy="283845"/>
          </a:xfrm>
          <a:custGeom>
            <a:avLst/>
            <a:gdLst/>
            <a:ahLst/>
            <a:cxnLst/>
            <a:rect l="l" t="t" r="r" b="b"/>
            <a:pathLst>
              <a:path w="0" h="283845">
                <a:moveTo>
                  <a:pt x="0" y="0"/>
                </a:moveTo>
                <a:lnTo>
                  <a:pt x="0" y="283850"/>
                </a:lnTo>
              </a:path>
            </a:pathLst>
          </a:custGeom>
          <a:ln w="17736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3504440" y="5804968"/>
            <a:ext cx="0" cy="283845"/>
          </a:xfrm>
          <a:custGeom>
            <a:avLst/>
            <a:gdLst/>
            <a:ahLst/>
            <a:cxnLst/>
            <a:rect l="l" t="t" r="r" b="b"/>
            <a:pathLst>
              <a:path w="0" h="283845">
                <a:moveTo>
                  <a:pt x="0" y="0"/>
                </a:moveTo>
                <a:lnTo>
                  <a:pt x="0" y="283850"/>
                </a:lnTo>
              </a:path>
            </a:pathLst>
          </a:custGeom>
          <a:ln w="17736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3204398" y="4375989"/>
            <a:ext cx="12824460" cy="2275840"/>
            <a:chOff x="3204398" y="4375989"/>
            <a:chExt cx="12824460" cy="2275840"/>
          </a:xfrm>
        </p:grpSpPr>
        <p:sp>
          <p:nvSpPr>
            <p:cNvPr id="17" name="object 17" descr=""/>
            <p:cNvSpPr/>
            <p:nvPr/>
          </p:nvSpPr>
          <p:spPr>
            <a:xfrm>
              <a:off x="15922246" y="5996649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w="0" h="283845">
                  <a:moveTo>
                    <a:pt x="0" y="0"/>
                  </a:moveTo>
                  <a:lnTo>
                    <a:pt x="0" y="283850"/>
                  </a:lnTo>
                </a:path>
              </a:pathLst>
            </a:custGeom>
            <a:ln w="17736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833219" y="4482432"/>
              <a:ext cx="12089130" cy="2063114"/>
            </a:xfrm>
            <a:custGeom>
              <a:avLst/>
              <a:gdLst/>
              <a:ahLst/>
              <a:cxnLst/>
              <a:rect l="l" t="t" r="r" b="b"/>
              <a:pathLst>
                <a:path w="12089130" h="2063115">
                  <a:moveTo>
                    <a:pt x="0" y="2062822"/>
                  </a:moveTo>
                  <a:lnTo>
                    <a:pt x="2417805" y="1785458"/>
                  </a:lnTo>
                  <a:lnTo>
                    <a:pt x="4835610" y="0"/>
                  </a:lnTo>
                  <a:lnTo>
                    <a:pt x="7253416" y="604873"/>
                  </a:lnTo>
                  <a:lnTo>
                    <a:pt x="9671221" y="1606386"/>
                  </a:lnTo>
                  <a:lnTo>
                    <a:pt x="12089027" y="1798066"/>
                  </a:lnTo>
                </a:path>
              </a:pathLst>
            </a:custGeom>
            <a:ln w="35481">
              <a:solidFill>
                <a:srgbClr val="56BF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6799" y="6438812"/>
              <a:ext cx="212840" cy="21288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604" y="6161447"/>
              <a:ext cx="212840" cy="21288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2410" y="4375989"/>
              <a:ext cx="212840" cy="21288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80215" y="4980862"/>
              <a:ext cx="212840" cy="21288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98020" y="5982375"/>
              <a:ext cx="212840" cy="21288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15827" y="6174055"/>
              <a:ext cx="212840" cy="212887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4398" y="6039653"/>
              <a:ext cx="1272886" cy="21509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5872" y="5762289"/>
              <a:ext cx="1299217" cy="215096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44193" y="4003435"/>
            <a:ext cx="1242094" cy="161883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437582" y="4581704"/>
            <a:ext cx="1293118" cy="215096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49288" y="5583216"/>
            <a:ext cx="1299217" cy="215096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267094" y="5780992"/>
            <a:ext cx="1272610" cy="209001"/>
          </a:xfrm>
          <a:prstGeom prst="rect">
            <a:avLst/>
          </a:prstGeom>
        </p:spPr>
      </p:pic>
      <p:sp>
        <p:nvSpPr>
          <p:cNvPr id="31" name="object 31" descr=""/>
          <p:cNvSpPr/>
          <p:nvPr/>
        </p:nvSpPr>
        <p:spPr>
          <a:xfrm>
            <a:off x="2106350" y="8052085"/>
            <a:ext cx="391795" cy="153035"/>
          </a:xfrm>
          <a:custGeom>
            <a:avLst/>
            <a:gdLst/>
            <a:ahLst/>
            <a:cxnLst/>
            <a:rect l="l" t="t" r="r" b="b"/>
            <a:pathLst>
              <a:path w="391794" h="153034">
                <a:moveTo>
                  <a:pt x="18845" y="152458"/>
                </a:moveTo>
                <a:lnTo>
                  <a:pt x="0" y="152458"/>
                </a:lnTo>
                <a:lnTo>
                  <a:pt x="0" y="0"/>
                </a:lnTo>
                <a:lnTo>
                  <a:pt x="18845" y="0"/>
                </a:lnTo>
                <a:lnTo>
                  <a:pt x="18845" y="87039"/>
                </a:lnTo>
                <a:lnTo>
                  <a:pt x="47678" y="87039"/>
                </a:lnTo>
                <a:lnTo>
                  <a:pt x="53614" y="95910"/>
                </a:lnTo>
                <a:lnTo>
                  <a:pt x="31870" y="95910"/>
                </a:lnTo>
                <a:lnTo>
                  <a:pt x="18845" y="108661"/>
                </a:lnTo>
                <a:lnTo>
                  <a:pt x="18845" y="152458"/>
                </a:lnTo>
                <a:close/>
              </a:path>
              <a:path w="391794" h="153034">
                <a:moveTo>
                  <a:pt x="47678" y="87039"/>
                </a:moveTo>
                <a:lnTo>
                  <a:pt x="18845" y="87039"/>
                </a:lnTo>
                <a:lnTo>
                  <a:pt x="62909" y="42134"/>
                </a:lnTo>
                <a:lnTo>
                  <a:pt x="87297" y="42134"/>
                </a:lnTo>
                <a:lnTo>
                  <a:pt x="44895" y="82882"/>
                </a:lnTo>
                <a:lnTo>
                  <a:pt x="47678" y="87039"/>
                </a:lnTo>
                <a:close/>
              </a:path>
              <a:path w="391794" h="153034">
                <a:moveTo>
                  <a:pt x="91454" y="152458"/>
                </a:moveTo>
                <a:lnTo>
                  <a:pt x="68452" y="152458"/>
                </a:lnTo>
                <a:lnTo>
                  <a:pt x="31870" y="95910"/>
                </a:lnTo>
                <a:lnTo>
                  <a:pt x="53614" y="95910"/>
                </a:lnTo>
                <a:lnTo>
                  <a:pt x="91454" y="152458"/>
                </a:lnTo>
                <a:close/>
              </a:path>
              <a:path w="391794" h="153034">
                <a:moveTo>
                  <a:pt x="156027" y="152458"/>
                </a:moveTo>
                <a:lnTo>
                  <a:pt x="135242" y="152458"/>
                </a:lnTo>
                <a:lnTo>
                  <a:pt x="94780" y="0"/>
                </a:lnTo>
                <a:lnTo>
                  <a:pt x="115565" y="0"/>
                </a:lnTo>
                <a:lnTo>
                  <a:pt x="138844" y="100068"/>
                </a:lnTo>
                <a:lnTo>
                  <a:pt x="140594" y="107829"/>
                </a:lnTo>
                <a:lnTo>
                  <a:pt x="142239" y="115591"/>
                </a:lnTo>
                <a:lnTo>
                  <a:pt x="143781" y="123352"/>
                </a:lnTo>
                <a:lnTo>
                  <a:pt x="145219" y="131114"/>
                </a:lnTo>
                <a:lnTo>
                  <a:pt x="161935" y="131114"/>
                </a:lnTo>
                <a:lnTo>
                  <a:pt x="156027" y="152458"/>
                </a:lnTo>
                <a:close/>
              </a:path>
              <a:path w="391794" h="153034">
                <a:moveTo>
                  <a:pt x="161935" y="131114"/>
                </a:moveTo>
                <a:lnTo>
                  <a:pt x="145219" y="131114"/>
                </a:lnTo>
                <a:lnTo>
                  <a:pt x="147834" y="120199"/>
                </a:lnTo>
                <a:lnTo>
                  <a:pt x="149861" y="111849"/>
                </a:lnTo>
                <a:lnTo>
                  <a:pt x="151298" y="106062"/>
                </a:lnTo>
                <a:lnTo>
                  <a:pt x="152147" y="102840"/>
                </a:lnTo>
                <a:lnTo>
                  <a:pt x="180969" y="0"/>
                </a:lnTo>
                <a:lnTo>
                  <a:pt x="205357" y="0"/>
                </a:lnTo>
                <a:lnTo>
                  <a:pt x="210634" y="18572"/>
                </a:lnTo>
                <a:lnTo>
                  <a:pt x="192609" y="18572"/>
                </a:lnTo>
                <a:lnTo>
                  <a:pt x="191131" y="25409"/>
                </a:lnTo>
                <a:lnTo>
                  <a:pt x="189653" y="31323"/>
                </a:lnTo>
                <a:lnTo>
                  <a:pt x="188175" y="36312"/>
                </a:lnTo>
                <a:lnTo>
                  <a:pt x="161935" y="131114"/>
                </a:lnTo>
                <a:close/>
              </a:path>
              <a:path w="391794" h="153034">
                <a:moveTo>
                  <a:pt x="254964" y="131114"/>
                </a:moveTo>
                <a:lnTo>
                  <a:pt x="239168" y="131114"/>
                </a:lnTo>
                <a:lnTo>
                  <a:pt x="240674" y="123630"/>
                </a:lnTo>
                <a:lnTo>
                  <a:pt x="242424" y="115591"/>
                </a:lnTo>
                <a:lnTo>
                  <a:pt x="244416" y="106998"/>
                </a:lnTo>
                <a:lnTo>
                  <a:pt x="270484" y="0"/>
                </a:lnTo>
                <a:lnTo>
                  <a:pt x="290715" y="0"/>
                </a:lnTo>
                <a:lnTo>
                  <a:pt x="254964" y="131114"/>
                </a:lnTo>
                <a:close/>
              </a:path>
              <a:path w="391794" h="153034">
                <a:moveTo>
                  <a:pt x="249144" y="152458"/>
                </a:moveTo>
                <a:lnTo>
                  <a:pt x="229468" y="152458"/>
                </a:lnTo>
                <a:lnTo>
                  <a:pt x="197597" y="36312"/>
                </a:lnTo>
                <a:lnTo>
                  <a:pt x="194826" y="26703"/>
                </a:lnTo>
                <a:lnTo>
                  <a:pt x="193163" y="20789"/>
                </a:lnTo>
                <a:lnTo>
                  <a:pt x="192609" y="18572"/>
                </a:lnTo>
                <a:lnTo>
                  <a:pt x="210634" y="18572"/>
                </a:lnTo>
                <a:lnTo>
                  <a:pt x="227251" y="77060"/>
                </a:lnTo>
                <a:lnTo>
                  <a:pt x="236968" y="118276"/>
                </a:lnTo>
                <a:lnTo>
                  <a:pt x="239168" y="131114"/>
                </a:lnTo>
                <a:lnTo>
                  <a:pt x="254964" y="131114"/>
                </a:lnTo>
                <a:lnTo>
                  <a:pt x="249144" y="152458"/>
                </a:lnTo>
                <a:close/>
              </a:path>
              <a:path w="391794" h="153034">
                <a:moveTo>
                  <a:pt x="320091" y="152458"/>
                </a:moveTo>
                <a:lnTo>
                  <a:pt x="301523" y="152458"/>
                </a:lnTo>
                <a:lnTo>
                  <a:pt x="301523" y="0"/>
                </a:lnTo>
                <a:lnTo>
                  <a:pt x="320091" y="0"/>
                </a:lnTo>
                <a:lnTo>
                  <a:pt x="320091" y="54607"/>
                </a:lnTo>
                <a:lnTo>
                  <a:pt x="385933" y="54607"/>
                </a:lnTo>
                <a:lnTo>
                  <a:pt x="386434" y="55716"/>
                </a:lnTo>
                <a:lnTo>
                  <a:pt x="343925" y="55716"/>
                </a:lnTo>
                <a:lnTo>
                  <a:pt x="338659" y="57195"/>
                </a:lnTo>
                <a:lnTo>
                  <a:pt x="333671" y="60151"/>
                </a:lnTo>
                <a:lnTo>
                  <a:pt x="328867" y="62923"/>
                </a:lnTo>
                <a:lnTo>
                  <a:pt x="325357" y="66804"/>
                </a:lnTo>
                <a:lnTo>
                  <a:pt x="323181" y="71701"/>
                </a:lnTo>
                <a:lnTo>
                  <a:pt x="321107" y="76599"/>
                </a:lnTo>
                <a:lnTo>
                  <a:pt x="320091" y="83343"/>
                </a:lnTo>
                <a:lnTo>
                  <a:pt x="320091" y="152458"/>
                </a:lnTo>
                <a:close/>
              </a:path>
              <a:path w="391794" h="153034">
                <a:moveTo>
                  <a:pt x="385933" y="54607"/>
                </a:moveTo>
                <a:lnTo>
                  <a:pt x="320091" y="54607"/>
                </a:lnTo>
                <a:lnTo>
                  <a:pt x="327037" y="48059"/>
                </a:lnTo>
                <a:lnTo>
                  <a:pt x="334849" y="43381"/>
                </a:lnTo>
                <a:lnTo>
                  <a:pt x="343526" y="40574"/>
                </a:lnTo>
                <a:lnTo>
                  <a:pt x="353070" y="39639"/>
                </a:lnTo>
                <a:lnTo>
                  <a:pt x="361384" y="39639"/>
                </a:lnTo>
                <a:lnTo>
                  <a:pt x="368497" y="41302"/>
                </a:lnTo>
                <a:lnTo>
                  <a:pt x="374410" y="44628"/>
                </a:lnTo>
                <a:lnTo>
                  <a:pt x="380507" y="47770"/>
                </a:lnTo>
                <a:lnTo>
                  <a:pt x="384849" y="52205"/>
                </a:lnTo>
                <a:lnTo>
                  <a:pt x="385933" y="54607"/>
                </a:lnTo>
                <a:close/>
              </a:path>
              <a:path w="391794" h="153034">
                <a:moveTo>
                  <a:pt x="391315" y="152458"/>
                </a:moveTo>
                <a:lnTo>
                  <a:pt x="372747" y="152458"/>
                </a:lnTo>
                <a:lnTo>
                  <a:pt x="372747" y="73180"/>
                </a:lnTo>
                <a:lnTo>
                  <a:pt x="370715" y="66342"/>
                </a:lnTo>
                <a:lnTo>
                  <a:pt x="362585" y="57841"/>
                </a:lnTo>
                <a:lnTo>
                  <a:pt x="356858" y="55716"/>
                </a:lnTo>
                <a:lnTo>
                  <a:pt x="386434" y="55716"/>
                </a:lnTo>
                <a:lnTo>
                  <a:pt x="387393" y="57841"/>
                </a:lnTo>
                <a:lnTo>
                  <a:pt x="390022" y="63478"/>
                </a:lnTo>
                <a:lnTo>
                  <a:pt x="391315" y="71701"/>
                </a:lnTo>
                <a:lnTo>
                  <a:pt x="391315" y="1524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object 3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47229" y="6851673"/>
            <a:ext cx="1250436" cy="155507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43626" y="5651814"/>
            <a:ext cx="1254038" cy="155507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48988" y="4451956"/>
            <a:ext cx="1248677" cy="155507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49446" y="3252098"/>
            <a:ext cx="1248219" cy="155507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11603" y="8280219"/>
            <a:ext cx="1219119" cy="199859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561234" y="8280219"/>
            <a:ext cx="1367110" cy="157448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097653" y="8280219"/>
            <a:ext cx="1142075" cy="196532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606636" y="8280219"/>
            <a:ext cx="953346" cy="157448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995342" y="8280219"/>
            <a:ext cx="1017919" cy="157448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362710" y="8280219"/>
            <a:ext cx="1094963" cy="199859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58592" y="2643520"/>
            <a:ext cx="9878223" cy="332914"/>
          </a:xfrm>
          <a:prstGeom prst="rect">
            <a:avLst/>
          </a:prstGeom>
        </p:spPr>
      </p:pic>
      <p:sp>
        <p:nvSpPr>
          <p:cNvPr id="43" name="object 43" descr=""/>
          <p:cNvSpPr txBox="1"/>
          <p:nvPr/>
        </p:nvSpPr>
        <p:spPr>
          <a:xfrm>
            <a:off x="1016000" y="609483"/>
            <a:ext cx="228917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5">
                <a:solidFill>
                  <a:srgbClr val="FFFFFF"/>
                </a:solidFill>
                <a:latin typeface="Arial MT"/>
                <a:cs typeface="Arial MT"/>
              </a:rPr>
              <a:t>Energia</a:t>
            </a:r>
            <a:r>
              <a:rPr dirty="0" sz="260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elétrica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4" name="object 4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4900" y="4202691"/>
            <a:ext cx="2353945" cy="3440429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300" spc="-155">
                <a:latin typeface="Arial Black"/>
                <a:cs typeface="Arial Black"/>
              </a:rPr>
              <a:t>Meta</a:t>
            </a:r>
            <a:r>
              <a:rPr dirty="0" sz="2300" spc="-204">
                <a:latin typeface="Arial Black"/>
                <a:cs typeface="Arial Black"/>
              </a:rPr>
              <a:t> </a:t>
            </a:r>
            <a:r>
              <a:rPr dirty="0" sz="2300" spc="-10">
                <a:latin typeface="Arial Black"/>
                <a:cs typeface="Arial Black"/>
              </a:rPr>
              <a:t>anual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217000"/>
              </a:lnSpc>
            </a:pPr>
            <a:r>
              <a:rPr dirty="0" sz="2300" spc="-30">
                <a:latin typeface="Arial Black"/>
                <a:cs typeface="Arial Black"/>
              </a:rPr>
              <a:t>Consumido </a:t>
            </a:r>
            <a:r>
              <a:rPr dirty="0" sz="2300" spc="-60">
                <a:latin typeface="Arial Black"/>
                <a:cs typeface="Arial Black"/>
              </a:rPr>
              <a:t>Restante </a:t>
            </a:r>
            <a:r>
              <a:rPr dirty="0" sz="2300" spc="-50">
                <a:latin typeface="Arial Black"/>
                <a:cs typeface="Arial Black"/>
              </a:rPr>
              <a:t>Desempenho </a:t>
            </a:r>
            <a:r>
              <a:rPr dirty="0" sz="2300" spc="-145">
                <a:latin typeface="Arial Black"/>
                <a:cs typeface="Arial Black"/>
              </a:rPr>
              <a:t>Média</a:t>
            </a:r>
            <a:r>
              <a:rPr dirty="0" sz="2300" spc="-195">
                <a:latin typeface="Arial Black"/>
                <a:cs typeface="Arial Black"/>
              </a:rPr>
              <a:t> </a:t>
            </a:r>
            <a:r>
              <a:rPr dirty="0" sz="2300" spc="-165">
                <a:latin typeface="Arial Black"/>
                <a:cs typeface="Arial Black"/>
              </a:rPr>
              <a:t>semestral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624115" y="4202691"/>
            <a:ext cx="2131695" cy="3440429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300" spc="-114">
                <a:latin typeface="Arial Black"/>
                <a:cs typeface="Arial Black"/>
              </a:rPr>
              <a:t>6.250.209</a:t>
            </a:r>
            <a:r>
              <a:rPr dirty="0" sz="2300" spc="-170">
                <a:latin typeface="Arial Black"/>
                <a:cs typeface="Arial Black"/>
              </a:rPr>
              <a:t> kWh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29"/>
              </a:spcBef>
            </a:pPr>
            <a:r>
              <a:rPr dirty="0" sz="2300" spc="-195">
                <a:latin typeface="Arial Black"/>
                <a:cs typeface="Arial Black"/>
              </a:rPr>
              <a:t>2.341.824</a:t>
            </a:r>
            <a:r>
              <a:rPr dirty="0" sz="2300" spc="-170">
                <a:latin typeface="Arial Black"/>
                <a:cs typeface="Arial Black"/>
              </a:rPr>
              <a:t> </a:t>
            </a:r>
            <a:r>
              <a:rPr dirty="0" sz="2300" spc="-25">
                <a:latin typeface="Arial Black"/>
                <a:cs typeface="Arial Black"/>
              </a:rPr>
              <a:t>kWh</a:t>
            </a:r>
            <a:endParaRPr sz="2300">
              <a:latin typeface="Arial Black"/>
              <a:cs typeface="Arial Black"/>
            </a:endParaRPr>
          </a:p>
          <a:p>
            <a:pPr marL="7620">
              <a:lnSpc>
                <a:spcPct val="100000"/>
              </a:lnSpc>
              <a:spcBef>
                <a:spcPts val="3229"/>
              </a:spcBef>
            </a:pPr>
            <a:r>
              <a:rPr dirty="0" sz="2300" spc="-130">
                <a:latin typeface="Arial Black"/>
                <a:cs typeface="Arial Black"/>
              </a:rPr>
              <a:t>3.908.385</a:t>
            </a:r>
            <a:r>
              <a:rPr dirty="0" sz="2300" spc="-170">
                <a:latin typeface="Arial Black"/>
                <a:cs typeface="Arial Black"/>
              </a:rPr>
              <a:t> </a:t>
            </a:r>
            <a:r>
              <a:rPr dirty="0" sz="2300" spc="-145">
                <a:latin typeface="Arial Black"/>
                <a:cs typeface="Arial Black"/>
              </a:rPr>
              <a:t>kWh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29"/>
              </a:spcBef>
            </a:pPr>
            <a:r>
              <a:rPr dirty="0" sz="2300" spc="-270">
                <a:latin typeface="Arial Black"/>
                <a:cs typeface="Arial Black"/>
              </a:rPr>
              <a:t>37,47%</a:t>
            </a:r>
            <a:endParaRPr sz="2300">
              <a:latin typeface="Arial Black"/>
              <a:cs typeface="Arial Black"/>
            </a:endParaRPr>
          </a:p>
          <a:p>
            <a:pPr marL="121920">
              <a:lnSpc>
                <a:spcPct val="100000"/>
              </a:lnSpc>
              <a:spcBef>
                <a:spcPts val="3229"/>
              </a:spcBef>
            </a:pPr>
            <a:r>
              <a:rPr dirty="0" sz="2300" spc="-90">
                <a:latin typeface="Arial Black"/>
                <a:cs typeface="Arial Black"/>
              </a:rPr>
              <a:t>390.304</a:t>
            </a:r>
            <a:r>
              <a:rPr dirty="0" sz="2300" spc="-170">
                <a:latin typeface="Arial Black"/>
                <a:cs typeface="Arial Black"/>
              </a:rPr>
              <a:t> </a:t>
            </a:r>
            <a:r>
              <a:rPr dirty="0" sz="2300" spc="-25">
                <a:latin typeface="Arial Black"/>
                <a:cs typeface="Arial Black"/>
              </a:rPr>
              <a:t>kWh</a:t>
            </a:r>
            <a:endParaRPr sz="2300">
              <a:latin typeface="Arial Black"/>
              <a:cs typeface="Arial Black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23958" y="4024297"/>
          <a:ext cx="6300470" cy="3800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7055"/>
                <a:gridCol w="3107055"/>
              </a:tblGrid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3284" y="3544705"/>
            <a:ext cx="5231608" cy="378845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03740" y="8091183"/>
            <a:ext cx="207546" cy="20734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57757" y="8115482"/>
            <a:ext cx="1154745" cy="15091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02473" y="8091183"/>
            <a:ext cx="207546" cy="20734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664598" y="8115482"/>
            <a:ext cx="834238" cy="15091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50845" y="2623184"/>
            <a:ext cx="8214286" cy="324241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16000" y="609483"/>
            <a:ext cx="228917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5">
                <a:solidFill>
                  <a:srgbClr val="FFFFFF"/>
                </a:solidFill>
                <a:latin typeface="Arial MT"/>
                <a:cs typeface="Arial MT"/>
              </a:rPr>
              <a:t>Energia</a:t>
            </a:r>
            <a:r>
              <a:rPr dirty="0" sz="260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elétrica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709329" y="1028699"/>
            <a:ext cx="1475740" cy="1475740"/>
            <a:chOff x="15709329" y="1028699"/>
            <a:chExt cx="1475740" cy="1475740"/>
          </a:xfrm>
        </p:grpSpPr>
        <p:sp>
          <p:nvSpPr>
            <p:cNvPr id="3" name="object 3" descr=""/>
            <p:cNvSpPr/>
            <p:nvPr/>
          </p:nvSpPr>
          <p:spPr>
            <a:xfrm>
              <a:off x="15709329" y="102869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25BD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6171024" y="1387089"/>
              <a:ext cx="551815" cy="758825"/>
            </a:xfrm>
            <a:custGeom>
              <a:avLst/>
              <a:gdLst/>
              <a:ahLst/>
              <a:cxnLst/>
              <a:rect l="l" t="t" r="r" b="b"/>
              <a:pathLst>
                <a:path w="551815" h="758825">
                  <a:moveTo>
                    <a:pt x="339437" y="649358"/>
                  </a:moveTo>
                  <a:lnTo>
                    <a:pt x="215837" y="649358"/>
                  </a:lnTo>
                  <a:lnTo>
                    <a:pt x="208534" y="560809"/>
                  </a:lnTo>
                  <a:lnTo>
                    <a:pt x="208458" y="559887"/>
                  </a:lnTo>
                  <a:lnTo>
                    <a:pt x="94083" y="559887"/>
                  </a:lnTo>
                  <a:lnTo>
                    <a:pt x="92238" y="557120"/>
                  </a:lnTo>
                  <a:lnTo>
                    <a:pt x="91316" y="554352"/>
                  </a:lnTo>
                  <a:lnTo>
                    <a:pt x="922" y="7379"/>
                  </a:lnTo>
                  <a:lnTo>
                    <a:pt x="0" y="5534"/>
                  </a:lnTo>
                  <a:lnTo>
                    <a:pt x="1844" y="1844"/>
                  </a:lnTo>
                  <a:lnTo>
                    <a:pt x="2767" y="922"/>
                  </a:lnTo>
                  <a:lnTo>
                    <a:pt x="4611" y="0"/>
                  </a:lnTo>
                  <a:lnTo>
                    <a:pt x="546973" y="0"/>
                  </a:lnTo>
                  <a:lnTo>
                    <a:pt x="548818" y="922"/>
                  </a:lnTo>
                  <a:lnTo>
                    <a:pt x="550663" y="2767"/>
                  </a:lnTo>
                  <a:lnTo>
                    <a:pt x="551585" y="4611"/>
                  </a:lnTo>
                  <a:lnTo>
                    <a:pt x="550663" y="8301"/>
                  </a:lnTo>
                  <a:lnTo>
                    <a:pt x="548373" y="23059"/>
                  </a:lnTo>
                  <a:lnTo>
                    <a:pt x="23981" y="23059"/>
                  </a:lnTo>
                  <a:lnTo>
                    <a:pt x="45196" y="131900"/>
                  </a:lnTo>
                  <a:lnTo>
                    <a:pt x="272028" y="131900"/>
                  </a:lnTo>
                  <a:lnTo>
                    <a:pt x="279482" y="134668"/>
                  </a:lnTo>
                  <a:lnTo>
                    <a:pt x="328253" y="145462"/>
                  </a:lnTo>
                  <a:lnTo>
                    <a:pt x="529359" y="145621"/>
                  </a:lnTo>
                  <a:lnTo>
                    <a:pt x="519896" y="206614"/>
                  </a:lnTo>
                  <a:lnTo>
                    <a:pt x="276715" y="206614"/>
                  </a:lnTo>
                  <a:lnTo>
                    <a:pt x="240281" y="261726"/>
                  </a:lnTo>
                  <a:lnTo>
                    <a:pt x="215751" y="299486"/>
                  </a:lnTo>
                  <a:lnTo>
                    <a:pt x="201079" y="323756"/>
                  </a:lnTo>
                  <a:lnTo>
                    <a:pt x="191409" y="347104"/>
                  </a:lnTo>
                  <a:lnTo>
                    <a:pt x="186667" y="376332"/>
                  </a:lnTo>
                  <a:lnTo>
                    <a:pt x="192129" y="408328"/>
                  </a:lnTo>
                  <a:lnTo>
                    <a:pt x="217581" y="443825"/>
                  </a:lnTo>
                  <a:lnTo>
                    <a:pt x="277637" y="462114"/>
                  </a:lnTo>
                  <a:lnTo>
                    <a:pt x="480257" y="462114"/>
                  </a:lnTo>
                  <a:lnTo>
                    <a:pt x="465804" y="555275"/>
                  </a:lnTo>
                  <a:lnTo>
                    <a:pt x="464881" y="558964"/>
                  </a:lnTo>
                  <a:lnTo>
                    <a:pt x="462114" y="560809"/>
                  </a:lnTo>
                  <a:lnTo>
                    <a:pt x="346816" y="560809"/>
                  </a:lnTo>
                  <a:lnTo>
                    <a:pt x="339437" y="649358"/>
                  </a:lnTo>
                  <a:close/>
                </a:path>
                <a:path w="551815" h="758825">
                  <a:moveTo>
                    <a:pt x="533777" y="117142"/>
                  </a:moveTo>
                  <a:lnTo>
                    <a:pt x="512845" y="117142"/>
                  </a:lnTo>
                  <a:lnTo>
                    <a:pt x="527603" y="23059"/>
                  </a:lnTo>
                  <a:lnTo>
                    <a:pt x="548373" y="23059"/>
                  </a:lnTo>
                  <a:lnTo>
                    <a:pt x="533777" y="117142"/>
                  </a:lnTo>
                  <a:close/>
                </a:path>
                <a:path w="551815" h="758825">
                  <a:moveTo>
                    <a:pt x="272028" y="131900"/>
                  </a:moveTo>
                  <a:lnTo>
                    <a:pt x="45196" y="131900"/>
                  </a:lnTo>
                  <a:lnTo>
                    <a:pt x="71787" y="130517"/>
                  </a:lnTo>
                  <a:lnTo>
                    <a:pt x="96735" y="125674"/>
                  </a:lnTo>
                  <a:lnTo>
                    <a:pt x="120817" y="118411"/>
                  </a:lnTo>
                  <a:lnTo>
                    <a:pt x="144814" y="109763"/>
                  </a:lnTo>
                  <a:lnTo>
                    <a:pt x="180254" y="104315"/>
                  </a:lnTo>
                  <a:lnTo>
                    <a:pt x="213877" y="110455"/>
                  </a:lnTo>
                  <a:lnTo>
                    <a:pt x="272028" y="131900"/>
                  </a:lnTo>
                  <a:close/>
                </a:path>
                <a:path w="551815" h="758825">
                  <a:moveTo>
                    <a:pt x="529359" y="145621"/>
                  </a:moveTo>
                  <a:lnTo>
                    <a:pt x="372182" y="145621"/>
                  </a:lnTo>
                  <a:lnTo>
                    <a:pt x="415418" y="136613"/>
                  </a:lnTo>
                  <a:lnTo>
                    <a:pt x="462114" y="119909"/>
                  </a:lnTo>
                  <a:lnTo>
                    <a:pt x="475359" y="115845"/>
                  </a:lnTo>
                  <a:lnTo>
                    <a:pt x="488517" y="113683"/>
                  </a:lnTo>
                  <a:lnTo>
                    <a:pt x="501157" y="113943"/>
                  </a:lnTo>
                  <a:lnTo>
                    <a:pt x="512845" y="117142"/>
                  </a:lnTo>
                  <a:lnTo>
                    <a:pt x="533777" y="117142"/>
                  </a:lnTo>
                  <a:lnTo>
                    <a:pt x="529383" y="145462"/>
                  </a:lnTo>
                  <a:lnTo>
                    <a:pt x="529359" y="145621"/>
                  </a:lnTo>
                  <a:close/>
                </a:path>
                <a:path w="551815" h="758825">
                  <a:moveTo>
                    <a:pt x="480257" y="462114"/>
                  </a:moveTo>
                  <a:lnTo>
                    <a:pt x="277637" y="462114"/>
                  </a:lnTo>
                  <a:lnTo>
                    <a:pt x="304458" y="459823"/>
                  </a:lnTo>
                  <a:lnTo>
                    <a:pt x="324794" y="452083"/>
                  </a:lnTo>
                  <a:lnTo>
                    <a:pt x="337693" y="443825"/>
                  </a:lnTo>
                  <a:lnTo>
                    <a:pt x="342204" y="439977"/>
                  </a:lnTo>
                  <a:lnTo>
                    <a:pt x="362727" y="408328"/>
                  </a:lnTo>
                  <a:lnTo>
                    <a:pt x="368031" y="376332"/>
                  </a:lnTo>
                  <a:lnTo>
                    <a:pt x="362958" y="347104"/>
                  </a:lnTo>
                  <a:lnTo>
                    <a:pt x="337808" y="300005"/>
                  </a:lnTo>
                  <a:lnTo>
                    <a:pt x="313495" y="262418"/>
                  </a:lnTo>
                  <a:lnTo>
                    <a:pt x="289700" y="226214"/>
                  </a:lnTo>
                  <a:lnTo>
                    <a:pt x="276715" y="206614"/>
                  </a:lnTo>
                  <a:lnTo>
                    <a:pt x="519896" y="206614"/>
                  </a:lnTo>
                  <a:lnTo>
                    <a:pt x="480257" y="462114"/>
                  </a:lnTo>
                  <a:close/>
                </a:path>
                <a:path w="551815" h="758825">
                  <a:moveTo>
                    <a:pt x="277637" y="758199"/>
                  </a:moveTo>
                  <a:lnTo>
                    <a:pt x="168796" y="649358"/>
                  </a:lnTo>
                  <a:lnTo>
                    <a:pt x="386479" y="649358"/>
                  </a:lnTo>
                  <a:lnTo>
                    <a:pt x="277637" y="758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15784172" y="2713056"/>
            <a:ext cx="1475740" cy="1475740"/>
            <a:chOff x="15784172" y="2713056"/>
            <a:chExt cx="1475740" cy="1475740"/>
          </a:xfrm>
        </p:grpSpPr>
        <p:sp>
          <p:nvSpPr>
            <p:cNvPr id="6" name="object 6" descr=""/>
            <p:cNvSpPr/>
            <p:nvPr/>
          </p:nvSpPr>
          <p:spPr>
            <a:xfrm>
              <a:off x="15784172" y="2713056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DD12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100298" y="3029678"/>
              <a:ext cx="843280" cy="842010"/>
            </a:xfrm>
            <a:custGeom>
              <a:avLst/>
              <a:gdLst/>
              <a:ahLst/>
              <a:cxnLst/>
              <a:rect l="l" t="t" r="r" b="b"/>
              <a:pathLst>
                <a:path w="843280" h="842010">
                  <a:moveTo>
                    <a:pt x="149711" y="571085"/>
                  </a:moveTo>
                  <a:lnTo>
                    <a:pt x="0" y="420382"/>
                  </a:lnTo>
                  <a:lnTo>
                    <a:pt x="149711" y="270670"/>
                  </a:lnTo>
                  <a:lnTo>
                    <a:pt x="149711" y="571085"/>
                  </a:lnTo>
                  <a:close/>
                </a:path>
                <a:path w="843280" h="842010">
                  <a:moveTo>
                    <a:pt x="693036" y="571085"/>
                  </a:moveTo>
                  <a:lnTo>
                    <a:pt x="693036" y="270670"/>
                  </a:lnTo>
                  <a:lnTo>
                    <a:pt x="842747" y="420382"/>
                  </a:lnTo>
                  <a:lnTo>
                    <a:pt x="693036" y="571085"/>
                  </a:lnTo>
                  <a:close/>
                </a:path>
                <a:path w="843280" h="842010">
                  <a:moveTo>
                    <a:pt x="572077" y="149711"/>
                  </a:moveTo>
                  <a:lnTo>
                    <a:pt x="271662" y="149711"/>
                  </a:lnTo>
                  <a:lnTo>
                    <a:pt x="421373" y="0"/>
                  </a:lnTo>
                  <a:lnTo>
                    <a:pt x="572077" y="149711"/>
                  </a:lnTo>
                  <a:close/>
                </a:path>
                <a:path w="843280" h="842010">
                  <a:moveTo>
                    <a:pt x="421373" y="841756"/>
                  </a:moveTo>
                  <a:lnTo>
                    <a:pt x="271662" y="692044"/>
                  </a:lnTo>
                  <a:lnTo>
                    <a:pt x="572077" y="692044"/>
                  </a:lnTo>
                  <a:lnTo>
                    <a:pt x="421373" y="841756"/>
                  </a:lnTo>
                  <a:close/>
                </a:path>
                <a:path w="843280" h="842010">
                  <a:moveTo>
                    <a:pt x="584966" y="370809"/>
                  </a:moveTo>
                  <a:lnTo>
                    <a:pt x="258773" y="370809"/>
                  </a:lnTo>
                  <a:lnTo>
                    <a:pt x="258773" y="280585"/>
                  </a:lnTo>
                  <a:lnTo>
                    <a:pt x="584966" y="280585"/>
                  </a:lnTo>
                  <a:lnTo>
                    <a:pt x="584966" y="370809"/>
                  </a:lnTo>
                  <a:close/>
                </a:path>
                <a:path w="843280" h="842010">
                  <a:moveTo>
                    <a:pt x="584966" y="561170"/>
                  </a:moveTo>
                  <a:lnTo>
                    <a:pt x="258773" y="561170"/>
                  </a:lnTo>
                  <a:lnTo>
                    <a:pt x="258773" y="466981"/>
                  </a:lnTo>
                  <a:lnTo>
                    <a:pt x="584966" y="466981"/>
                  </a:lnTo>
                  <a:lnTo>
                    <a:pt x="584966" y="561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15784172" y="4397413"/>
            <a:ext cx="1475740" cy="1475740"/>
            <a:chOff x="15784172" y="4397413"/>
            <a:chExt cx="1475740" cy="1475740"/>
          </a:xfrm>
        </p:grpSpPr>
        <p:sp>
          <p:nvSpPr>
            <p:cNvPr id="9" name="object 9" descr=""/>
            <p:cNvSpPr/>
            <p:nvPr/>
          </p:nvSpPr>
          <p:spPr>
            <a:xfrm>
              <a:off x="15784172" y="4397413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FD9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036653" y="4772850"/>
              <a:ext cx="967105" cy="724535"/>
            </a:xfrm>
            <a:custGeom>
              <a:avLst/>
              <a:gdLst/>
              <a:ahLst/>
              <a:cxnLst/>
              <a:rect l="l" t="t" r="r" b="b"/>
              <a:pathLst>
                <a:path w="967105" h="724535">
                  <a:moveTo>
                    <a:pt x="224540" y="523632"/>
                  </a:moveTo>
                  <a:lnTo>
                    <a:pt x="4437" y="523632"/>
                  </a:lnTo>
                  <a:lnTo>
                    <a:pt x="1775" y="520970"/>
                  </a:lnTo>
                  <a:lnTo>
                    <a:pt x="1775" y="516532"/>
                  </a:lnTo>
                  <a:lnTo>
                    <a:pt x="4437" y="513870"/>
                  </a:lnTo>
                  <a:lnTo>
                    <a:pt x="109164" y="377193"/>
                  </a:lnTo>
                  <a:lnTo>
                    <a:pt x="111826" y="374530"/>
                  </a:lnTo>
                  <a:lnTo>
                    <a:pt x="113601" y="373643"/>
                  </a:lnTo>
                  <a:lnTo>
                    <a:pt x="115376" y="373643"/>
                  </a:lnTo>
                  <a:lnTo>
                    <a:pt x="117151" y="374530"/>
                  </a:lnTo>
                  <a:lnTo>
                    <a:pt x="118926" y="376305"/>
                  </a:lnTo>
                  <a:lnTo>
                    <a:pt x="225428" y="514757"/>
                  </a:lnTo>
                  <a:lnTo>
                    <a:pt x="227203" y="516532"/>
                  </a:lnTo>
                  <a:lnTo>
                    <a:pt x="227203" y="520970"/>
                  </a:lnTo>
                  <a:lnTo>
                    <a:pt x="224540" y="523632"/>
                  </a:lnTo>
                  <a:close/>
                </a:path>
                <a:path w="967105" h="724535">
                  <a:moveTo>
                    <a:pt x="74551" y="722435"/>
                  </a:moveTo>
                  <a:lnTo>
                    <a:pt x="2662" y="722435"/>
                  </a:lnTo>
                  <a:lnTo>
                    <a:pt x="0" y="719773"/>
                  </a:lnTo>
                  <a:lnTo>
                    <a:pt x="0" y="545820"/>
                  </a:lnTo>
                  <a:lnTo>
                    <a:pt x="2662" y="543158"/>
                  </a:lnTo>
                  <a:lnTo>
                    <a:pt x="224540" y="543158"/>
                  </a:lnTo>
                  <a:lnTo>
                    <a:pt x="226315" y="545820"/>
                  </a:lnTo>
                  <a:lnTo>
                    <a:pt x="225428" y="548483"/>
                  </a:lnTo>
                  <a:lnTo>
                    <a:pt x="225428" y="611496"/>
                  </a:lnTo>
                  <a:lnTo>
                    <a:pt x="77213" y="611496"/>
                  </a:lnTo>
                  <a:lnTo>
                    <a:pt x="74551" y="614159"/>
                  </a:lnTo>
                  <a:lnTo>
                    <a:pt x="74551" y="722435"/>
                  </a:lnTo>
                  <a:close/>
                </a:path>
                <a:path w="967105" h="724535">
                  <a:moveTo>
                    <a:pt x="222765" y="722435"/>
                  </a:moveTo>
                  <a:lnTo>
                    <a:pt x="149102" y="722435"/>
                  </a:lnTo>
                  <a:lnTo>
                    <a:pt x="149102" y="614159"/>
                  </a:lnTo>
                  <a:lnTo>
                    <a:pt x="146439" y="611496"/>
                  </a:lnTo>
                  <a:lnTo>
                    <a:pt x="225428" y="611496"/>
                  </a:lnTo>
                  <a:lnTo>
                    <a:pt x="225428" y="719773"/>
                  </a:lnTo>
                  <a:lnTo>
                    <a:pt x="222765" y="722435"/>
                  </a:lnTo>
                  <a:close/>
                </a:path>
                <a:path w="967105" h="724535">
                  <a:moveTo>
                    <a:pt x="966998" y="724210"/>
                  </a:moveTo>
                  <a:lnTo>
                    <a:pt x="749061" y="724210"/>
                  </a:lnTo>
                  <a:lnTo>
                    <a:pt x="746398" y="721548"/>
                  </a:lnTo>
                  <a:lnTo>
                    <a:pt x="746398" y="501445"/>
                  </a:lnTo>
                  <a:lnTo>
                    <a:pt x="749061" y="498782"/>
                  </a:lnTo>
                  <a:lnTo>
                    <a:pt x="966998" y="498782"/>
                  </a:lnTo>
                  <a:lnTo>
                    <a:pt x="966998" y="523632"/>
                  </a:lnTo>
                  <a:lnTo>
                    <a:pt x="776574" y="523632"/>
                  </a:lnTo>
                  <a:lnTo>
                    <a:pt x="773911" y="526295"/>
                  </a:lnTo>
                  <a:lnTo>
                    <a:pt x="773911" y="570671"/>
                  </a:lnTo>
                  <a:lnTo>
                    <a:pt x="776574" y="573333"/>
                  </a:lnTo>
                  <a:lnTo>
                    <a:pt x="966998" y="573333"/>
                  </a:lnTo>
                  <a:lnTo>
                    <a:pt x="966998" y="595521"/>
                  </a:lnTo>
                  <a:lnTo>
                    <a:pt x="776574" y="595521"/>
                  </a:lnTo>
                  <a:lnTo>
                    <a:pt x="773911" y="598183"/>
                  </a:lnTo>
                  <a:lnTo>
                    <a:pt x="773911" y="642559"/>
                  </a:lnTo>
                  <a:lnTo>
                    <a:pt x="776574" y="645222"/>
                  </a:lnTo>
                  <a:lnTo>
                    <a:pt x="966998" y="645222"/>
                  </a:lnTo>
                  <a:lnTo>
                    <a:pt x="966998" y="724210"/>
                  </a:lnTo>
                  <a:close/>
                </a:path>
                <a:path w="967105" h="724535">
                  <a:moveTo>
                    <a:pt x="874200" y="573333"/>
                  </a:moveTo>
                  <a:lnTo>
                    <a:pt x="845800" y="573333"/>
                  </a:lnTo>
                  <a:lnTo>
                    <a:pt x="848462" y="570671"/>
                  </a:lnTo>
                  <a:lnTo>
                    <a:pt x="848462" y="526295"/>
                  </a:lnTo>
                  <a:lnTo>
                    <a:pt x="845800" y="523632"/>
                  </a:lnTo>
                  <a:lnTo>
                    <a:pt x="874200" y="523632"/>
                  </a:lnTo>
                  <a:lnTo>
                    <a:pt x="871538" y="526295"/>
                  </a:lnTo>
                  <a:lnTo>
                    <a:pt x="871538" y="570671"/>
                  </a:lnTo>
                  <a:lnTo>
                    <a:pt x="874200" y="573333"/>
                  </a:lnTo>
                  <a:close/>
                </a:path>
                <a:path w="967105" h="724535">
                  <a:moveTo>
                    <a:pt x="966998" y="573333"/>
                  </a:moveTo>
                  <a:lnTo>
                    <a:pt x="943426" y="573333"/>
                  </a:lnTo>
                  <a:lnTo>
                    <a:pt x="946089" y="570671"/>
                  </a:lnTo>
                  <a:lnTo>
                    <a:pt x="946089" y="526295"/>
                  </a:lnTo>
                  <a:lnTo>
                    <a:pt x="943426" y="523632"/>
                  </a:lnTo>
                  <a:lnTo>
                    <a:pt x="966998" y="523632"/>
                  </a:lnTo>
                  <a:lnTo>
                    <a:pt x="966998" y="573333"/>
                  </a:lnTo>
                  <a:close/>
                </a:path>
                <a:path w="967105" h="724535">
                  <a:moveTo>
                    <a:pt x="874200" y="645222"/>
                  </a:moveTo>
                  <a:lnTo>
                    <a:pt x="845800" y="645222"/>
                  </a:lnTo>
                  <a:lnTo>
                    <a:pt x="848462" y="642559"/>
                  </a:lnTo>
                  <a:lnTo>
                    <a:pt x="848462" y="598183"/>
                  </a:lnTo>
                  <a:lnTo>
                    <a:pt x="845800" y="595521"/>
                  </a:lnTo>
                  <a:lnTo>
                    <a:pt x="874200" y="595521"/>
                  </a:lnTo>
                  <a:lnTo>
                    <a:pt x="871538" y="598183"/>
                  </a:lnTo>
                  <a:lnTo>
                    <a:pt x="871538" y="642559"/>
                  </a:lnTo>
                  <a:lnTo>
                    <a:pt x="874200" y="645222"/>
                  </a:lnTo>
                  <a:close/>
                </a:path>
                <a:path w="967105" h="724535">
                  <a:moveTo>
                    <a:pt x="966998" y="645222"/>
                  </a:moveTo>
                  <a:lnTo>
                    <a:pt x="943426" y="645222"/>
                  </a:lnTo>
                  <a:lnTo>
                    <a:pt x="946089" y="642559"/>
                  </a:lnTo>
                  <a:lnTo>
                    <a:pt x="946089" y="598183"/>
                  </a:lnTo>
                  <a:lnTo>
                    <a:pt x="943426" y="595521"/>
                  </a:lnTo>
                  <a:lnTo>
                    <a:pt x="966998" y="595521"/>
                  </a:lnTo>
                  <a:lnTo>
                    <a:pt x="966998" y="645222"/>
                  </a:lnTo>
                  <a:close/>
                </a:path>
                <a:path w="967105" h="724535">
                  <a:moveTo>
                    <a:pt x="473044" y="723323"/>
                  </a:moveTo>
                  <a:lnTo>
                    <a:pt x="259153" y="723323"/>
                  </a:lnTo>
                  <a:lnTo>
                    <a:pt x="256491" y="720660"/>
                  </a:lnTo>
                  <a:lnTo>
                    <a:pt x="256491" y="2662"/>
                  </a:lnTo>
                  <a:lnTo>
                    <a:pt x="259153" y="0"/>
                  </a:lnTo>
                  <a:lnTo>
                    <a:pt x="473044" y="0"/>
                  </a:lnTo>
                  <a:lnTo>
                    <a:pt x="474819" y="1775"/>
                  </a:lnTo>
                  <a:lnTo>
                    <a:pt x="475707" y="5325"/>
                  </a:lnTo>
                  <a:lnTo>
                    <a:pt x="475707" y="96738"/>
                  </a:lnTo>
                  <a:lnTo>
                    <a:pt x="293766" y="96738"/>
                  </a:lnTo>
                  <a:lnTo>
                    <a:pt x="292879" y="97626"/>
                  </a:lnTo>
                  <a:lnTo>
                    <a:pt x="292879" y="154427"/>
                  </a:lnTo>
                  <a:lnTo>
                    <a:pt x="293766" y="155314"/>
                  </a:lnTo>
                  <a:lnTo>
                    <a:pt x="475707" y="155314"/>
                  </a:lnTo>
                  <a:lnTo>
                    <a:pt x="475707" y="219215"/>
                  </a:lnTo>
                  <a:lnTo>
                    <a:pt x="293766" y="219215"/>
                  </a:lnTo>
                  <a:lnTo>
                    <a:pt x="292879" y="220103"/>
                  </a:lnTo>
                  <a:lnTo>
                    <a:pt x="292879" y="276904"/>
                  </a:lnTo>
                  <a:lnTo>
                    <a:pt x="293766" y="277791"/>
                  </a:lnTo>
                  <a:lnTo>
                    <a:pt x="475707" y="277791"/>
                  </a:lnTo>
                  <a:lnTo>
                    <a:pt x="475707" y="340805"/>
                  </a:lnTo>
                  <a:lnTo>
                    <a:pt x="293766" y="340805"/>
                  </a:lnTo>
                  <a:lnTo>
                    <a:pt x="292879" y="341692"/>
                  </a:lnTo>
                  <a:lnTo>
                    <a:pt x="292879" y="398493"/>
                  </a:lnTo>
                  <a:lnTo>
                    <a:pt x="293766" y="399381"/>
                  </a:lnTo>
                  <a:lnTo>
                    <a:pt x="475707" y="399381"/>
                  </a:lnTo>
                  <a:lnTo>
                    <a:pt x="475707" y="463281"/>
                  </a:lnTo>
                  <a:lnTo>
                    <a:pt x="293766" y="463281"/>
                  </a:lnTo>
                  <a:lnTo>
                    <a:pt x="292879" y="464169"/>
                  </a:lnTo>
                  <a:lnTo>
                    <a:pt x="292879" y="520970"/>
                  </a:lnTo>
                  <a:lnTo>
                    <a:pt x="293766" y="521857"/>
                  </a:lnTo>
                  <a:lnTo>
                    <a:pt x="475707" y="521857"/>
                  </a:lnTo>
                  <a:lnTo>
                    <a:pt x="475707" y="585758"/>
                  </a:lnTo>
                  <a:lnTo>
                    <a:pt x="293766" y="585758"/>
                  </a:lnTo>
                  <a:lnTo>
                    <a:pt x="292879" y="586646"/>
                  </a:lnTo>
                  <a:lnTo>
                    <a:pt x="292879" y="643447"/>
                  </a:lnTo>
                  <a:lnTo>
                    <a:pt x="293766" y="644334"/>
                  </a:lnTo>
                  <a:lnTo>
                    <a:pt x="475707" y="644334"/>
                  </a:lnTo>
                  <a:lnTo>
                    <a:pt x="475707" y="720660"/>
                  </a:lnTo>
                  <a:lnTo>
                    <a:pt x="473044" y="723323"/>
                  </a:lnTo>
                  <a:close/>
                </a:path>
                <a:path w="967105" h="724535">
                  <a:moveTo>
                    <a:pt x="386955" y="155314"/>
                  </a:moveTo>
                  <a:lnTo>
                    <a:pt x="345242" y="155314"/>
                  </a:lnTo>
                  <a:lnTo>
                    <a:pt x="346130" y="154427"/>
                  </a:lnTo>
                  <a:lnTo>
                    <a:pt x="346130" y="97626"/>
                  </a:lnTo>
                  <a:lnTo>
                    <a:pt x="345242" y="96738"/>
                  </a:lnTo>
                  <a:lnTo>
                    <a:pt x="386955" y="96738"/>
                  </a:lnTo>
                  <a:lnTo>
                    <a:pt x="386068" y="97626"/>
                  </a:lnTo>
                  <a:lnTo>
                    <a:pt x="386068" y="154427"/>
                  </a:lnTo>
                  <a:lnTo>
                    <a:pt x="386955" y="155314"/>
                  </a:lnTo>
                  <a:close/>
                </a:path>
                <a:path w="967105" h="724535">
                  <a:moveTo>
                    <a:pt x="475707" y="155314"/>
                  </a:moveTo>
                  <a:lnTo>
                    <a:pt x="438431" y="155314"/>
                  </a:lnTo>
                  <a:lnTo>
                    <a:pt x="439319" y="154427"/>
                  </a:lnTo>
                  <a:lnTo>
                    <a:pt x="439319" y="97626"/>
                  </a:lnTo>
                  <a:lnTo>
                    <a:pt x="438431" y="96738"/>
                  </a:lnTo>
                  <a:lnTo>
                    <a:pt x="475707" y="96738"/>
                  </a:lnTo>
                  <a:lnTo>
                    <a:pt x="475707" y="155314"/>
                  </a:lnTo>
                  <a:close/>
                </a:path>
                <a:path w="967105" h="724535">
                  <a:moveTo>
                    <a:pt x="386955" y="277791"/>
                  </a:moveTo>
                  <a:lnTo>
                    <a:pt x="345242" y="277791"/>
                  </a:lnTo>
                  <a:lnTo>
                    <a:pt x="346130" y="276904"/>
                  </a:lnTo>
                  <a:lnTo>
                    <a:pt x="346130" y="220103"/>
                  </a:lnTo>
                  <a:lnTo>
                    <a:pt x="345242" y="219215"/>
                  </a:lnTo>
                  <a:lnTo>
                    <a:pt x="386955" y="219215"/>
                  </a:lnTo>
                  <a:lnTo>
                    <a:pt x="386068" y="220103"/>
                  </a:lnTo>
                  <a:lnTo>
                    <a:pt x="386068" y="276904"/>
                  </a:lnTo>
                  <a:lnTo>
                    <a:pt x="386955" y="277791"/>
                  </a:lnTo>
                  <a:close/>
                </a:path>
                <a:path w="967105" h="724535">
                  <a:moveTo>
                    <a:pt x="475707" y="277791"/>
                  </a:moveTo>
                  <a:lnTo>
                    <a:pt x="438431" y="277791"/>
                  </a:lnTo>
                  <a:lnTo>
                    <a:pt x="439319" y="276904"/>
                  </a:lnTo>
                  <a:lnTo>
                    <a:pt x="439319" y="220103"/>
                  </a:lnTo>
                  <a:lnTo>
                    <a:pt x="438431" y="219215"/>
                  </a:lnTo>
                  <a:lnTo>
                    <a:pt x="475707" y="219215"/>
                  </a:lnTo>
                  <a:lnTo>
                    <a:pt x="475707" y="277791"/>
                  </a:lnTo>
                  <a:close/>
                </a:path>
                <a:path w="967105" h="724535">
                  <a:moveTo>
                    <a:pt x="386955" y="399381"/>
                  </a:moveTo>
                  <a:lnTo>
                    <a:pt x="345242" y="399381"/>
                  </a:lnTo>
                  <a:lnTo>
                    <a:pt x="346130" y="398493"/>
                  </a:lnTo>
                  <a:lnTo>
                    <a:pt x="346130" y="341692"/>
                  </a:lnTo>
                  <a:lnTo>
                    <a:pt x="345242" y="340805"/>
                  </a:lnTo>
                  <a:lnTo>
                    <a:pt x="386955" y="340805"/>
                  </a:lnTo>
                  <a:lnTo>
                    <a:pt x="386068" y="341692"/>
                  </a:lnTo>
                  <a:lnTo>
                    <a:pt x="386068" y="398493"/>
                  </a:lnTo>
                  <a:lnTo>
                    <a:pt x="386955" y="399381"/>
                  </a:lnTo>
                  <a:close/>
                </a:path>
                <a:path w="967105" h="724535">
                  <a:moveTo>
                    <a:pt x="475707" y="399381"/>
                  </a:moveTo>
                  <a:lnTo>
                    <a:pt x="438431" y="399381"/>
                  </a:lnTo>
                  <a:lnTo>
                    <a:pt x="439319" y="398493"/>
                  </a:lnTo>
                  <a:lnTo>
                    <a:pt x="439319" y="341692"/>
                  </a:lnTo>
                  <a:lnTo>
                    <a:pt x="438431" y="340805"/>
                  </a:lnTo>
                  <a:lnTo>
                    <a:pt x="475707" y="340805"/>
                  </a:lnTo>
                  <a:lnTo>
                    <a:pt x="475707" y="399381"/>
                  </a:lnTo>
                  <a:close/>
                </a:path>
                <a:path w="967105" h="724535">
                  <a:moveTo>
                    <a:pt x="386955" y="521857"/>
                  </a:moveTo>
                  <a:lnTo>
                    <a:pt x="345242" y="521857"/>
                  </a:lnTo>
                  <a:lnTo>
                    <a:pt x="346130" y="520970"/>
                  </a:lnTo>
                  <a:lnTo>
                    <a:pt x="346130" y="464169"/>
                  </a:lnTo>
                  <a:lnTo>
                    <a:pt x="345242" y="463281"/>
                  </a:lnTo>
                  <a:lnTo>
                    <a:pt x="386955" y="463281"/>
                  </a:lnTo>
                  <a:lnTo>
                    <a:pt x="386068" y="464169"/>
                  </a:lnTo>
                  <a:lnTo>
                    <a:pt x="386068" y="520970"/>
                  </a:lnTo>
                  <a:lnTo>
                    <a:pt x="386955" y="521857"/>
                  </a:lnTo>
                  <a:close/>
                </a:path>
                <a:path w="967105" h="724535">
                  <a:moveTo>
                    <a:pt x="475707" y="521857"/>
                  </a:moveTo>
                  <a:lnTo>
                    <a:pt x="438431" y="521857"/>
                  </a:lnTo>
                  <a:lnTo>
                    <a:pt x="439319" y="520970"/>
                  </a:lnTo>
                  <a:lnTo>
                    <a:pt x="439319" y="464169"/>
                  </a:lnTo>
                  <a:lnTo>
                    <a:pt x="438431" y="463281"/>
                  </a:lnTo>
                  <a:lnTo>
                    <a:pt x="475707" y="463281"/>
                  </a:lnTo>
                  <a:lnTo>
                    <a:pt x="475707" y="521857"/>
                  </a:lnTo>
                  <a:close/>
                </a:path>
                <a:path w="967105" h="724535">
                  <a:moveTo>
                    <a:pt x="386955" y="644334"/>
                  </a:moveTo>
                  <a:lnTo>
                    <a:pt x="345242" y="644334"/>
                  </a:lnTo>
                  <a:lnTo>
                    <a:pt x="346130" y="643447"/>
                  </a:lnTo>
                  <a:lnTo>
                    <a:pt x="346130" y="586646"/>
                  </a:lnTo>
                  <a:lnTo>
                    <a:pt x="345242" y="585758"/>
                  </a:lnTo>
                  <a:lnTo>
                    <a:pt x="386955" y="585758"/>
                  </a:lnTo>
                  <a:lnTo>
                    <a:pt x="386068" y="586646"/>
                  </a:lnTo>
                  <a:lnTo>
                    <a:pt x="386068" y="643447"/>
                  </a:lnTo>
                  <a:lnTo>
                    <a:pt x="386955" y="644334"/>
                  </a:lnTo>
                  <a:close/>
                </a:path>
                <a:path w="967105" h="724535">
                  <a:moveTo>
                    <a:pt x="475707" y="644334"/>
                  </a:moveTo>
                  <a:lnTo>
                    <a:pt x="438431" y="644334"/>
                  </a:lnTo>
                  <a:lnTo>
                    <a:pt x="439319" y="643447"/>
                  </a:lnTo>
                  <a:lnTo>
                    <a:pt x="439319" y="586646"/>
                  </a:lnTo>
                  <a:lnTo>
                    <a:pt x="438431" y="585758"/>
                  </a:lnTo>
                  <a:lnTo>
                    <a:pt x="475707" y="585758"/>
                  </a:lnTo>
                  <a:lnTo>
                    <a:pt x="475707" y="644334"/>
                  </a:lnTo>
                  <a:close/>
                </a:path>
                <a:path w="967105" h="724535">
                  <a:moveTo>
                    <a:pt x="966998" y="481919"/>
                  </a:moveTo>
                  <a:lnTo>
                    <a:pt x="748173" y="481919"/>
                  </a:lnTo>
                  <a:lnTo>
                    <a:pt x="746398" y="480144"/>
                  </a:lnTo>
                  <a:lnTo>
                    <a:pt x="746398" y="432219"/>
                  </a:lnTo>
                  <a:lnTo>
                    <a:pt x="748173" y="430443"/>
                  </a:lnTo>
                  <a:lnTo>
                    <a:pt x="966998" y="430443"/>
                  </a:lnTo>
                  <a:lnTo>
                    <a:pt x="966998" y="481919"/>
                  </a:lnTo>
                  <a:close/>
                </a:path>
                <a:path w="967105" h="724535">
                  <a:moveTo>
                    <a:pt x="720660" y="723323"/>
                  </a:moveTo>
                  <a:lnTo>
                    <a:pt x="506770" y="723323"/>
                  </a:lnTo>
                  <a:lnTo>
                    <a:pt x="504107" y="720660"/>
                  </a:lnTo>
                  <a:lnTo>
                    <a:pt x="504107" y="396718"/>
                  </a:lnTo>
                  <a:lnTo>
                    <a:pt x="504995" y="394943"/>
                  </a:lnTo>
                  <a:lnTo>
                    <a:pt x="506770" y="393168"/>
                  </a:lnTo>
                  <a:lnTo>
                    <a:pt x="711785" y="133127"/>
                  </a:lnTo>
                  <a:lnTo>
                    <a:pt x="714448" y="130464"/>
                  </a:lnTo>
                  <a:lnTo>
                    <a:pt x="718885" y="130464"/>
                  </a:lnTo>
                  <a:lnTo>
                    <a:pt x="720660" y="131351"/>
                  </a:lnTo>
                  <a:lnTo>
                    <a:pt x="721548" y="134014"/>
                  </a:lnTo>
                  <a:lnTo>
                    <a:pt x="722435" y="134902"/>
                  </a:lnTo>
                  <a:lnTo>
                    <a:pt x="722435" y="135789"/>
                  </a:lnTo>
                  <a:lnTo>
                    <a:pt x="723323" y="135789"/>
                  </a:lnTo>
                  <a:lnTo>
                    <a:pt x="723323" y="208565"/>
                  </a:lnTo>
                  <a:lnTo>
                    <a:pt x="690485" y="208565"/>
                  </a:lnTo>
                  <a:lnTo>
                    <a:pt x="688710" y="209453"/>
                  </a:lnTo>
                  <a:lnTo>
                    <a:pt x="686047" y="212115"/>
                  </a:lnTo>
                  <a:lnTo>
                    <a:pt x="675550" y="225178"/>
                  </a:lnTo>
                  <a:lnTo>
                    <a:pt x="637234" y="273354"/>
                  </a:lnTo>
                  <a:lnTo>
                    <a:pt x="634572" y="276016"/>
                  </a:lnTo>
                  <a:lnTo>
                    <a:pt x="634572" y="277791"/>
                  </a:lnTo>
                  <a:lnTo>
                    <a:pt x="635459" y="278679"/>
                  </a:lnTo>
                  <a:lnTo>
                    <a:pt x="635459" y="282229"/>
                  </a:lnTo>
                  <a:lnTo>
                    <a:pt x="637234" y="284891"/>
                  </a:lnTo>
                  <a:lnTo>
                    <a:pt x="723323" y="284891"/>
                  </a:lnTo>
                  <a:lnTo>
                    <a:pt x="723323" y="307967"/>
                  </a:lnTo>
                  <a:lnTo>
                    <a:pt x="628359" y="307967"/>
                  </a:lnTo>
                  <a:lnTo>
                    <a:pt x="625696" y="310629"/>
                  </a:lnTo>
                  <a:lnTo>
                    <a:pt x="625696" y="331042"/>
                  </a:lnTo>
                  <a:lnTo>
                    <a:pt x="595521" y="331042"/>
                  </a:lnTo>
                  <a:lnTo>
                    <a:pt x="559133" y="373754"/>
                  </a:lnTo>
                  <a:lnTo>
                    <a:pt x="532508" y="408256"/>
                  </a:lnTo>
                  <a:lnTo>
                    <a:pt x="531620" y="408256"/>
                  </a:lnTo>
                  <a:lnTo>
                    <a:pt x="531620" y="409143"/>
                  </a:lnTo>
                  <a:lnTo>
                    <a:pt x="530733" y="409143"/>
                  </a:lnTo>
                  <a:lnTo>
                    <a:pt x="530733" y="426006"/>
                  </a:lnTo>
                  <a:lnTo>
                    <a:pt x="533395" y="428668"/>
                  </a:lnTo>
                  <a:lnTo>
                    <a:pt x="627471" y="428668"/>
                  </a:lnTo>
                  <a:lnTo>
                    <a:pt x="628359" y="429556"/>
                  </a:lnTo>
                  <a:lnTo>
                    <a:pt x="723323" y="429556"/>
                  </a:lnTo>
                  <a:lnTo>
                    <a:pt x="723323" y="451744"/>
                  </a:lnTo>
                  <a:lnTo>
                    <a:pt x="532508" y="451744"/>
                  </a:lnTo>
                  <a:lnTo>
                    <a:pt x="529845" y="454406"/>
                  </a:lnTo>
                  <a:lnTo>
                    <a:pt x="529845" y="498782"/>
                  </a:lnTo>
                  <a:lnTo>
                    <a:pt x="532508" y="501445"/>
                  </a:lnTo>
                  <a:lnTo>
                    <a:pt x="723323" y="501445"/>
                  </a:lnTo>
                  <a:lnTo>
                    <a:pt x="723323" y="523632"/>
                  </a:lnTo>
                  <a:lnTo>
                    <a:pt x="532508" y="523632"/>
                  </a:lnTo>
                  <a:lnTo>
                    <a:pt x="529845" y="526295"/>
                  </a:lnTo>
                  <a:lnTo>
                    <a:pt x="529845" y="570671"/>
                  </a:lnTo>
                  <a:lnTo>
                    <a:pt x="532508" y="573333"/>
                  </a:lnTo>
                  <a:lnTo>
                    <a:pt x="723323" y="573333"/>
                  </a:lnTo>
                  <a:lnTo>
                    <a:pt x="723323" y="594633"/>
                  </a:lnTo>
                  <a:lnTo>
                    <a:pt x="532508" y="594633"/>
                  </a:lnTo>
                  <a:lnTo>
                    <a:pt x="529845" y="597296"/>
                  </a:lnTo>
                  <a:lnTo>
                    <a:pt x="529845" y="641672"/>
                  </a:lnTo>
                  <a:lnTo>
                    <a:pt x="532508" y="644334"/>
                  </a:lnTo>
                  <a:lnTo>
                    <a:pt x="723323" y="644334"/>
                  </a:lnTo>
                  <a:lnTo>
                    <a:pt x="723323" y="720660"/>
                  </a:lnTo>
                  <a:lnTo>
                    <a:pt x="720660" y="723323"/>
                  </a:lnTo>
                  <a:close/>
                </a:path>
                <a:path w="967105" h="724535">
                  <a:moveTo>
                    <a:pt x="723323" y="284891"/>
                  </a:moveTo>
                  <a:lnTo>
                    <a:pt x="692260" y="284891"/>
                  </a:lnTo>
                  <a:lnTo>
                    <a:pt x="694922" y="284004"/>
                  </a:lnTo>
                  <a:lnTo>
                    <a:pt x="697585" y="282229"/>
                  </a:lnTo>
                  <a:lnTo>
                    <a:pt x="697585" y="210340"/>
                  </a:lnTo>
                  <a:lnTo>
                    <a:pt x="694922" y="208565"/>
                  </a:lnTo>
                  <a:lnTo>
                    <a:pt x="723323" y="208565"/>
                  </a:lnTo>
                  <a:lnTo>
                    <a:pt x="723323" y="284891"/>
                  </a:lnTo>
                  <a:close/>
                </a:path>
                <a:path w="967105" h="724535">
                  <a:moveTo>
                    <a:pt x="723323" y="357667"/>
                  </a:moveTo>
                  <a:lnTo>
                    <a:pt x="695810" y="357667"/>
                  </a:lnTo>
                  <a:lnTo>
                    <a:pt x="698473" y="355005"/>
                  </a:lnTo>
                  <a:lnTo>
                    <a:pt x="698473" y="310629"/>
                  </a:lnTo>
                  <a:lnTo>
                    <a:pt x="695810" y="307967"/>
                  </a:lnTo>
                  <a:lnTo>
                    <a:pt x="723323" y="307967"/>
                  </a:lnTo>
                  <a:lnTo>
                    <a:pt x="723323" y="357667"/>
                  </a:lnTo>
                  <a:close/>
                </a:path>
                <a:path w="967105" h="724535">
                  <a:moveTo>
                    <a:pt x="627471" y="428668"/>
                  </a:moveTo>
                  <a:lnTo>
                    <a:pt x="600846" y="428668"/>
                  </a:lnTo>
                  <a:lnTo>
                    <a:pt x="603509" y="426006"/>
                  </a:lnTo>
                  <a:lnTo>
                    <a:pt x="603509" y="338142"/>
                  </a:lnTo>
                  <a:lnTo>
                    <a:pt x="602621" y="338142"/>
                  </a:lnTo>
                  <a:lnTo>
                    <a:pt x="602621" y="332817"/>
                  </a:lnTo>
                  <a:lnTo>
                    <a:pt x="599959" y="331042"/>
                  </a:lnTo>
                  <a:lnTo>
                    <a:pt x="625696" y="331042"/>
                  </a:lnTo>
                  <a:lnTo>
                    <a:pt x="625696" y="355005"/>
                  </a:lnTo>
                  <a:lnTo>
                    <a:pt x="628359" y="357667"/>
                  </a:lnTo>
                  <a:lnTo>
                    <a:pt x="723323" y="357667"/>
                  </a:lnTo>
                  <a:lnTo>
                    <a:pt x="723323" y="379855"/>
                  </a:lnTo>
                  <a:lnTo>
                    <a:pt x="628359" y="379855"/>
                  </a:lnTo>
                  <a:lnTo>
                    <a:pt x="625696" y="382518"/>
                  </a:lnTo>
                  <a:lnTo>
                    <a:pt x="625696" y="426893"/>
                  </a:lnTo>
                  <a:lnTo>
                    <a:pt x="627471" y="428668"/>
                  </a:lnTo>
                  <a:close/>
                </a:path>
                <a:path w="967105" h="724535">
                  <a:moveTo>
                    <a:pt x="723323" y="429556"/>
                  </a:moveTo>
                  <a:lnTo>
                    <a:pt x="695810" y="429556"/>
                  </a:lnTo>
                  <a:lnTo>
                    <a:pt x="698473" y="426893"/>
                  </a:lnTo>
                  <a:lnTo>
                    <a:pt x="698473" y="382518"/>
                  </a:lnTo>
                  <a:lnTo>
                    <a:pt x="695810" y="379855"/>
                  </a:lnTo>
                  <a:lnTo>
                    <a:pt x="723323" y="379855"/>
                  </a:lnTo>
                  <a:lnTo>
                    <a:pt x="723323" y="429556"/>
                  </a:lnTo>
                  <a:close/>
                </a:path>
                <a:path w="967105" h="724535">
                  <a:moveTo>
                    <a:pt x="628359" y="501445"/>
                  </a:moveTo>
                  <a:lnTo>
                    <a:pt x="599959" y="501445"/>
                  </a:lnTo>
                  <a:lnTo>
                    <a:pt x="602621" y="498782"/>
                  </a:lnTo>
                  <a:lnTo>
                    <a:pt x="602621" y="454406"/>
                  </a:lnTo>
                  <a:lnTo>
                    <a:pt x="599959" y="451744"/>
                  </a:lnTo>
                  <a:lnTo>
                    <a:pt x="628359" y="451744"/>
                  </a:lnTo>
                  <a:lnTo>
                    <a:pt x="625696" y="454406"/>
                  </a:lnTo>
                  <a:lnTo>
                    <a:pt x="625696" y="498782"/>
                  </a:lnTo>
                  <a:lnTo>
                    <a:pt x="628359" y="501445"/>
                  </a:lnTo>
                  <a:close/>
                </a:path>
                <a:path w="967105" h="724535">
                  <a:moveTo>
                    <a:pt x="723323" y="501445"/>
                  </a:moveTo>
                  <a:lnTo>
                    <a:pt x="695810" y="501445"/>
                  </a:lnTo>
                  <a:lnTo>
                    <a:pt x="698473" y="498782"/>
                  </a:lnTo>
                  <a:lnTo>
                    <a:pt x="698473" y="454406"/>
                  </a:lnTo>
                  <a:lnTo>
                    <a:pt x="695810" y="451744"/>
                  </a:lnTo>
                  <a:lnTo>
                    <a:pt x="723323" y="451744"/>
                  </a:lnTo>
                  <a:lnTo>
                    <a:pt x="723323" y="501445"/>
                  </a:lnTo>
                  <a:close/>
                </a:path>
                <a:path w="967105" h="724535">
                  <a:moveTo>
                    <a:pt x="628359" y="573333"/>
                  </a:moveTo>
                  <a:lnTo>
                    <a:pt x="599959" y="573333"/>
                  </a:lnTo>
                  <a:lnTo>
                    <a:pt x="602621" y="570671"/>
                  </a:lnTo>
                  <a:lnTo>
                    <a:pt x="602621" y="526295"/>
                  </a:lnTo>
                  <a:lnTo>
                    <a:pt x="599959" y="523632"/>
                  </a:lnTo>
                  <a:lnTo>
                    <a:pt x="628359" y="523632"/>
                  </a:lnTo>
                  <a:lnTo>
                    <a:pt x="625696" y="526295"/>
                  </a:lnTo>
                  <a:lnTo>
                    <a:pt x="625696" y="570671"/>
                  </a:lnTo>
                  <a:lnTo>
                    <a:pt x="628359" y="573333"/>
                  </a:lnTo>
                  <a:close/>
                </a:path>
                <a:path w="967105" h="724535">
                  <a:moveTo>
                    <a:pt x="723323" y="573333"/>
                  </a:moveTo>
                  <a:lnTo>
                    <a:pt x="695810" y="573333"/>
                  </a:lnTo>
                  <a:lnTo>
                    <a:pt x="698473" y="570671"/>
                  </a:lnTo>
                  <a:lnTo>
                    <a:pt x="698473" y="526295"/>
                  </a:lnTo>
                  <a:lnTo>
                    <a:pt x="695810" y="523632"/>
                  </a:lnTo>
                  <a:lnTo>
                    <a:pt x="723323" y="523632"/>
                  </a:lnTo>
                  <a:lnTo>
                    <a:pt x="723323" y="573333"/>
                  </a:lnTo>
                  <a:close/>
                </a:path>
                <a:path w="967105" h="724535">
                  <a:moveTo>
                    <a:pt x="628359" y="644334"/>
                  </a:moveTo>
                  <a:lnTo>
                    <a:pt x="599959" y="644334"/>
                  </a:lnTo>
                  <a:lnTo>
                    <a:pt x="602621" y="641672"/>
                  </a:lnTo>
                  <a:lnTo>
                    <a:pt x="602621" y="597296"/>
                  </a:lnTo>
                  <a:lnTo>
                    <a:pt x="599959" y="594633"/>
                  </a:lnTo>
                  <a:lnTo>
                    <a:pt x="628359" y="594633"/>
                  </a:lnTo>
                  <a:lnTo>
                    <a:pt x="625696" y="597296"/>
                  </a:lnTo>
                  <a:lnTo>
                    <a:pt x="625696" y="641672"/>
                  </a:lnTo>
                  <a:lnTo>
                    <a:pt x="628359" y="644334"/>
                  </a:lnTo>
                  <a:close/>
                </a:path>
                <a:path w="967105" h="724535">
                  <a:moveTo>
                    <a:pt x="723323" y="644334"/>
                  </a:moveTo>
                  <a:lnTo>
                    <a:pt x="695810" y="644334"/>
                  </a:lnTo>
                  <a:lnTo>
                    <a:pt x="698473" y="641672"/>
                  </a:lnTo>
                  <a:lnTo>
                    <a:pt x="698472" y="597296"/>
                  </a:lnTo>
                  <a:lnTo>
                    <a:pt x="695810" y="594633"/>
                  </a:lnTo>
                  <a:lnTo>
                    <a:pt x="723323" y="594633"/>
                  </a:lnTo>
                  <a:lnTo>
                    <a:pt x="723323" y="644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3514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 sz="5000">
                <a:latin typeface="Tahoma"/>
                <a:cs typeface="Tahoma"/>
              </a:rPr>
              <a:t>Água</a:t>
            </a:r>
            <a:r>
              <a:rPr dirty="0" sz="5000" spc="-180">
                <a:latin typeface="Tahoma"/>
                <a:cs typeface="Tahoma"/>
              </a:rPr>
              <a:t> </a:t>
            </a:r>
            <a:r>
              <a:rPr dirty="0" sz="5000" spc="204">
                <a:latin typeface="Tahoma"/>
                <a:cs typeface="Tahoma"/>
              </a:rPr>
              <a:t>e</a:t>
            </a:r>
            <a:r>
              <a:rPr dirty="0" sz="5000" spc="-180">
                <a:latin typeface="Tahoma"/>
                <a:cs typeface="Tahoma"/>
              </a:rPr>
              <a:t> </a:t>
            </a:r>
            <a:r>
              <a:rPr dirty="0" sz="5000" spc="100">
                <a:latin typeface="Tahoma"/>
                <a:cs typeface="Tahoma"/>
              </a:rPr>
              <a:t>esgoto</a:t>
            </a:r>
            <a:endParaRPr sz="5000">
              <a:latin typeface="Tahoma"/>
              <a:cs typeface="Tahom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8574387"/>
            <a:ext cx="18288000" cy="1713230"/>
            <a:chOff x="0" y="8574387"/>
            <a:chExt cx="18288000" cy="1713230"/>
          </a:xfrm>
        </p:grpSpPr>
        <p:sp>
          <p:nvSpPr>
            <p:cNvPr id="13" name="object 13" descr=""/>
            <p:cNvSpPr/>
            <p:nvPr/>
          </p:nvSpPr>
          <p:spPr>
            <a:xfrm>
              <a:off x="0" y="8595692"/>
              <a:ext cx="18288000" cy="1691639"/>
            </a:xfrm>
            <a:custGeom>
              <a:avLst/>
              <a:gdLst/>
              <a:ahLst/>
              <a:cxnLst/>
              <a:rect l="l" t="t" r="r" b="b"/>
              <a:pathLst>
                <a:path w="18288000" h="1691640">
                  <a:moveTo>
                    <a:pt x="18287998" y="1691307"/>
                  </a:moveTo>
                  <a:lnTo>
                    <a:pt x="0" y="1691307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91307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82421" y="8574392"/>
              <a:ext cx="17606010" cy="1713230"/>
            </a:xfrm>
            <a:custGeom>
              <a:avLst/>
              <a:gdLst/>
              <a:ahLst/>
              <a:cxnLst/>
              <a:rect l="l" t="t" r="r" b="b"/>
              <a:pathLst>
                <a:path w="17606010" h="1713229">
                  <a:moveTo>
                    <a:pt x="1663598" y="1675384"/>
                  </a:moveTo>
                  <a:lnTo>
                    <a:pt x="1662912" y="1627187"/>
                  </a:lnTo>
                  <a:lnTo>
                    <a:pt x="1660880" y="1579333"/>
                  </a:lnTo>
                  <a:lnTo>
                    <a:pt x="1657489" y="1531835"/>
                  </a:lnTo>
                  <a:lnTo>
                    <a:pt x="1652790" y="1484718"/>
                  </a:lnTo>
                  <a:lnTo>
                    <a:pt x="1646796" y="1437995"/>
                  </a:lnTo>
                  <a:lnTo>
                    <a:pt x="1639506" y="1391691"/>
                  </a:lnTo>
                  <a:lnTo>
                    <a:pt x="1630959" y="1345806"/>
                  </a:lnTo>
                  <a:lnTo>
                    <a:pt x="1621167" y="1300378"/>
                  </a:lnTo>
                  <a:lnTo>
                    <a:pt x="1610144" y="1255433"/>
                  </a:lnTo>
                  <a:lnTo>
                    <a:pt x="1597914" y="1210957"/>
                  </a:lnTo>
                  <a:lnTo>
                    <a:pt x="1584490" y="1166990"/>
                  </a:lnTo>
                  <a:lnTo>
                    <a:pt x="1569897" y="1123556"/>
                  </a:lnTo>
                  <a:lnTo>
                    <a:pt x="1554149" y="1080655"/>
                  </a:lnTo>
                  <a:lnTo>
                    <a:pt x="1537258" y="1038326"/>
                  </a:lnTo>
                  <a:lnTo>
                    <a:pt x="1519262" y="996569"/>
                  </a:lnTo>
                  <a:lnTo>
                    <a:pt x="1500162" y="955421"/>
                  </a:lnTo>
                  <a:lnTo>
                    <a:pt x="1479994" y="914882"/>
                  </a:lnTo>
                  <a:lnTo>
                    <a:pt x="1458747" y="874979"/>
                  </a:lnTo>
                  <a:lnTo>
                    <a:pt x="1436471" y="835723"/>
                  </a:lnTo>
                  <a:lnTo>
                    <a:pt x="1413167" y="797153"/>
                  </a:lnTo>
                  <a:lnTo>
                    <a:pt x="1388859" y="759269"/>
                  </a:lnTo>
                  <a:lnTo>
                    <a:pt x="1363560" y="722096"/>
                  </a:lnTo>
                  <a:lnTo>
                    <a:pt x="1337297" y="685647"/>
                  </a:lnTo>
                  <a:lnTo>
                    <a:pt x="1310081" y="649947"/>
                  </a:lnTo>
                  <a:lnTo>
                    <a:pt x="1281938" y="615010"/>
                  </a:lnTo>
                  <a:lnTo>
                    <a:pt x="1252867" y="580859"/>
                  </a:lnTo>
                  <a:lnTo>
                    <a:pt x="1222921" y="547509"/>
                  </a:lnTo>
                  <a:lnTo>
                    <a:pt x="1192085" y="514985"/>
                  </a:lnTo>
                  <a:lnTo>
                    <a:pt x="1160399" y="483298"/>
                  </a:lnTo>
                  <a:lnTo>
                    <a:pt x="1127874" y="452462"/>
                  </a:lnTo>
                  <a:lnTo>
                    <a:pt x="1094524" y="422516"/>
                  </a:lnTo>
                  <a:lnTo>
                    <a:pt x="1060373" y="393446"/>
                  </a:lnTo>
                  <a:lnTo>
                    <a:pt x="1025436" y="365302"/>
                  </a:lnTo>
                  <a:lnTo>
                    <a:pt x="989736" y="338086"/>
                  </a:lnTo>
                  <a:lnTo>
                    <a:pt x="953287" y="311823"/>
                  </a:lnTo>
                  <a:lnTo>
                    <a:pt x="916114" y="286524"/>
                  </a:lnTo>
                  <a:lnTo>
                    <a:pt x="878230" y="262216"/>
                  </a:lnTo>
                  <a:lnTo>
                    <a:pt x="839660" y="238912"/>
                  </a:lnTo>
                  <a:lnTo>
                    <a:pt x="800404" y="216636"/>
                  </a:lnTo>
                  <a:lnTo>
                    <a:pt x="760501" y="195389"/>
                  </a:lnTo>
                  <a:lnTo>
                    <a:pt x="719963" y="175221"/>
                  </a:lnTo>
                  <a:lnTo>
                    <a:pt x="678815" y="156121"/>
                  </a:lnTo>
                  <a:lnTo>
                    <a:pt x="637057" y="138125"/>
                  </a:lnTo>
                  <a:lnTo>
                    <a:pt x="594728" y="121234"/>
                  </a:lnTo>
                  <a:lnTo>
                    <a:pt x="551827" y="105486"/>
                  </a:lnTo>
                  <a:lnTo>
                    <a:pt x="508393" y="90893"/>
                  </a:lnTo>
                  <a:lnTo>
                    <a:pt x="464426" y="77470"/>
                  </a:lnTo>
                  <a:lnTo>
                    <a:pt x="419963" y="65239"/>
                  </a:lnTo>
                  <a:lnTo>
                    <a:pt x="375005" y="54216"/>
                  </a:lnTo>
                  <a:lnTo>
                    <a:pt x="329577" y="44424"/>
                  </a:lnTo>
                  <a:lnTo>
                    <a:pt x="283692" y="35877"/>
                  </a:lnTo>
                  <a:lnTo>
                    <a:pt x="237388" y="28587"/>
                  </a:lnTo>
                  <a:lnTo>
                    <a:pt x="190665" y="22593"/>
                  </a:lnTo>
                  <a:lnTo>
                    <a:pt x="143548" y="17881"/>
                  </a:lnTo>
                  <a:lnTo>
                    <a:pt x="96050" y="14503"/>
                  </a:lnTo>
                  <a:lnTo>
                    <a:pt x="48196" y="12471"/>
                  </a:lnTo>
                  <a:lnTo>
                    <a:pt x="0" y="11785"/>
                  </a:lnTo>
                  <a:lnTo>
                    <a:pt x="0" y="752589"/>
                  </a:lnTo>
                  <a:lnTo>
                    <a:pt x="47485" y="753783"/>
                  </a:lnTo>
                  <a:lnTo>
                    <a:pt x="94361" y="757351"/>
                  </a:lnTo>
                  <a:lnTo>
                    <a:pt x="140538" y="763219"/>
                  </a:lnTo>
                  <a:lnTo>
                    <a:pt x="185978" y="771334"/>
                  </a:lnTo>
                  <a:lnTo>
                    <a:pt x="230632" y="781634"/>
                  </a:lnTo>
                  <a:lnTo>
                    <a:pt x="274421" y="794067"/>
                  </a:lnTo>
                  <a:lnTo>
                    <a:pt x="317296" y="808583"/>
                  </a:lnTo>
                  <a:lnTo>
                    <a:pt x="359194" y="825106"/>
                  </a:lnTo>
                  <a:lnTo>
                    <a:pt x="400075" y="843584"/>
                  </a:lnTo>
                  <a:lnTo>
                    <a:pt x="439864" y="863955"/>
                  </a:lnTo>
                  <a:lnTo>
                    <a:pt x="478510" y="886180"/>
                  </a:lnTo>
                  <a:lnTo>
                    <a:pt x="515950" y="910183"/>
                  </a:lnTo>
                  <a:lnTo>
                    <a:pt x="552132" y="935913"/>
                  </a:lnTo>
                  <a:lnTo>
                    <a:pt x="586994" y="963307"/>
                  </a:lnTo>
                  <a:lnTo>
                    <a:pt x="620471" y="992314"/>
                  </a:lnTo>
                  <a:lnTo>
                    <a:pt x="652526" y="1022870"/>
                  </a:lnTo>
                  <a:lnTo>
                    <a:pt x="683082" y="1054912"/>
                  </a:lnTo>
                  <a:lnTo>
                    <a:pt x="712089" y="1088402"/>
                  </a:lnTo>
                  <a:lnTo>
                    <a:pt x="739482" y="1123264"/>
                  </a:lnTo>
                  <a:lnTo>
                    <a:pt x="765213" y="1159433"/>
                  </a:lnTo>
                  <a:lnTo>
                    <a:pt x="789216" y="1196873"/>
                  </a:lnTo>
                  <a:lnTo>
                    <a:pt x="811428" y="1235519"/>
                  </a:lnTo>
                  <a:lnTo>
                    <a:pt x="831811" y="1275308"/>
                  </a:lnTo>
                  <a:lnTo>
                    <a:pt x="850290" y="1316189"/>
                  </a:lnTo>
                  <a:lnTo>
                    <a:pt x="866813" y="1358099"/>
                  </a:lnTo>
                  <a:lnTo>
                    <a:pt x="881316" y="1400975"/>
                  </a:lnTo>
                  <a:lnTo>
                    <a:pt x="893749" y="1444764"/>
                  </a:lnTo>
                  <a:lnTo>
                    <a:pt x="904062" y="1489405"/>
                  </a:lnTo>
                  <a:lnTo>
                    <a:pt x="912177" y="1534845"/>
                  </a:lnTo>
                  <a:lnTo>
                    <a:pt x="918044" y="1581035"/>
                  </a:lnTo>
                  <a:lnTo>
                    <a:pt x="921600" y="1627898"/>
                  </a:lnTo>
                  <a:lnTo>
                    <a:pt x="922807" y="1675384"/>
                  </a:lnTo>
                  <a:lnTo>
                    <a:pt x="1663598" y="1675384"/>
                  </a:lnTo>
                  <a:close/>
                </a:path>
                <a:path w="17606010" h="1713229">
                  <a:moveTo>
                    <a:pt x="7612418" y="892784"/>
                  </a:moveTo>
                  <a:lnTo>
                    <a:pt x="6731432" y="11785"/>
                  </a:lnTo>
                  <a:lnTo>
                    <a:pt x="5850293" y="892924"/>
                  </a:lnTo>
                  <a:lnTo>
                    <a:pt x="6669989" y="1712607"/>
                  </a:lnTo>
                  <a:lnTo>
                    <a:pt x="6792874" y="1712607"/>
                  </a:lnTo>
                  <a:lnTo>
                    <a:pt x="7612418" y="893064"/>
                  </a:lnTo>
                  <a:lnTo>
                    <a:pt x="7612418" y="892784"/>
                  </a:lnTo>
                  <a:close/>
                </a:path>
                <a:path w="17606010" h="1713229">
                  <a:moveTo>
                    <a:pt x="8461223" y="860488"/>
                  </a:moveTo>
                  <a:lnTo>
                    <a:pt x="8459876" y="812330"/>
                  </a:lnTo>
                  <a:lnTo>
                    <a:pt x="8455901" y="764870"/>
                  </a:lnTo>
                  <a:lnTo>
                    <a:pt x="8449348" y="718197"/>
                  </a:lnTo>
                  <a:lnTo>
                    <a:pt x="8440306" y="672376"/>
                  </a:lnTo>
                  <a:lnTo>
                    <a:pt x="8428825" y="627468"/>
                  </a:lnTo>
                  <a:lnTo>
                    <a:pt x="8415007" y="583552"/>
                  </a:lnTo>
                  <a:lnTo>
                    <a:pt x="8398904" y="540689"/>
                  </a:lnTo>
                  <a:lnTo>
                    <a:pt x="8380590" y="498970"/>
                  </a:lnTo>
                  <a:lnTo>
                    <a:pt x="8360143" y="458457"/>
                  </a:lnTo>
                  <a:lnTo>
                    <a:pt x="8337626" y="419227"/>
                  </a:lnTo>
                  <a:lnTo>
                    <a:pt x="8313115" y="381342"/>
                  </a:lnTo>
                  <a:lnTo>
                    <a:pt x="8286686" y="344868"/>
                  </a:lnTo>
                  <a:lnTo>
                    <a:pt x="8258403" y="309905"/>
                  </a:lnTo>
                  <a:lnTo>
                    <a:pt x="8228343" y="276491"/>
                  </a:lnTo>
                  <a:lnTo>
                    <a:pt x="8196567" y="244729"/>
                  </a:lnTo>
                  <a:lnTo>
                    <a:pt x="8163166" y="214655"/>
                  </a:lnTo>
                  <a:lnTo>
                    <a:pt x="8128190" y="186372"/>
                  </a:lnTo>
                  <a:lnTo>
                    <a:pt x="8091729" y="159943"/>
                  </a:lnTo>
                  <a:lnTo>
                    <a:pt x="8053845" y="135432"/>
                  </a:lnTo>
                  <a:lnTo>
                    <a:pt x="8014614" y="112915"/>
                  </a:lnTo>
                  <a:lnTo>
                    <a:pt x="7974101" y="92468"/>
                  </a:lnTo>
                  <a:lnTo>
                    <a:pt x="7932382" y="74155"/>
                  </a:lnTo>
                  <a:lnTo>
                    <a:pt x="7889532" y="58051"/>
                  </a:lnTo>
                  <a:lnTo>
                    <a:pt x="7845615" y="44234"/>
                  </a:lnTo>
                  <a:lnTo>
                    <a:pt x="7800708" y="32766"/>
                  </a:lnTo>
                  <a:lnTo>
                    <a:pt x="7754887" y="23710"/>
                  </a:lnTo>
                  <a:lnTo>
                    <a:pt x="7708214" y="17170"/>
                  </a:lnTo>
                  <a:lnTo>
                    <a:pt x="7660754" y="13182"/>
                  </a:lnTo>
                  <a:lnTo>
                    <a:pt x="7612608" y="11836"/>
                  </a:lnTo>
                  <a:lnTo>
                    <a:pt x="7612608" y="1709102"/>
                  </a:lnTo>
                  <a:lnTo>
                    <a:pt x="7660754" y="1707756"/>
                  </a:lnTo>
                  <a:lnTo>
                    <a:pt x="7708214" y="1703781"/>
                  </a:lnTo>
                  <a:lnTo>
                    <a:pt x="7754887" y="1697228"/>
                  </a:lnTo>
                  <a:lnTo>
                    <a:pt x="7800708" y="1688185"/>
                  </a:lnTo>
                  <a:lnTo>
                    <a:pt x="7845615" y="1676704"/>
                  </a:lnTo>
                  <a:lnTo>
                    <a:pt x="7889532" y="1662887"/>
                  </a:lnTo>
                  <a:lnTo>
                    <a:pt x="7932382" y="1646783"/>
                  </a:lnTo>
                  <a:lnTo>
                    <a:pt x="7974101" y="1628470"/>
                  </a:lnTo>
                  <a:lnTo>
                    <a:pt x="8014614" y="1608023"/>
                  </a:lnTo>
                  <a:lnTo>
                    <a:pt x="8053845" y="1585506"/>
                  </a:lnTo>
                  <a:lnTo>
                    <a:pt x="8091729" y="1560995"/>
                  </a:lnTo>
                  <a:lnTo>
                    <a:pt x="8128190" y="1534566"/>
                  </a:lnTo>
                  <a:lnTo>
                    <a:pt x="8163166" y="1506283"/>
                  </a:lnTo>
                  <a:lnTo>
                    <a:pt x="8196567" y="1476222"/>
                  </a:lnTo>
                  <a:lnTo>
                    <a:pt x="8228343" y="1444447"/>
                  </a:lnTo>
                  <a:lnTo>
                    <a:pt x="8258403" y="1411046"/>
                  </a:lnTo>
                  <a:lnTo>
                    <a:pt x="8286686" y="1376070"/>
                  </a:lnTo>
                  <a:lnTo>
                    <a:pt x="8313115" y="1339608"/>
                  </a:lnTo>
                  <a:lnTo>
                    <a:pt x="8337626" y="1301724"/>
                  </a:lnTo>
                  <a:lnTo>
                    <a:pt x="8360143" y="1262494"/>
                  </a:lnTo>
                  <a:lnTo>
                    <a:pt x="8380590" y="1221981"/>
                  </a:lnTo>
                  <a:lnTo>
                    <a:pt x="8398904" y="1180261"/>
                  </a:lnTo>
                  <a:lnTo>
                    <a:pt x="8415007" y="1137412"/>
                  </a:lnTo>
                  <a:lnTo>
                    <a:pt x="8428825" y="1093495"/>
                  </a:lnTo>
                  <a:lnTo>
                    <a:pt x="8440306" y="1048588"/>
                  </a:lnTo>
                  <a:lnTo>
                    <a:pt x="8449348" y="1002766"/>
                  </a:lnTo>
                  <a:lnTo>
                    <a:pt x="8455901" y="956094"/>
                  </a:lnTo>
                  <a:lnTo>
                    <a:pt x="8459876" y="908634"/>
                  </a:lnTo>
                  <a:lnTo>
                    <a:pt x="8461223" y="860488"/>
                  </a:lnTo>
                  <a:close/>
                </a:path>
                <a:path w="17606010" h="1713229">
                  <a:moveTo>
                    <a:pt x="9310408" y="11836"/>
                  </a:moveTo>
                  <a:lnTo>
                    <a:pt x="9262250" y="13182"/>
                  </a:lnTo>
                  <a:lnTo>
                    <a:pt x="9214802" y="17170"/>
                  </a:lnTo>
                  <a:lnTo>
                    <a:pt x="9168130" y="23710"/>
                  </a:lnTo>
                  <a:lnTo>
                    <a:pt x="9122296" y="32766"/>
                  </a:lnTo>
                  <a:lnTo>
                    <a:pt x="9077388" y="44234"/>
                  </a:lnTo>
                  <a:lnTo>
                    <a:pt x="9033485" y="58051"/>
                  </a:lnTo>
                  <a:lnTo>
                    <a:pt x="8990622" y="74155"/>
                  </a:lnTo>
                  <a:lnTo>
                    <a:pt x="8948915" y="92468"/>
                  </a:lnTo>
                  <a:lnTo>
                    <a:pt x="8908402" y="112915"/>
                  </a:lnTo>
                  <a:lnTo>
                    <a:pt x="8869159" y="135432"/>
                  </a:lnTo>
                  <a:lnTo>
                    <a:pt x="8831275" y="159943"/>
                  </a:lnTo>
                  <a:lnTo>
                    <a:pt x="8794813" y="186372"/>
                  </a:lnTo>
                  <a:lnTo>
                    <a:pt x="8759850" y="214655"/>
                  </a:lnTo>
                  <a:lnTo>
                    <a:pt x="8726437" y="244729"/>
                  </a:lnTo>
                  <a:lnTo>
                    <a:pt x="8694674" y="276491"/>
                  </a:lnTo>
                  <a:lnTo>
                    <a:pt x="8664600" y="309905"/>
                  </a:lnTo>
                  <a:lnTo>
                    <a:pt x="8636317" y="344868"/>
                  </a:lnTo>
                  <a:lnTo>
                    <a:pt x="8609889" y="381342"/>
                  </a:lnTo>
                  <a:lnTo>
                    <a:pt x="8585378" y="419227"/>
                  </a:lnTo>
                  <a:lnTo>
                    <a:pt x="8562861" y="458457"/>
                  </a:lnTo>
                  <a:lnTo>
                    <a:pt x="8542414" y="498970"/>
                  </a:lnTo>
                  <a:lnTo>
                    <a:pt x="8524100" y="540689"/>
                  </a:lnTo>
                  <a:lnTo>
                    <a:pt x="8507997" y="583552"/>
                  </a:lnTo>
                  <a:lnTo>
                    <a:pt x="8494179" y="627468"/>
                  </a:lnTo>
                  <a:lnTo>
                    <a:pt x="8482711" y="672376"/>
                  </a:lnTo>
                  <a:lnTo>
                    <a:pt x="8473669" y="718197"/>
                  </a:lnTo>
                  <a:lnTo>
                    <a:pt x="8467115" y="764870"/>
                  </a:lnTo>
                  <a:lnTo>
                    <a:pt x="8463128" y="812330"/>
                  </a:lnTo>
                  <a:lnTo>
                    <a:pt x="8461794" y="860488"/>
                  </a:lnTo>
                  <a:lnTo>
                    <a:pt x="8463128" y="908634"/>
                  </a:lnTo>
                  <a:lnTo>
                    <a:pt x="8467115" y="956094"/>
                  </a:lnTo>
                  <a:lnTo>
                    <a:pt x="8473669" y="1002766"/>
                  </a:lnTo>
                  <a:lnTo>
                    <a:pt x="8482711" y="1048588"/>
                  </a:lnTo>
                  <a:lnTo>
                    <a:pt x="8494179" y="1093495"/>
                  </a:lnTo>
                  <a:lnTo>
                    <a:pt x="8507997" y="1137412"/>
                  </a:lnTo>
                  <a:lnTo>
                    <a:pt x="8524100" y="1180261"/>
                  </a:lnTo>
                  <a:lnTo>
                    <a:pt x="8542414" y="1221981"/>
                  </a:lnTo>
                  <a:lnTo>
                    <a:pt x="8562861" y="1262494"/>
                  </a:lnTo>
                  <a:lnTo>
                    <a:pt x="8585378" y="1301724"/>
                  </a:lnTo>
                  <a:lnTo>
                    <a:pt x="8609889" y="1339608"/>
                  </a:lnTo>
                  <a:lnTo>
                    <a:pt x="8636317" y="1376070"/>
                  </a:lnTo>
                  <a:lnTo>
                    <a:pt x="8664600" y="1411046"/>
                  </a:lnTo>
                  <a:lnTo>
                    <a:pt x="8694674" y="1444447"/>
                  </a:lnTo>
                  <a:lnTo>
                    <a:pt x="8726437" y="1476222"/>
                  </a:lnTo>
                  <a:lnTo>
                    <a:pt x="8759850" y="1506283"/>
                  </a:lnTo>
                  <a:lnTo>
                    <a:pt x="8794813" y="1534566"/>
                  </a:lnTo>
                  <a:lnTo>
                    <a:pt x="8831275" y="1560995"/>
                  </a:lnTo>
                  <a:lnTo>
                    <a:pt x="8869159" y="1585506"/>
                  </a:lnTo>
                  <a:lnTo>
                    <a:pt x="8908402" y="1608023"/>
                  </a:lnTo>
                  <a:lnTo>
                    <a:pt x="8948915" y="1628470"/>
                  </a:lnTo>
                  <a:lnTo>
                    <a:pt x="8990622" y="1646783"/>
                  </a:lnTo>
                  <a:lnTo>
                    <a:pt x="9033485" y="1662887"/>
                  </a:lnTo>
                  <a:lnTo>
                    <a:pt x="9077388" y="1676704"/>
                  </a:lnTo>
                  <a:lnTo>
                    <a:pt x="9122296" y="1688185"/>
                  </a:lnTo>
                  <a:lnTo>
                    <a:pt x="9168130" y="1697228"/>
                  </a:lnTo>
                  <a:lnTo>
                    <a:pt x="9214802" y="1703781"/>
                  </a:lnTo>
                  <a:lnTo>
                    <a:pt x="9262250" y="1707756"/>
                  </a:lnTo>
                  <a:lnTo>
                    <a:pt x="9310408" y="1709102"/>
                  </a:lnTo>
                  <a:lnTo>
                    <a:pt x="9310408" y="11836"/>
                  </a:lnTo>
                  <a:close/>
                </a:path>
                <a:path w="17606010" h="1713229">
                  <a:moveTo>
                    <a:pt x="17605566" y="1686077"/>
                  </a:moveTo>
                  <a:lnTo>
                    <a:pt x="15919526" y="0"/>
                  </a:lnTo>
                  <a:lnTo>
                    <a:pt x="15919514" y="1693519"/>
                  </a:lnTo>
                  <a:lnTo>
                    <a:pt x="17605566" y="1693519"/>
                  </a:lnTo>
                  <a:lnTo>
                    <a:pt x="17605566" y="1686077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4828327" y="8586174"/>
              <a:ext cx="1761489" cy="1701164"/>
            </a:xfrm>
            <a:custGeom>
              <a:avLst/>
              <a:gdLst/>
              <a:ahLst/>
              <a:cxnLst/>
              <a:rect l="l" t="t" r="r" b="b"/>
              <a:pathLst>
                <a:path w="1761490" h="1701165">
                  <a:moveTo>
                    <a:pt x="0" y="1700825"/>
                  </a:moveTo>
                  <a:lnTo>
                    <a:pt x="1760945" y="1700825"/>
                  </a:lnTo>
                  <a:lnTo>
                    <a:pt x="1759516" y="1665570"/>
                  </a:lnTo>
                  <a:lnTo>
                    <a:pt x="1756282" y="1617728"/>
                  </a:lnTo>
                  <a:lnTo>
                    <a:pt x="1751782" y="1570243"/>
                  </a:lnTo>
                  <a:lnTo>
                    <a:pt x="1746036" y="1523132"/>
                  </a:lnTo>
                  <a:lnTo>
                    <a:pt x="1739058" y="1476412"/>
                  </a:lnTo>
                  <a:lnTo>
                    <a:pt x="1730865" y="1430101"/>
                  </a:lnTo>
                  <a:lnTo>
                    <a:pt x="1721476" y="1384214"/>
                  </a:lnTo>
                  <a:lnTo>
                    <a:pt x="1710906" y="1338768"/>
                  </a:lnTo>
                  <a:lnTo>
                    <a:pt x="1699172" y="1293781"/>
                  </a:lnTo>
                  <a:lnTo>
                    <a:pt x="1686291" y="1249269"/>
                  </a:lnTo>
                  <a:lnTo>
                    <a:pt x="1672280" y="1205249"/>
                  </a:lnTo>
                  <a:lnTo>
                    <a:pt x="1657155" y="1161737"/>
                  </a:lnTo>
                  <a:lnTo>
                    <a:pt x="1640934" y="1118752"/>
                  </a:lnTo>
                  <a:lnTo>
                    <a:pt x="1623633" y="1076308"/>
                  </a:lnTo>
                  <a:lnTo>
                    <a:pt x="1605269" y="1034423"/>
                  </a:lnTo>
                  <a:lnTo>
                    <a:pt x="1585859" y="993115"/>
                  </a:lnTo>
                  <a:lnTo>
                    <a:pt x="1565419" y="952399"/>
                  </a:lnTo>
                  <a:lnTo>
                    <a:pt x="1543967" y="912292"/>
                  </a:lnTo>
                  <a:lnTo>
                    <a:pt x="1521519" y="872812"/>
                  </a:lnTo>
                  <a:lnTo>
                    <a:pt x="1498092" y="833975"/>
                  </a:lnTo>
                  <a:lnTo>
                    <a:pt x="1473703" y="795798"/>
                  </a:lnTo>
                  <a:lnTo>
                    <a:pt x="1448368" y="758298"/>
                  </a:lnTo>
                  <a:lnTo>
                    <a:pt x="1422104" y="721491"/>
                  </a:lnTo>
                  <a:lnTo>
                    <a:pt x="1394929" y="685394"/>
                  </a:lnTo>
                  <a:lnTo>
                    <a:pt x="1366859" y="650024"/>
                  </a:lnTo>
                  <a:lnTo>
                    <a:pt x="1337910" y="615398"/>
                  </a:lnTo>
                  <a:lnTo>
                    <a:pt x="1308100" y="581533"/>
                  </a:lnTo>
                  <a:lnTo>
                    <a:pt x="1277446" y="548445"/>
                  </a:lnTo>
                  <a:lnTo>
                    <a:pt x="1245963" y="516152"/>
                  </a:lnTo>
                  <a:lnTo>
                    <a:pt x="1213670" y="484670"/>
                  </a:lnTo>
                  <a:lnTo>
                    <a:pt x="1180582" y="454015"/>
                  </a:lnTo>
                  <a:lnTo>
                    <a:pt x="1146717" y="424205"/>
                  </a:lnTo>
                  <a:lnTo>
                    <a:pt x="1112091" y="395257"/>
                  </a:lnTo>
                  <a:lnTo>
                    <a:pt x="1076721" y="367187"/>
                  </a:lnTo>
                  <a:lnTo>
                    <a:pt x="1040624" y="340012"/>
                  </a:lnTo>
                  <a:lnTo>
                    <a:pt x="1003817" y="313749"/>
                  </a:lnTo>
                  <a:lnTo>
                    <a:pt x="966316" y="288414"/>
                  </a:lnTo>
                  <a:lnTo>
                    <a:pt x="928139" y="264025"/>
                  </a:lnTo>
                  <a:lnTo>
                    <a:pt x="889302" y="240598"/>
                  </a:lnTo>
                  <a:lnTo>
                    <a:pt x="849822" y="218150"/>
                  </a:lnTo>
                  <a:lnTo>
                    <a:pt x="809715" y="196698"/>
                  </a:lnTo>
                  <a:lnTo>
                    <a:pt x="768999" y="176258"/>
                  </a:lnTo>
                  <a:lnTo>
                    <a:pt x="727690" y="156849"/>
                  </a:lnTo>
                  <a:lnTo>
                    <a:pt x="685806" y="138485"/>
                  </a:lnTo>
                  <a:lnTo>
                    <a:pt x="643362" y="121184"/>
                  </a:lnTo>
                  <a:lnTo>
                    <a:pt x="600376" y="104963"/>
                  </a:lnTo>
                  <a:lnTo>
                    <a:pt x="556864" y="89839"/>
                  </a:lnTo>
                  <a:lnTo>
                    <a:pt x="512844" y="75828"/>
                  </a:lnTo>
                  <a:lnTo>
                    <a:pt x="468332" y="62947"/>
                  </a:lnTo>
                  <a:lnTo>
                    <a:pt x="423345" y="51213"/>
                  </a:lnTo>
                  <a:lnTo>
                    <a:pt x="377899" y="40644"/>
                  </a:lnTo>
                  <a:lnTo>
                    <a:pt x="332012" y="31254"/>
                  </a:lnTo>
                  <a:lnTo>
                    <a:pt x="285700" y="23063"/>
                  </a:lnTo>
                  <a:lnTo>
                    <a:pt x="238980" y="16085"/>
                  </a:lnTo>
                  <a:lnTo>
                    <a:pt x="191870" y="10338"/>
                  </a:lnTo>
                  <a:lnTo>
                    <a:pt x="144384" y="5839"/>
                  </a:lnTo>
                  <a:lnTo>
                    <a:pt x="96542" y="2605"/>
                  </a:lnTo>
                  <a:lnTo>
                    <a:pt x="48358" y="652"/>
                  </a:lnTo>
                  <a:lnTo>
                    <a:pt x="0" y="0"/>
                  </a:lnTo>
                  <a:lnTo>
                    <a:pt x="0" y="1700825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46160" y="8587828"/>
              <a:ext cx="12478385" cy="1699260"/>
            </a:xfrm>
            <a:custGeom>
              <a:avLst/>
              <a:gdLst/>
              <a:ahLst/>
              <a:cxnLst/>
              <a:rect l="l" t="t" r="r" b="b"/>
              <a:pathLst>
                <a:path w="12478385" h="1699259">
                  <a:moveTo>
                    <a:pt x="1657350" y="15367"/>
                  </a:moveTo>
                  <a:lnTo>
                    <a:pt x="0" y="15367"/>
                  </a:lnTo>
                  <a:lnTo>
                    <a:pt x="0" y="1682242"/>
                  </a:lnTo>
                  <a:lnTo>
                    <a:pt x="1657350" y="1682242"/>
                  </a:lnTo>
                  <a:lnTo>
                    <a:pt x="1657350" y="15367"/>
                  </a:lnTo>
                  <a:close/>
                </a:path>
                <a:path w="12478385" h="1699259">
                  <a:moveTo>
                    <a:pt x="9342260" y="9525"/>
                  </a:moveTo>
                  <a:lnTo>
                    <a:pt x="7646810" y="9525"/>
                  </a:lnTo>
                  <a:lnTo>
                    <a:pt x="9336443" y="1699171"/>
                  </a:lnTo>
                  <a:lnTo>
                    <a:pt x="9342260" y="1699171"/>
                  </a:lnTo>
                  <a:lnTo>
                    <a:pt x="9342260" y="9525"/>
                  </a:lnTo>
                  <a:close/>
                </a:path>
                <a:path w="12478385" h="1699259">
                  <a:moveTo>
                    <a:pt x="11106442" y="850900"/>
                  </a:moveTo>
                  <a:lnTo>
                    <a:pt x="11105540" y="825500"/>
                  </a:lnTo>
                  <a:lnTo>
                    <a:pt x="11104944" y="825500"/>
                  </a:lnTo>
                  <a:lnTo>
                    <a:pt x="11104207" y="812800"/>
                  </a:lnTo>
                  <a:lnTo>
                    <a:pt x="11103343" y="800100"/>
                  </a:lnTo>
                  <a:lnTo>
                    <a:pt x="11102353" y="787400"/>
                  </a:lnTo>
                  <a:lnTo>
                    <a:pt x="11101222" y="774700"/>
                  </a:lnTo>
                  <a:lnTo>
                    <a:pt x="11099965" y="762000"/>
                  </a:lnTo>
                  <a:lnTo>
                    <a:pt x="11098581" y="762000"/>
                  </a:lnTo>
                  <a:lnTo>
                    <a:pt x="11097057" y="749300"/>
                  </a:lnTo>
                  <a:lnTo>
                    <a:pt x="11095406" y="736600"/>
                  </a:lnTo>
                  <a:lnTo>
                    <a:pt x="11093628" y="723900"/>
                  </a:lnTo>
                  <a:lnTo>
                    <a:pt x="11091710" y="711200"/>
                  </a:lnTo>
                  <a:lnTo>
                    <a:pt x="11089665" y="698500"/>
                  </a:lnTo>
                  <a:lnTo>
                    <a:pt x="11087494" y="698500"/>
                  </a:lnTo>
                  <a:lnTo>
                    <a:pt x="11085182" y="685800"/>
                  </a:lnTo>
                  <a:lnTo>
                    <a:pt x="11082757" y="673100"/>
                  </a:lnTo>
                  <a:lnTo>
                    <a:pt x="11080191" y="660400"/>
                  </a:lnTo>
                  <a:lnTo>
                    <a:pt x="11077499" y="647700"/>
                  </a:lnTo>
                  <a:lnTo>
                    <a:pt x="11074679" y="635000"/>
                  </a:lnTo>
                  <a:lnTo>
                    <a:pt x="11071733" y="635000"/>
                  </a:lnTo>
                  <a:lnTo>
                    <a:pt x="11068660" y="622300"/>
                  </a:lnTo>
                  <a:lnTo>
                    <a:pt x="11065447" y="609600"/>
                  </a:lnTo>
                  <a:lnTo>
                    <a:pt x="11062119" y="596900"/>
                  </a:lnTo>
                  <a:lnTo>
                    <a:pt x="11058665" y="584200"/>
                  </a:lnTo>
                  <a:lnTo>
                    <a:pt x="11055083" y="584200"/>
                  </a:lnTo>
                  <a:lnTo>
                    <a:pt x="11051388" y="571500"/>
                  </a:lnTo>
                  <a:lnTo>
                    <a:pt x="11047552" y="558800"/>
                  </a:lnTo>
                  <a:lnTo>
                    <a:pt x="11043603" y="546100"/>
                  </a:lnTo>
                  <a:lnTo>
                    <a:pt x="11039526" y="533400"/>
                  </a:lnTo>
                  <a:lnTo>
                    <a:pt x="11035322" y="533400"/>
                  </a:lnTo>
                  <a:lnTo>
                    <a:pt x="11031004" y="520700"/>
                  </a:lnTo>
                  <a:lnTo>
                    <a:pt x="11026559" y="508000"/>
                  </a:lnTo>
                  <a:lnTo>
                    <a:pt x="11022000" y="495300"/>
                  </a:lnTo>
                  <a:lnTo>
                    <a:pt x="11017314" y="482600"/>
                  </a:lnTo>
                  <a:lnTo>
                    <a:pt x="11012513" y="482600"/>
                  </a:lnTo>
                  <a:lnTo>
                    <a:pt x="11007585" y="469900"/>
                  </a:lnTo>
                  <a:lnTo>
                    <a:pt x="11002556" y="457200"/>
                  </a:lnTo>
                  <a:lnTo>
                    <a:pt x="10997400" y="444500"/>
                  </a:lnTo>
                  <a:lnTo>
                    <a:pt x="10992129" y="444500"/>
                  </a:lnTo>
                  <a:lnTo>
                    <a:pt x="10986732" y="431800"/>
                  </a:lnTo>
                  <a:lnTo>
                    <a:pt x="10981233" y="419100"/>
                  </a:lnTo>
                  <a:lnTo>
                    <a:pt x="10975619" y="406400"/>
                  </a:lnTo>
                  <a:lnTo>
                    <a:pt x="10969892" y="406400"/>
                  </a:lnTo>
                  <a:lnTo>
                    <a:pt x="10964050" y="393700"/>
                  </a:lnTo>
                  <a:lnTo>
                    <a:pt x="10958093" y="381000"/>
                  </a:lnTo>
                  <a:lnTo>
                    <a:pt x="10952036" y="381000"/>
                  </a:lnTo>
                  <a:lnTo>
                    <a:pt x="10945863" y="368300"/>
                  </a:lnTo>
                  <a:lnTo>
                    <a:pt x="10939577" y="355600"/>
                  </a:lnTo>
                  <a:lnTo>
                    <a:pt x="10933189" y="355600"/>
                  </a:lnTo>
                  <a:lnTo>
                    <a:pt x="10926699" y="342900"/>
                  </a:lnTo>
                  <a:lnTo>
                    <a:pt x="10920095" y="330200"/>
                  </a:lnTo>
                  <a:lnTo>
                    <a:pt x="10913402" y="330200"/>
                  </a:lnTo>
                  <a:lnTo>
                    <a:pt x="10906582" y="317500"/>
                  </a:lnTo>
                  <a:lnTo>
                    <a:pt x="10899673" y="304800"/>
                  </a:lnTo>
                  <a:lnTo>
                    <a:pt x="10892663" y="304800"/>
                  </a:lnTo>
                  <a:lnTo>
                    <a:pt x="10885551" y="292100"/>
                  </a:lnTo>
                  <a:lnTo>
                    <a:pt x="10878337" y="279400"/>
                  </a:lnTo>
                  <a:lnTo>
                    <a:pt x="10871022" y="279400"/>
                  </a:lnTo>
                  <a:lnTo>
                    <a:pt x="10863618" y="266700"/>
                  </a:lnTo>
                  <a:lnTo>
                    <a:pt x="10856112" y="254000"/>
                  </a:lnTo>
                  <a:lnTo>
                    <a:pt x="10848518" y="254000"/>
                  </a:lnTo>
                  <a:lnTo>
                    <a:pt x="10840822" y="241300"/>
                  </a:lnTo>
                  <a:lnTo>
                    <a:pt x="10833037" y="241300"/>
                  </a:lnTo>
                  <a:lnTo>
                    <a:pt x="10825163" y="228600"/>
                  </a:lnTo>
                  <a:lnTo>
                    <a:pt x="10817200" y="215900"/>
                  </a:lnTo>
                  <a:lnTo>
                    <a:pt x="10809135" y="215900"/>
                  </a:lnTo>
                  <a:lnTo>
                    <a:pt x="10800994" y="203200"/>
                  </a:lnTo>
                  <a:lnTo>
                    <a:pt x="10792765" y="203200"/>
                  </a:lnTo>
                  <a:lnTo>
                    <a:pt x="10784446" y="190500"/>
                  </a:lnTo>
                  <a:lnTo>
                    <a:pt x="10776039" y="190500"/>
                  </a:lnTo>
                  <a:lnTo>
                    <a:pt x="10767568" y="177800"/>
                  </a:lnTo>
                  <a:lnTo>
                    <a:pt x="10758996" y="177800"/>
                  </a:lnTo>
                  <a:lnTo>
                    <a:pt x="10750347" y="165100"/>
                  </a:lnTo>
                  <a:lnTo>
                    <a:pt x="10741622" y="165100"/>
                  </a:lnTo>
                  <a:lnTo>
                    <a:pt x="10732821" y="152400"/>
                  </a:lnTo>
                  <a:lnTo>
                    <a:pt x="10723944" y="152400"/>
                  </a:lnTo>
                  <a:lnTo>
                    <a:pt x="10714990" y="139700"/>
                  </a:lnTo>
                  <a:lnTo>
                    <a:pt x="10705960" y="139700"/>
                  </a:lnTo>
                  <a:lnTo>
                    <a:pt x="10696867" y="127000"/>
                  </a:lnTo>
                  <a:lnTo>
                    <a:pt x="10687698" y="127000"/>
                  </a:lnTo>
                  <a:lnTo>
                    <a:pt x="10678452" y="114300"/>
                  </a:lnTo>
                  <a:lnTo>
                    <a:pt x="10659770" y="114300"/>
                  </a:lnTo>
                  <a:lnTo>
                    <a:pt x="10650334" y="101600"/>
                  </a:lnTo>
                  <a:lnTo>
                    <a:pt x="10640822" y="101600"/>
                  </a:lnTo>
                  <a:lnTo>
                    <a:pt x="10631259" y="88900"/>
                  </a:lnTo>
                  <a:lnTo>
                    <a:pt x="10611942" y="88900"/>
                  </a:lnTo>
                  <a:lnTo>
                    <a:pt x="10602189" y="76200"/>
                  </a:lnTo>
                  <a:lnTo>
                    <a:pt x="10592384" y="76200"/>
                  </a:lnTo>
                  <a:lnTo>
                    <a:pt x="10582529" y="63500"/>
                  </a:lnTo>
                  <a:lnTo>
                    <a:pt x="10562654" y="63500"/>
                  </a:lnTo>
                  <a:lnTo>
                    <a:pt x="10552633" y="50800"/>
                  </a:lnTo>
                  <a:lnTo>
                    <a:pt x="10522306" y="50800"/>
                  </a:lnTo>
                  <a:lnTo>
                    <a:pt x="10512107" y="38100"/>
                  </a:lnTo>
                  <a:lnTo>
                    <a:pt x="10491572" y="38100"/>
                  </a:lnTo>
                  <a:lnTo>
                    <a:pt x="10481234" y="25400"/>
                  </a:lnTo>
                  <a:lnTo>
                    <a:pt x="10439552" y="25400"/>
                  </a:lnTo>
                  <a:lnTo>
                    <a:pt x="10429049" y="12700"/>
                  </a:lnTo>
                  <a:lnTo>
                    <a:pt x="10376103" y="12700"/>
                  </a:lnTo>
                  <a:lnTo>
                    <a:pt x="10365435" y="0"/>
                  </a:lnTo>
                  <a:lnTo>
                    <a:pt x="10085476" y="0"/>
                  </a:lnTo>
                  <a:lnTo>
                    <a:pt x="10074821" y="12700"/>
                  </a:lnTo>
                  <a:lnTo>
                    <a:pt x="10021862" y="12700"/>
                  </a:lnTo>
                  <a:lnTo>
                    <a:pt x="10011359" y="25400"/>
                  </a:lnTo>
                  <a:lnTo>
                    <a:pt x="9969678" y="25400"/>
                  </a:lnTo>
                  <a:lnTo>
                    <a:pt x="9959353" y="38100"/>
                  </a:lnTo>
                  <a:lnTo>
                    <a:pt x="9938817" y="38100"/>
                  </a:lnTo>
                  <a:lnTo>
                    <a:pt x="9928619" y="50800"/>
                  </a:lnTo>
                  <a:lnTo>
                    <a:pt x="9898278" y="50800"/>
                  </a:lnTo>
                  <a:lnTo>
                    <a:pt x="9888258" y="63500"/>
                  </a:lnTo>
                  <a:lnTo>
                    <a:pt x="9868383" y="63500"/>
                  </a:lnTo>
                  <a:lnTo>
                    <a:pt x="9858527" y="76200"/>
                  </a:lnTo>
                  <a:lnTo>
                    <a:pt x="9848723" y="76200"/>
                  </a:lnTo>
                  <a:lnTo>
                    <a:pt x="9838982" y="88900"/>
                  </a:lnTo>
                  <a:lnTo>
                    <a:pt x="9819665" y="88900"/>
                  </a:lnTo>
                  <a:lnTo>
                    <a:pt x="9810090" y="101600"/>
                  </a:lnTo>
                  <a:lnTo>
                    <a:pt x="9800590" y="101600"/>
                  </a:lnTo>
                  <a:lnTo>
                    <a:pt x="9791154" y="114300"/>
                  </a:lnTo>
                  <a:lnTo>
                    <a:pt x="9772459" y="114300"/>
                  </a:lnTo>
                  <a:lnTo>
                    <a:pt x="9763227" y="127000"/>
                  </a:lnTo>
                  <a:lnTo>
                    <a:pt x="9754057" y="127000"/>
                  </a:lnTo>
                  <a:lnTo>
                    <a:pt x="9744951" y="139700"/>
                  </a:lnTo>
                  <a:lnTo>
                    <a:pt x="9735922" y="139700"/>
                  </a:lnTo>
                  <a:lnTo>
                    <a:pt x="9726968" y="152400"/>
                  </a:lnTo>
                  <a:lnTo>
                    <a:pt x="9718091" y="152400"/>
                  </a:lnTo>
                  <a:lnTo>
                    <a:pt x="9709290" y="165100"/>
                  </a:lnTo>
                  <a:lnTo>
                    <a:pt x="9700565" y="165100"/>
                  </a:lnTo>
                  <a:lnTo>
                    <a:pt x="9691916" y="177800"/>
                  </a:lnTo>
                  <a:lnTo>
                    <a:pt x="9683356" y="177800"/>
                  </a:lnTo>
                  <a:lnTo>
                    <a:pt x="9674873" y="190500"/>
                  </a:lnTo>
                  <a:lnTo>
                    <a:pt x="9666478" y="190500"/>
                  </a:lnTo>
                  <a:lnTo>
                    <a:pt x="9658159" y="203200"/>
                  </a:lnTo>
                  <a:lnTo>
                    <a:pt x="9649930" y="203200"/>
                  </a:lnTo>
                  <a:lnTo>
                    <a:pt x="9641776" y="215900"/>
                  </a:lnTo>
                  <a:lnTo>
                    <a:pt x="9633725" y="215900"/>
                  </a:lnTo>
                  <a:lnTo>
                    <a:pt x="9625762" y="228600"/>
                  </a:lnTo>
                  <a:lnTo>
                    <a:pt x="9617875" y="241300"/>
                  </a:lnTo>
                  <a:lnTo>
                    <a:pt x="9610090" y="241300"/>
                  </a:lnTo>
                  <a:lnTo>
                    <a:pt x="9602406" y="254000"/>
                  </a:lnTo>
                  <a:lnTo>
                    <a:pt x="9594799" y="254000"/>
                  </a:lnTo>
                  <a:lnTo>
                    <a:pt x="9587293" y="266700"/>
                  </a:lnTo>
                  <a:lnTo>
                    <a:pt x="9579889" y="279400"/>
                  </a:lnTo>
                  <a:lnTo>
                    <a:pt x="9572574" y="279400"/>
                  </a:lnTo>
                  <a:lnTo>
                    <a:pt x="9565361" y="292100"/>
                  </a:lnTo>
                  <a:lnTo>
                    <a:pt x="9558249" y="304800"/>
                  </a:lnTo>
                  <a:lnTo>
                    <a:pt x="9551238" y="304800"/>
                  </a:lnTo>
                  <a:lnTo>
                    <a:pt x="9544329" y="317500"/>
                  </a:lnTo>
                  <a:lnTo>
                    <a:pt x="9537522" y="330200"/>
                  </a:lnTo>
                  <a:lnTo>
                    <a:pt x="9530817" y="330200"/>
                  </a:lnTo>
                  <a:lnTo>
                    <a:pt x="9524213" y="342900"/>
                  </a:lnTo>
                  <a:lnTo>
                    <a:pt x="9517723" y="355600"/>
                  </a:lnTo>
                  <a:lnTo>
                    <a:pt x="9511335" y="355600"/>
                  </a:lnTo>
                  <a:lnTo>
                    <a:pt x="9505061" y="368300"/>
                  </a:lnTo>
                  <a:lnTo>
                    <a:pt x="9498889" y="381000"/>
                  </a:lnTo>
                  <a:lnTo>
                    <a:pt x="9492818" y="381000"/>
                  </a:lnTo>
                  <a:lnTo>
                    <a:pt x="9486862" y="393700"/>
                  </a:lnTo>
                  <a:lnTo>
                    <a:pt x="9481033" y="406400"/>
                  </a:lnTo>
                  <a:lnTo>
                    <a:pt x="9475305" y="406400"/>
                  </a:lnTo>
                  <a:lnTo>
                    <a:pt x="9469679" y="419100"/>
                  </a:lnTo>
                  <a:lnTo>
                    <a:pt x="9464180" y="431800"/>
                  </a:lnTo>
                  <a:lnTo>
                    <a:pt x="9458795" y="444500"/>
                  </a:lnTo>
                  <a:lnTo>
                    <a:pt x="9453524" y="444500"/>
                  </a:lnTo>
                  <a:lnTo>
                    <a:pt x="9448368" y="457200"/>
                  </a:lnTo>
                  <a:lnTo>
                    <a:pt x="9443326" y="469900"/>
                  </a:lnTo>
                  <a:lnTo>
                    <a:pt x="9438411" y="482600"/>
                  </a:lnTo>
                  <a:lnTo>
                    <a:pt x="9433598" y="482600"/>
                  </a:lnTo>
                  <a:lnTo>
                    <a:pt x="9428924" y="495300"/>
                  </a:lnTo>
                  <a:lnTo>
                    <a:pt x="9424352" y="508000"/>
                  </a:lnTo>
                  <a:lnTo>
                    <a:pt x="9419920" y="520700"/>
                  </a:lnTo>
                  <a:lnTo>
                    <a:pt x="9415589" y="533400"/>
                  </a:lnTo>
                  <a:lnTo>
                    <a:pt x="9411398" y="533400"/>
                  </a:lnTo>
                  <a:lnTo>
                    <a:pt x="9407322" y="546100"/>
                  </a:lnTo>
                  <a:lnTo>
                    <a:pt x="9403359" y="558800"/>
                  </a:lnTo>
                  <a:lnTo>
                    <a:pt x="9399537" y="571500"/>
                  </a:lnTo>
                  <a:lnTo>
                    <a:pt x="9395828" y="584200"/>
                  </a:lnTo>
                  <a:lnTo>
                    <a:pt x="9392247" y="584200"/>
                  </a:lnTo>
                  <a:lnTo>
                    <a:pt x="9388792" y="596900"/>
                  </a:lnTo>
                  <a:lnTo>
                    <a:pt x="9385465" y="609600"/>
                  </a:lnTo>
                  <a:lnTo>
                    <a:pt x="9382265" y="622300"/>
                  </a:lnTo>
                  <a:lnTo>
                    <a:pt x="9379191" y="635000"/>
                  </a:lnTo>
                  <a:lnTo>
                    <a:pt x="9376245" y="635000"/>
                  </a:lnTo>
                  <a:lnTo>
                    <a:pt x="9368168" y="673100"/>
                  </a:lnTo>
                  <a:lnTo>
                    <a:pt x="9363431" y="698500"/>
                  </a:lnTo>
                  <a:lnTo>
                    <a:pt x="9361259" y="698500"/>
                  </a:lnTo>
                  <a:lnTo>
                    <a:pt x="9355506" y="736600"/>
                  </a:lnTo>
                  <a:lnTo>
                    <a:pt x="9352343" y="762000"/>
                  </a:lnTo>
                  <a:lnTo>
                    <a:pt x="9350946" y="762000"/>
                  </a:lnTo>
                  <a:lnTo>
                    <a:pt x="9347568" y="800100"/>
                  </a:lnTo>
                  <a:lnTo>
                    <a:pt x="9345981" y="825500"/>
                  </a:lnTo>
                  <a:lnTo>
                    <a:pt x="9345384" y="825500"/>
                  </a:lnTo>
                  <a:lnTo>
                    <a:pt x="9344914" y="838200"/>
                  </a:lnTo>
                  <a:lnTo>
                    <a:pt x="9344584" y="850900"/>
                  </a:lnTo>
                  <a:lnTo>
                    <a:pt x="9344317" y="863600"/>
                  </a:lnTo>
                  <a:lnTo>
                    <a:pt x="9344317" y="889000"/>
                  </a:lnTo>
                  <a:lnTo>
                    <a:pt x="9344584" y="901700"/>
                  </a:lnTo>
                  <a:lnTo>
                    <a:pt x="9344914" y="901700"/>
                  </a:lnTo>
                  <a:lnTo>
                    <a:pt x="9345384" y="914400"/>
                  </a:lnTo>
                  <a:lnTo>
                    <a:pt x="9347568" y="952500"/>
                  </a:lnTo>
                  <a:lnTo>
                    <a:pt x="9349689" y="977900"/>
                  </a:lnTo>
                  <a:lnTo>
                    <a:pt x="9350946" y="977900"/>
                  </a:lnTo>
                  <a:lnTo>
                    <a:pt x="9352343" y="990600"/>
                  </a:lnTo>
                  <a:lnTo>
                    <a:pt x="9353855" y="1003300"/>
                  </a:lnTo>
                  <a:lnTo>
                    <a:pt x="9355506" y="1016000"/>
                  </a:lnTo>
                  <a:lnTo>
                    <a:pt x="9357296" y="1028700"/>
                  </a:lnTo>
                  <a:lnTo>
                    <a:pt x="9359214" y="1041400"/>
                  </a:lnTo>
                  <a:lnTo>
                    <a:pt x="9361259" y="1041400"/>
                  </a:lnTo>
                  <a:lnTo>
                    <a:pt x="9363431" y="1054100"/>
                  </a:lnTo>
                  <a:lnTo>
                    <a:pt x="9365729" y="1066800"/>
                  </a:lnTo>
                  <a:lnTo>
                    <a:pt x="9368168" y="1079500"/>
                  </a:lnTo>
                  <a:lnTo>
                    <a:pt x="9370733" y="1092200"/>
                  </a:lnTo>
                  <a:lnTo>
                    <a:pt x="9373425" y="1104900"/>
                  </a:lnTo>
                  <a:lnTo>
                    <a:pt x="9376245" y="1104900"/>
                  </a:lnTo>
                  <a:lnTo>
                    <a:pt x="9379191" y="1117600"/>
                  </a:lnTo>
                  <a:lnTo>
                    <a:pt x="9382265" y="1130300"/>
                  </a:lnTo>
                  <a:lnTo>
                    <a:pt x="9385465" y="1143000"/>
                  </a:lnTo>
                  <a:lnTo>
                    <a:pt x="9388792" y="1155700"/>
                  </a:lnTo>
                  <a:lnTo>
                    <a:pt x="9392247" y="1155700"/>
                  </a:lnTo>
                  <a:lnTo>
                    <a:pt x="9395828" y="1168400"/>
                  </a:lnTo>
                  <a:lnTo>
                    <a:pt x="9399537" y="1181100"/>
                  </a:lnTo>
                  <a:lnTo>
                    <a:pt x="9403359" y="1193800"/>
                  </a:lnTo>
                  <a:lnTo>
                    <a:pt x="9407322" y="1206500"/>
                  </a:lnTo>
                  <a:lnTo>
                    <a:pt x="9411398" y="1206500"/>
                  </a:lnTo>
                  <a:lnTo>
                    <a:pt x="9415589" y="1219200"/>
                  </a:lnTo>
                  <a:lnTo>
                    <a:pt x="9419920" y="1231900"/>
                  </a:lnTo>
                  <a:lnTo>
                    <a:pt x="9424352" y="1244600"/>
                  </a:lnTo>
                  <a:lnTo>
                    <a:pt x="9428924" y="1257300"/>
                  </a:lnTo>
                  <a:lnTo>
                    <a:pt x="9433598" y="1257300"/>
                  </a:lnTo>
                  <a:lnTo>
                    <a:pt x="9438411" y="1270000"/>
                  </a:lnTo>
                  <a:lnTo>
                    <a:pt x="9443326" y="1282700"/>
                  </a:lnTo>
                  <a:lnTo>
                    <a:pt x="9448368" y="1295400"/>
                  </a:lnTo>
                  <a:lnTo>
                    <a:pt x="9453524" y="1295400"/>
                  </a:lnTo>
                  <a:lnTo>
                    <a:pt x="9458795" y="1308100"/>
                  </a:lnTo>
                  <a:lnTo>
                    <a:pt x="9464180" y="1320800"/>
                  </a:lnTo>
                  <a:lnTo>
                    <a:pt x="9469679" y="1333500"/>
                  </a:lnTo>
                  <a:lnTo>
                    <a:pt x="9475305" y="1333500"/>
                  </a:lnTo>
                  <a:lnTo>
                    <a:pt x="9481033" y="1346200"/>
                  </a:lnTo>
                  <a:lnTo>
                    <a:pt x="9486862" y="1358900"/>
                  </a:lnTo>
                  <a:lnTo>
                    <a:pt x="9492818" y="1358900"/>
                  </a:lnTo>
                  <a:lnTo>
                    <a:pt x="9498889" y="1371600"/>
                  </a:lnTo>
                  <a:lnTo>
                    <a:pt x="9505061" y="1384300"/>
                  </a:lnTo>
                  <a:lnTo>
                    <a:pt x="9511335" y="1397000"/>
                  </a:lnTo>
                  <a:lnTo>
                    <a:pt x="9517723" y="1397000"/>
                  </a:lnTo>
                  <a:lnTo>
                    <a:pt x="9524213" y="1409700"/>
                  </a:lnTo>
                  <a:lnTo>
                    <a:pt x="9530817" y="1422400"/>
                  </a:lnTo>
                  <a:lnTo>
                    <a:pt x="9537522" y="1422400"/>
                  </a:lnTo>
                  <a:lnTo>
                    <a:pt x="9544329" y="1435100"/>
                  </a:lnTo>
                  <a:lnTo>
                    <a:pt x="9551238" y="1447800"/>
                  </a:lnTo>
                  <a:lnTo>
                    <a:pt x="9558249" y="1447800"/>
                  </a:lnTo>
                  <a:lnTo>
                    <a:pt x="9565361" y="1460500"/>
                  </a:lnTo>
                  <a:lnTo>
                    <a:pt x="9572574" y="1460500"/>
                  </a:lnTo>
                  <a:lnTo>
                    <a:pt x="9579889" y="1473200"/>
                  </a:lnTo>
                  <a:lnTo>
                    <a:pt x="9587293" y="1485900"/>
                  </a:lnTo>
                  <a:lnTo>
                    <a:pt x="9594799" y="1485900"/>
                  </a:lnTo>
                  <a:lnTo>
                    <a:pt x="9602406" y="1498600"/>
                  </a:lnTo>
                  <a:lnTo>
                    <a:pt x="9610090" y="1511300"/>
                  </a:lnTo>
                  <a:lnTo>
                    <a:pt x="9617875" y="1511300"/>
                  </a:lnTo>
                  <a:lnTo>
                    <a:pt x="9625762" y="1524000"/>
                  </a:lnTo>
                  <a:lnTo>
                    <a:pt x="9633725" y="1524000"/>
                  </a:lnTo>
                  <a:lnTo>
                    <a:pt x="9641776" y="1536700"/>
                  </a:lnTo>
                  <a:lnTo>
                    <a:pt x="9649930" y="1536700"/>
                  </a:lnTo>
                  <a:lnTo>
                    <a:pt x="9658159" y="1549400"/>
                  </a:lnTo>
                  <a:lnTo>
                    <a:pt x="9666478" y="1562100"/>
                  </a:lnTo>
                  <a:lnTo>
                    <a:pt x="9674873" y="1562100"/>
                  </a:lnTo>
                  <a:lnTo>
                    <a:pt x="9683356" y="1574800"/>
                  </a:lnTo>
                  <a:lnTo>
                    <a:pt x="9691916" y="1574800"/>
                  </a:lnTo>
                  <a:lnTo>
                    <a:pt x="9700565" y="1587500"/>
                  </a:lnTo>
                  <a:lnTo>
                    <a:pt x="9709290" y="1587500"/>
                  </a:lnTo>
                  <a:lnTo>
                    <a:pt x="9718091" y="1600200"/>
                  </a:lnTo>
                  <a:lnTo>
                    <a:pt x="9726968" y="1600200"/>
                  </a:lnTo>
                  <a:lnTo>
                    <a:pt x="9735922" y="1612900"/>
                  </a:lnTo>
                  <a:lnTo>
                    <a:pt x="9754057" y="1612900"/>
                  </a:lnTo>
                  <a:lnTo>
                    <a:pt x="9763227" y="1625600"/>
                  </a:lnTo>
                  <a:lnTo>
                    <a:pt x="9772459" y="1625600"/>
                  </a:lnTo>
                  <a:lnTo>
                    <a:pt x="9781769" y="1638300"/>
                  </a:lnTo>
                  <a:lnTo>
                    <a:pt x="9791154" y="1638300"/>
                  </a:lnTo>
                  <a:lnTo>
                    <a:pt x="9800590" y="1651000"/>
                  </a:lnTo>
                  <a:lnTo>
                    <a:pt x="9819665" y="1651000"/>
                  </a:lnTo>
                  <a:lnTo>
                    <a:pt x="9829292" y="1663700"/>
                  </a:lnTo>
                  <a:lnTo>
                    <a:pt x="9838982" y="1663700"/>
                  </a:lnTo>
                  <a:lnTo>
                    <a:pt x="9848723" y="1676400"/>
                  </a:lnTo>
                  <a:lnTo>
                    <a:pt x="9868383" y="1676400"/>
                  </a:lnTo>
                  <a:lnTo>
                    <a:pt x="9878301" y="1689100"/>
                  </a:lnTo>
                  <a:lnTo>
                    <a:pt x="10572623" y="1689100"/>
                  </a:lnTo>
                  <a:lnTo>
                    <a:pt x="10582529" y="1676400"/>
                  </a:lnTo>
                  <a:lnTo>
                    <a:pt x="10602189" y="1676400"/>
                  </a:lnTo>
                  <a:lnTo>
                    <a:pt x="10611942" y="1663700"/>
                  </a:lnTo>
                  <a:lnTo>
                    <a:pt x="10621632" y="1663700"/>
                  </a:lnTo>
                  <a:lnTo>
                    <a:pt x="10631259" y="1651000"/>
                  </a:lnTo>
                  <a:lnTo>
                    <a:pt x="10650334" y="1651000"/>
                  </a:lnTo>
                  <a:lnTo>
                    <a:pt x="10659770" y="1638300"/>
                  </a:lnTo>
                  <a:lnTo>
                    <a:pt x="10669143" y="1638300"/>
                  </a:lnTo>
                  <a:lnTo>
                    <a:pt x="10678452" y="1625600"/>
                  </a:lnTo>
                  <a:lnTo>
                    <a:pt x="10687698" y="1625600"/>
                  </a:lnTo>
                  <a:lnTo>
                    <a:pt x="10696867" y="1612900"/>
                  </a:lnTo>
                  <a:lnTo>
                    <a:pt x="10714990" y="1612900"/>
                  </a:lnTo>
                  <a:lnTo>
                    <a:pt x="10723944" y="1600200"/>
                  </a:lnTo>
                  <a:lnTo>
                    <a:pt x="10732821" y="1600200"/>
                  </a:lnTo>
                  <a:lnTo>
                    <a:pt x="10741622" y="1587500"/>
                  </a:lnTo>
                  <a:lnTo>
                    <a:pt x="10750347" y="1587500"/>
                  </a:lnTo>
                  <a:lnTo>
                    <a:pt x="10758996" y="1574800"/>
                  </a:lnTo>
                  <a:lnTo>
                    <a:pt x="10767568" y="1574800"/>
                  </a:lnTo>
                  <a:lnTo>
                    <a:pt x="10776039" y="1562100"/>
                  </a:lnTo>
                  <a:lnTo>
                    <a:pt x="10784446" y="1562100"/>
                  </a:lnTo>
                  <a:lnTo>
                    <a:pt x="10792765" y="1549400"/>
                  </a:lnTo>
                  <a:lnTo>
                    <a:pt x="10800994" y="1536700"/>
                  </a:lnTo>
                  <a:lnTo>
                    <a:pt x="10809135" y="1536700"/>
                  </a:lnTo>
                  <a:lnTo>
                    <a:pt x="10817200" y="1524000"/>
                  </a:lnTo>
                  <a:lnTo>
                    <a:pt x="10825163" y="1524000"/>
                  </a:lnTo>
                  <a:lnTo>
                    <a:pt x="10833037" y="1511300"/>
                  </a:lnTo>
                  <a:lnTo>
                    <a:pt x="10840822" y="1511300"/>
                  </a:lnTo>
                  <a:lnTo>
                    <a:pt x="10848518" y="1498600"/>
                  </a:lnTo>
                  <a:lnTo>
                    <a:pt x="10856112" y="1485900"/>
                  </a:lnTo>
                  <a:lnTo>
                    <a:pt x="10863618" y="1485900"/>
                  </a:lnTo>
                  <a:lnTo>
                    <a:pt x="10871022" y="1473200"/>
                  </a:lnTo>
                  <a:lnTo>
                    <a:pt x="10878337" y="1460500"/>
                  </a:lnTo>
                  <a:lnTo>
                    <a:pt x="10885551" y="1460500"/>
                  </a:lnTo>
                  <a:lnTo>
                    <a:pt x="10892663" y="1447800"/>
                  </a:lnTo>
                  <a:lnTo>
                    <a:pt x="10899673" y="1447800"/>
                  </a:lnTo>
                  <a:lnTo>
                    <a:pt x="10906582" y="1435100"/>
                  </a:lnTo>
                  <a:lnTo>
                    <a:pt x="10913402" y="1422400"/>
                  </a:lnTo>
                  <a:lnTo>
                    <a:pt x="10920095" y="1422400"/>
                  </a:lnTo>
                  <a:lnTo>
                    <a:pt x="10926699" y="1409700"/>
                  </a:lnTo>
                  <a:lnTo>
                    <a:pt x="10933189" y="1397000"/>
                  </a:lnTo>
                  <a:lnTo>
                    <a:pt x="10939577" y="1397000"/>
                  </a:lnTo>
                  <a:lnTo>
                    <a:pt x="10945863" y="1384300"/>
                  </a:lnTo>
                  <a:lnTo>
                    <a:pt x="10952036" y="1371600"/>
                  </a:lnTo>
                  <a:lnTo>
                    <a:pt x="10958093" y="1358900"/>
                  </a:lnTo>
                  <a:lnTo>
                    <a:pt x="10964050" y="1358900"/>
                  </a:lnTo>
                  <a:lnTo>
                    <a:pt x="10969892" y="1346200"/>
                  </a:lnTo>
                  <a:lnTo>
                    <a:pt x="10975619" y="1333500"/>
                  </a:lnTo>
                  <a:lnTo>
                    <a:pt x="10981233" y="1333500"/>
                  </a:lnTo>
                  <a:lnTo>
                    <a:pt x="10986732" y="1320800"/>
                  </a:lnTo>
                  <a:lnTo>
                    <a:pt x="10992129" y="1308100"/>
                  </a:lnTo>
                  <a:lnTo>
                    <a:pt x="10997400" y="1295400"/>
                  </a:lnTo>
                  <a:lnTo>
                    <a:pt x="11002556" y="1295400"/>
                  </a:lnTo>
                  <a:lnTo>
                    <a:pt x="11007585" y="1282700"/>
                  </a:lnTo>
                  <a:lnTo>
                    <a:pt x="11012513" y="1270000"/>
                  </a:lnTo>
                  <a:lnTo>
                    <a:pt x="11017314" y="1257300"/>
                  </a:lnTo>
                  <a:lnTo>
                    <a:pt x="11022000" y="1257300"/>
                  </a:lnTo>
                  <a:lnTo>
                    <a:pt x="11026559" y="1244600"/>
                  </a:lnTo>
                  <a:lnTo>
                    <a:pt x="11031004" y="1231900"/>
                  </a:lnTo>
                  <a:lnTo>
                    <a:pt x="11035322" y="1219200"/>
                  </a:lnTo>
                  <a:lnTo>
                    <a:pt x="11039526" y="1206500"/>
                  </a:lnTo>
                  <a:lnTo>
                    <a:pt x="11043603" y="1206500"/>
                  </a:lnTo>
                  <a:lnTo>
                    <a:pt x="11047552" y="1193800"/>
                  </a:lnTo>
                  <a:lnTo>
                    <a:pt x="11051388" y="1181100"/>
                  </a:lnTo>
                  <a:lnTo>
                    <a:pt x="11055083" y="1168400"/>
                  </a:lnTo>
                  <a:lnTo>
                    <a:pt x="11058665" y="1155700"/>
                  </a:lnTo>
                  <a:lnTo>
                    <a:pt x="11062119" y="1155700"/>
                  </a:lnTo>
                  <a:lnTo>
                    <a:pt x="11065447" y="1143000"/>
                  </a:lnTo>
                  <a:lnTo>
                    <a:pt x="11068660" y="1130300"/>
                  </a:lnTo>
                  <a:lnTo>
                    <a:pt x="11071733" y="1117600"/>
                  </a:lnTo>
                  <a:lnTo>
                    <a:pt x="11074679" y="1104900"/>
                  </a:lnTo>
                  <a:lnTo>
                    <a:pt x="11077499" y="1104900"/>
                  </a:lnTo>
                  <a:lnTo>
                    <a:pt x="11085182" y="1066800"/>
                  </a:lnTo>
                  <a:lnTo>
                    <a:pt x="11089665" y="1041400"/>
                  </a:lnTo>
                  <a:lnTo>
                    <a:pt x="11091710" y="1041400"/>
                  </a:lnTo>
                  <a:lnTo>
                    <a:pt x="11097057" y="1003300"/>
                  </a:lnTo>
                  <a:lnTo>
                    <a:pt x="11099965" y="977900"/>
                  </a:lnTo>
                  <a:lnTo>
                    <a:pt x="11101222" y="977900"/>
                  </a:lnTo>
                  <a:lnTo>
                    <a:pt x="11104207" y="939800"/>
                  </a:lnTo>
                  <a:lnTo>
                    <a:pt x="11105540" y="914400"/>
                  </a:lnTo>
                  <a:lnTo>
                    <a:pt x="11106442" y="901700"/>
                  </a:lnTo>
                  <a:lnTo>
                    <a:pt x="11106442" y="850900"/>
                  </a:lnTo>
                  <a:close/>
                </a:path>
                <a:path w="12478385" h="1699259">
                  <a:moveTo>
                    <a:pt x="12478233" y="891273"/>
                  </a:moveTo>
                  <a:lnTo>
                    <a:pt x="11106633" y="891273"/>
                  </a:lnTo>
                  <a:lnTo>
                    <a:pt x="11106633" y="1196073"/>
                  </a:lnTo>
                  <a:lnTo>
                    <a:pt x="12478233" y="1196073"/>
                  </a:lnTo>
                  <a:lnTo>
                    <a:pt x="12478233" y="891273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821948" y="9121157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>
                <a:alpha val="6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037156" y="8609037"/>
              <a:ext cx="1701164" cy="1678305"/>
            </a:xfrm>
            <a:custGeom>
              <a:avLst/>
              <a:gdLst/>
              <a:ahLst/>
              <a:cxnLst/>
              <a:rect l="l" t="t" r="r" b="b"/>
              <a:pathLst>
                <a:path w="1701164" h="1678304">
                  <a:moveTo>
                    <a:pt x="1046271" y="1677962"/>
                  </a:moveTo>
                  <a:lnTo>
                    <a:pt x="654543" y="1677962"/>
                  </a:lnTo>
                  <a:lnTo>
                    <a:pt x="616902" y="1668349"/>
                  </a:lnTo>
                  <a:lnTo>
                    <a:pt x="572894" y="1654498"/>
                  </a:lnTo>
                  <a:lnTo>
                    <a:pt x="529950" y="1638361"/>
                  </a:lnTo>
                  <a:lnTo>
                    <a:pt x="488144" y="1620010"/>
                  </a:lnTo>
                  <a:lnTo>
                    <a:pt x="447547" y="1599518"/>
                  </a:lnTo>
                  <a:lnTo>
                    <a:pt x="408230" y="1576955"/>
                  </a:lnTo>
                  <a:lnTo>
                    <a:pt x="370266" y="1552394"/>
                  </a:lnTo>
                  <a:lnTo>
                    <a:pt x="333726" y="1525906"/>
                  </a:lnTo>
                  <a:lnTo>
                    <a:pt x="298681" y="1497564"/>
                  </a:lnTo>
                  <a:lnTo>
                    <a:pt x="265205" y="1467438"/>
                  </a:lnTo>
                  <a:lnTo>
                    <a:pt x="233368" y="1435601"/>
                  </a:lnTo>
                  <a:lnTo>
                    <a:pt x="203242" y="1402125"/>
                  </a:lnTo>
                  <a:lnTo>
                    <a:pt x="174899" y="1367081"/>
                  </a:lnTo>
                  <a:lnTo>
                    <a:pt x="148412" y="1330541"/>
                  </a:lnTo>
                  <a:lnTo>
                    <a:pt x="123851" y="1292577"/>
                  </a:lnTo>
                  <a:lnTo>
                    <a:pt x="101288" y="1253261"/>
                  </a:lnTo>
                  <a:lnTo>
                    <a:pt x="80796" y="1212665"/>
                  </a:lnTo>
                  <a:lnTo>
                    <a:pt x="62445" y="1170859"/>
                  </a:lnTo>
                  <a:lnTo>
                    <a:pt x="46309" y="1127917"/>
                  </a:lnTo>
                  <a:lnTo>
                    <a:pt x="32458" y="1083910"/>
                  </a:lnTo>
                  <a:lnTo>
                    <a:pt x="20964" y="1038910"/>
                  </a:lnTo>
                  <a:lnTo>
                    <a:pt x="11900" y="992987"/>
                  </a:lnTo>
                  <a:lnTo>
                    <a:pt x="5336" y="946216"/>
                  </a:lnTo>
                  <a:lnTo>
                    <a:pt x="1346" y="898666"/>
                  </a:lnTo>
                  <a:lnTo>
                    <a:pt x="0" y="850410"/>
                  </a:lnTo>
                  <a:lnTo>
                    <a:pt x="1346" y="802152"/>
                  </a:lnTo>
                  <a:lnTo>
                    <a:pt x="5336" y="754601"/>
                  </a:lnTo>
                  <a:lnTo>
                    <a:pt x="11900" y="707828"/>
                  </a:lnTo>
                  <a:lnTo>
                    <a:pt x="20964" y="661904"/>
                  </a:lnTo>
                  <a:lnTo>
                    <a:pt x="32458" y="616902"/>
                  </a:lnTo>
                  <a:lnTo>
                    <a:pt x="46309" y="572894"/>
                  </a:lnTo>
                  <a:lnTo>
                    <a:pt x="62445" y="529950"/>
                  </a:lnTo>
                  <a:lnTo>
                    <a:pt x="80796" y="488144"/>
                  </a:lnTo>
                  <a:lnTo>
                    <a:pt x="101288" y="447547"/>
                  </a:lnTo>
                  <a:lnTo>
                    <a:pt x="123851" y="408230"/>
                  </a:lnTo>
                  <a:lnTo>
                    <a:pt x="148412" y="370266"/>
                  </a:lnTo>
                  <a:lnTo>
                    <a:pt x="174899" y="333726"/>
                  </a:lnTo>
                  <a:lnTo>
                    <a:pt x="203242" y="298681"/>
                  </a:lnTo>
                  <a:lnTo>
                    <a:pt x="233368" y="265205"/>
                  </a:lnTo>
                  <a:lnTo>
                    <a:pt x="265205" y="233368"/>
                  </a:lnTo>
                  <a:lnTo>
                    <a:pt x="298681" y="203242"/>
                  </a:lnTo>
                  <a:lnTo>
                    <a:pt x="333726" y="174899"/>
                  </a:lnTo>
                  <a:lnTo>
                    <a:pt x="370266" y="148412"/>
                  </a:lnTo>
                  <a:lnTo>
                    <a:pt x="408230" y="123851"/>
                  </a:lnTo>
                  <a:lnTo>
                    <a:pt x="447547" y="101288"/>
                  </a:lnTo>
                  <a:lnTo>
                    <a:pt x="488144" y="80796"/>
                  </a:lnTo>
                  <a:lnTo>
                    <a:pt x="529950" y="62445"/>
                  </a:lnTo>
                  <a:lnTo>
                    <a:pt x="572894" y="46309"/>
                  </a:lnTo>
                  <a:lnTo>
                    <a:pt x="616902" y="32458"/>
                  </a:lnTo>
                  <a:lnTo>
                    <a:pt x="661904" y="20964"/>
                  </a:lnTo>
                  <a:lnTo>
                    <a:pt x="707828" y="11900"/>
                  </a:lnTo>
                  <a:lnTo>
                    <a:pt x="754601" y="5336"/>
                  </a:lnTo>
                  <a:lnTo>
                    <a:pt x="802152" y="1346"/>
                  </a:lnTo>
                  <a:lnTo>
                    <a:pt x="850410" y="0"/>
                  </a:lnTo>
                  <a:lnTo>
                    <a:pt x="850410" y="850410"/>
                  </a:lnTo>
                  <a:lnTo>
                    <a:pt x="1700807" y="850410"/>
                  </a:lnTo>
                  <a:lnTo>
                    <a:pt x="1699461" y="898666"/>
                  </a:lnTo>
                  <a:lnTo>
                    <a:pt x="1695470" y="946216"/>
                  </a:lnTo>
                  <a:lnTo>
                    <a:pt x="1688907" y="992987"/>
                  </a:lnTo>
                  <a:lnTo>
                    <a:pt x="1679842" y="1038910"/>
                  </a:lnTo>
                  <a:lnTo>
                    <a:pt x="1668349" y="1083910"/>
                  </a:lnTo>
                  <a:lnTo>
                    <a:pt x="1654498" y="1127917"/>
                  </a:lnTo>
                  <a:lnTo>
                    <a:pt x="1638361" y="1170859"/>
                  </a:lnTo>
                  <a:lnTo>
                    <a:pt x="1620010" y="1212665"/>
                  </a:lnTo>
                  <a:lnTo>
                    <a:pt x="1599518" y="1253261"/>
                  </a:lnTo>
                  <a:lnTo>
                    <a:pt x="1576955" y="1292577"/>
                  </a:lnTo>
                  <a:lnTo>
                    <a:pt x="1552394" y="1330541"/>
                  </a:lnTo>
                  <a:lnTo>
                    <a:pt x="1525906" y="1367081"/>
                  </a:lnTo>
                  <a:lnTo>
                    <a:pt x="1497564" y="1402125"/>
                  </a:lnTo>
                  <a:lnTo>
                    <a:pt x="1467438" y="1435601"/>
                  </a:lnTo>
                  <a:lnTo>
                    <a:pt x="1435601" y="1467438"/>
                  </a:lnTo>
                  <a:lnTo>
                    <a:pt x="1402125" y="1497564"/>
                  </a:lnTo>
                  <a:lnTo>
                    <a:pt x="1367081" y="1525906"/>
                  </a:lnTo>
                  <a:lnTo>
                    <a:pt x="1330541" y="1552394"/>
                  </a:lnTo>
                  <a:lnTo>
                    <a:pt x="1292577" y="1576955"/>
                  </a:lnTo>
                  <a:lnTo>
                    <a:pt x="1253261" y="1599518"/>
                  </a:lnTo>
                  <a:lnTo>
                    <a:pt x="1212665" y="1620010"/>
                  </a:lnTo>
                  <a:lnTo>
                    <a:pt x="1170859" y="1638361"/>
                  </a:lnTo>
                  <a:lnTo>
                    <a:pt x="1127917" y="1654498"/>
                  </a:lnTo>
                  <a:lnTo>
                    <a:pt x="1083910" y="1668349"/>
                  </a:lnTo>
                  <a:lnTo>
                    <a:pt x="1046271" y="1677962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738510" y="8586167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0" y="8586167"/>
              <a:ext cx="676275" cy="742950"/>
            </a:xfrm>
            <a:custGeom>
              <a:avLst/>
              <a:gdLst/>
              <a:ahLst/>
              <a:cxnLst/>
              <a:rect l="l" t="t" r="r" b="b"/>
              <a:pathLst>
                <a:path w="676275" h="742950">
                  <a:moveTo>
                    <a:pt x="676274" y="742949"/>
                  </a:moveTo>
                  <a:lnTo>
                    <a:pt x="0" y="742949"/>
                  </a:lnTo>
                  <a:lnTo>
                    <a:pt x="0" y="0"/>
                  </a:lnTo>
                  <a:lnTo>
                    <a:pt x="676274" y="0"/>
                  </a:lnTo>
                  <a:lnTo>
                    <a:pt x="676274" y="742949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323" y="965003"/>
            <a:ext cx="4476749" cy="11810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53175" y="2848813"/>
          <a:ext cx="16306800" cy="123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985"/>
                <a:gridCol w="929639"/>
                <a:gridCol w="876935"/>
                <a:gridCol w="2633344"/>
                <a:gridCol w="3863339"/>
                <a:gridCol w="1697354"/>
                <a:gridCol w="1716404"/>
                <a:gridCol w="2211705"/>
              </a:tblGrid>
              <a:tr h="923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TEMA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CÓD.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SIGLA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7025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INDICADOR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5">
                          <a:latin typeface="Arial Black"/>
                          <a:cs typeface="Arial Black"/>
                        </a:rPr>
                        <a:t>DEFINIÇÃO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467359" marR="251460" indent="-208279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45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10">
                          <a:latin typeface="Arial Black"/>
                          <a:cs typeface="Arial Black"/>
                        </a:rPr>
                        <a:t>MEDIDA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329565" marR="97155" indent="-225425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FREQUÊNCIA</a:t>
                      </a:r>
                      <a:r>
                        <a:rPr dirty="0" sz="1500" spc="-7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30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9705" marR="172085" indent="-635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UNIDADE </a:t>
                      </a:r>
                      <a:r>
                        <a:rPr dirty="0" sz="1500" spc="-190">
                          <a:latin typeface="Arial Black"/>
                          <a:cs typeface="Arial Black"/>
                        </a:rPr>
                        <a:t>RESPONSÁVEL</a:t>
                      </a:r>
                      <a:r>
                        <a:rPr dirty="0" sz="1500" spc="-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55">
                          <a:latin typeface="Arial Black"/>
                          <a:cs typeface="Arial Black"/>
                        </a:rPr>
                        <a:t>PELA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316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Água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esgoto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901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7.1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901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CA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901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Consumo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água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901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R="7366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Consumo total de água fornecida pela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concessionária.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711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m³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901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Mensal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901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Administração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901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1053175" y="4126129"/>
            <a:ext cx="16230600" cy="19050"/>
            <a:chOff x="1053175" y="4126129"/>
            <a:chExt cx="16230600" cy="19050"/>
          </a:xfrm>
        </p:grpSpPr>
        <p:sp>
          <p:nvSpPr>
            <p:cNvPr id="4" name="object 4" descr=""/>
            <p:cNvSpPr/>
            <p:nvPr/>
          </p:nvSpPr>
          <p:spPr>
            <a:xfrm>
              <a:off x="1053172" y="4126140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302459" y="0"/>
                  </a:moveTo>
                  <a:lnTo>
                    <a:pt x="2292934" y="0"/>
                  </a:lnTo>
                  <a:lnTo>
                    <a:pt x="2292934" y="9525"/>
                  </a:lnTo>
                  <a:lnTo>
                    <a:pt x="2302459" y="9525"/>
                  </a:lnTo>
                  <a:lnTo>
                    <a:pt x="2302459" y="0"/>
                  </a:lnTo>
                  <a:close/>
                </a:path>
                <a:path w="16230600" h="9525">
                  <a:moveTo>
                    <a:pt x="3231934" y="0"/>
                  </a:moveTo>
                  <a:lnTo>
                    <a:pt x="3222409" y="0"/>
                  </a:lnTo>
                  <a:lnTo>
                    <a:pt x="3222409" y="9525"/>
                  </a:lnTo>
                  <a:lnTo>
                    <a:pt x="3231934" y="9525"/>
                  </a:lnTo>
                  <a:lnTo>
                    <a:pt x="3231934" y="0"/>
                  </a:lnTo>
                  <a:close/>
                </a:path>
                <a:path w="16230600" h="9525">
                  <a:moveTo>
                    <a:pt x="4108742" y="0"/>
                  </a:moveTo>
                  <a:lnTo>
                    <a:pt x="4099217" y="0"/>
                  </a:lnTo>
                  <a:lnTo>
                    <a:pt x="4099217" y="9525"/>
                  </a:lnTo>
                  <a:lnTo>
                    <a:pt x="4108742" y="9525"/>
                  </a:lnTo>
                  <a:lnTo>
                    <a:pt x="4108742" y="0"/>
                  </a:lnTo>
                  <a:close/>
                </a:path>
                <a:path w="16230600" h="9525">
                  <a:moveTo>
                    <a:pt x="6742189" y="0"/>
                  </a:moveTo>
                  <a:lnTo>
                    <a:pt x="6732664" y="0"/>
                  </a:lnTo>
                  <a:lnTo>
                    <a:pt x="6732664" y="9525"/>
                  </a:lnTo>
                  <a:lnTo>
                    <a:pt x="6742189" y="9525"/>
                  </a:lnTo>
                  <a:lnTo>
                    <a:pt x="6742189" y="0"/>
                  </a:lnTo>
                  <a:close/>
                </a:path>
                <a:path w="16230600" h="9525">
                  <a:moveTo>
                    <a:pt x="10605364" y="0"/>
                  </a:moveTo>
                  <a:lnTo>
                    <a:pt x="10595839" y="0"/>
                  </a:lnTo>
                  <a:lnTo>
                    <a:pt x="10595839" y="9525"/>
                  </a:lnTo>
                  <a:lnTo>
                    <a:pt x="10605364" y="9525"/>
                  </a:lnTo>
                  <a:lnTo>
                    <a:pt x="10605364" y="0"/>
                  </a:lnTo>
                  <a:close/>
                </a:path>
                <a:path w="16230600" h="9525">
                  <a:moveTo>
                    <a:pt x="12302630" y="0"/>
                  </a:moveTo>
                  <a:lnTo>
                    <a:pt x="12293105" y="0"/>
                  </a:lnTo>
                  <a:lnTo>
                    <a:pt x="12293105" y="9525"/>
                  </a:lnTo>
                  <a:lnTo>
                    <a:pt x="12302630" y="9525"/>
                  </a:lnTo>
                  <a:lnTo>
                    <a:pt x="12302630" y="0"/>
                  </a:lnTo>
                  <a:close/>
                </a:path>
                <a:path w="16230600" h="9525">
                  <a:moveTo>
                    <a:pt x="14018959" y="0"/>
                  </a:moveTo>
                  <a:lnTo>
                    <a:pt x="14009434" y="0"/>
                  </a:lnTo>
                  <a:lnTo>
                    <a:pt x="14009434" y="9525"/>
                  </a:lnTo>
                  <a:lnTo>
                    <a:pt x="14018959" y="9525"/>
                  </a:lnTo>
                  <a:lnTo>
                    <a:pt x="14018959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53175" y="4140417"/>
              <a:ext cx="6742430" cy="0"/>
            </a:xfrm>
            <a:custGeom>
              <a:avLst/>
              <a:gdLst/>
              <a:ahLst/>
              <a:cxnLst/>
              <a:rect l="l" t="t" r="r" b="b"/>
              <a:pathLst>
                <a:path w="6742430" h="0">
                  <a:moveTo>
                    <a:pt x="0" y="0"/>
                  </a:moveTo>
                  <a:lnTo>
                    <a:pt x="2302468" y="0"/>
                  </a:lnTo>
                </a:path>
                <a:path w="6742430" h="0">
                  <a:moveTo>
                    <a:pt x="2302468" y="0"/>
                  </a:moveTo>
                  <a:lnTo>
                    <a:pt x="3231943" y="0"/>
                  </a:lnTo>
                </a:path>
                <a:path w="6742430" h="0">
                  <a:moveTo>
                    <a:pt x="3231943" y="0"/>
                  </a:moveTo>
                  <a:lnTo>
                    <a:pt x="4108749" y="0"/>
                  </a:lnTo>
                </a:path>
                <a:path w="6742430" h="0">
                  <a:moveTo>
                    <a:pt x="4108749" y="0"/>
                  </a:moveTo>
                  <a:lnTo>
                    <a:pt x="6742191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795366" y="4140417"/>
              <a:ext cx="5560695" cy="0"/>
            </a:xfrm>
            <a:custGeom>
              <a:avLst/>
              <a:gdLst/>
              <a:ahLst/>
              <a:cxnLst/>
              <a:rect l="l" t="t" r="r" b="b"/>
              <a:pathLst>
                <a:path w="5560694" h="0">
                  <a:moveTo>
                    <a:pt x="0" y="0"/>
                  </a:moveTo>
                  <a:lnTo>
                    <a:pt x="3863182" y="0"/>
                  </a:lnTo>
                </a:path>
                <a:path w="5560694" h="0">
                  <a:moveTo>
                    <a:pt x="3863182" y="0"/>
                  </a:moveTo>
                  <a:lnTo>
                    <a:pt x="5560445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355812" y="4140417"/>
              <a:ext cx="1716405" cy="0"/>
            </a:xfrm>
            <a:custGeom>
              <a:avLst/>
              <a:gdLst/>
              <a:ahLst/>
              <a:cxnLst/>
              <a:rect l="l" t="t" r="r" b="b"/>
              <a:pathLst>
                <a:path w="1716405" h="0">
                  <a:moveTo>
                    <a:pt x="0" y="0"/>
                  </a:moveTo>
                  <a:lnTo>
                    <a:pt x="1716319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072132" y="4140417"/>
              <a:ext cx="2211705" cy="0"/>
            </a:xfrm>
            <a:custGeom>
              <a:avLst/>
              <a:gdLst/>
              <a:ahLst/>
              <a:cxnLst/>
              <a:rect l="l" t="t" r="r" b="b"/>
              <a:pathLst>
                <a:path w="2211705" h="0">
                  <a:moveTo>
                    <a:pt x="0" y="0"/>
                  </a:moveTo>
                  <a:lnTo>
                    <a:pt x="221164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16000" y="2008547"/>
            <a:ext cx="2625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latin typeface="Arial MT"/>
                <a:cs typeface="Arial MT"/>
              </a:rPr>
              <a:t>Indicador</a:t>
            </a:r>
            <a:r>
              <a:rPr dirty="0" sz="2600" spc="-1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tema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0"/>
            <a:ext cx="18288000" cy="1694180"/>
            <a:chOff x="0" y="0"/>
            <a:chExt cx="18288000" cy="1694180"/>
          </a:xfrm>
        </p:grpSpPr>
        <p:sp>
          <p:nvSpPr>
            <p:cNvPr id="11" name="object 11" descr=""/>
            <p:cNvSpPr/>
            <p:nvPr/>
          </p:nvSpPr>
          <p:spPr>
            <a:xfrm>
              <a:off x="0" y="0"/>
              <a:ext cx="18288000" cy="1676400"/>
            </a:xfrm>
            <a:custGeom>
              <a:avLst/>
              <a:gdLst/>
              <a:ahLst/>
              <a:cxnLst/>
              <a:rect l="l" t="t" r="r" b="b"/>
              <a:pathLst>
                <a:path w="18288000" h="1676400">
                  <a:moveTo>
                    <a:pt x="18287998" y="1676399"/>
                  </a:moveTo>
                  <a:lnTo>
                    <a:pt x="0" y="16763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763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977936" y="11"/>
              <a:ext cx="3310254" cy="1685289"/>
            </a:xfrm>
            <a:custGeom>
              <a:avLst/>
              <a:gdLst/>
              <a:ahLst/>
              <a:cxnLst/>
              <a:rect l="l" t="t" r="r" b="b"/>
              <a:pathLst>
                <a:path w="3310255" h="1685289">
                  <a:moveTo>
                    <a:pt x="827328" y="857338"/>
                  </a:moveTo>
                  <a:lnTo>
                    <a:pt x="825919" y="808723"/>
                  </a:lnTo>
                  <a:lnTo>
                    <a:pt x="821753" y="760857"/>
                  </a:lnTo>
                  <a:lnTo>
                    <a:pt x="814920" y="713803"/>
                  </a:lnTo>
                  <a:lnTo>
                    <a:pt x="805472" y="667639"/>
                  </a:lnTo>
                  <a:lnTo>
                    <a:pt x="793508" y="622452"/>
                  </a:lnTo>
                  <a:lnTo>
                    <a:pt x="779094" y="578307"/>
                  </a:lnTo>
                  <a:lnTo>
                    <a:pt x="762304" y="535305"/>
                  </a:lnTo>
                  <a:lnTo>
                    <a:pt x="743229" y="493496"/>
                  </a:lnTo>
                  <a:lnTo>
                    <a:pt x="721944" y="452970"/>
                  </a:lnTo>
                  <a:lnTo>
                    <a:pt x="698512" y="413804"/>
                  </a:lnTo>
                  <a:lnTo>
                    <a:pt x="673036" y="376085"/>
                  </a:lnTo>
                  <a:lnTo>
                    <a:pt x="645566" y="339877"/>
                  </a:lnTo>
                  <a:lnTo>
                    <a:pt x="616204" y="305257"/>
                  </a:lnTo>
                  <a:lnTo>
                    <a:pt x="585000" y="272313"/>
                  </a:lnTo>
                  <a:lnTo>
                    <a:pt x="552056" y="241122"/>
                  </a:lnTo>
                  <a:lnTo>
                    <a:pt x="517448" y="211747"/>
                  </a:lnTo>
                  <a:lnTo>
                    <a:pt x="481241" y="184289"/>
                  </a:lnTo>
                  <a:lnTo>
                    <a:pt x="443522" y="158800"/>
                  </a:lnTo>
                  <a:lnTo>
                    <a:pt x="404355" y="135369"/>
                  </a:lnTo>
                  <a:lnTo>
                    <a:pt x="363829" y="114084"/>
                  </a:lnTo>
                  <a:lnTo>
                    <a:pt x="322033" y="95008"/>
                  </a:lnTo>
                  <a:lnTo>
                    <a:pt x="279019" y="78219"/>
                  </a:lnTo>
                  <a:lnTo>
                    <a:pt x="234886" y="63804"/>
                  </a:lnTo>
                  <a:lnTo>
                    <a:pt x="189699" y="51841"/>
                  </a:lnTo>
                  <a:lnTo>
                    <a:pt x="143535" y="42392"/>
                  </a:lnTo>
                  <a:lnTo>
                    <a:pt x="96481" y="35560"/>
                  </a:lnTo>
                  <a:lnTo>
                    <a:pt x="48615" y="31394"/>
                  </a:lnTo>
                  <a:lnTo>
                    <a:pt x="0" y="29984"/>
                  </a:lnTo>
                  <a:lnTo>
                    <a:pt x="0" y="1684667"/>
                  </a:lnTo>
                  <a:lnTo>
                    <a:pt x="48615" y="1683258"/>
                  </a:lnTo>
                  <a:lnTo>
                    <a:pt x="96481" y="1679092"/>
                  </a:lnTo>
                  <a:lnTo>
                    <a:pt x="143535" y="1672259"/>
                  </a:lnTo>
                  <a:lnTo>
                    <a:pt x="189699" y="1662811"/>
                  </a:lnTo>
                  <a:lnTo>
                    <a:pt x="234886" y="1650847"/>
                  </a:lnTo>
                  <a:lnTo>
                    <a:pt x="279019" y="1636433"/>
                  </a:lnTo>
                  <a:lnTo>
                    <a:pt x="322033" y="1619643"/>
                  </a:lnTo>
                  <a:lnTo>
                    <a:pt x="363829" y="1600568"/>
                  </a:lnTo>
                  <a:lnTo>
                    <a:pt x="404355" y="1579283"/>
                  </a:lnTo>
                  <a:lnTo>
                    <a:pt x="443522" y="1555851"/>
                  </a:lnTo>
                  <a:lnTo>
                    <a:pt x="481241" y="1530375"/>
                  </a:lnTo>
                  <a:lnTo>
                    <a:pt x="517448" y="1502905"/>
                  </a:lnTo>
                  <a:lnTo>
                    <a:pt x="552056" y="1473542"/>
                  </a:lnTo>
                  <a:lnTo>
                    <a:pt x="585000" y="1442339"/>
                  </a:lnTo>
                  <a:lnTo>
                    <a:pt x="616204" y="1409395"/>
                  </a:lnTo>
                  <a:lnTo>
                    <a:pt x="645566" y="1374787"/>
                  </a:lnTo>
                  <a:lnTo>
                    <a:pt x="673036" y="1338580"/>
                  </a:lnTo>
                  <a:lnTo>
                    <a:pt x="698512" y="1300848"/>
                  </a:lnTo>
                  <a:lnTo>
                    <a:pt x="721944" y="1261694"/>
                  </a:lnTo>
                  <a:lnTo>
                    <a:pt x="743229" y="1221168"/>
                  </a:lnTo>
                  <a:lnTo>
                    <a:pt x="762304" y="1179372"/>
                  </a:lnTo>
                  <a:lnTo>
                    <a:pt x="779094" y="1136357"/>
                  </a:lnTo>
                  <a:lnTo>
                    <a:pt x="793508" y="1092225"/>
                  </a:lnTo>
                  <a:lnTo>
                    <a:pt x="805472" y="1047038"/>
                  </a:lnTo>
                  <a:lnTo>
                    <a:pt x="814920" y="1000874"/>
                  </a:lnTo>
                  <a:lnTo>
                    <a:pt x="821753" y="953820"/>
                  </a:lnTo>
                  <a:lnTo>
                    <a:pt x="825919" y="905954"/>
                  </a:lnTo>
                  <a:lnTo>
                    <a:pt x="827328" y="857338"/>
                  </a:lnTo>
                  <a:close/>
                </a:path>
                <a:path w="3310255" h="1685289">
                  <a:moveTo>
                    <a:pt x="1655140" y="29984"/>
                  </a:moveTo>
                  <a:lnTo>
                    <a:pt x="1606537" y="31394"/>
                  </a:lnTo>
                  <a:lnTo>
                    <a:pt x="1558658" y="35560"/>
                  </a:lnTo>
                  <a:lnTo>
                    <a:pt x="1511604" y="42392"/>
                  </a:lnTo>
                  <a:lnTo>
                    <a:pt x="1465453" y="51841"/>
                  </a:lnTo>
                  <a:lnTo>
                    <a:pt x="1420266" y="63804"/>
                  </a:lnTo>
                  <a:lnTo>
                    <a:pt x="1376121" y="78219"/>
                  </a:lnTo>
                  <a:lnTo>
                    <a:pt x="1333119" y="95008"/>
                  </a:lnTo>
                  <a:lnTo>
                    <a:pt x="1291310" y="114084"/>
                  </a:lnTo>
                  <a:lnTo>
                    <a:pt x="1250784" y="135369"/>
                  </a:lnTo>
                  <a:lnTo>
                    <a:pt x="1211630" y="158800"/>
                  </a:lnTo>
                  <a:lnTo>
                    <a:pt x="1173899" y="184289"/>
                  </a:lnTo>
                  <a:lnTo>
                    <a:pt x="1137691" y="211747"/>
                  </a:lnTo>
                  <a:lnTo>
                    <a:pt x="1103083" y="241122"/>
                  </a:lnTo>
                  <a:lnTo>
                    <a:pt x="1070140" y="272313"/>
                  </a:lnTo>
                  <a:lnTo>
                    <a:pt x="1038948" y="305257"/>
                  </a:lnTo>
                  <a:lnTo>
                    <a:pt x="1009573" y="339877"/>
                  </a:lnTo>
                  <a:lnTo>
                    <a:pt x="982116" y="376085"/>
                  </a:lnTo>
                  <a:lnTo>
                    <a:pt x="956627" y="413804"/>
                  </a:lnTo>
                  <a:lnTo>
                    <a:pt x="933196" y="452970"/>
                  </a:lnTo>
                  <a:lnTo>
                    <a:pt x="911910" y="493496"/>
                  </a:lnTo>
                  <a:lnTo>
                    <a:pt x="892835" y="535305"/>
                  </a:lnTo>
                  <a:lnTo>
                    <a:pt x="876058" y="578307"/>
                  </a:lnTo>
                  <a:lnTo>
                    <a:pt x="861644" y="622452"/>
                  </a:lnTo>
                  <a:lnTo>
                    <a:pt x="849668" y="667639"/>
                  </a:lnTo>
                  <a:lnTo>
                    <a:pt x="840232" y="713803"/>
                  </a:lnTo>
                  <a:lnTo>
                    <a:pt x="833386" y="760857"/>
                  </a:lnTo>
                  <a:lnTo>
                    <a:pt x="829221" y="808723"/>
                  </a:lnTo>
                  <a:lnTo>
                    <a:pt x="827824" y="857338"/>
                  </a:lnTo>
                  <a:lnTo>
                    <a:pt x="829221" y="905954"/>
                  </a:lnTo>
                  <a:lnTo>
                    <a:pt x="833386" y="953820"/>
                  </a:lnTo>
                  <a:lnTo>
                    <a:pt x="840232" y="1000874"/>
                  </a:lnTo>
                  <a:lnTo>
                    <a:pt x="849668" y="1047038"/>
                  </a:lnTo>
                  <a:lnTo>
                    <a:pt x="861644" y="1092225"/>
                  </a:lnTo>
                  <a:lnTo>
                    <a:pt x="876058" y="1136357"/>
                  </a:lnTo>
                  <a:lnTo>
                    <a:pt x="892835" y="1179372"/>
                  </a:lnTo>
                  <a:lnTo>
                    <a:pt x="911910" y="1221168"/>
                  </a:lnTo>
                  <a:lnTo>
                    <a:pt x="933196" y="1261694"/>
                  </a:lnTo>
                  <a:lnTo>
                    <a:pt x="956627" y="1300848"/>
                  </a:lnTo>
                  <a:lnTo>
                    <a:pt x="982116" y="1338580"/>
                  </a:lnTo>
                  <a:lnTo>
                    <a:pt x="1009573" y="1374787"/>
                  </a:lnTo>
                  <a:lnTo>
                    <a:pt x="1038948" y="1409395"/>
                  </a:lnTo>
                  <a:lnTo>
                    <a:pt x="1070140" y="1442339"/>
                  </a:lnTo>
                  <a:lnTo>
                    <a:pt x="1103083" y="1473542"/>
                  </a:lnTo>
                  <a:lnTo>
                    <a:pt x="1137691" y="1502905"/>
                  </a:lnTo>
                  <a:lnTo>
                    <a:pt x="1173899" y="1530375"/>
                  </a:lnTo>
                  <a:lnTo>
                    <a:pt x="1211630" y="1555851"/>
                  </a:lnTo>
                  <a:lnTo>
                    <a:pt x="1250784" y="1579283"/>
                  </a:lnTo>
                  <a:lnTo>
                    <a:pt x="1291310" y="1600568"/>
                  </a:lnTo>
                  <a:lnTo>
                    <a:pt x="1333119" y="1619643"/>
                  </a:lnTo>
                  <a:lnTo>
                    <a:pt x="1376121" y="1636433"/>
                  </a:lnTo>
                  <a:lnTo>
                    <a:pt x="1420266" y="1650847"/>
                  </a:lnTo>
                  <a:lnTo>
                    <a:pt x="1465453" y="1662811"/>
                  </a:lnTo>
                  <a:lnTo>
                    <a:pt x="1511604" y="1672259"/>
                  </a:lnTo>
                  <a:lnTo>
                    <a:pt x="1558658" y="1679092"/>
                  </a:lnTo>
                  <a:lnTo>
                    <a:pt x="1606537" y="1683258"/>
                  </a:lnTo>
                  <a:lnTo>
                    <a:pt x="1655140" y="1684667"/>
                  </a:lnTo>
                  <a:lnTo>
                    <a:pt x="1655140" y="29984"/>
                  </a:lnTo>
                  <a:close/>
                </a:path>
                <a:path w="3310255" h="1685289">
                  <a:moveTo>
                    <a:pt x="3309912" y="0"/>
                  </a:moveTo>
                  <a:lnTo>
                    <a:pt x="2482583" y="0"/>
                  </a:lnTo>
                  <a:lnTo>
                    <a:pt x="1655267" y="0"/>
                  </a:lnTo>
                  <a:lnTo>
                    <a:pt x="3309912" y="1654670"/>
                  </a:lnTo>
                  <a:lnTo>
                    <a:pt x="33099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145564" y="29963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168475" y="17989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1657349" y="1666874"/>
                  </a:moveTo>
                  <a:lnTo>
                    <a:pt x="0" y="1666874"/>
                  </a:lnTo>
                  <a:lnTo>
                    <a:pt x="0" y="0"/>
                  </a:lnTo>
                  <a:lnTo>
                    <a:pt x="1657349" y="0"/>
                  </a:lnTo>
                  <a:lnTo>
                    <a:pt x="1657349" y="166687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644253" y="535952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826484" y="0"/>
              <a:ext cx="3318510" cy="1654810"/>
            </a:xfrm>
            <a:custGeom>
              <a:avLst/>
              <a:gdLst/>
              <a:ahLst/>
              <a:cxnLst/>
              <a:rect l="l" t="t" r="r" b="b"/>
              <a:pathLst>
                <a:path w="3318509" h="1654810">
                  <a:moveTo>
                    <a:pt x="1663611" y="822883"/>
                  </a:moveTo>
                  <a:lnTo>
                    <a:pt x="1662188" y="774001"/>
                  </a:lnTo>
                  <a:lnTo>
                    <a:pt x="1658010" y="725868"/>
                  </a:lnTo>
                  <a:lnTo>
                    <a:pt x="1651127" y="678561"/>
                  </a:lnTo>
                  <a:lnTo>
                    <a:pt x="1641640" y="632155"/>
                  </a:lnTo>
                  <a:lnTo>
                    <a:pt x="1629600" y="586714"/>
                  </a:lnTo>
                  <a:lnTo>
                    <a:pt x="1615109" y="542340"/>
                  </a:lnTo>
                  <a:lnTo>
                    <a:pt x="1598244" y="499097"/>
                  </a:lnTo>
                  <a:lnTo>
                    <a:pt x="1579067" y="457073"/>
                  </a:lnTo>
                  <a:lnTo>
                    <a:pt x="1557655" y="416331"/>
                  </a:lnTo>
                  <a:lnTo>
                    <a:pt x="1534109" y="376961"/>
                  </a:lnTo>
                  <a:lnTo>
                    <a:pt x="1508480" y="339026"/>
                  </a:lnTo>
                  <a:lnTo>
                    <a:pt x="1480870" y="302628"/>
                  </a:lnTo>
                  <a:lnTo>
                    <a:pt x="1451343" y="267817"/>
                  </a:lnTo>
                  <a:lnTo>
                    <a:pt x="1419974" y="234696"/>
                  </a:lnTo>
                  <a:lnTo>
                    <a:pt x="1386852" y="203339"/>
                  </a:lnTo>
                  <a:lnTo>
                    <a:pt x="1352054" y="173812"/>
                  </a:lnTo>
                  <a:lnTo>
                    <a:pt x="1315656" y="146189"/>
                  </a:lnTo>
                  <a:lnTo>
                    <a:pt x="1277721" y="120573"/>
                  </a:lnTo>
                  <a:lnTo>
                    <a:pt x="1238351" y="97028"/>
                  </a:lnTo>
                  <a:lnTo>
                    <a:pt x="1197610" y="75615"/>
                  </a:lnTo>
                  <a:lnTo>
                    <a:pt x="1155573" y="56438"/>
                  </a:lnTo>
                  <a:lnTo>
                    <a:pt x="1112329" y="39560"/>
                  </a:lnTo>
                  <a:lnTo>
                    <a:pt x="1067955" y="25069"/>
                  </a:lnTo>
                  <a:lnTo>
                    <a:pt x="1022527" y="13042"/>
                  </a:lnTo>
                  <a:lnTo>
                    <a:pt x="976122" y="3543"/>
                  </a:lnTo>
                  <a:lnTo>
                    <a:pt x="951763" y="0"/>
                  </a:lnTo>
                  <a:lnTo>
                    <a:pt x="831799" y="0"/>
                  </a:lnTo>
                  <a:lnTo>
                    <a:pt x="831799" y="822883"/>
                  </a:lnTo>
                  <a:lnTo>
                    <a:pt x="0" y="822883"/>
                  </a:lnTo>
                  <a:lnTo>
                    <a:pt x="1422" y="871753"/>
                  </a:lnTo>
                  <a:lnTo>
                    <a:pt x="5600" y="919886"/>
                  </a:lnTo>
                  <a:lnTo>
                    <a:pt x="12484" y="967193"/>
                  </a:lnTo>
                  <a:lnTo>
                    <a:pt x="21971" y="1013599"/>
                  </a:lnTo>
                  <a:lnTo>
                    <a:pt x="34010" y="1059027"/>
                  </a:lnTo>
                  <a:lnTo>
                    <a:pt x="48501" y="1103401"/>
                  </a:lnTo>
                  <a:lnTo>
                    <a:pt x="65366" y="1146644"/>
                  </a:lnTo>
                  <a:lnTo>
                    <a:pt x="84556" y="1188681"/>
                  </a:lnTo>
                  <a:lnTo>
                    <a:pt x="105956" y="1229423"/>
                  </a:lnTo>
                  <a:lnTo>
                    <a:pt x="129501" y="1268793"/>
                  </a:lnTo>
                  <a:lnTo>
                    <a:pt x="155130" y="1306715"/>
                  </a:lnTo>
                  <a:lnTo>
                    <a:pt x="182740" y="1343126"/>
                  </a:lnTo>
                  <a:lnTo>
                    <a:pt x="212267" y="1377924"/>
                  </a:lnTo>
                  <a:lnTo>
                    <a:pt x="243636" y="1411046"/>
                  </a:lnTo>
                  <a:lnTo>
                    <a:pt x="276758" y="1442402"/>
                  </a:lnTo>
                  <a:lnTo>
                    <a:pt x="311556" y="1471930"/>
                  </a:lnTo>
                  <a:lnTo>
                    <a:pt x="347954" y="1499552"/>
                  </a:lnTo>
                  <a:lnTo>
                    <a:pt x="385889" y="1525168"/>
                  </a:lnTo>
                  <a:lnTo>
                    <a:pt x="425259" y="1548726"/>
                  </a:lnTo>
                  <a:lnTo>
                    <a:pt x="466001" y="1570126"/>
                  </a:lnTo>
                  <a:lnTo>
                    <a:pt x="508025" y="1589303"/>
                  </a:lnTo>
                  <a:lnTo>
                    <a:pt x="551268" y="1606181"/>
                  </a:lnTo>
                  <a:lnTo>
                    <a:pt x="595642" y="1620672"/>
                  </a:lnTo>
                  <a:lnTo>
                    <a:pt x="641083" y="1632699"/>
                  </a:lnTo>
                  <a:lnTo>
                    <a:pt x="687489" y="1642198"/>
                  </a:lnTo>
                  <a:lnTo>
                    <a:pt x="734796" y="1649082"/>
                  </a:lnTo>
                  <a:lnTo>
                    <a:pt x="782929" y="1653260"/>
                  </a:lnTo>
                  <a:lnTo>
                    <a:pt x="831799" y="1654670"/>
                  </a:lnTo>
                  <a:lnTo>
                    <a:pt x="880668" y="1653260"/>
                  </a:lnTo>
                  <a:lnTo>
                    <a:pt x="928801" y="1649082"/>
                  </a:lnTo>
                  <a:lnTo>
                    <a:pt x="976122" y="1642198"/>
                  </a:lnTo>
                  <a:lnTo>
                    <a:pt x="1022527" y="1632699"/>
                  </a:lnTo>
                  <a:lnTo>
                    <a:pt x="1067955" y="1620672"/>
                  </a:lnTo>
                  <a:lnTo>
                    <a:pt x="1112329" y="1606181"/>
                  </a:lnTo>
                  <a:lnTo>
                    <a:pt x="1155573" y="1589303"/>
                  </a:lnTo>
                  <a:lnTo>
                    <a:pt x="1197610" y="1570126"/>
                  </a:lnTo>
                  <a:lnTo>
                    <a:pt x="1238351" y="1548726"/>
                  </a:lnTo>
                  <a:lnTo>
                    <a:pt x="1277721" y="1525168"/>
                  </a:lnTo>
                  <a:lnTo>
                    <a:pt x="1315656" y="1499552"/>
                  </a:lnTo>
                  <a:lnTo>
                    <a:pt x="1352054" y="1471930"/>
                  </a:lnTo>
                  <a:lnTo>
                    <a:pt x="1386852" y="1442402"/>
                  </a:lnTo>
                  <a:lnTo>
                    <a:pt x="1419974" y="1411046"/>
                  </a:lnTo>
                  <a:lnTo>
                    <a:pt x="1451343" y="1377924"/>
                  </a:lnTo>
                  <a:lnTo>
                    <a:pt x="1480870" y="1343126"/>
                  </a:lnTo>
                  <a:lnTo>
                    <a:pt x="1508480" y="1306715"/>
                  </a:lnTo>
                  <a:lnTo>
                    <a:pt x="1534109" y="1268793"/>
                  </a:lnTo>
                  <a:lnTo>
                    <a:pt x="1557655" y="1229423"/>
                  </a:lnTo>
                  <a:lnTo>
                    <a:pt x="1579067" y="1188681"/>
                  </a:lnTo>
                  <a:lnTo>
                    <a:pt x="1598244" y="1146644"/>
                  </a:lnTo>
                  <a:lnTo>
                    <a:pt x="1615109" y="1103401"/>
                  </a:lnTo>
                  <a:lnTo>
                    <a:pt x="1629600" y="1059027"/>
                  </a:lnTo>
                  <a:lnTo>
                    <a:pt x="1641640" y="1013599"/>
                  </a:lnTo>
                  <a:lnTo>
                    <a:pt x="1651127" y="967193"/>
                  </a:lnTo>
                  <a:lnTo>
                    <a:pt x="1658010" y="919886"/>
                  </a:lnTo>
                  <a:lnTo>
                    <a:pt x="1662188" y="871753"/>
                  </a:lnTo>
                  <a:lnTo>
                    <a:pt x="1663611" y="822883"/>
                  </a:lnTo>
                  <a:close/>
                </a:path>
                <a:path w="3318509" h="1654810">
                  <a:moveTo>
                    <a:pt x="3318408" y="827354"/>
                  </a:moveTo>
                  <a:lnTo>
                    <a:pt x="2491079" y="12"/>
                  </a:lnTo>
                  <a:lnTo>
                    <a:pt x="1663750" y="827354"/>
                  </a:lnTo>
                  <a:lnTo>
                    <a:pt x="2491079" y="1654683"/>
                  </a:lnTo>
                  <a:lnTo>
                    <a:pt x="3318408" y="82735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040475" y="658632"/>
            <a:ext cx="22212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Água</a:t>
            </a:r>
            <a:r>
              <a:rPr dirty="0" sz="24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8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-1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esgoto</a:t>
            </a:r>
            <a:endParaRPr sz="2400">
              <a:latin typeface="Verdana"/>
              <a:cs typeface="Verdana"/>
            </a:endParaRPr>
          </a:p>
        </p:txBody>
      </p: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1028700" y="4877637"/>
          <a:ext cx="16306800" cy="1202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865"/>
                <a:gridCol w="6567169"/>
                <a:gridCol w="2386329"/>
                <a:gridCol w="2255520"/>
                <a:gridCol w="2280919"/>
              </a:tblGrid>
              <a:tr h="666115">
                <a:tc>
                  <a:txBody>
                    <a:bodyPr/>
                    <a:lstStyle/>
                    <a:p>
                      <a:pPr marL="843280" marR="223520" indent="-613410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75">
                          <a:latin typeface="Arial Black"/>
                          <a:cs typeface="Arial Black"/>
                        </a:rPr>
                        <a:t>RESPONSÁVEL </a:t>
                      </a:r>
                      <a:r>
                        <a:rPr dirty="0" sz="1500" spc="-180">
                          <a:latin typeface="Arial Black"/>
                          <a:cs typeface="Arial Black"/>
                        </a:rPr>
                        <a:t>PELA</a:t>
                      </a:r>
                      <a:r>
                        <a:rPr dirty="0" sz="15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2024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2025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2026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703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Administração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968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Reduzir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consumo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em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2%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ano,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tendo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por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base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ano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2019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968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38835">
                        <a:lnSpc>
                          <a:spcPct val="100000"/>
                        </a:lnSpc>
                      </a:pP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35.063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m³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968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2300" spc="-220">
                          <a:latin typeface="Arial Black"/>
                          <a:cs typeface="Arial Black"/>
                        </a:rPr>
                        <a:t>34.362</a:t>
                      </a:r>
                      <a:r>
                        <a:rPr dirty="0" sz="2300" spc="-1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2300" spc="-25">
                          <a:latin typeface="Arial Black"/>
                          <a:cs typeface="Arial Black"/>
                        </a:rPr>
                        <a:t>m³</a:t>
                      </a:r>
                      <a:endParaRPr sz="2300">
                        <a:latin typeface="Arial Black"/>
                        <a:cs typeface="Arial Black"/>
                      </a:endParaRPr>
                    </a:p>
                  </a:txBody>
                  <a:tcPr marL="0" marR="0" marB="0" marT="1123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33.674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m³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968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19" name="object 19" descr=""/>
          <p:cNvGrpSpPr/>
          <p:nvPr/>
        </p:nvGrpSpPr>
        <p:grpSpPr>
          <a:xfrm>
            <a:off x="1028700" y="6115887"/>
            <a:ext cx="16230600" cy="19050"/>
            <a:chOff x="1028700" y="6115887"/>
            <a:chExt cx="16230600" cy="19050"/>
          </a:xfrm>
        </p:grpSpPr>
        <p:sp>
          <p:nvSpPr>
            <p:cNvPr id="20" name="object 20" descr=""/>
            <p:cNvSpPr/>
            <p:nvPr/>
          </p:nvSpPr>
          <p:spPr>
            <a:xfrm>
              <a:off x="1028687" y="6115900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739301" y="0"/>
                  </a:moveTo>
                  <a:lnTo>
                    <a:pt x="2729776" y="0"/>
                  </a:lnTo>
                  <a:lnTo>
                    <a:pt x="2729776" y="9525"/>
                  </a:lnTo>
                  <a:lnTo>
                    <a:pt x="2739301" y="9525"/>
                  </a:lnTo>
                  <a:lnTo>
                    <a:pt x="2739301" y="0"/>
                  </a:lnTo>
                  <a:close/>
                </a:path>
                <a:path w="16230600" h="9525">
                  <a:moveTo>
                    <a:pt x="9306471" y="0"/>
                  </a:moveTo>
                  <a:lnTo>
                    <a:pt x="9296946" y="0"/>
                  </a:lnTo>
                  <a:lnTo>
                    <a:pt x="9296946" y="9525"/>
                  </a:lnTo>
                  <a:lnTo>
                    <a:pt x="9306471" y="9525"/>
                  </a:lnTo>
                  <a:lnTo>
                    <a:pt x="9306471" y="0"/>
                  </a:lnTo>
                  <a:close/>
                </a:path>
                <a:path w="16230600" h="9525">
                  <a:moveTo>
                    <a:pt x="11693093" y="0"/>
                  </a:moveTo>
                  <a:lnTo>
                    <a:pt x="11683568" y="0"/>
                  </a:lnTo>
                  <a:lnTo>
                    <a:pt x="11683568" y="9525"/>
                  </a:lnTo>
                  <a:lnTo>
                    <a:pt x="11693093" y="9525"/>
                  </a:lnTo>
                  <a:lnTo>
                    <a:pt x="11693093" y="0"/>
                  </a:lnTo>
                  <a:close/>
                </a:path>
                <a:path w="16230600" h="9525">
                  <a:moveTo>
                    <a:pt x="13949185" y="0"/>
                  </a:moveTo>
                  <a:lnTo>
                    <a:pt x="13939660" y="0"/>
                  </a:lnTo>
                  <a:lnTo>
                    <a:pt x="13939660" y="9525"/>
                  </a:lnTo>
                  <a:lnTo>
                    <a:pt x="13949185" y="9525"/>
                  </a:lnTo>
                  <a:lnTo>
                    <a:pt x="13949185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28700" y="6130175"/>
              <a:ext cx="11693525" cy="0"/>
            </a:xfrm>
            <a:custGeom>
              <a:avLst/>
              <a:gdLst/>
              <a:ahLst/>
              <a:cxnLst/>
              <a:rect l="l" t="t" r="r" b="b"/>
              <a:pathLst>
                <a:path w="11693525" h="0">
                  <a:moveTo>
                    <a:pt x="0" y="0"/>
                  </a:moveTo>
                  <a:lnTo>
                    <a:pt x="2739300" y="0"/>
                  </a:lnTo>
                </a:path>
                <a:path w="11693525" h="0">
                  <a:moveTo>
                    <a:pt x="2739300" y="0"/>
                  </a:moveTo>
                  <a:lnTo>
                    <a:pt x="9306461" y="0"/>
                  </a:lnTo>
                </a:path>
                <a:path w="11693525" h="0">
                  <a:moveTo>
                    <a:pt x="9306461" y="0"/>
                  </a:moveTo>
                  <a:lnTo>
                    <a:pt x="11693084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2721784" y="6130175"/>
              <a:ext cx="2256155" cy="0"/>
            </a:xfrm>
            <a:custGeom>
              <a:avLst/>
              <a:gdLst/>
              <a:ahLst/>
              <a:cxnLst/>
              <a:rect l="l" t="t" r="r" b="b"/>
              <a:pathLst>
                <a:path w="2256155" h="0">
                  <a:moveTo>
                    <a:pt x="0" y="0"/>
                  </a:moveTo>
                  <a:lnTo>
                    <a:pt x="225609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4977876" y="6130175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5" h="0">
                  <a:moveTo>
                    <a:pt x="0" y="0"/>
                  </a:moveTo>
                  <a:lnTo>
                    <a:pt x="228142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335863" y="7950523"/>
            <a:ext cx="14813915" cy="0"/>
          </a:xfrm>
          <a:custGeom>
            <a:avLst/>
            <a:gdLst/>
            <a:ahLst/>
            <a:cxnLst/>
            <a:rect l="l" t="t" r="r" b="b"/>
            <a:pathLst>
              <a:path w="14813915" h="0">
                <a:moveTo>
                  <a:pt x="0" y="0"/>
                </a:moveTo>
                <a:lnTo>
                  <a:pt x="14813660" y="0"/>
                </a:lnTo>
              </a:path>
            </a:pathLst>
          </a:custGeom>
          <a:ln w="17612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335863" y="6752889"/>
            <a:ext cx="14813915" cy="0"/>
          </a:xfrm>
          <a:custGeom>
            <a:avLst/>
            <a:gdLst/>
            <a:ahLst/>
            <a:cxnLst/>
            <a:rect l="l" t="t" r="r" b="b"/>
            <a:pathLst>
              <a:path w="14813915" h="0">
                <a:moveTo>
                  <a:pt x="0" y="0"/>
                </a:moveTo>
                <a:lnTo>
                  <a:pt x="14813660" y="0"/>
                </a:lnTo>
              </a:path>
            </a:pathLst>
          </a:custGeom>
          <a:ln w="17612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335863" y="5572867"/>
            <a:ext cx="14813915" cy="0"/>
          </a:xfrm>
          <a:custGeom>
            <a:avLst/>
            <a:gdLst/>
            <a:ahLst/>
            <a:cxnLst/>
            <a:rect l="l" t="t" r="r" b="b"/>
            <a:pathLst>
              <a:path w="14813915" h="0">
                <a:moveTo>
                  <a:pt x="0" y="0"/>
                </a:moveTo>
                <a:lnTo>
                  <a:pt x="14813660" y="0"/>
                </a:lnTo>
              </a:path>
            </a:pathLst>
          </a:custGeom>
          <a:ln w="17612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335863" y="4375234"/>
            <a:ext cx="14813915" cy="0"/>
          </a:xfrm>
          <a:custGeom>
            <a:avLst/>
            <a:gdLst/>
            <a:ahLst/>
            <a:cxnLst/>
            <a:rect l="l" t="t" r="r" b="b"/>
            <a:pathLst>
              <a:path w="14813915" h="0">
                <a:moveTo>
                  <a:pt x="0" y="0"/>
                </a:moveTo>
                <a:lnTo>
                  <a:pt x="14813660" y="0"/>
                </a:lnTo>
              </a:path>
            </a:pathLst>
          </a:custGeom>
          <a:ln w="17612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335863" y="3177600"/>
            <a:ext cx="14813915" cy="0"/>
          </a:xfrm>
          <a:custGeom>
            <a:avLst/>
            <a:gdLst/>
            <a:ahLst/>
            <a:cxnLst/>
            <a:rect l="l" t="t" r="r" b="b"/>
            <a:pathLst>
              <a:path w="14813915" h="0">
                <a:moveTo>
                  <a:pt x="0" y="0"/>
                </a:moveTo>
                <a:lnTo>
                  <a:pt x="14813660" y="0"/>
                </a:lnTo>
              </a:path>
            </a:pathLst>
          </a:custGeom>
          <a:ln w="17612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571069" y="4455244"/>
            <a:ext cx="0" cy="281940"/>
          </a:xfrm>
          <a:custGeom>
            <a:avLst/>
            <a:gdLst/>
            <a:ahLst/>
            <a:cxnLst/>
            <a:rect l="l" t="t" r="r" b="b"/>
            <a:pathLst>
              <a:path w="0" h="281939">
                <a:moveTo>
                  <a:pt x="0" y="0"/>
                </a:moveTo>
                <a:lnTo>
                  <a:pt x="0" y="281796"/>
                </a:lnTo>
              </a:path>
            </a:pathLst>
          </a:custGeom>
          <a:ln w="17614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039718" y="4256318"/>
            <a:ext cx="0" cy="281940"/>
          </a:xfrm>
          <a:custGeom>
            <a:avLst/>
            <a:gdLst/>
            <a:ahLst/>
            <a:cxnLst/>
            <a:rect l="l" t="t" r="r" b="b"/>
            <a:pathLst>
              <a:path w="0" h="281939">
                <a:moveTo>
                  <a:pt x="0" y="0"/>
                </a:moveTo>
                <a:lnTo>
                  <a:pt x="0" y="281796"/>
                </a:lnTo>
              </a:path>
            </a:pathLst>
          </a:custGeom>
          <a:ln w="17614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508368" y="4070494"/>
            <a:ext cx="0" cy="281940"/>
          </a:xfrm>
          <a:custGeom>
            <a:avLst/>
            <a:gdLst/>
            <a:ahLst/>
            <a:cxnLst/>
            <a:rect l="l" t="t" r="r" b="b"/>
            <a:pathLst>
              <a:path w="0" h="281939">
                <a:moveTo>
                  <a:pt x="0" y="0"/>
                </a:moveTo>
                <a:lnTo>
                  <a:pt x="0" y="281796"/>
                </a:lnTo>
              </a:path>
            </a:pathLst>
          </a:custGeom>
          <a:ln w="17614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977019" y="4084789"/>
            <a:ext cx="0" cy="281940"/>
          </a:xfrm>
          <a:custGeom>
            <a:avLst/>
            <a:gdLst/>
            <a:ahLst/>
            <a:cxnLst/>
            <a:rect l="l" t="t" r="r" b="b"/>
            <a:pathLst>
              <a:path w="0" h="281939">
                <a:moveTo>
                  <a:pt x="0" y="0"/>
                </a:moveTo>
                <a:lnTo>
                  <a:pt x="0" y="281796"/>
                </a:lnTo>
              </a:path>
            </a:pathLst>
          </a:custGeom>
          <a:ln w="17614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3445667" y="4823318"/>
            <a:ext cx="0" cy="281940"/>
          </a:xfrm>
          <a:custGeom>
            <a:avLst/>
            <a:gdLst/>
            <a:ahLst/>
            <a:cxnLst/>
            <a:rect l="l" t="t" r="r" b="b"/>
            <a:pathLst>
              <a:path w="0" h="281939">
                <a:moveTo>
                  <a:pt x="0" y="0"/>
                </a:moveTo>
                <a:lnTo>
                  <a:pt x="0" y="281796"/>
                </a:lnTo>
              </a:path>
            </a:pathLst>
          </a:custGeom>
          <a:ln w="17614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3122729" y="3882814"/>
            <a:ext cx="13248005" cy="1240155"/>
            <a:chOff x="3122729" y="3882814"/>
            <a:chExt cx="13248005" cy="1240155"/>
          </a:xfrm>
        </p:grpSpPr>
        <p:sp>
          <p:nvSpPr>
            <p:cNvPr id="13" name="object 13" descr=""/>
            <p:cNvSpPr/>
            <p:nvPr/>
          </p:nvSpPr>
          <p:spPr>
            <a:xfrm>
              <a:off x="15914318" y="4425465"/>
              <a:ext cx="0" cy="281940"/>
            </a:xfrm>
            <a:custGeom>
              <a:avLst/>
              <a:gdLst/>
              <a:ahLst/>
              <a:cxnLst/>
              <a:rect l="l" t="t" r="r" b="b"/>
              <a:pathLst>
                <a:path w="0" h="281939">
                  <a:moveTo>
                    <a:pt x="0" y="0"/>
                  </a:moveTo>
                  <a:lnTo>
                    <a:pt x="0" y="281796"/>
                  </a:lnTo>
                </a:path>
              </a:pathLst>
            </a:custGeom>
            <a:ln w="17614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571068" y="4352290"/>
              <a:ext cx="12343765" cy="753110"/>
            </a:xfrm>
            <a:custGeom>
              <a:avLst/>
              <a:gdLst/>
              <a:ahLst/>
              <a:cxnLst/>
              <a:rect l="l" t="t" r="r" b="b"/>
              <a:pathLst>
                <a:path w="12343765" h="753110">
                  <a:moveTo>
                    <a:pt x="0" y="384749"/>
                  </a:moveTo>
                  <a:lnTo>
                    <a:pt x="2468649" y="185823"/>
                  </a:lnTo>
                  <a:lnTo>
                    <a:pt x="4937299" y="0"/>
                  </a:lnTo>
                  <a:lnTo>
                    <a:pt x="7405949" y="14294"/>
                  </a:lnTo>
                  <a:lnTo>
                    <a:pt x="9874599" y="752823"/>
                  </a:lnTo>
                  <a:lnTo>
                    <a:pt x="12343249" y="354970"/>
                  </a:lnTo>
                </a:path>
              </a:pathLst>
            </a:custGeom>
            <a:ln w="35224">
              <a:solidFill>
                <a:srgbClr val="56BF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2729" y="4241143"/>
              <a:ext cx="904658" cy="20749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7800" y="4068637"/>
              <a:ext cx="851818" cy="15465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6725" y="3882814"/>
              <a:ext cx="851543" cy="15465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55375" y="3897108"/>
              <a:ext cx="851543" cy="15465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97328" y="4609216"/>
              <a:ext cx="904658" cy="20749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65979" y="4211363"/>
              <a:ext cx="904658" cy="206672"/>
            </a:xfrm>
            <a:prstGeom prst="rect">
              <a:avLst/>
            </a:prstGeom>
          </p:spPr>
        </p:pic>
      </p:grpSp>
      <p:pic>
        <p:nvPicPr>
          <p:cNvPr id="21" name="object 2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80879" y="7866810"/>
            <a:ext cx="246325" cy="153281"/>
          </a:xfrm>
          <a:prstGeom prst="rect">
            <a:avLst/>
          </a:prstGeom>
        </p:spPr>
      </p:pic>
      <p:sp>
        <p:nvSpPr>
          <p:cNvPr id="22" name="object 22" descr=""/>
          <p:cNvSpPr/>
          <p:nvPr/>
        </p:nvSpPr>
        <p:spPr>
          <a:xfrm>
            <a:off x="1391074" y="6675634"/>
            <a:ext cx="836294" cy="156210"/>
          </a:xfrm>
          <a:custGeom>
            <a:avLst/>
            <a:gdLst/>
            <a:ahLst/>
            <a:cxnLst/>
            <a:rect l="l" t="t" r="r" b="b"/>
            <a:pathLst>
              <a:path w="836294" h="156209">
                <a:moveTo>
                  <a:pt x="0" y="57239"/>
                </a:moveTo>
                <a:lnTo>
                  <a:pt x="0" y="39352"/>
                </a:lnTo>
                <a:lnTo>
                  <a:pt x="7465" y="35465"/>
                </a:lnTo>
                <a:lnTo>
                  <a:pt x="14449" y="31234"/>
                </a:lnTo>
                <a:lnTo>
                  <a:pt x="43760" y="1375"/>
                </a:lnTo>
                <a:lnTo>
                  <a:pt x="55595" y="1375"/>
                </a:lnTo>
                <a:lnTo>
                  <a:pt x="55595" y="34949"/>
                </a:lnTo>
                <a:lnTo>
                  <a:pt x="37155" y="34949"/>
                </a:lnTo>
                <a:lnTo>
                  <a:pt x="32568" y="39168"/>
                </a:lnTo>
                <a:lnTo>
                  <a:pt x="26604" y="43480"/>
                </a:lnTo>
                <a:lnTo>
                  <a:pt x="19265" y="47883"/>
                </a:lnTo>
                <a:lnTo>
                  <a:pt x="12109" y="52103"/>
                </a:lnTo>
                <a:lnTo>
                  <a:pt x="5687" y="55221"/>
                </a:lnTo>
                <a:lnTo>
                  <a:pt x="0" y="57239"/>
                </a:lnTo>
                <a:close/>
              </a:path>
              <a:path w="836294" h="156209">
                <a:moveTo>
                  <a:pt x="55595" y="153281"/>
                </a:moveTo>
                <a:lnTo>
                  <a:pt x="37155" y="153281"/>
                </a:lnTo>
                <a:lnTo>
                  <a:pt x="37155" y="34949"/>
                </a:lnTo>
                <a:lnTo>
                  <a:pt x="55595" y="34949"/>
                </a:lnTo>
                <a:lnTo>
                  <a:pt x="55595" y="153281"/>
                </a:lnTo>
                <a:close/>
              </a:path>
              <a:path w="836294" h="156209">
                <a:moveTo>
                  <a:pt x="140639" y="153281"/>
                </a:moveTo>
                <a:lnTo>
                  <a:pt x="119447" y="153281"/>
                </a:lnTo>
                <a:lnTo>
                  <a:pt x="119447" y="132091"/>
                </a:lnTo>
                <a:lnTo>
                  <a:pt x="140639" y="132091"/>
                </a:lnTo>
                <a:lnTo>
                  <a:pt x="140639" y="153281"/>
                </a:lnTo>
                <a:close/>
              </a:path>
              <a:path w="836294" h="156209">
                <a:moveTo>
                  <a:pt x="211096" y="155758"/>
                </a:moveTo>
                <a:lnTo>
                  <a:pt x="170191" y="129219"/>
                </a:lnTo>
                <a:lnTo>
                  <a:pt x="161831" y="78704"/>
                </a:lnTo>
                <a:lnTo>
                  <a:pt x="162118" y="68006"/>
                </a:lnTo>
                <a:lnTo>
                  <a:pt x="162175" y="65891"/>
                </a:lnTo>
                <a:lnTo>
                  <a:pt x="163207" y="54419"/>
                </a:lnTo>
                <a:lnTo>
                  <a:pt x="164928" y="44288"/>
                </a:lnTo>
                <a:lnTo>
                  <a:pt x="167232" y="35878"/>
                </a:lnTo>
                <a:lnTo>
                  <a:pt x="167336" y="35499"/>
                </a:lnTo>
                <a:lnTo>
                  <a:pt x="195959" y="3577"/>
                </a:lnTo>
                <a:lnTo>
                  <a:pt x="211096" y="1375"/>
                </a:lnTo>
                <a:lnTo>
                  <a:pt x="219170" y="1375"/>
                </a:lnTo>
                <a:lnTo>
                  <a:pt x="226234" y="3027"/>
                </a:lnTo>
                <a:lnTo>
                  <a:pt x="232289" y="6329"/>
                </a:lnTo>
                <a:lnTo>
                  <a:pt x="238527" y="9631"/>
                </a:lnTo>
                <a:lnTo>
                  <a:pt x="243665" y="14401"/>
                </a:lnTo>
                <a:lnTo>
                  <a:pt x="245208" y="16786"/>
                </a:lnTo>
                <a:lnTo>
                  <a:pt x="202381" y="16786"/>
                </a:lnTo>
                <a:lnTo>
                  <a:pt x="195592" y="20364"/>
                </a:lnTo>
                <a:lnTo>
                  <a:pt x="181424" y="61470"/>
                </a:lnTo>
                <a:lnTo>
                  <a:pt x="180822" y="78704"/>
                </a:lnTo>
                <a:lnTo>
                  <a:pt x="181372" y="95732"/>
                </a:lnTo>
                <a:lnTo>
                  <a:pt x="195500" y="136495"/>
                </a:lnTo>
                <a:lnTo>
                  <a:pt x="202656" y="140622"/>
                </a:lnTo>
                <a:lnTo>
                  <a:pt x="244770" y="140622"/>
                </a:lnTo>
                <a:lnTo>
                  <a:pt x="243762" y="141964"/>
                </a:lnTo>
                <a:lnTo>
                  <a:pt x="238637" y="146935"/>
                </a:lnTo>
                <a:lnTo>
                  <a:pt x="232873" y="150805"/>
                </a:lnTo>
                <a:lnTo>
                  <a:pt x="226371" y="153556"/>
                </a:lnTo>
                <a:lnTo>
                  <a:pt x="219112" y="155208"/>
                </a:lnTo>
                <a:lnTo>
                  <a:pt x="211096" y="155758"/>
                </a:lnTo>
                <a:close/>
              </a:path>
              <a:path w="836294" h="156209">
                <a:moveTo>
                  <a:pt x="244770" y="140622"/>
                </a:moveTo>
                <a:lnTo>
                  <a:pt x="219720" y="140622"/>
                </a:lnTo>
                <a:lnTo>
                  <a:pt x="226876" y="136495"/>
                </a:lnTo>
                <a:lnTo>
                  <a:pt x="232564" y="128239"/>
                </a:lnTo>
                <a:lnTo>
                  <a:pt x="236417" y="120499"/>
                </a:lnTo>
                <a:lnTo>
                  <a:pt x="239169" y="109663"/>
                </a:lnTo>
                <a:lnTo>
                  <a:pt x="240821" y="95732"/>
                </a:lnTo>
                <a:lnTo>
                  <a:pt x="241371" y="78704"/>
                </a:lnTo>
                <a:lnTo>
                  <a:pt x="240808" y="61470"/>
                </a:lnTo>
                <a:lnTo>
                  <a:pt x="226876" y="20914"/>
                </a:lnTo>
                <a:lnTo>
                  <a:pt x="219628" y="16786"/>
                </a:lnTo>
                <a:lnTo>
                  <a:pt x="245208" y="16786"/>
                </a:lnTo>
                <a:lnTo>
                  <a:pt x="247701" y="20639"/>
                </a:lnTo>
                <a:lnTo>
                  <a:pt x="251738" y="26693"/>
                </a:lnTo>
                <a:lnTo>
                  <a:pt x="254857" y="34123"/>
                </a:lnTo>
                <a:lnTo>
                  <a:pt x="260361" y="78704"/>
                </a:lnTo>
                <a:lnTo>
                  <a:pt x="260017" y="91397"/>
                </a:lnTo>
                <a:lnTo>
                  <a:pt x="251915" y="129219"/>
                </a:lnTo>
                <a:lnTo>
                  <a:pt x="248183" y="136082"/>
                </a:lnTo>
                <a:lnTo>
                  <a:pt x="244770" y="140622"/>
                </a:lnTo>
                <a:close/>
              </a:path>
              <a:path w="836294" h="156209">
                <a:moveTo>
                  <a:pt x="334397" y="155758"/>
                </a:moveTo>
                <a:lnTo>
                  <a:pt x="293492" y="129219"/>
                </a:lnTo>
                <a:lnTo>
                  <a:pt x="285132" y="78704"/>
                </a:lnTo>
                <a:lnTo>
                  <a:pt x="285419" y="68006"/>
                </a:lnTo>
                <a:lnTo>
                  <a:pt x="285476" y="65891"/>
                </a:lnTo>
                <a:lnTo>
                  <a:pt x="286508" y="54419"/>
                </a:lnTo>
                <a:lnTo>
                  <a:pt x="288228" y="44288"/>
                </a:lnTo>
                <a:lnTo>
                  <a:pt x="290532" y="35878"/>
                </a:lnTo>
                <a:lnTo>
                  <a:pt x="290636" y="35499"/>
                </a:lnTo>
                <a:lnTo>
                  <a:pt x="319259" y="3577"/>
                </a:lnTo>
                <a:lnTo>
                  <a:pt x="334397" y="1375"/>
                </a:lnTo>
                <a:lnTo>
                  <a:pt x="342470" y="1375"/>
                </a:lnTo>
                <a:lnTo>
                  <a:pt x="349534" y="3027"/>
                </a:lnTo>
                <a:lnTo>
                  <a:pt x="355589" y="6329"/>
                </a:lnTo>
                <a:lnTo>
                  <a:pt x="361827" y="9631"/>
                </a:lnTo>
                <a:lnTo>
                  <a:pt x="366965" y="14401"/>
                </a:lnTo>
                <a:lnTo>
                  <a:pt x="368508" y="16786"/>
                </a:lnTo>
                <a:lnTo>
                  <a:pt x="325681" y="16786"/>
                </a:lnTo>
                <a:lnTo>
                  <a:pt x="318892" y="20364"/>
                </a:lnTo>
                <a:lnTo>
                  <a:pt x="304724" y="61470"/>
                </a:lnTo>
                <a:lnTo>
                  <a:pt x="304122" y="78704"/>
                </a:lnTo>
                <a:lnTo>
                  <a:pt x="304673" y="95732"/>
                </a:lnTo>
                <a:lnTo>
                  <a:pt x="318801" y="136495"/>
                </a:lnTo>
                <a:lnTo>
                  <a:pt x="325957" y="140622"/>
                </a:lnTo>
                <a:lnTo>
                  <a:pt x="368071" y="140622"/>
                </a:lnTo>
                <a:lnTo>
                  <a:pt x="367062" y="141964"/>
                </a:lnTo>
                <a:lnTo>
                  <a:pt x="361937" y="146935"/>
                </a:lnTo>
                <a:lnTo>
                  <a:pt x="356174" y="150805"/>
                </a:lnTo>
                <a:lnTo>
                  <a:pt x="349672" y="153556"/>
                </a:lnTo>
                <a:lnTo>
                  <a:pt x="342413" y="155208"/>
                </a:lnTo>
                <a:lnTo>
                  <a:pt x="334397" y="155758"/>
                </a:lnTo>
                <a:close/>
              </a:path>
              <a:path w="836294" h="156209">
                <a:moveTo>
                  <a:pt x="368071" y="140622"/>
                </a:moveTo>
                <a:lnTo>
                  <a:pt x="343020" y="140622"/>
                </a:lnTo>
                <a:lnTo>
                  <a:pt x="350176" y="136495"/>
                </a:lnTo>
                <a:lnTo>
                  <a:pt x="355864" y="128239"/>
                </a:lnTo>
                <a:lnTo>
                  <a:pt x="359717" y="120499"/>
                </a:lnTo>
                <a:lnTo>
                  <a:pt x="362470" y="109663"/>
                </a:lnTo>
                <a:lnTo>
                  <a:pt x="364121" y="95732"/>
                </a:lnTo>
                <a:lnTo>
                  <a:pt x="364671" y="78704"/>
                </a:lnTo>
                <a:lnTo>
                  <a:pt x="364109" y="61470"/>
                </a:lnTo>
                <a:lnTo>
                  <a:pt x="350176" y="20914"/>
                </a:lnTo>
                <a:lnTo>
                  <a:pt x="342929" y="16786"/>
                </a:lnTo>
                <a:lnTo>
                  <a:pt x="368508" y="16786"/>
                </a:lnTo>
                <a:lnTo>
                  <a:pt x="371002" y="20639"/>
                </a:lnTo>
                <a:lnTo>
                  <a:pt x="375038" y="26693"/>
                </a:lnTo>
                <a:lnTo>
                  <a:pt x="378157" y="34123"/>
                </a:lnTo>
                <a:lnTo>
                  <a:pt x="383662" y="78704"/>
                </a:lnTo>
                <a:lnTo>
                  <a:pt x="383318" y="91397"/>
                </a:lnTo>
                <a:lnTo>
                  <a:pt x="375215" y="129219"/>
                </a:lnTo>
                <a:lnTo>
                  <a:pt x="371483" y="136082"/>
                </a:lnTo>
                <a:lnTo>
                  <a:pt x="368071" y="140622"/>
                </a:lnTo>
                <a:close/>
              </a:path>
              <a:path w="836294" h="156209">
                <a:moveTo>
                  <a:pt x="457697" y="155758"/>
                </a:moveTo>
                <a:lnTo>
                  <a:pt x="416792" y="129219"/>
                </a:lnTo>
                <a:lnTo>
                  <a:pt x="408432" y="78704"/>
                </a:lnTo>
                <a:lnTo>
                  <a:pt x="408719" y="68006"/>
                </a:lnTo>
                <a:lnTo>
                  <a:pt x="408776" y="65891"/>
                </a:lnTo>
                <a:lnTo>
                  <a:pt x="409808" y="54419"/>
                </a:lnTo>
                <a:lnTo>
                  <a:pt x="411528" y="44288"/>
                </a:lnTo>
                <a:lnTo>
                  <a:pt x="413833" y="35878"/>
                </a:lnTo>
                <a:lnTo>
                  <a:pt x="413937" y="35499"/>
                </a:lnTo>
                <a:lnTo>
                  <a:pt x="442560" y="3577"/>
                </a:lnTo>
                <a:lnTo>
                  <a:pt x="457697" y="1375"/>
                </a:lnTo>
                <a:lnTo>
                  <a:pt x="465770" y="1375"/>
                </a:lnTo>
                <a:lnTo>
                  <a:pt x="472834" y="3027"/>
                </a:lnTo>
                <a:lnTo>
                  <a:pt x="478889" y="6329"/>
                </a:lnTo>
                <a:lnTo>
                  <a:pt x="485128" y="9631"/>
                </a:lnTo>
                <a:lnTo>
                  <a:pt x="490265" y="14401"/>
                </a:lnTo>
                <a:lnTo>
                  <a:pt x="491809" y="16786"/>
                </a:lnTo>
                <a:lnTo>
                  <a:pt x="448982" y="16786"/>
                </a:lnTo>
                <a:lnTo>
                  <a:pt x="442193" y="20364"/>
                </a:lnTo>
                <a:lnTo>
                  <a:pt x="428025" y="61470"/>
                </a:lnTo>
                <a:lnTo>
                  <a:pt x="427422" y="78704"/>
                </a:lnTo>
                <a:lnTo>
                  <a:pt x="427973" y="95732"/>
                </a:lnTo>
                <a:lnTo>
                  <a:pt x="442101" y="136495"/>
                </a:lnTo>
                <a:lnTo>
                  <a:pt x="449257" y="140622"/>
                </a:lnTo>
                <a:lnTo>
                  <a:pt x="491371" y="140622"/>
                </a:lnTo>
                <a:lnTo>
                  <a:pt x="490363" y="141964"/>
                </a:lnTo>
                <a:lnTo>
                  <a:pt x="485237" y="146935"/>
                </a:lnTo>
                <a:lnTo>
                  <a:pt x="479474" y="150805"/>
                </a:lnTo>
                <a:lnTo>
                  <a:pt x="472972" y="153556"/>
                </a:lnTo>
                <a:lnTo>
                  <a:pt x="465713" y="155208"/>
                </a:lnTo>
                <a:lnTo>
                  <a:pt x="457697" y="155758"/>
                </a:lnTo>
                <a:close/>
              </a:path>
              <a:path w="836294" h="156209">
                <a:moveTo>
                  <a:pt x="491371" y="140622"/>
                </a:moveTo>
                <a:lnTo>
                  <a:pt x="466321" y="140622"/>
                </a:lnTo>
                <a:lnTo>
                  <a:pt x="473477" y="136495"/>
                </a:lnTo>
                <a:lnTo>
                  <a:pt x="479165" y="128239"/>
                </a:lnTo>
                <a:lnTo>
                  <a:pt x="483018" y="120499"/>
                </a:lnTo>
                <a:lnTo>
                  <a:pt x="485770" y="109663"/>
                </a:lnTo>
                <a:lnTo>
                  <a:pt x="487421" y="95732"/>
                </a:lnTo>
                <a:lnTo>
                  <a:pt x="487972" y="78704"/>
                </a:lnTo>
                <a:lnTo>
                  <a:pt x="487409" y="61470"/>
                </a:lnTo>
                <a:lnTo>
                  <a:pt x="473477" y="20914"/>
                </a:lnTo>
                <a:lnTo>
                  <a:pt x="466229" y="16786"/>
                </a:lnTo>
                <a:lnTo>
                  <a:pt x="491809" y="16786"/>
                </a:lnTo>
                <a:lnTo>
                  <a:pt x="494302" y="20639"/>
                </a:lnTo>
                <a:lnTo>
                  <a:pt x="498339" y="26693"/>
                </a:lnTo>
                <a:lnTo>
                  <a:pt x="501458" y="34123"/>
                </a:lnTo>
                <a:lnTo>
                  <a:pt x="506962" y="78704"/>
                </a:lnTo>
                <a:lnTo>
                  <a:pt x="506618" y="91397"/>
                </a:lnTo>
                <a:lnTo>
                  <a:pt x="498515" y="129219"/>
                </a:lnTo>
                <a:lnTo>
                  <a:pt x="494784" y="136082"/>
                </a:lnTo>
                <a:lnTo>
                  <a:pt x="491371" y="140622"/>
                </a:lnTo>
                <a:close/>
              </a:path>
              <a:path w="836294" h="156209">
                <a:moveTo>
                  <a:pt x="624428" y="59166"/>
                </a:moveTo>
                <a:lnTo>
                  <a:pt x="606318" y="59166"/>
                </a:lnTo>
                <a:lnTo>
                  <a:pt x="609804" y="53662"/>
                </a:lnTo>
                <a:lnTo>
                  <a:pt x="614391" y="49351"/>
                </a:lnTo>
                <a:lnTo>
                  <a:pt x="620079" y="46232"/>
                </a:lnTo>
                <a:lnTo>
                  <a:pt x="625767" y="42929"/>
                </a:lnTo>
                <a:lnTo>
                  <a:pt x="632281" y="41278"/>
                </a:lnTo>
                <a:lnTo>
                  <a:pt x="647693" y="41278"/>
                </a:lnTo>
                <a:lnTo>
                  <a:pt x="654299" y="42929"/>
                </a:lnTo>
                <a:lnTo>
                  <a:pt x="659436" y="46232"/>
                </a:lnTo>
                <a:lnTo>
                  <a:pt x="664757" y="49534"/>
                </a:lnTo>
                <a:lnTo>
                  <a:pt x="668427" y="54212"/>
                </a:lnTo>
                <a:lnTo>
                  <a:pt x="669436" y="57239"/>
                </a:lnTo>
                <a:lnTo>
                  <a:pt x="630171" y="57239"/>
                </a:lnTo>
                <a:lnTo>
                  <a:pt x="625309" y="58615"/>
                </a:lnTo>
                <a:lnTo>
                  <a:pt x="624428" y="59166"/>
                </a:lnTo>
                <a:close/>
              </a:path>
              <a:path w="836294" h="156209">
                <a:moveTo>
                  <a:pt x="685583" y="60266"/>
                </a:moveTo>
                <a:lnTo>
                  <a:pt x="670445" y="60266"/>
                </a:lnTo>
                <a:lnTo>
                  <a:pt x="677515" y="51959"/>
                </a:lnTo>
                <a:lnTo>
                  <a:pt x="685514" y="46025"/>
                </a:lnTo>
                <a:lnTo>
                  <a:pt x="694441" y="42465"/>
                </a:lnTo>
                <a:lnTo>
                  <a:pt x="704298" y="41278"/>
                </a:lnTo>
                <a:lnTo>
                  <a:pt x="712056" y="41846"/>
                </a:lnTo>
                <a:lnTo>
                  <a:pt x="733999" y="57239"/>
                </a:lnTo>
                <a:lnTo>
                  <a:pt x="692463" y="57239"/>
                </a:lnTo>
                <a:lnTo>
                  <a:pt x="686041" y="59808"/>
                </a:lnTo>
                <a:lnTo>
                  <a:pt x="685583" y="60266"/>
                </a:lnTo>
                <a:close/>
              </a:path>
              <a:path w="836294" h="156209">
                <a:moveTo>
                  <a:pt x="608245" y="153281"/>
                </a:moveTo>
                <a:lnTo>
                  <a:pt x="589805" y="153281"/>
                </a:lnTo>
                <a:lnTo>
                  <a:pt x="589805" y="43755"/>
                </a:lnTo>
                <a:lnTo>
                  <a:pt x="606318" y="43755"/>
                </a:lnTo>
                <a:lnTo>
                  <a:pt x="606318" y="59166"/>
                </a:lnTo>
                <a:lnTo>
                  <a:pt x="624428" y="59166"/>
                </a:lnTo>
                <a:lnTo>
                  <a:pt x="616501" y="64119"/>
                </a:lnTo>
                <a:lnTo>
                  <a:pt x="613290" y="68155"/>
                </a:lnTo>
                <a:lnTo>
                  <a:pt x="609254" y="78796"/>
                </a:lnTo>
                <a:lnTo>
                  <a:pt x="608245" y="86410"/>
                </a:lnTo>
                <a:lnTo>
                  <a:pt x="608245" y="153281"/>
                </a:lnTo>
                <a:close/>
              </a:path>
              <a:path w="836294" h="156209">
                <a:moveTo>
                  <a:pt x="673473" y="153281"/>
                </a:moveTo>
                <a:lnTo>
                  <a:pt x="654758" y="153281"/>
                </a:lnTo>
                <a:lnTo>
                  <a:pt x="654758" y="73751"/>
                </a:lnTo>
                <a:lnTo>
                  <a:pt x="653198" y="67605"/>
                </a:lnTo>
                <a:lnTo>
                  <a:pt x="650079" y="63569"/>
                </a:lnTo>
                <a:lnTo>
                  <a:pt x="647143" y="59349"/>
                </a:lnTo>
                <a:lnTo>
                  <a:pt x="642281" y="57239"/>
                </a:lnTo>
                <a:lnTo>
                  <a:pt x="669436" y="57239"/>
                </a:lnTo>
                <a:lnTo>
                  <a:pt x="670445" y="60266"/>
                </a:lnTo>
                <a:lnTo>
                  <a:pt x="685583" y="60266"/>
                </a:lnTo>
                <a:lnTo>
                  <a:pt x="673473" y="89712"/>
                </a:lnTo>
                <a:lnTo>
                  <a:pt x="673473" y="153281"/>
                </a:lnTo>
                <a:close/>
              </a:path>
              <a:path w="836294" h="156209">
                <a:moveTo>
                  <a:pt x="738150" y="153281"/>
                </a:moveTo>
                <a:lnTo>
                  <a:pt x="719710" y="153281"/>
                </a:lnTo>
                <a:lnTo>
                  <a:pt x="719710" y="76870"/>
                </a:lnTo>
                <a:lnTo>
                  <a:pt x="719068" y="71549"/>
                </a:lnTo>
                <a:lnTo>
                  <a:pt x="717753" y="68155"/>
                </a:lnTo>
                <a:lnTo>
                  <a:pt x="716683" y="64945"/>
                </a:lnTo>
                <a:lnTo>
                  <a:pt x="714573" y="62285"/>
                </a:lnTo>
                <a:lnTo>
                  <a:pt x="708335" y="58248"/>
                </a:lnTo>
                <a:lnTo>
                  <a:pt x="704573" y="57239"/>
                </a:lnTo>
                <a:lnTo>
                  <a:pt x="733999" y="57239"/>
                </a:lnTo>
                <a:lnTo>
                  <a:pt x="735949" y="61711"/>
                </a:lnTo>
                <a:lnTo>
                  <a:pt x="737600" y="69296"/>
                </a:lnTo>
                <a:lnTo>
                  <a:pt x="737877" y="73751"/>
                </a:lnTo>
                <a:lnTo>
                  <a:pt x="737954" y="74989"/>
                </a:lnTo>
                <a:lnTo>
                  <a:pt x="738071" y="76870"/>
                </a:lnTo>
                <a:lnTo>
                  <a:pt x="738150" y="153281"/>
                </a:lnTo>
                <a:close/>
              </a:path>
              <a:path w="836294" h="156209">
                <a:moveTo>
                  <a:pt x="789342" y="22015"/>
                </a:moveTo>
                <a:lnTo>
                  <a:pt x="774755" y="19813"/>
                </a:lnTo>
                <a:lnTo>
                  <a:pt x="776923" y="14034"/>
                </a:lnTo>
                <a:lnTo>
                  <a:pt x="777570" y="12383"/>
                </a:lnTo>
                <a:lnTo>
                  <a:pt x="780994" y="7338"/>
                </a:lnTo>
                <a:lnTo>
                  <a:pt x="785214" y="4403"/>
                </a:lnTo>
                <a:lnTo>
                  <a:pt x="789617" y="1467"/>
                </a:lnTo>
                <a:lnTo>
                  <a:pt x="795948" y="0"/>
                </a:lnTo>
                <a:lnTo>
                  <a:pt x="814112" y="0"/>
                </a:lnTo>
                <a:lnTo>
                  <a:pt x="821268" y="1926"/>
                </a:lnTo>
                <a:lnTo>
                  <a:pt x="825672" y="5778"/>
                </a:lnTo>
                <a:lnTo>
                  <a:pt x="830259" y="9448"/>
                </a:lnTo>
                <a:lnTo>
                  <a:pt x="831314" y="11558"/>
                </a:lnTo>
                <a:lnTo>
                  <a:pt x="800351" y="11558"/>
                </a:lnTo>
                <a:lnTo>
                  <a:pt x="797324" y="12383"/>
                </a:lnTo>
                <a:lnTo>
                  <a:pt x="795122" y="14034"/>
                </a:lnTo>
                <a:lnTo>
                  <a:pt x="792920" y="15502"/>
                </a:lnTo>
                <a:lnTo>
                  <a:pt x="790994" y="18162"/>
                </a:lnTo>
                <a:lnTo>
                  <a:pt x="789342" y="22015"/>
                </a:lnTo>
                <a:close/>
              </a:path>
              <a:path w="836294" h="156209">
                <a:moveTo>
                  <a:pt x="800351" y="42654"/>
                </a:moveTo>
                <a:lnTo>
                  <a:pt x="798149" y="42654"/>
                </a:lnTo>
                <a:lnTo>
                  <a:pt x="800351" y="31371"/>
                </a:lnTo>
                <a:lnTo>
                  <a:pt x="805856" y="31371"/>
                </a:lnTo>
                <a:lnTo>
                  <a:pt x="809892" y="30362"/>
                </a:lnTo>
                <a:lnTo>
                  <a:pt x="815030" y="26326"/>
                </a:lnTo>
                <a:lnTo>
                  <a:pt x="816314" y="23758"/>
                </a:lnTo>
                <a:lnTo>
                  <a:pt x="816270" y="18162"/>
                </a:lnTo>
                <a:lnTo>
                  <a:pt x="815305" y="16144"/>
                </a:lnTo>
                <a:lnTo>
                  <a:pt x="811167" y="12383"/>
                </a:lnTo>
                <a:lnTo>
                  <a:pt x="810965" y="12383"/>
                </a:lnTo>
                <a:lnTo>
                  <a:pt x="808241" y="11558"/>
                </a:lnTo>
                <a:lnTo>
                  <a:pt x="831314" y="11558"/>
                </a:lnTo>
                <a:lnTo>
                  <a:pt x="832552" y="14034"/>
                </a:lnTo>
                <a:lnTo>
                  <a:pt x="832552" y="23207"/>
                </a:lnTo>
                <a:lnTo>
                  <a:pt x="831426" y="26326"/>
                </a:lnTo>
                <a:lnTo>
                  <a:pt x="831360" y="26510"/>
                </a:lnTo>
                <a:lnTo>
                  <a:pt x="826589" y="32380"/>
                </a:lnTo>
                <a:lnTo>
                  <a:pt x="823011" y="34582"/>
                </a:lnTo>
                <a:lnTo>
                  <a:pt x="818241" y="36050"/>
                </a:lnTo>
                <a:lnTo>
                  <a:pt x="824479" y="37517"/>
                </a:lnTo>
                <a:lnTo>
                  <a:pt x="828974" y="39994"/>
                </a:lnTo>
                <a:lnTo>
                  <a:pt x="830858" y="42379"/>
                </a:lnTo>
                <a:lnTo>
                  <a:pt x="802554" y="42379"/>
                </a:lnTo>
                <a:lnTo>
                  <a:pt x="800351" y="42654"/>
                </a:lnTo>
                <a:close/>
              </a:path>
              <a:path w="836294" h="156209">
                <a:moveTo>
                  <a:pt x="833468" y="67421"/>
                </a:moveTo>
                <a:lnTo>
                  <a:pt x="808883" y="67421"/>
                </a:lnTo>
                <a:lnTo>
                  <a:pt x="812828" y="66137"/>
                </a:lnTo>
                <a:lnTo>
                  <a:pt x="815764" y="63569"/>
                </a:lnTo>
                <a:lnTo>
                  <a:pt x="818699" y="60817"/>
                </a:lnTo>
                <a:lnTo>
                  <a:pt x="820167" y="57514"/>
                </a:lnTo>
                <a:lnTo>
                  <a:pt x="820167" y="50176"/>
                </a:lnTo>
                <a:lnTo>
                  <a:pt x="818883" y="47424"/>
                </a:lnTo>
                <a:lnTo>
                  <a:pt x="816314" y="45406"/>
                </a:lnTo>
                <a:lnTo>
                  <a:pt x="813929" y="43388"/>
                </a:lnTo>
                <a:lnTo>
                  <a:pt x="809709" y="42379"/>
                </a:lnTo>
                <a:lnTo>
                  <a:pt x="830858" y="42379"/>
                </a:lnTo>
                <a:lnTo>
                  <a:pt x="831654" y="43388"/>
                </a:lnTo>
                <a:lnTo>
                  <a:pt x="834662" y="46965"/>
                </a:lnTo>
                <a:lnTo>
                  <a:pt x="836130" y="51002"/>
                </a:lnTo>
                <a:lnTo>
                  <a:pt x="836130" y="62009"/>
                </a:lnTo>
                <a:lnTo>
                  <a:pt x="833468" y="67421"/>
                </a:lnTo>
                <a:close/>
              </a:path>
              <a:path w="836294" h="156209">
                <a:moveTo>
                  <a:pt x="814846" y="79530"/>
                </a:moveTo>
                <a:lnTo>
                  <a:pt x="795214" y="79530"/>
                </a:lnTo>
                <a:lnTo>
                  <a:pt x="787874" y="77604"/>
                </a:lnTo>
                <a:lnTo>
                  <a:pt x="777599" y="69898"/>
                </a:lnTo>
                <a:lnTo>
                  <a:pt x="775304" y="66137"/>
                </a:lnTo>
                <a:lnTo>
                  <a:pt x="774277" y="64394"/>
                </a:lnTo>
                <a:lnTo>
                  <a:pt x="772829" y="57514"/>
                </a:lnTo>
                <a:lnTo>
                  <a:pt x="787966" y="55863"/>
                </a:lnTo>
                <a:lnTo>
                  <a:pt x="789434" y="59899"/>
                </a:lnTo>
                <a:lnTo>
                  <a:pt x="791269" y="62743"/>
                </a:lnTo>
                <a:lnTo>
                  <a:pt x="793471" y="64394"/>
                </a:lnTo>
                <a:lnTo>
                  <a:pt x="796406" y="66413"/>
                </a:lnTo>
                <a:lnTo>
                  <a:pt x="799893" y="67421"/>
                </a:lnTo>
                <a:lnTo>
                  <a:pt x="833468" y="67421"/>
                </a:lnTo>
                <a:lnTo>
                  <a:pt x="833378" y="67605"/>
                </a:lnTo>
                <a:lnTo>
                  <a:pt x="827874" y="72375"/>
                </a:lnTo>
                <a:lnTo>
                  <a:pt x="822553" y="77145"/>
                </a:lnTo>
                <a:lnTo>
                  <a:pt x="814846" y="79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374285" y="5484458"/>
            <a:ext cx="853440" cy="156210"/>
          </a:xfrm>
          <a:custGeom>
            <a:avLst/>
            <a:gdLst/>
            <a:ahLst/>
            <a:cxnLst/>
            <a:rect l="l" t="t" r="r" b="b"/>
            <a:pathLst>
              <a:path w="853439" h="156210">
                <a:moveTo>
                  <a:pt x="22568" y="47057"/>
                </a:moveTo>
                <a:lnTo>
                  <a:pt x="3577" y="45131"/>
                </a:lnTo>
                <a:lnTo>
                  <a:pt x="5124" y="35591"/>
                </a:lnTo>
                <a:lnTo>
                  <a:pt x="5212" y="35052"/>
                </a:lnTo>
                <a:lnTo>
                  <a:pt x="33302" y="4196"/>
                </a:lnTo>
                <a:lnTo>
                  <a:pt x="52843" y="1375"/>
                </a:lnTo>
                <a:lnTo>
                  <a:pt x="62444" y="2081"/>
                </a:lnTo>
                <a:lnTo>
                  <a:pt x="62938" y="2081"/>
                </a:lnTo>
                <a:lnTo>
                  <a:pt x="72315" y="4403"/>
                </a:lnTo>
                <a:lnTo>
                  <a:pt x="80348" y="8186"/>
                </a:lnTo>
                <a:lnTo>
                  <a:pt x="87246" y="13484"/>
                </a:lnTo>
                <a:lnTo>
                  <a:pt x="90097" y="16786"/>
                </a:lnTo>
                <a:lnTo>
                  <a:pt x="43301" y="16786"/>
                </a:lnTo>
                <a:lnTo>
                  <a:pt x="36393" y="19354"/>
                </a:lnTo>
                <a:lnTo>
                  <a:pt x="36238" y="19354"/>
                </a:lnTo>
                <a:lnTo>
                  <a:pt x="25504" y="30087"/>
                </a:lnTo>
                <a:lnTo>
                  <a:pt x="22751" y="37517"/>
                </a:lnTo>
                <a:lnTo>
                  <a:pt x="22637" y="43480"/>
                </a:lnTo>
                <a:lnTo>
                  <a:pt x="22568" y="47057"/>
                </a:lnTo>
                <a:close/>
              </a:path>
              <a:path w="853439" h="156210">
                <a:moveTo>
                  <a:pt x="100181" y="153281"/>
                </a:moveTo>
                <a:lnTo>
                  <a:pt x="0" y="153281"/>
                </a:lnTo>
                <a:lnTo>
                  <a:pt x="0" y="148878"/>
                </a:lnTo>
                <a:lnTo>
                  <a:pt x="19042" y="115116"/>
                </a:lnTo>
                <a:lnTo>
                  <a:pt x="38806" y="97417"/>
                </a:lnTo>
                <a:lnTo>
                  <a:pt x="50176" y="87768"/>
                </a:lnTo>
                <a:lnTo>
                  <a:pt x="77980" y="57331"/>
                </a:lnTo>
                <a:lnTo>
                  <a:pt x="80915" y="49901"/>
                </a:lnTo>
                <a:lnTo>
                  <a:pt x="80915" y="35591"/>
                </a:lnTo>
                <a:lnTo>
                  <a:pt x="78255" y="29445"/>
                </a:lnTo>
                <a:lnTo>
                  <a:pt x="72934" y="24491"/>
                </a:lnTo>
                <a:lnTo>
                  <a:pt x="67613" y="19354"/>
                </a:lnTo>
                <a:lnTo>
                  <a:pt x="60732" y="16786"/>
                </a:lnTo>
                <a:lnTo>
                  <a:pt x="90097" y="16786"/>
                </a:lnTo>
                <a:lnTo>
                  <a:pt x="92784" y="19899"/>
                </a:lnTo>
                <a:lnTo>
                  <a:pt x="96741" y="27037"/>
                </a:lnTo>
                <a:lnTo>
                  <a:pt x="99115" y="34897"/>
                </a:lnTo>
                <a:lnTo>
                  <a:pt x="99906" y="43480"/>
                </a:lnTo>
                <a:lnTo>
                  <a:pt x="99827" y="49901"/>
                </a:lnTo>
                <a:lnTo>
                  <a:pt x="98621" y="55497"/>
                </a:lnTo>
                <a:lnTo>
                  <a:pt x="96053" y="61367"/>
                </a:lnTo>
                <a:lnTo>
                  <a:pt x="93667" y="67055"/>
                </a:lnTo>
                <a:lnTo>
                  <a:pt x="64522" y="98277"/>
                </a:lnTo>
                <a:lnTo>
                  <a:pt x="47665" y="112690"/>
                </a:lnTo>
                <a:lnTo>
                  <a:pt x="41490" y="118057"/>
                </a:lnTo>
                <a:lnTo>
                  <a:pt x="25871" y="135394"/>
                </a:lnTo>
                <a:lnTo>
                  <a:pt x="100181" y="135394"/>
                </a:lnTo>
                <a:lnTo>
                  <a:pt x="100181" y="153281"/>
                </a:lnTo>
                <a:close/>
              </a:path>
              <a:path w="853439" h="156210">
                <a:moveTo>
                  <a:pt x="157428" y="153281"/>
                </a:moveTo>
                <a:lnTo>
                  <a:pt x="136235" y="153281"/>
                </a:lnTo>
                <a:lnTo>
                  <a:pt x="136235" y="132091"/>
                </a:lnTo>
                <a:lnTo>
                  <a:pt x="157428" y="132091"/>
                </a:lnTo>
                <a:lnTo>
                  <a:pt x="157428" y="153281"/>
                </a:lnTo>
                <a:close/>
              </a:path>
              <a:path w="853439" h="156210">
                <a:moveTo>
                  <a:pt x="227885" y="155758"/>
                </a:moveTo>
                <a:lnTo>
                  <a:pt x="186980" y="129219"/>
                </a:lnTo>
                <a:lnTo>
                  <a:pt x="178620" y="78704"/>
                </a:lnTo>
                <a:lnTo>
                  <a:pt x="178907" y="68006"/>
                </a:lnTo>
                <a:lnTo>
                  <a:pt x="187203" y="27725"/>
                </a:lnTo>
                <a:lnTo>
                  <a:pt x="219972" y="1926"/>
                </a:lnTo>
                <a:lnTo>
                  <a:pt x="227885" y="1375"/>
                </a:lnTo>
                <a:lnTo>
                  <a:pt x="235958" y="1375"/>
                </a:lnTo>
                <a:lnTo>
                  <a:pt x="243022" y="3027"/>
                </a:lnTo>
                <a:lnTo>
                  <a:pt x="249077" y="6329"/>
                </a:lnTo>
                <a:lnTo>
                  <a:pt x="255316" y="9631"/>
                </a:lnTo>
                <a:lnTo>
                  <a:pt x="260453" y="14401"/>
                </a:lnTo>
                <a:lnTo>
                  <a:pt x="261997" y="16786"/>
                </a:lnTo>
                <a:lnTo>
                  <a:pt x="219170" y="16786"/>
                </a:lnTo>
                <a:lnTo>
                  <a:pt x="212381" y="20364"/>
                </a:lnTo>
                <a:lnTo>
                  <a:pt x="198212" y="61470"/>
                </a:lnTo>
                <a:lnTo>
                  <a:pt x="197610" y="78704"/>
                </a:lnTo>
                <a:lnTo>
                  <a:pt x="198161" y="95732"/>
                </a:lnTo>
                <a:lnTo>
                  <a:pt x="212289" y="136495"/>
                </a:lnTo>
                <a:lnTo>
                  <a:pt x="219445" y="140622"/>
                </a:lnTo>
                <a:lnTo>
                  <a:pt x="261559" y="140622"/>
                </a:lnTo>
                <a:lnTo>
                  <a:pt x="260551" y="141964"/>
                </a:lnTo>
                <a:lnTo>
                  <a:pt x="255425" y="146935"/>
                </a:lnTo>
                <a:lnTo>
                  <a:pt x="249662" y="150804"/>
                </a:lnTo>
                <a:lnTo>
                  <a:pt x="243160" y="153556"/>
                </a:lnTo>
                <a:lnTo>
                  <a:pt x="235901" y="155208"/>
                </a:lnTo>
                <a:lnTo>
                  <a:pt x="227885" y="155758"/>
                </a:lnTo>
                <a:close/>
              </a:path>
              <a:path w="853439" h="156210">
                <a:moveTo>
                  <a:pt x="261559" y="140622"/>
                </a:moveTo>
                <a:lnTo>
                  <a:pt x="236509" y="140622"/>
                </a:lnTo>
                <a:lnTo>
                  <a:pt x="243665" y="136495"/>
                </a:lnTo>
                <a:lnTo>
                  <a:pt x="249353" y="128239"/>
                </a:lnTo>
                <a:lnTo>
                  <a:pt x="253206" y="120499"/>
                </a:lnTo>
                <a:lnTo>
                  <a:pt x="255958" y="109663"/>
                </a:lnTo>
                <a:lnTo>
                  <a:pt x="257609" y="95732"/>
                </a:lnTo>
                <a:lnTo>
                  <a:pt x="258160" y="78704"/>
                </a:lnTo>
                <a:lnTo>
                  <a:pt x="257597" y="61470"/>
                </a:lnTo>
                <a:lnTo>
                  <a:pt x="243664" y="20914"/>
                </a:lnTo>
                <a:lnTo>
                  <a:pt x="236417" y="16786"/>
                </a:lnTo>
                <a:lnTo>
                  <a:pt x="261997" y="16786"/>
                </a:lnTo>
                <a:lnTo>
                  <a:pt x="264490" y="20639"/>
                </a:lnTo>
                <a:lnTo>
                  <a:pt x="268526" y="26693"/>
                </a:lnTo>
                <a:lnTo>
                  <a:pt x="271646" y="34123"/>
                </a:lnTo>
                <a:lnTo>
                  <a:pt x="277150" y="78704"/>
                </a:lnTo>
                <a:lnTo>
                  <a:pt x="276806" y="91398"/>
                </a:lnTo>
                <a:lnTo>
                  <a:pt x="268703" y="129219"/>
                </a:lnTo>
                <a:lnTo>
                  <a:pt x="264971" y="136082"/>
                </a:lnTo>
                <a:lnTo>
                  <a:pt x="261559" y="140622"/>
                </a:lnTo>
                <a:close/>
              </a:path>
              <a:path w="853439" h="156210">
                <a:moveTo>
                  <a:pt x="351185" y="155758"/>
                </a:moveTo>
                <a:lnTo>
                  <a:pt x="310280" y="129219"/>
                </a:lnTo>
                <a:lnTo>
                  <a:pt x="301920" y="78704"/>
                </a:lnTo>
                <a:lnTo>
                  <a:pt x="302208" y="68006"/>
                </a:lnTo>
                <a:lnTo>
                  <a:pt x="302264" y="65891"/>
                </a:lnTo>
                <a:lnTo>
                  <a:pt x="310504" y="27725"/>
                </a:lnTo>
                <a:lnTo>
                  <a:pt x="343273" y="1926"/>
                </a:lnTo>
                <a:lnTo>
                  <a:pt x="351185" y="1375"/>
                </a:lnTo>
                <a:lnTo>
                  <a:pt x="359259" y="1375"/>
                </a:lnTo>
                <a:lnTo>
                  <a:pt x="366323" y="3027"/>
                </a:lnTo>
                <a:lnTo>
                  <a:pt x="372378" y="6329"/>
                </a:lnTo>
                <a:lnTo>
                  <a:pt x="378616" y="9631"/>
                </a:lnTo>
                <a:lnTo>
                  <a:pt x="383754" y="14401"/>
                </a:lnTo>
                <a:lnTo>
                  <a:pt x="385297" y="16786"/>
                </a:lnTo>
                <a:lnTo>
                  <a:pt x="342470" y="16786"/>
                </a:lnTo>
                <a:lnTo>
                  <a:pt x="335681" y="20364"/>
                </a:lnTo>
                <a:lnTo>
                  <a:pt x="321513" y="61470"/>
                </a:lnTo>
                <a:lnTo>
                  <a:pt x="320911" y="78704"/>
                </a:lnTo>
                <a:lnTo>
                  <a:pt x="321461" y="95732"/>
                </a:lnTo>
                <a:lnTo>
                  <a:pt x="335589" y="136495"/>
                </a:lnTo>
                <a:lnTo>
                  <a:pt x="342745" y="140622"/>
                </a:lnTo>
                <a:lnTo>
                  <a:pt x="384859" y="140622"/>
                </a:lnTo>
                <a:lnTo>
                  <a:pt x="383851" y="141964"/>
                </a:lnTo>
                <a:lnTo>
                  <a:pt x="378726" y="146935"/>
                </a:lnTo>
                <a:lnTo>
                  <a:pt x="372963" y="150804"/>
                </a:lnTo>
                <a:lnTo>
                  <a:pt x="366460" y="153556"/>
                </a:lnTo>
                <a:lnTo>
                  <a:pt x="359201" y="155208"/>
                </a:lnTo>
                <a:lnTo>
                  <a:pt x="351185" y="155758"/>
                </a:lnTo>
                <a:close/>
              </a:path>
              <a:path w="853439" h="156210">
                <a:moveTo>
                  <a:pt x="384859" y="140622"/>
                </a:moveTo>
                <a:lnTo>
                  <a:pt x="359809" y="140622"/>
                </a:lnTo>
                <a:lnTo>
                  <a:pt x="366965" y="136495"/>
                </a:lnTo>
                <a:lnTo>
                  <a:pt x="372653" y="128239"/>
                </a:lnTo>
                <a:lnTo>
                  <a:pt x="376506" y="120499"/>
                </a:lnTo>
                <a:lnTo>
                  <a:pt x="379258" y="109663"/>
                </a:lnTo>
                <a:lnTo>
                  <a:pt x="380910" y="95732"/>
                </a:lnTo>
                <a:lnTo>
                  <a:pt x="381460" y="78704"/>
                </a:lnTo>
                <a:lnTo>
                  <a:pt x="380897" y="61470"/>
                </a:lnTo>
                <a:lnTo>
                  <a:pt x="366965" y="20914"/>
                </a:lnTo>
                <a:lnTo>
                  <a:pt x="359717" y="16786"/>
                </a:lnTo>
                <a:lnTo>
                  <a:pt x="385297" y="16786"/>
                </a:lnTo>
                <a:lnTo>
                  <a:pt x="387790" y="20639"/>
                </a:lnTo>
                <a:lnTo>
                  <a:pt x="391827" y="26693"/>
                </a:lnTo>
                <a:lnTo>
                  <a:pt x="394946" y="34123"/>
                </a:lnTo>
                <a:lnTo>
                  <a:pt x="400451" y="78704"/>
                </a:lnTo>
                <a:lnTo>
                  <a:pt x="400106" y="91398"/>
                </a:lnTo>
                <a:lnTo>
                  <a:pt x="392004" y="129219"/>
                </a:lnTo>
                <a:lnTo>
                  <a:pt x="388272" y="136082"/>
                </a:lnTo>
                <a:lnTo>
                  <a:pt x="384859" y="140622"/>
                </a:lnTo>
                <a:close/>
              </a:path>
              <a:path w="853439" h="156210">
                <a:moveTo>
                  <a:pt x="474486" y="155758"/>
                </a:moveTo>
                <a:lnTo>
                  <a:pt x="433581" y="129219"/>
                </a:lnTo>
                <a:lnTo>
                  <a:pt x="425221" y="78704"/>
                </a:lnTo>
                <a:lnTo>
                  <a:pt x="425508" y="68006"/>
                </a:lnTo>
                <a:lnTo>
                  <a:pt x="433804" y="27725"/>
                </a:lnTo>
                <a:lnTo>
                  <a:pt x="466573" y="1926"/>
                </a:lnTo>
                <a:lnTo>
                  <a:pt x="474486" y="1375"/>
                </a:lnTo>
                <a:lnTo>
                  <a:pt x="482559" y="1375"/>
                </a:lnTo>
                <a:lnTo>
                  <a:pt x="489623" y="3027"/>
                </a:lnTo>
                <a:lnTo>
                  <a:pt x="495678" y="6329"/>
                </a:lnTo>
                <a:lnTo>
                  <a:pt x="501916" y="9631"/>
                </a:lnTo>
                <a:lnTo>
                  <a:pt x="507054" y="14401"/>
                </a:lnTo>
                <a:lnTo>
                  <a:pt x="508597" y="16786"/>
                </a:lnTo>
                <a:lnTo>
                  <a:pt x="465770" y="16786"/>
                </a:lnTo>
                <a:lnTo>
                  <a:pt x="458982" y="20364"/>
                </a:lnTo>
                <a:lnTo>
                  <a:pt x="444813" y="61470"/>
                </a:lnTo>
                <a:lnTo>
                  <a:pt x="444211" y="78704"/>
                </a:lnTo>
                <a:lnTo>
                  <a:pt x="444762" y="95732"/>
                </a:lnTo>
                <a:lnTo>
                  <a:pt x="458890" y="136495"/>
                </a:lnTo>
                <a:lnTo>
                  <a:pt x="466046" y="140622"/>
                </a:lnTo>
                <a:lnTo>
                  <a:pt x="508160" y="140622"/>
                </a:lnTo>
                <a:lnTo>
                  <a:pt x="507151" y="141964"/>
                </a:lnTo>
                <a:lnTo>
                  <a:pt x="502026" y="146935"/>
                </a:lnTo>
                <a:lnTo>
                  <a:pt x="496263" y="150804"/>
                </a:lnTo>
                <a:lnTo>
                  <a:pt x="489761" y="153556"/>
                </a:lnTo>
                <a:lnTo>
                  <a:pt x="482502" y="155208"/>
                </a:lnTo>
                <a:lnTo>
                  <a:pt x="474486" y="155758"/>
                </a:lnTo>
                <a:close/>
              </a:path>
              <a:path w="853439" h="156210">
                <a:moveTo>
                  <a:pt x="508160" y="140622"/>
                </a:moveTo>
                <a:lnTo>
                  <a:pt x="483109" y="140622"/>
                </a:lnTo>
                <a:lnTo>
                  <a:pt x="490265" y="136495"/>
                </a:lnTo>
                <a:lnTo>
                  <a:pt x="495953" y="128239"/>
                </a:lnTo>
                <a:lnTo>
                  <a:pt x="499806" y="120499"/>
                </a:lnTo>
                <a:lnTo>
                  <a:pt x="502559" y="109663"/>
                </a:lnTo>
                <a:lnTo>
                  <a:pt x="504210" y="95732"/>
                </a:lnTo>
                <a:lnTo>
                  <a:pt x="504760" y="78704"/>
                </a:lnTo>
                <a:lnTo>
                  <a:pt x="504198" y="61470"/>
                </a:lnTo>
                <a:lnTo>
                  <a:pt x="490265" y="20914"/>
                </a:lnTo>
                <a:lnTo>
                  <a:pt x="483018" y="16786"/>
                </a:lnTo>
                <a:lnTo>
                  <a:pt x="508597" y="16786"/>
                </a:lnTo>
                <a:lnTo>
                  <a:pt x="511091" y="20639"/>
                </a:lnTo>
                <a:lnTo>
                  <a:pt x="515127" y="26693"/>
                </a:lnTo>
                <a:lnTo>
                  <a:pt x="518246" y="34123"/>
                </a:lnTo>
                <a:lnTo>
                  <a:pt x="523751" y="78704"/>
                </a:lnTo>
                <a:lnTo>
                  <a:pt x="523407" y="91398"/>
                </a:lnTo>
                <a:lnTo>
                  <a:pt x="515304" y="129219"/>
                </a:lnTo>
                <a:lnTo>
                  <a:pt x="511572" y="136082"/>
                </a:lnTo>
                <a:lnTo>
                  <a:pt x="508160" y="140622"/>
                </a:lnTo>
                <a:close/>
              </a:path>
              <a:path w="853439" h="156210">
                <a:moveTo>
                  <a:pt x="641217" y="59166"/>
                </a:moveTo>
                <a:lnTo>
                  <a:pt x="623107" y="59166"/>
                </a:lnTo>
                <a:lnTo>
                  <a:pt x="626593" y="53662"/>
                </a:lnTo>
                <a:lnTo>
                  <a:pt x="631180" y="49350"/>
                </a:lnTo>
                <a:lnTo>
                  <a:pt x="636868" y="46232"/>
                </a:lnTo>
                <a:lnTo>
                  <a:pt x="642556" y="42929"/>
                </a:lnTo>
                <a:lnTo>
                  <a:pt x="649070" y="41278"/>
                </a:lnTo>
                <a:lnTo>
                  <a:pt x="664482" y="41278"/>
                </a:lnTo>
                <a:lnTo>
                  <a:pt x="671088" y="42929"/>
                </a:lnTo>
                <a:lnTo>
                  <a:pt x="676225" y="46232"/>
                </a:lnTo>
                <a:lnTo>
                  <a:pt x="681546" y="49534"/>
                </a:lnTo>
                <a:lnTo>
                  <a:pt x="685216" y="54212"/>
                </a:lnTo>
                <a:lnTo>
                  <a:pt x="686225" y="57239"/>
                </a:lnTo>
                <a:lnTo>
                  <a:pt x="646960" y="57239"/>
                </a:lnTo>
                <a:lnTo>
                  <a:pt x="642097" y="58615"/>
                </a:lnTo>
                <a:lnTo>
                  <a:pt x="641217" y="59166"/>
                </a:lnTo>
                <a:close/>
              </a:path>
              <a:path w="853439" h="156210">
                <a:moveTo>
                  <a:pt x="702371" y="60266"/>
                </a:moveTo>
                <a:lnTo>
                  <a:pt x="687234" y="60266"/>
                </a:lnTo>
                <a:lnTo>
                  <a:pt x="694304" y="51959"/>
                </a:lnTo>
                <a:lnTo>
                  <a:pt x="702303" y="46025"/>
                </a:lnTo>
                <a:lnTo>
                  <a:pt x="711230" y="42465"/>
                </a:lnTo>
                <a:lnTo>
                  <a:pt x="721087" y="41278"/>
                </a:lnTo>
                <a:lnTo>
                  <a:pt x="728844" y="41846"/>
                </a:lnTo>
                <a:lnTo>
                  <a:pt x="750788" y="57239"/>
                </a:lnTo>
                <a:lnTo>
                  <a:pt x="709252" y="57239"/>
                </a:lnTo>
                <a:lnTo>
                  <a:pt x="702830" y="59808"/>
                </a:lnTo>
                <a:lnTo>
                  <a:pt x="702371" y="60266"/>
                </a:lnTo>
                <a:close/>
              </a:path>
              <a:path w="853439" h="156210">
                <a:moveTo>
                  <a:pt x="625033" y="153281"/>
                </a:moveTo>
                <a:lnTo>
                  <a:pt x="606593" y="153281"/>
                </a:lnTo>
                <a:lnTo>
                  <a:pt x="606593" y="43755"/>
                </a:lnTo>
                <a:lnTo>
                  <a:pt x="623107" y="43755"/>
                </a:lnTo>
                <a:lnTo>
                  <a:pt x="623107" y="59166"/>
                </a:lnTo>
                <a:lnTo>
                  <a:pt x="641217" y="59166"/>
                </a:lnTo>
                <a:lnTo>
                  <a:pt x="633290" y="64119"/>
                </a:lnTo>
                <a:lnTo>
                  <a:pt x="630079" y="68155"/>
                </a:lnTo>
                <a:lnTo>
                  <a:pt x="626043" y="78796"/>
                </a:lnTo>
                <a:lnTo>
                  <a:pt x="625033" y="86410"/>
                </a:lnTo>
                <a:lnTo>
                  <a:pt x="625033" y="153281"/>
                </a:lnTo>
                <a:close/>
              </a:path>
              <a:path w="853439" h="156210">
                <a:moveTo>
                  <a:pt x="690261" y="153281"/>
                </a:moveTo>
                <a:lnTo>
                  <a:pt x="671546" y="153281"/>
                </a:lnTo>
                <a:lnTo>
                  <a:pt x="671546" y="73751"/>
                </a:lnTo>
                <a:lnTo>
                  <a:pt x="669987" y="67605"/>
                </a:lnTo>
                <a:lnTo>
                  <a:pt x="666867" y="63569"/>
                </a:lnTo>
                <a:lnTo>
                  <a:pt x="663932" y="59349"/>
                </a:lnTo>
                <a:lnTo>
                  <a:pt x="659069" y="57239"/>
                </a:lnTo>
                <a:lnTo>
                  <a:pt x="686225" y="57239"/>
                </a:lnTo>
                <a:lnTo>
                  <a:pt x="687234" y="60266"/>
                </a:lnTo>
                <a:lnTo>
                  <a:pt x="702371" y="60266"/>
                </a:lnTo>
                <a:lnTo>
                  <a:pt x="690261" y="89712"/>
                </a:lnTo>
                <a:lnTo>
                  <a:pt x="690261" y="153281"/>
                </a:lnTo>
                <a:close/>
              </a:path>
              <a:path w="853439" h="156210">
                <a:moveTo>
                  <a:pt x="754939" y="153281"/>
                </a:moveTo>
                <a:lnTo>
                  <a:pt x="736499" y="153281"/>
                </a:lnTo>
                <a:lnTo>
                  <a:pt x="736499" y="76870"/>
                </a:lnTo>
                <a:lnTo>
                  <a:pt x="735857" y="71549"/>
                </a:lnTo>
                <a:lnTo>
                  <a:pt x="734542" y="68155"/>
                </a:lnTo>
                <a:lnTo>
                  <a:pt x="733472" y="64945"/>
                </a:lnTo>
                <a:lnTo>
                  <a:pt x="731362" y="62284"/>
                </a:lnTo>
                <a:lnTo>
                  <a:pt x="725123" y="58249"/>
                </a:lnTo>
                <a:lnTo>
                  <a:pt x="721362" y="57239"/>
                </a:lnTo>
                <a:lnTo>
                  <a:pt x="750788" y="57239"/>
                </a:lnTo>
                <a:lnTo>
                  <a:pt x="752737" y="61711"/>
                </a:lnTo>
                <a:lnTo>
                  <a:pt x="754389" y="69296"/>
                </a:lnTo>
                <a:lnTo>
                  <a:pt x="754666" y="73751"/>
                </a:lnTo>
                <a:lnTo>
                  <a:pt x="754742" y="74989"/>
                </a:lnTo>
                <a:lnTo>
                  <a:pt x="754859" y="76870"/>
                </a:lnTo>
                <a:lnTo>
                  <a:pt x="754939" y="153281"/>
                </a:lnTo>
                <a:close/>
              </a:path>
              <a:path w="853439" h="156210">
                <a:moveTo>
                  <a:pt x="806131" y="22015"/>
                </a:moveTo>
                <a:lnTo>
                  <a:pt x="791544" y="19813"/>
                </a:lnTo>
                <a:lnTo>
                  <a:pt x="793711" y="14034"/>
                </a:lnTo>
                <a:lnTo>
                  <a:pt x="794359" y="12383"/>
                </a:lnTo>
                <a:lnTo>
                  <a:pt x="797782" y="7338"/>
                </a:lnTo>
                <a:lnTo>
                  <a:pt x="802003" y="4403"/>
                </a:lnTo>
                <a:lnTo>
                  <a:pt x="806406" y="1467"/>
                </a:lnTo>
                <a:lnTo>
                  <a:pt x="812736" y="0"/>
                </a:lnTo>
                <a:lnTo>
                  <a:pt x="830901" y="0"/>
                </a:lnTo>
                <a:lnTo>
                  <a:pt x="838057" y="1926"/>
                </a:lnTo>
                <a:lnTo>
                  <a:pt x="842460" y="5778"/>
                </a:lnTo>
                <a:lnTo>
                  <a:pt x="847047" y="9448"/>
                </a:lnTo>
                <a:lnTo>
                  <a:pt x="848103" y="11558"/>
                </a:lnTo>
                <a:lnTo>
                  <a:pt x="817140" y="11558"/>
                </a:lnTo>
                <a:lnTo>
                  <a:pt x="814112" y="12383"/>
                </a:lnTo>
                <a:lnTo>
                  <a:pt x="811911" y="14034"/>
                </a:lnTo>
                <a:lnTo>
                  <a:pt x="809709" y="15502"/>
                </a:lnTo>
                <a:lnTo>
                  <a:pt x="807782" y="18162"/>
                </a:lnTo>
                <a:lnTo>
                  <a:pt x="806131" y="22015"/>
                </a:lnTo>
                <a:close/>
              </a:path>
              <a:path w="853439" h="156210">
                <a:moveTo>
                  <a:pt x="817140" y="42654"/>
                </a:moveTo>
                <a:lnTo>
                  <a:pt x="814938" y="42654"/>
                </a:lnTo>
                <a:lnTo>
                  <a:pt x="817140" y="31371"/>
                </a:lnTo>
                <a:lnTo>
                  <a:pt x="822644" y="31371"/>
                </a:lnTo>
                <a:lnTo>
                  <a:pt x="826681" y="30362"/>
                </a:lnTo>
                <a:lnTo>
                  <a:pt x="831819" y="26326"/>
                </a:lnTo>
                <a:lnTo>
                  <a:pt x="833103" y="23758"/>
                </a:lnTo>
                <a:lnTo>
                  <a:pt x="833059" y="18162"/>
                </a:lnTo>
                <a:lnTo>
                  <a:pt x="832094" y="16144"/>
                </a:lnTo>
                <a:lnTo>
                  <a:pt x="827956" y="12383"/>
                </a:lnTo>
                <a:lnTo>
                  <a:pt x="827754" y="12383"/>
                </a:lnTo>
                <a:lnTo>
                  <a:pt x="825030" y="11558"/>
                </a:lnTo>
                <a:lnTo>
                  <a:pt x="848103" y="11558"/>
                </a:lnTo>
                <a:lnTo>
                  <a:pt x="849341" y="14034"/>
                </a:lnTo>
                <a:lnTo>
                  <a:pt x="849341" y="23207"/>
                </a:lnTo>
                <a:lnTo>
                  <a:pt x="848215" y="26326"/>
                </a:lnTo>
                <a:lnTo>
                  <a:pt x="848148" y="26509"/>
                </a:lnTo>
                <a:lnTo>
                  <a:pt x="843378" y="32381"/>
                </a:lnTo>
                <a:lnTo>
                  <a:pt x="839800" y="34582"/>
                </a:lnTo>
                <a:lnTo>
                  <a:pt x="835029" y="36050"/>
                </a:lnTo>
                <a:lnTo>
                  <a:pt x="841268" y="37517"/>
                </a:lnTo>
                <a:lnTo>
                  <a:pt x="845763" y="39994"/>
                </a:lnTo>
                <a:lnTo>
                  <a:pt x="847646" y="42379"/>
                </a:lnTo>
                <a:lnTo>
                  <a:pt x="819340" y="42379"/>
                </a:lnTo>
                <a:lnTo>
                  <a:pt x="817140" y="42654"/>
                </a:lnTo>
                <a:close/>
              </a:path>
              <a:path w="853439" h="156210">
                <a:moveTo>
                  <a:pt x="850257" y="67421"/>
                </a:moveTo>
                <a:lnTo>
                  <a:pt x="825672" y="67421"/>
                </a:lnTo>
                <a:lnTo>
                  <a:pt x="829617" y="66137"/>
                </a:lnTo>
                <a:lnTo>
                  <a:pt x="832552" y="63569"/>
                </a:lnTo>
                <a:lnTo>
                  <a:pt x="835488" y="60817"/>
                </a:lnTo>
                <a:lnTo>
                  <a:pt x="836956" y="57514"/>
                </a:lnTo>
                <a:lnTo>
                  <a:pt x="836956" y="50176"/>
                </a:lnTo>
                <a:lnTo>
                  <a:pt x="835672" y="47424"/>
                </a:lnTo>
                <a:lnTo>
                  <a:pt x="833103" y="45406"/>
                </a:lnTo>
                <a:lnTo>
                  <a:pt x="830718" y="43388"/>
                </a:lnTo>
                <a:lnTo>
                  <a:pt x="826497" y="42379"/>
                </a:lnTo>
                <a:lnTo>
                  <a:pt x="847646" y="42379"/>
                </a:lnTo>
                <a:lnTo>
                  <a:pt x="848443" y="43388"/>
                </a:lnTo>
                <a:lnTo>
                  <a:pt x="851451" y="46966"/>
                </a:lnTo>
                <a:lnTo>
                  <a:pt x="852919" y="51002"/>
                </a:lnTo>
                <a:lnTo>
                  <a:pt x="852919" y="62009"/>
                </a:lnTo>
                <a:lnTo>
                  <a:pt x="850257" y="67421"/>
                </a:lnTo>
                <a:close/>
              </a:path>
              <a:path w="853439" h="156210">
                <a:moveTo>
                  <a:pt x="831635" y="79530"/>
                </a:moveTo>
                <a:lnTo>
                  <a:pt x="812002" y="79530"/>
                </a:lnTo>
                <a:lnTo>
                  <a:pt x="804663" y="77604"/>
                </a:lnTo>
                <a:lnTo>
                  <a:pt x="794388" y="69898"/>
                </a:lnTo>
                <a:lnTo>
                  <a:pt x="792093" y="66137"/>
                </a:lnTo>
                <a:lnTo>
                  <a:pt x="791066" y="64394"/>
                </a:lnTo>
                <a:lnTo>
                  <a:pt x="789617" y="57514"/>
                </a:lnTo>
                <a:lnTo>
                  <a:pt x="804755" y="55863"/>
                </a:lnTo>
                <a:lnTo>
                  <a:pt x="806223" y="59900"/>
                </a:lnTo>
                <a:lnTo>
                  <a:pt x="808057" y="62743"/>
                </a:lnTo>
                <a:lnTo>
                  <a:pt x="810259" y="64394"/>
                </a:lnTo>
                <a:lnTo>
                  <a:pt x="813195" y="66412"/>
                </a:lnTo>
                <a:lnTo>
                  <a:pt x="816681" y="67421"/>
                </a:lnTo>
                <a:lnTo>
                  <a:pt x="850257" y="67421"/>
                </a:lnTo>
                <a:lnTo>
                  <a:pt x="850167" y="67605"/>
                </a:lnTo>
                <a:lnTo>
                  <a:pt x="844662" y="72375"/>
                </a:lnTo>
                <a:lnTo>
                  <a:pt x="839341" y="77145"/>
                </a:lnTo>
                <a:lnTo>
                  <a:pt x="831635" y="79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6762" y="4293282"/>
            <a:ext cx="850442" cy="156033"/>
          </a:xfrm>
          <a:prstGeom prst="rect">
            <a:avLst/>
          </a:prstGeom>
        </p:spPr>
      </p:pic>
      <p:sp>
        <p:nvSpPr>
          <p:cNvPr id="25" name="object 25" descr=""/>
          <p:cNvSpPr/>
          <p:nvPr/>
        </p:nvSpPr>
        <p:spPr>
          <a:xfrm>
            <a:off x="1370707" y="3102105"/>
            <a:ext cx="856615" cy="156210"/>
          </a:xfrm>
          <a:custGeom>
            <a:avLst/>
            <a:gdLst/>
            <a:ahLst/>
            <a:cxnLst/>
            <a:rect l="l" t="t" r="r" b="b"/>
            <a:pathLst>
              <a:path w="856614" h="156210">
                <a:moveTo>
                  <a:pt x="104585" y="116956"/>
                </a:moveTo>
                <a:lnTo>
                  <a:pt x="0" y="116956"/>
                </a:lnTo>
                <a:lnTo>
                  <a:pt x="0" y="99894"/>
                </a:lnTo>
                <a:lnTo>
                  <a:pt x="69081" y="1926"/>
                </a:lnTo>
                <a:lnTo>
                  <a:pt x="84218" y="1926"/>
                </a:lnTo>
                <a:lnTo>
                  <a:pt x="84218" y="31922"/>
                </a:lnTo>
                <a:lnTo>
                  <a:pt x="65503" y="31922"/>
                </a:lnTo>
                <a:lnTo>
                  <a:pt x="18164" y="99894"/>
                </a:lnTo>
                <a:lnTo>
                  <a:pt x="104585" y="99894"/>
                </a:lnTo>
                <a:lnTo>
                  <a:pt x="104585" y="116956"/>
                </a:lnTo>
                <a:close/>
              </a:path>
              <a:path w="856614" h="156210">
                <a:moveTo>
                  <a:pt x="84218" y="99894"/>
                </a:moveTo>
                <a:lnTo>
                  <a:pt x="65503" y="99894"/>
                </a:lnTo>
                <a:lnTo>
                  <a:pt x="65503" y="31922"/>
                </a:lnTo>
                <a:lnTo>
                  <a:pt x="84218" y="31922"/>
                </a:lnTo>
                <a:lnTo>
                  <a:pt x="84218" y="99894"/>
                </a:lnTo>
                <a:close/>
              </a:path>
              <a:path w="856614" h="156210">
                <a:moveTo>
                  <a:pt x="84218" y="153281"/>
                </a:moveTo>
                <a:lnTo>
                  <a:pt x="65503" y="153281"/>
                </a:lnTo>
                <a:lnTo>
                  <a:pt x="65503" y="116956"/>
                </a:lnTo>
                <a:lnTo>
                  <a:pt x="84218" y="116956"/>
                </a:lnTo>
                <a:lnTo>
                  <a:pt x="84218" y="153281"/>
                </a:lnTo>
                <a:close/>
              </a:path>
              <a:path w="856614" h="156210">
                <a:moveTo>
                  <a:pt x="161006" y="153281"/>
                </a:moveTo>
                <a:lnTo>
                  <a:pt x="139813" y="153281"/>
                </a:lnTo>
                <a:lnTo>
                  <a:pt x="139813" y="132091"/>
                </a:lnTo>
                <a:lnTo>
                  <a:pt x="161006" y="132091"/>
                </a:lnTo>
                <a:lnTo>
                  <a:pt x="161006" y="153281"/>
                </a:lnTo>
                <a:close/>
              </a:path>
              <a:path w="856614" h="156210">
                <a:moveTo>
                  <a:pt x="231463" y="155758"/>
                </a:moveTo>
                <a:lnTo>
                  <a:pt x="190558" y="129219"/>
                </a:lnTo>
                <a:lnTo>
                  <a:pt x="182198" y="78704"/>
                </a:lnTo>
                <a:lnTo>
                  <a:pt x="182485" y="68006"/>
                </a:lnTo>
                <a:lnTo>
                  <a:pt x="182542" y="65891"/>
                </a:lnTo>
                <a:lnTo>
                  <a:pt x="183574" y="54419"/>
                </a:lnTo>
                <a:lnTo>
                  <a:pt x="185294" y="44288"/>
                </a:lnTo>
                <a:lnTo>
                  <a:pt x="187599" y="35878"/>
                </a:lnTo>
                <a:lnTo>
                  <a:pt x="187702" y="35499"/>
                </a:lnTo>
                <a:lnTo>
                  <a:pt x="216326" y="3577"/>
                </a:lnTo>
                <a:lnTo>
                  <a:pt x="231463" y="1375"/>
                </a:lnTo>
                <a:lnTo>
                  <a:pt x="239536" y="1375"/>
                </a:lnTo>
                <a:lnTo>
                  <a:pt x="246600" y="3027"/>
                </a:lnTo>
                <a:lnTo>
                  <a:pt x="252655" y="6329"/>
                </a:lnTo>
                <a:lnTo>
                  <a:pt x="258894" y="9631"/>
                </a:lnTo>
                <a:lnTo>
                  <a:pt x="264031" y="14401"/>
                </a:lnTo>
                <a:lnTo>
                  <a:pt x="265575" y="16786"/>
                </a:lnTo>
                <a:lnTo>
                  <a:pt x="222748" y="16786"/>
                </a:lnTo>
                <a:lnTo>
                  <a:pt x="215959" y="20364"/>
                </a:lnTo>
                <a:lnTo>
                  <a:pt x="201790" y="61470"/>
                </a:lnTo>
                <a:lnTo>
                  <a:pt x="201188" y="78704"/>
                </a:lnTo>
                <a:lnTo>
                  <a:pt x="201739" y="95732"/>
                </a:lnTo>
                <a:lnTo>
                  <a:pt x="215867" y="136495"/>
                </a:lnTo>
                <a:lnTo>
                  <a:pt x="223023" y="140622"/>
                </a:lnTo>
                <a:lnTo>
                  <a:pt x="265137" y="140622"/>
                </a:lnTo>
                <a:lnTo>
                  <a:pt x="264129" y="141964"/>
                </a:lnTo>
                <a:lnTo>
                  <a:pt x="259003" y="146935"/>
                </a:lnTo>
                <a:lnTo>
                  <a:pt x="253240" y="150805"/>
                </a:lnTo>
                <a:lnTo>
                  <a:pt x="246738" y="153556"/>
                </a:lnTo>
                <a:lnTo>
                  <a:pt x="239479" y="155208"/>
                </a:lnTo>
                <a:lnTo>
                  <a:pt x="231463" y="155758"/>
                </a:lnTo>
                <a:close/>
              </a:path>
              <a:path w="856614" h="156210">
                <a:moveTo>
                  <a:pt x="265137" y="140622"/>
                </a:moveTo>
                <a:lnTo>
                  <a:pt x="240087" y="140622"/>
                </a:lnTo>
                <a:lnTo>
                  <a:pt x="247242" y="136495"/>
                </a:lnTo>
                <a:lnTo>
                  <a:pt x="252930" y="128239"/>
                </a:lnTo>
                <a:lnTo>
                  <a:pt x="256784" y="120499"/>
                </a:lnTo>
                <a:lnTo>
                  <a:pt x="259536" y="109663"/>
                </a:lnTo>
                <a:lnTo>
                  <a:pt x="261187" y="95732"/>
                </a:lnTo>
                <a:lnTo>
                  <a:pt x="261738" y="78704"/>
                </a:lnTo>
                <a:lnTo>
                  <a:pt x="261175" y="61470"/>
                </a:lnTo>
                <a:lnTo>
                  <a:pt x="247242" y="20914"/>
                </a:lnTo>
                <a:lnTo>
                  <a:pt x="239995" y="16786"/>
                </a:lnTo>
                <a:lnTo>
                  <a:pt x="265575" y="16786"/>
                </a:lnTo>
                <a:lnTo>
                  <a:pt x="268068" y="20639"/>
                </a:lnTo>
                <a:lnTo>
                  <a:pt x="272104" y="26693"/>
                </a:lnTo>
                <a:lnTo>
                  <a:pt x="275224" y="34123"/>
                </a:lnTo>
                <a:lnTo>
                  <a:pt x="280728" y="78704"/>
                </a:lnTo>
                <a:lnTo>
                  <a:pt x="280384" y="91398"/>
                </a:lnTo>
                <a:lnTo>
                  <a:pt x="272281" y="129219"/>
                </a:lnTo>
                <a:lnTo>
                  <a:pt x="268549" y="136082"/>
                </a:lnTo>
                <a:lnTo>
                  <a:pt x="265137" y="140622"/>
                </a:lnTo>
                <a:close/>
              </a:path>
              <a:path w="856614" h="156210">
                <a:moveTo>
                  <a:pt x="354763" y="155758"/>
                </a:moveTo>
                <a:lnTo>
                  <a:pt x="313858" y="129219"/>
                </a:lnTo>
                <a:lnTo>
                  <a:pt x="305498" y="78704"/>
                </a:lnTo>
                <a:lnTo>
                  <a:pt x="305785" y="68006"/>
                </a:lnTo>
                <a:lnTo>
                  <a:pt x="314082" y="27725"/>
                </a:lnTo>
                <a:lnTo>
                  <a:pt x="346851" y="1926"/>
                </a:lnTo>
                <a:lnTo>
                  <a:pt x="354763" y="1375"/>
                </a:lnTo>
                <a:lnTo>
                  <a:pt x="362837" y="1375"/>
                </a:lnTo>
                <a:lnTo>
                  <a:pt x="369901" y="3027"/>
                </a:lnTo>
                <a:lnTo>
                  <a:pt x="375956" y="6329"/>
                </a:lnTo>
                <a:lnTo>
                  <a:pt x="382194" y="9631"/>
                </a:lnTo>
                <a:lnTo>
                  <a:pt x="387331" y="14401"/>
                </a:lnTo>
                <a:lnTo>
                  <a:pt x="388875" y="16786"/>
                </a:lnTo>
                <a:lnTo>
                  <a:pt x="346048" y="16786"/>
                </a:lnTo>
                <a:lnTo>
                  <a:pt x="339259" y="20364"/>
                </a:lnTo>
                <a:lnTo>
                  <a:pt x="325091" y="61470"/>
                </a:lnTo>
                <a:lnTo>
                  <a:pt x="324489" y="78704"/>
                </a:lnTo>
                <a:lnTo>
                  <a:pt x="325039" y="95732"/>
                </a:lnTo>
                <a:lnTo>
                  <a:pt x="339167" y="136495"/>
                </a:lnTo>
                <a:lnTo>
                  <a:pt x="346323" y="140622"/>
                </a:lnTo>
                <a:lnTo>
                  <a:pt x="388437" y="140622"/>
                </a:lnTo>
                <a:lnTo>
                  <a:pt x="387429" y="141964"/>
                </a:lnTo>
                <a:lnTo>
                  <a:pt x="382303" y="146935"/>
                </a:lnTo>
                <a:lnTo>
                  <a:pt x="376540" y="150805"/>
                </a:lnTo>
                <a:lnTo>
                  <a:pt x="370038" y="153556"/>
                </a:lnTo>
                <a:lnTo>
                  <a:pt x="362779" y="155208"/>
                </a:lnTo>
                <a:lnTo>
                  <a:pt x="354763" y="155758"/>
                </a:lnTo>
                <a:close/>
              </a:path>
              <a:path w="856614" h="156210">
                <a:moveTo>
                  <a:pt x="388437" y="140622"/>
                </a:moveTo>
                <a:lnTo>
                  <a:pt x="363387" y="140622"/>
                </a:lnTo>
                <a:lnTo>
                  <a:pt x="370543" y="136495"/>
                </a:lnTo>
                <a:lnTo>
                  <a:pt x="376231" y="128239"/>
                </a:lnTo>
                <a:lnTo>
                  <a:pt x="380084" y="120499"/>
                </a:lnTo>
                <a:lnTo>
                  <a:pt x="382836" y="109663"/>
                </a:lnTo>
                <a:lnTo>
                  <a:pt x="384488" y="95732"/>
                </a:lnTo>
                <a:lnTo>
                  <a:pt x="385038" y="78704"/>
                </a:lnTo>
                <a:lnTo>
                  <a:pt x="384475" y="61470"/>
                </a:lnTo>
                <a:lnTo>
                  <a:pt x="370543" y="20914"/>
                </a:lnTo>
                <a:lnTo>
                  <a:pt x="363295" y="16786"/>
                </a:lnTo>
                <a:lnTo>
                  <a:pt x="388875" y="16786"/>
                </a:lnTo>
                <a:lnTo>
                  <a:pt x="391368" y="20639"/>
                </a:lnTo>
                <a:lnTo>
                  <a:pt x="395405" y="26693"/>
                </a:lnTo>
                <a:lnTo>
                  <a:pt x="398524" y="34123"/>
                </a:lnTo>
                <a:lnTo>
                  <a:pt x="404028" y="78704"/>
                </a:lnTo>
                <a:lnTo>
                  <a:pt x="403684" y="91398"/>
                </a:lnTo>
                <a:lnTo>
                  <a:pt x="395581" y="129219"/>
                </a:lnTo>
                <a:lnTo>
                  <a:pt x="391850" y="136082"/>
                </a:lnTo>
                <a:lnTo>
                  <a:pt x="388437" y="140622"/>
                </a:lnTo>
                <a:close/>
              </a:path>
              <a:path w="856614" h="156210">
                <a:moveTo>
                  <a:pt x="478064" y="155758"/>
                </a:moveTo>
                <a:lnTo>
                  <a:pt x="437159" y="129219"/>
                </a:lnTo>
                <a:lnTo>
                  <a:pt x="428799" y="78704"/>
                </a:lnTo>
                <a:lnTo>
                  <a:pt x="429086" y="68006"/>
                </a:lnTo>
                <a:lnTo>
                  <a:pt x="437382" y="27725"/>
                </a:lnTo>
                <a:lnTo>
                  <a:pt x="470151" y="1926"/>
                </a:lnTo>
                <a:lnTo>
                  <a:pt x="478064" y="1375"/>
                </a:lnTo>
                <a:lnTo>
                  <a:pt x="486137" y="1375"/>
                </a:lnTo>
                <a:lnTo>
                  <a:pt x="493201" y="3027"/>
                </a:lnTo>
                <a:lnTo>
                  <a:pt x="499256" y="6329"/>
                </a:lnTo>
                <a:lnTo>
                  <a:pt x="505494" y="9631"/>
                </a:lnTo>
                <a:lnTo>
                  <a:pt x="510632" y="14401"/>
                </a:lnTo>
                <a:lnTo>
                  <a:pt x="512175" y="16786"/>
                </a:lnTo>
                <a:lnTo>
                  <a:pt x="469348" y="16786"/>
                </a:lnTo>
                <a:lnTo>
                  <a:pt x="462559" y="20364"/>
                </a:lnTo>
                <a:lnTo>
                  <a:pt x="448391" y="61470"/>
                </a:lnTo>
                <a:lnTo>
                  <a:pt x="447789" y="78704"/>
                </a:lnTo>
                <a:lnTo>
                  <a:pt x="448340" y="95732"/>
                </a:lnTo>
                <a:lnTo>
                  <a:pt x="462468" y="136495"/>
                </a:lnTo>
                <a:lnTo>
                  <a:pt x="469623" y="140622"/>
                </a:lnTo>
                <a:lnTo>
                  <a:pt x="511738" y="140622"/>
                </a:lnTo>
                <a:lnTo>
                  <a:pt x="510729" y="141964"/>
                </a:lnTo>
                <a:lnTo>
                  <a:pt x="505604" y="146935"/>
                </a:lnTo>
                <a:lnTo>
                  <a:pt x="499841" y="150805"/>
                </a:lnTo>
                <a:lnTo>
                  <a:pt x="493339" y="153556"/>
                </a:lnTo>
                <a:lnTo>
                  <a:pt x="486080" y="155208"/>
                </a:lnTo>
                <a:lnTo>
                  <a:pt x="478064" y="155758"/>
                </a:lnTo>
                <a:close/>
              </a:path>
              <a:path w="856614" h="156210">
                <a:moveTo>
                  <a:pt x="511738" y="140622"/>
                </a:moveTo>
                <a:lnTo>
                  <a:pt x="486687" y="140622"/>
                </a:lnTo>
                <a:lnTo>
                  <a:pt x="493843" y="136495"/>
                </a:lnTo>
                <a:lnTo>
                  <a:pt x="499531" y="128239"/>
                </a:lnTo>
                <a:lnTo>
                  <a:pt x="503384" y="120499"/>
                </a:lnTo>
                <a:lnTo>
                  <a:pt x="506137" y="109663"/>
                </a:lnTo>
                <a:lnTo>
                  <a:pt x="507788" y="95732"/>
                </a:lnTo>
                <a:lnTo>
                  <a:pt x="508338" y="78704"/>
                </a:lnTo>
                <a:lnTo>
                  <a:pt x="507776" y="61470"/>
                </a:lnTo>
                <a:lnTo>
                  <a:pt x="493843" y="20914"/>
                </a:lnTo>
                <a:lnTo>
                  <a:pt x="486596" y="16786"/>
                </a:lnTo>
                <a:lnTo>
                  <a:pt x="512175" y="16786"/>
                </a:lnTo>
                <a:lnTo>
                  <a:pt x="514669" y="20639"/>
                </a:lnTo>
                <a:lnTo>
                  <a:pt x="518705" y="26693"/>
                </a:lnTo>
                <a:lnTo>
                  <a:pt x="521824" y="34123"/>
                </a:lnTo>
                <a:lnTo>
                  <a:pt x="527329" y="78704"/>
                </a:lnTo>
                <a:lnTo>
                  <a:pt x="526985" y="91398"/>
                </a:lnTo>
                <a:lnTo>
                  <a:pt x="518882" y="129219"/>
                </a:lnTo>
                <a:lnTo>
                  <a:pt x="515150" y="136082"/>
                </a:lnTo>
                <a:lnTo>
                  <a:pt x="511738" y="140622"/>
                </a:lnTo>
                <a:close/>
              </a:path>
              <a:path w="856614" h="156210">
                <a:moveTo>
                  <a:pt x="644794" y="59166"/>
                </a:moveTo>
                <a:lnTo>
                  <a:pt x="626685" y="59166"/>
                </a:lnTo>
                <a:lnTo>
                  <a:pt x="630171" y="53662"/>
                </a:lnTo>
                <a:lnTo>
                  <a:pt x="634758" y="49351"/>
                </a:lnTo>
                <a:lnTo>
                  <a:pt x="640446" y="46232"/>
                </a:lnTo>
                <a:lnTo>
                  <a:pt x="646134" y="42929"/>
                </a:lnTo>
                <a:lnTo>
                  <a:pt x="652647" y="41278"/>
                </a:lnTo>
                <a:lnTo>
                  <a:pt x="668060" y="41278"/>
                </a:lnTo>
                <a:lnTo>
                  <a:pt x="674665" y="42929"/>
                </a:lnTo>
                <a:lnTo>
                  <a:pt x="679803" y="46232"/>
                </a:lnTo>
                <a:lnTo>
                  <a:pt x="685124" y="49534"/>
                </a:lnTo>
                <a:lnTo>
                  <a:pt x="688794" y="54212"/>
                </a:lnTo>
                <a:lnTo>
                  <a:pt x="689803" y="57239"/>
                </a:lnTo>
                <a:lnTo>
                  <a:pt x="650537" y="57239"/>
                </a:lnTo>
                <a:lnTo>
                  <a:pt x="645675" y="58615"/>
                </a:lnTo>
                <a:lnTo>
                  <a:pt x="644794" y="59166"/>
                </a:lnTo>
                <a:close/>
              </a:path>
              <a:path w="856614" h="156210">
                <a:moveTo>
                  <a:pt x="705949" y="60266"/>
                </a:moveTo>
                <a:lnTo>
                  <a:pt x="690812" y="60266"/>
                </a:lnTo>
                <a:lnTo>
                  <a:pt x="697882" y="51959"/>
                </a:lnTo>
                <a:lnTo>
                  <a:pt x="705880" y="46025"/>
                </a:lnTo>
                <a:lnTo>
                  <a:pt x="714808" y="42465"/>
                </a:lnTo>
                <a:lnTo>
                  <a:pt x="724664" y="41278"/>
                </a:lnTo>
                <a:lnTo>
                  <a:pt x="732422" y="41846"/>
                </a:lnTo>
                <a:lnTo>
                  <a:pt x="754365" y="57239"/>
                </a:lnTo>
                <a:lnTo>
                  <a:pt x="712830" y="57239"/>
                </a:lnTo>
                <a:lnTo>
                  <a:pt x="706408" y="59808"/>
                </a:lnTo>
                <a:lnTo>
                  <a:pt x="705949" y="60266"/>
                </a:lnTo>
                <a:close/>
              </a:path>
              <a:path w="856614" h="156210">
                <a:moveTo>
                  <a:pt x="628611" y="153281"/>
                </a:moveTo>
                <a:lnTo>
                  <a:pt x="610171" y="153281"/>
                </a:lnTo>
                <a:lnTo>
                  <a:pt x="610171" y="43755"/>
                </a:lnTo>
                <a:lnTo>
                  <a:pt x="626685" y="43755"/>
                </a:lnTo>
                <a:lnTo>
                  <a:pt x="626685" y="59166"/>
                </a:lnTo>
                <a:lnTo>
                  <a:pt x="644794" y="59166"/>
                </a:lnTo>
                <a:lnTo>
                  <a:pt x="636868" y="64119"/>
                </a:lnTo>
                <a:lnTo>
                  <a:pt x="633657" y="68155"/>
                </a:lnTo>
                <a:lnTo>
                  <a:pt x="629620" y="78796"/>
                </a:lnTo>
                <a:lnTo>
                  <a:pt x="628611" y="86410"/>
                </a:lnTo>
                <a:lnTo>
                  <a:pt x="628611" y="153281"/>
                </a:lnTo>
                <a:close/>
              </a:path>
              <a:path w="856614" h="156210">
                <a:moveTo>
                  <a:pt x="693839" y="153281"/>
                </a:moveTo>
                <a:lnTo>
                  <a:pt x="675124" y="153281"/>
                </a:lnTo>
                <a:lnTo>
                  <a:pt x="675124" y="73751"/>
                </a:lnTo>
                <a:lnTo>
                  <a:pt x="673565" y="67605"/>
                </a:lnTo>
                <a:lnTo>
                  <a:pt x="670445" y="63569"/>
                </a:lnTo>
                <a:lnTo>
                  <a:pt x="667510" y="59349"/>
                </a:lnTo>
                <a:lnTo>
                  <a:pt x="662647" y="57239"/>
                </a:lnTo>
                <a:lnTo>
                  <a:pt x="689803" y="57239"/>
                </a:lnTo>
                <a:lnTo>
                  <a:pt x="690812" y="60266"/>
                </a:lnTo>
                <a:lnTo>
                  <a:pt x="705949" y="60266"/>
                </a:lnTo>
                <a:lnTo>
                  <a:pt x="693839" y="89712"/>
                </a:lnTo>
                <a:lnTo>
                  <a:pt x="693839" y="153281"/>
                </a:lnTo>
                <a:close/>
              </a:path>
              <a:path w="856614" h="156210">
                <a:moveTo>
                  <a:pt x="758517" y="153281"/>
                </a:moveTo>
                <a:lnTo>
                  <a:pt x="740077" y="153281"/>
                </a:lnTo>
                <a:lnTo>
                  <a:pt x="740077" y="76870"/>
                </a:lnTo>
                <a:lnTo>
                  <a:pt x="739435" y="71549"/>
                </a:lnTo>
                <a:lnTo>
                  <a:pt x="738120" y="68155"/>
                </a:lnTo>
                <a:lnTo>
                  <a:pt x="737050" y="64945"/>
                </a:lnTo>
                <a:lnTo>
                  <a:pt x="734939" y="62285"/>
                </a:lnTo>
                <a:lnTo>
                  <a:pt x="728701" y="58248"/>
                </a:lnTo>
                <a:lnTo>
                  <a:pt x="724940" y="57239"/>
                </a:lnTo>
                <a:lnTo>
                  <a:pt x="754365" y="57239"/>
                </a:lnTo>
                <a:lnTo>
                  <a:pt x="758437" y="76870"/>
                </a:lnTo>
                <a:lnTo>
                  <a:pt x="758517" y="153281"/>
                </a:lnTo>
                <a:close/>
              </a:path>
              <a:path w="856614" h="156210">
                <a:moveTo>
                  <a:pt x="809709" y="22015"/>
                </a:moveTo>
                <a:lnTo>
                  <a:pt x="795122" y="19813"/>
                </a:lnTo>
                <a:lnTo>
                  <a:pt x="797289" y="14034"/>
                </a:lnTo>
                <a:lnTo>
                  <a:pt x="797936" y="12383"/>
                </a:lnTo>
                <a:lnTo>
                  <a:pt x="801360" y="7338"/>
                </a:lnTo>
                <a:lnTo>
                  <a:pt x="805580" y="4403"/>
                </a:lnTo>
                <a:lnTo>
                  <a:pt x="809984" y="1467"/>
                </a:lnTo>
                <a:lnTo>
                  <a:pt x="816314" y="0"/>
                </a:lnTo>
                <a:lnTo>
                  <a:pt x="834479" y="0"/>
                </a:lnTo>
                <a:lnTo>
                  <a:pt x="841635" y="1926"/>
                </a:lnTo>
                <a:lnTo>
                  <a:pt x="846038" y="5779"/>
                </a:lnTo>
                <a:lnTo>
                  <a:pt x="850625" y="9448"/>
                </a:lnTo>
                <a:lnTo>
                  <a:pt x="851680" y="11558"/>
                </a:lnTo>
                <a:lnTo>
                  <a:pt x="820718" y="11558"/>
                </a:lnTo>
                <a:lnTo>
                  <a:pt x="817690" y="12383"/>
                </a:lnTo>
                <a:lnTo>
                  <a:pt x="815489" y="14034"/>
                </a:lnTo>
                <a:lnTo>
                  <a:pt x="813287" y="15502"/>
                </a:lnTo>
                <a:lnTo>
                  <a:pt x="811360" y="18162"/>
                </a:lnTo>
                <a:lnTo>
                  <a:pt x="809709" y="22015"/>
                </a:lnTo>
                <a:close/>
              </a:path>
              <a:path w="856614" h="156210">
                <a:moveTo>
                  <a:pt x="820718" y="42654"/>
                </a:moveTo>
                <a:lnTo>
                  <a:pt x="818516" y="42654"/>
                </a:lnTo>
                <a:lnTo>
                  <a:pt x="820718" y="31371"/>
                </a:lnTo>
                <a:lnTo>
                  <a:pt x="826222" y="31371"/>
                </a:lnTo>
                <a:lnTo>
                  <a:pt x="830259" y="30362"/>
                </a:lnTo>
                <a:lnTo>
                  <a:pt x="835396" y="26326"/>
                </a:lnTo>
                <a:lnTo>
                  <a:pt x="836681" y="23758"/>
                </a:lnTo>
                <a:lnTo>
                  <a:pt x="836637" y="18162"/>
                </a:lnTo>
                <a:lnTo>
                  <a:pt x="835672" y="16144"/>
                </a:lnTo>
                <a:lnTo>
                  <a:pt x="831534" y="12383"/>
                </a:lnTo>
                <a:lnTo>
                  <a:pt x="831332" y="12383"/>
                </a:lnTo>
                <a:lnTo>
                  <a:pt x="828607" y="11558"/>
                </a:lnTo>
                <a:lnTo>
                  <a:pt x="851680" y="11558"/>
                </a:lnTo>
                <a:lnTo>
                  <a:pt x="852919" y="14034"/>
                </a:lnTo>
                <a:lnTo>
                  <a:pt x="852919" y="23207"/>
                </a:lnTo>
                <a:lnTo>
                  <a:pt x="851793" y="26326"/>
                </a:lnTo>
                <a:lnTo>
                  <a:pt x="851726" y="26510"/>
                </a:lnTo>
                <a:lnTo>
                  <a:pt x="846956" y="32380"/>
                </a:lnTo>
                <a:lnTo>
                  <a:pt x="843378" y="34582"/>
                </a:lnTo>
                <a:lnTo>
                  <a:pt x="838607" y="36050"/>
                </a:lnTo>
                <a:lnTo>
                  <a:pt x="844846" y="37517"/>
                </a:lnTo>
                <a:lnTo>
                  <a:pt x="849341" y="39994"/>
                </a:lnTo>
                <a:lnTo>
                  <a:pt x="851224" y="42379"/>
                </a:lnTo>
                <a:lnTo>
                  <a:pt x="822919" y="42379"/>
                </a:lnTo>
                <a:lnTo>
                  <a:pt x="820718" y="42654"/>
                </a:lnTo>
                <a:close/>
              </a:path>
              <a:path w="856614" h="156210">
                <a:moveTo>
                  <a:pt x="853835" y="67421"/>
                </a:moveTo>
                <a:lnTo>
                  <a:pt x="829250" y="67421"/>
                </a:lnTo>
                <a:lnTo>
                  <a:pt x="833195" y="66137"/>
                </a:lnTo>
                <a:lnTo>
                  <a:pt x="836130" y="63569"/>
                </a:lnTo>
                <a:lnTo>
                  <a:pt x="839066" y="60817"/>
                </a:lnTo>
                <a:lnTo>
                  <a:pt x="840534" y="57515"/>
                </a:lnTo>
                <a:lnTo>
                  <a:pt x="840534" y="50176"/>
                </a:lnTo>
                <a:lnTo>
                  <a:pt x="839250" y="47424"/>
                </a:lnTo>
                <a:lnTo>
                  <a:pt x="836681" y="45406"/>
                </a:lnTo>
                <a:lnTo>
                  <a:pt x="834296" y="43388"/>
                </a:lnTo>
                <a:lnTo>
                  <a:pt x="830075" y="42379"/>
                </a:lnTo>
                <a:lnTo>
                  <a:pt x="851224" y="42379"/>
                </a:lnTo>
                <a:lnTo>
                  <a:pt x="852021" y="43388"/>
                </a:lnTo>
                <a:lnTo>
                  <a:pt x="855029" y="46966"/>
                </a:lnTo>
                <a:lnTo>
                  <a:pt x="856497" y="51002"/>
                </a:lnTo>
                <a:lnTo>
                  <a:pt x="856497" y="62009"/>
                </a:lnTo>
                <a:lnTo>
                  <a:pt x="853835" y="67421"/>
                </a:lnTo>
                <a:close/>
              </a:path>
              <a:path w="856614" h="156210">
                <a:moveTo>
                  <a:pt x="835213" y="79530"/>
                </a:moveTo>
                <a:lnTo>
                  <a:pt x="815580" y="79530"/>
                </a:lnTo>
                <a:lnTo>
                  <a:pt x="808241" y="77604"/>
                </a:lnTo>
                <a:lnTo>
                  <a:pt x="797966" y="69898"/>
                </a:lnTo>
                <a:lnTo>
                  <a:pt x="795671" y="66137"/>
                </a:lnTo>
                <a:lnTo>
                  <a:pt x="794644" y="64394"/>
                </a:lnTo>
                <a:lnTo>
                  <a:pt x="793195" y="57515"/>
                </a:lnTo>
                <a:lnTo>
                  <a:pt x="808333" y="55863"/>
                </a:lnTo>
                <a:lnTo>
                  <a:pt x="809801" y="59900"/>
                </a:lnTo>
                <a:lnTo>
                  <a:pt x="811635" y="62743"/>
                </a:lnTo>
                <a:lnTo>
                  <a:pt x="813837" y="64394"/>
                </a:lnTo>
                <a:lnTo>
                  <a:pt x="816773" y="66412"/>
                </a:lnTo>
                <a:lnTo>
                  <a:pt x="820259" y="67421"/>
                </a:lnTo>
                <a:lnTo>
                  <a:pt x="853835" y="67421"/>
                </a:lnTo>
                <a:lnTo>
                  <a:pt x="853745" y="67605"/>
                </a:lnTo>
                <a:lnTo>
                  <a:pt x="848240" y="72375"/>
                </a:lnTo>
                <a:lnTo>
                  <a:pt x="842919" y="77145"/>
                </a:lnTo>
                <a:lnTo>
                  <a:pt x="835213" y="79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6" name="object 2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53741" y="8095219"/>
            <a:ext cx="1210710" cy="198413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54685" y="8095219"/>
            <a:ext cx="1357680" cy="156308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41131" y="8095219"/>
            <a:ext cx="1134198" cy="195110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500330" y="8095219"/>
            <a:ext cx="946770" cy="156308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2940081" y="8095219"/>
            <a:ext cx="1010898" cy="156308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358640" y="8095219"/>
            <a:ext cx="1087410" cy="198413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85569" y="2499307"/>
            <a:ext cx="4103040" cy="330505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1016000" y="609483"/>
            <a:ext cx="2050414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90">
                <a:solidFill>
                  <a:srgbClr val="FFFFFF"/>
                </a:solidFill>
                <a:latin typeface="Arial MT"/>
                <a:cs typeface="Arial MT"/>
              </a:rPr>
              <a:t>Água</a:t>
            </a:r>
            <a:r>
              <a:rPr dirty="0" sz="2600" spc="-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Arial MT"/>
                <a:cs typeface="Arial MT"/>
              </a:rPr>
              <a:t>esgoto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33497" y="3645435"/>
            <a:ext cx="2353945" cy="3440429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300" spc="-155">
                <a:latin typeface="Arial Black"/>
                <a:cs typeface="Arial Black"/>
              </a:rPr>
              <a:t>Meta</a:t>
            </a:r>
            <a:r>
              <a:rPr dirty="0" sz="2300" spc="-204">
                <a:latin typeface="Arial Black"/>
                <a:cs typeface="Arial Black"/>
              </a:rPr>
              <a:t> </a:t>
            </a:r>
            <a:r>
              <a:rPr dirty="0" sz="2300" spc="-10">
                <a:latin typeface="Arial Black"/>
                <a:cs typeface="Arial Black"/>
              </a:rPr>
              <a:t>anual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217000"/>
              </a:lnSpc>
            </a:pPr>
            <a:r>
              <a:rPr dirty="0" sz="2300" spc="-30">
                <a:latin typeface="Arial Black"/>
                <a:cs typeface="Arial Black"/>
              </a:rPr>
              <a:t>Consumido </a:t>
            </a:r>
            <a:r>
              <a:rPr dirty="0" sz="2300" spc="-60">
                <a:latin typeface="Arial Black"/>
                <a:cs typeface="Arial Black"/>
              </a:rPr>
              <a:t>Restante </a:t>
            </a:r>
            <a:r>
              <a:rPr dirty="0" sz="2300" spc="-50">
                <a:latin typeface="Arial Black"/>
                <a:cs typeface="Arial Black"/>
              </a:rPr>
              <a:t>Desempenho </a:t>
            </a:r>
            <a:r>
              <a:rPr dirty="0" sz="2300" spc="-145">
                <a:latin typeface="Arial Black"/>
                <a:cs typeface="Arial Black"/>
              </a:rPr>
              <a:t>Média</a:t>
            </a:r>
            <a:r>
              <a:rPr dirty="0" sz="2300" spc="-195">
                <a:latin typeface="Arial Black"/>
                <a:cs typeface="Arial Black"/>
              </a:rPr>
              <a:t> </a:t>
            </a:r>
            <a:r>
              <a:rPr dirty="0" sz="2300" spc="-165">
                <a:latin typeface="Arial Black"/>
                <a:cs typeface="Arial Black"/>
              </a:rPr>
              <a:t>semestral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00822" y="3645435"/>
            <a:ext cx="1435100" cy="3440429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155"/>
              </a:spcBef>
            </a:pPr>
            <a:r>
              <a:rPr dirty="0" sz="2300" spc="-165">
                <a:latin typeface="Arial Black"/>
                <a:cs typeface="Arial Black"/>
              </a:rPr>
              <a:t>34.362</a:t>
            </a:r>
            <a:r>
              <a:rPr dirty="0" sz="2300" spc="-175">
                <a:latin typeface="Arial Black"/>
                <a:cs typeface="Arial Black"/>
              </a:rPr>
              <a:t> </a:t>
            </a:r>
            <a:r>
              <a:rPr dirty="0" sz="2300" spc="-80">
                <a:latin typeface="Arial Black"/>
                <a:cs typeface="Arial Black"/>
              </a:rPr>
              <a:t>m³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229"/>
              </a:spcBef>
            </a:pPr>
            <a:r>
              <a:rPr dirty="0" sz="2300" spc="-125">
                <a:latin typeface="Arial Black"/>
                <a:cs typeface="Arial Black"/>
              </a:rPr>
              <a:t>16.699</a:t>
            </a:r>
            <a:r>
              <a:rPr dirty="0" sz="2300" spc="-185">
                <a:latin typeface="Arial Black"/>
                <a:cs typeface="Arial Black"/>
              </a:rPr>
              <a:t> </a:t>
            </a:r>
            <a:r>
              <a:rPr dirty="0" sz="2300" spc="-135">
                <a:latin typeface="Arial Black"/>
                <a:cs typeface="Arial Black"/>
              </a:rPr>
              <a:t>m³</a:t>
            </a:r>
            <a:endParaRPr sz="2300">
              <a:latin typeface="Arial Black"/>
              <a:cs typeface="Arial Black"/>
            </a:endParaRPr>
          </a:p>
          <a:p>
            <a:pPr marL="27940">
              <a:lnSpc>
                <a:spcPct val="100000"/>
              </a:lnSpc>
              <a:spcBef>
                <a:spcPts val="3229"/>
              </a:spcBef>
            </a:pPr>
            <a:r>
              <a:rPr dirty="0" sz="2300" spc="-200">
                <a:latin typeface="Arial Black"/>
                <a:cs typeface="Arial Black"/>
              </a:rPr>
              <a:t>17.663</a:t>
            </a:r>
            <a:r>
              <a:rPr dirty="0" sz="2300" spc="-180">
                <a:latin typeface="Arial Black"/>
                <a:cs typeface="Arial Black"/>
              </a:rPr>
              <a:t> </a:t>
            </a:r>
            <a:r>
              <a:rPr dirty="0" sz="2300" spc="-25">
                <a:latin typeface="Arial Black"/>
                <a:cs typeface="Arial Black"/>
              </a:rPr>
              <a:t>m³</a:t>
            </a:r>
            <a:endParaRPr sz="2300">
              <a:latin typeface="Arial Black"/>
              <a:cs typeface="Arial Black"/>
            </a:endParaRPr>
          </a:p>
          <a:p>
            <a:pPr marL="173355">
              <a:lnSpc>
                <a:spcPct val="100000"/>
              </a:lnSpc>
              <a:spcBef>
                <a:spcPts val="3229"/>
              </a:spcBef>
            </a:pPr>
            <a:r>
              <a:rPr dirty="0" sz="2300" spc="-10">
                <a:latin typeface="Arial Black"/>
                <a:cs typeface="Arial Black"/>
              </a:rPr>
              <a:t>48,60%</a:t>
            </a:r>
            <a:endParaRPr sz="2300">
              <a:latin typeface="Arial Black"/>
              <a:cs typeface="Arial Black"/>
            </a:endParaRPr>
          </a:p>
          <a:p>
            <a:pPr marL="123189">
              <a:lnSpc>
                <a:spcPct val="100000"/>
              </a:lnSpc>
              <a:spcBef>
                <a:spcPts val="3229"/>
              </a:spcBef>
            </a:pPr>
            <a:r>
              <a:rPr dirty="0" sz="2300" spc="-229">
                <a:latin typeface="Arial Black"/>
                <a:cs typeface="Arial Black"/>
              </a:rPr>
              <a:t>2.783</a:t>
            </a:r>
            <a:r>
              <a:rPr dirty="0" sz="2300" spc="-195">
                <a:latin typeface="Arial Black"/>
                <a:cs typeface="Arial Black"/>
              </a:rPr>
              <a:t> </a:t>
            </a:r>
            <a:r>
              <a:rPr dirty="0" sz="2300" spc="-25">
                <a:latin typeface="Arial Black"/>
                <a:cs typeface="Arial Black"/>
              </a:rPr>
              <a:t>m³</a:t>
            </a:r>
            <a:endParaRPr sz="2300">
              <a:latin typeface="Arial Black"/>
              <a:cs typeface="Arial Black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152556" y="3467040"/>
          <a:ext cx="6300470" cy="3800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7055"/>
                <a:gridCol w="3107055"/>
              </a:tblGrid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2730" y="3808007"/>
            <a:ext cx="5574085" cy="431570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2028" y="2583934"/>
            <a:ext cx="6874293" cy="351221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1016000" y="609483"/>
            <a:ext cx="2050414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90">
                <a:solidFill>
                  <a:srgbClr val="FFFFFF"/>
                </a:solidFill>
                <a:latin typeface="Arial MT"/>
                <a:cs typeface="Arial MT"/>
              </a:rPr>
              <a:t>Água</a:t>
            </a:r>
            <a:r>
              <a:rPr dirty="0" sz="2600" spc="-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40">
                <a:solidFill>
                  <a:srgbClr val="FFFFFF"/>
                </a:solidFill>
                <a:latin typeface="Arial MT"/>
                <a:cs typeface="Arial MT"/>
              </a:rPr>
              <a:t>esgoto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2832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 spc="155">
                <a:latin typeface="Tahoma"/>
                <a:cs typeface="Tahoma"/>
              </a:rPr>
              <a:t>Gestão</a:t>
            </a:r>
            <a:r>
              <a:rPr dirty="0" spc="-155">
                <a:latin typeface="Tahoma"/>
                <a:cs typeface="Tahoma"/>
              </a:rPr>
              <a:t> </a:t>
            </a:r>
            <a:r>
              <a:rPr dirty="0" spc="170">
                <a:latin typeface="Tahoma"/>
                <a:cs typeface="Tahoma"/>
              </a:rPr>
              <a:t>de</a:t>
            </a:r>
            <a:r>
              <a:rPr dirty="0" spc="-155">
                <a:latin typeface="Tahoma"/>
                <a:cs typeface="Tahoma"/>
              </a:rPr>
              <a:t> </a:t>
            </a:r>
            <a:r>
              <a:rPr dirty="0" spc="40">
                <a:latin typeface="Tahoma"/>
                <a:cs typeface="Tahoma"/>
              </a:rPr>
              <a:t>Resíduos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4065570" y="4344519"/>
            <a:ext cx="1475740" cy="1475740"/>
            <a:chOff x="14065570" y="4344519"/>
            <a:chExt cx="1475740" cy="1475740"/>
          </a:xfrm>
        </p:grpSpPr>
        <p:sp>
          <p:nvSpPr>
            <p:cNvPr id="4" name="object 4" descr=""/>
            <p:cNvSpPr/>
            <p:nvPr/>
          </p:nvSpPr>
          <p:spPr>
            <a:xfrm>
              <a:off x="14065570" y="434451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7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7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A21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459636" y="4702415"/>
              <a:ext cx="687070" cy="727075"/>
            </a:xfrm>
            <a:custGeom>
              <a:avLst/>
              <a:gdLst/>
              <a:ahLst/>
              <a:cxnLst/>
              <a:rect l="l" t="t" r="r" b="b"/>
              <a:pathLst>
                <a:path w="687069" h="727075">
                  <a:moveTo>
                    <a:pt x="212966" y="354952"/>
                  </a:moveTo>
                  <a:lnTo>
                    <a:pt x="212775" y="351269"/>
                  </a:lnTo>
                  <a:lnTo>
                    <a:pt x="210743" y="348183"/>
                  </a:lnTo>
                  <a:lnTo>
                    <a:pt x="206730" y="347586"/>
                  </a:lnTo>
                  <a:lnTo>
                    <a:pt x="200748" y="351269"/>
                  </a:lnTo>
                  <a:lnTo>
                    <a:pt x="196811" y="354952"/>
                  </a:lnTo>
                  <a:lnTo>
                    <a:pt x="55016" y="489826"/>
                  </a:lnTo>
                  <a:lnTo>
                    <a:pt x="49695" y="495147"/>
                  </a:lnTo>
                  <a:lnTo>
                    <a:pt x="47028" y="499592"/>
                  </a:lnTo>
                  <a:lnTo>
                    <a:pt x="47028" y="721436"/>
                  </a:lnTo>
                  <a:lnTo>
                    <a:pt x="50571" y="724979"/>
                  </a:lnTo>
                  <a:lnTo>
                    <a:pt x="209423" y="724979"/>
                  </a:lnTo>
                  <a:lnTo>
                    <a:pt x="212966" y="721436"/>
                  </a:lnTo>
                  <a:lnTo>
                    <a:pt x="212966" y="354952"/>
                  </a:lnTo>
                  <a:close/>
                </a:path>
                <a:path w="687069" h="727075">
                  <a:moveTo>
                    <a:pt x="424167" y="379793"/>
                  </a:moveTo>
                  <a:lnTo>
                    <a:pt x="423456" y="375119"/>
                  </a:lnTo>
                  <a:lnTo>
                    <a:pt x="421170" y="371690"/>
                  </a:lnTo>
                  <a:lnTo>
                    <a:pt x="417055" y="371436"/>
                  </a:lnTo>
                  <a:lnTo>
                    <a:pt x="410857" y="376250"/>
                  </a:lnTo>
                  <a:lnTo>
                    <a:pt x="340753" y="447230"/>
                  </a:lnTo>
                  <a:lnTo>
                    <a:pt x="338975" y="448119"/>
                  </a:lnTo>
                  <a:lnTo>
                    <a:pt x="337197" y="448119"/>
                  </a:lnTo>
                  <a:lnTo>
                    <a:pt x="272427" y="382460"/>
                  </a:lnTo>
                  <a:lnTo>
                    <a:pt x="265341" y="377380"/>
                  </a:lnTo>
                  <a:lnTo>
                    <a:pt x="260997" y="377799"/>
                  </a:lnTo>
                  <a:lnTo>
                    <a:pt x="258826" y="381203"/>
                  </a:lnTo>
                  <a:lnTo>
                    <a:pt x="258229" y="385114"/>
                  </a:lnTo>
                  <a:lnTo>
                    <a:pt x="258229" y="723214"/>
                  </a:lnTo>
                  <a:lnTo>
                    <a:pt x="261772" y="726757"/>
                  </a:lnTo>
                  <a:lnTo>
                    <a:pt x="420611" y="726757"/>
                  </a:lnTo>
                  <a:lnTo>
                    <a:pt x="424167" y="723214"/>
                  </a:lnTo>
                  <a:lnTo>
                    <a:pt x="424167" y="379793"/>
                  </a:lnTo>
                  <a:close/>
                </a:path>
                <a:path w="687069" h="727075">
                  <a:moveTo>
                    <a:pt x="630923" y="175691"/>
                  </a:moveTo>
                  <a:lnTo>
                    <a:pt x="630732" y="171526"/>
                  </a:lnTo>
                  <a:lnTo>
                    <a:pt x="628700" y="168262"/>
                  </a:lnTo>
                  <a:lnTo>
                    <a:pt x="624687" y="167830"/>
                  </a:lnTo>
                  <a:lnTo>
                    <a:pt x="618502" y="172148"/>
                  </a:lnTo>
                  <a:lnTo>
                    <a:pt x="472973" y="310578"/>
                  </a:lnTo>
                  <a:lnTo>
                    <a:pt x="467639" y="315899"/>
                  </a:lnTo>
                  <a:lnTo>
                    <a:pt x="464985" y="320344"/>
                  </a:lnTo>
                  <a:lnTo>
                    <a:pt x="464985" y="722325"/>
                  </a:lnTo>
                  <a:lnTo>
                    <a:pt x="468528" y="725868"/>
                  </a:lnTo>
                  <a:lnTo>
                    <a:pt x="627380" y="725868"/>
                  </a:lnTo>
                  <a:lnTo>
                    <a:pt x="630923" y="722325"/>
                  </a:lnTo>
                  <a:lnTo>
                    <a:pt x="630923" y="175691"/>
                  </a:lnTo>
                  <a:close/>
                </a:path>
                <a:path w="687069" h="727075">
                  <a:moveTo>
                    <a:pt x="686828" y="6210"/>
                  </a:moveTo>
                  <a:lnTo>
                    <a:pt x="685050" y="4432"/>
                  </a:lnTo>
                  <a:lnTo>
                    <a:pt x="685050" y="1765"/>
                  </a:lnTo>
                  <a:lnTo>
                    <a:pt x="683285" y="0"/>
                  </a:lnTo>
                  <a:lnTo>
                    <a:pt x="679729" y="0"/>
                  </a:lnTo>
                  <a:lnTo>
                    <a:pt x="568807" y="24841"/>
                  </a:lnTo>
                  <a:lnTo>
                    <a:pt x="566140" y="24841"/>
                  </a:lnTo>
                  <a:lnTo>
                    <a:pt x="563486" y="27508"/>
                  </a:lnTo>
                  <a:lnTo>
                    <a:pt x="563486" y="30162"/>
                  </a:lnTo>
                  <a:lnTo>
                    <a:pt x="591883" y="58559"/>
                  </a:lnTo>
                  <a:lnTo>
                    <a:pt x="339864" y="310578"/>
                  </a:lnTo>
                  <a:lnTo>
                    <a:pt x="294601" y="265315"/>
                  </a:lnTo>
                  <a:lnTo>
                    <a:pt x="222732" y="193446"/>
                  </a:lnTo>
                  <a:lnTo>
                    <a:pt x="220065" y="193446"/>
                  </a:lnTo>
                  <a:lnTo>
                    <a:pt x="0" y="413512"/>
                  </a:lnTo>
                  <a:lnTo>
                    <a:pt x="0" y="416179"/>
                  </a:lnTo>
                  <a:lnTo>
                    <a:pt x="33718" y="449897"/>
                  </a:lnTo>
                  <a:lnTo>
                    <a:pt x="36372" y="449897"/>
                  </a:lnTo>
                  <a:lnTo>
                    <a:pt x="221843" y="265315"/>
                  </a:lnTo>
                  <a:lnTo>
                    <a:pt x="338975" y="382460"/>
                  </a:lnTo>
                  <a:lnTo>
                    <a:pt x="341642" y="382460"/>
                  </a:lnTo>
                  <a:lnTo>
                    <a:pt x="413512" y="310578"/>
                  </a:lnTo>
                  <a:lnTo>
                    <a:pt x="628256" y="95834"/>
                  </a:lnTo>
                  <a:lnTo>
                    <a:pt x="656653" y="124231"/>
                  </a:lnTo>
                  <a:lnTo>
                    <a:pt x="659320" y="124231"/>
                  </a:lnTo>
                  <a:lnTo>
                    <a:pt x="661987" y="121564"/>
                  </a:lnTo>
                  <a:lnTo>
                    <a:pt x="661987" y="119786"/>
                  </a:lnTo>
                  <a:lnTo>
                    <a:pt x="667219" y="95834"/>
                  </a:lnTo>
                  <a:lnTo>
                    <a:pt x="686828" y="62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4100920" y="6000621"/>
            <a:ext cx="1475740" cy="1475740"/>
            <a:chOff x="14100920" y="6000621"/>
            <a:chExt cx="1475740" cy="1475740"/>
          </a:xfrm>
        </p:grpSpPr>
        <p:sp>
          <p:nvSpPr>
            <p:cNvPr id="7" name="object 7" descr=""/>
            <p:cNvSpPr/>
            <p:nvPr/>
          </p:nvSpPr>
          <p:spPr>
            <a:xfrm>
              <a:off x="14100920" y="6000621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40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FD9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353401" y="6376058"/>
              <a:ext cx="967105" cy="724535"/>
            </a:xfrm>
            <a:custGeom>
              <a:avLst/>
              <a:gdLst/>
              <a:ahLst/>
              <a:cxnLst/>
              <a:rect l="l" t="t" r="r" b="b"/>
              <a:pathLst>
                <a:path w="967105" h="724534">
                  <a:moveTo>
                    <a:pt x="224540" y="523632"/>
                  </a:moveTo>
                  <a:lnTo>
                    <a:pt x="4437" y="523632"/>
                  </a:lnTo>
                  <a:lnTo>
                    <a:pt x="1775" y="520970"/>
                  </a:lnTo>
                  <a:lnTo>
                    <a:pt x="1775" y="516532"/>
                  </a:lnTo>
                  <a:lnTo>
                    <a:pt x="4437" y="513870"/>
                  </a:lnTo>
                  <a:lnTo>
                    <a:pt x="109164" y="377193"/>
                  </a:lnTo>
                  <a:lnTo>
                    <a:pt x="111826" y="374530"/>
                  </a:lnTo>
                  <a:lnTo>
                    <a:pt x="113601" y="373643"/>
                  </a:lnTo>
                  <a:lnTo>
                    <a:pt x="115376" y="373643"/>
                  </a:lnTo>
                  <a:lnTo>
                    <a:pt x="117151" y="374530"/>
                  </a:lnTo>
                  <a:lnTo>
                    <a:pt x="118926" y="376305"/>
                  </a:lnTo>
                  <a:lnTo>
                    <a:pt x="225428" y="514757"/>
                  </a:lnTo>
                  <a:lnTo>
                    <a:pt x="227203" y="516532"/>
                  </a:lnTo>
                  <a:lnTo>
                    <a:pt x="227203" y="520970"/>
                  </a:lnTo>
                  <a:lnTo>
                    <a:pt x="224540" y="523632"/>
                  </a:lnTo>
                  <a:close/>
                </a:path>
                <a:path w="967105" h="724534">
                  <a:moveTo>
                    <a:pt x="74551" y="722435"/>
                  </a:moveTo>
                  <a:lnTo>
                    <a:pt x="2662" y="722435"/>
                  </a:lnTo>
                  <a:lnTo>
                    <a:pt x="0" y="719773"/>
                  </a:lnTo>
                  <a:lnTo>
                    <a:pt x="0" y="545820"/>
                  </a:lnTo>
                  <a:lnTo>
                    <a:pt x="2662" y="543158"/>
                  </a:lnTo>
                  <a:lnTo>
                    <a:pt x="224540" y="543158"/>
                  </a:lnTo>
                  <a:lnTo>
                    <a:pt x="226315" y="545820"/>
                  </a:lnTo>
                  <a:lnTo>
                    <a:pt x="225428" y="548483"/>
                  </a:lnTo>
                  <a:lnTo>
                    <a:pt x="225428" y="611496"/>
                  </a:lnTo>
                  <a:lnTo>
                    <a:pt x="77213" y="611496"/>
                  </a:lnTo>
                  <a:lnTo>
                    <a:pt x="74551" y="614159"/>
                  </a:lnTo>
                  <a:lnTo>
                    <a:pt x="74551" y="722435"/>
                  </a:lnTo>
                  <a:close/>
                </a:path>
                <a:path w="967105" h="724534">
                  <a:moveTo>
                    <a:pt x="222765" y="722435"/>
                  </a:moveTo>
                  <a:lnTo>
                    <a:pt x="149102" y="722435"/>
                  </a:lnTo>
                  <a:lnTo>
                    <a:pt x="149102" y="614159"/>
                  </a:lnTo>
                  <a:lnTo>
                    <a:pt x="146439" y="611496"/>
                  </a:lnTo>
                  <a:lnTo>
                    <a:pt x="225428" y="611496"/>
                  </a:lnTo>
                  <a:lnTo>
                    <a:pt x="225428" y="719773"/>
                  </a:lnTo>
                  <a:lnTo>
                    <a:pt x="222765" y="722435"/>
                  </a:lnTo>
                  <a:close/>
                </a:path>
                <a:path w="967105" h="724534">
                  <a:moveTo>
                    <a:pt x="966998" y="724210"/>
                  </a:moveTo>
                  <a:lnTo>
                    <a:pt x="749061" y="724210"/>
                  </a:lnTo>
                  <a:lnTo>
                    <a:pt x="746398" y="721548"/>
                  </a:lnTo>
                  <a:lnTo>
                    <a:pt x="746398" y="501445"/>
                  </a:lnTo>
                  <a:lnTo>
                    <a:pt x="749061" y="498782"/>
                  </a:lnTo>
                  <a:lnTo>
                    <a:pt x="966998" y="498782"/>
                  </a:lnTo>
                  <a:lnTo>
                    <a:pt x="966998" y="523632"/>
                  </a:lnTo>
                  <a:lnTo>
                    <a:pt x="776574" y="523632"/>
                  </a:lnTo>
                  <a:lnTo>
                    <a:pt x="773911" y="526295"/>
                  </a:lnTo>
                  <a:lnTo>
                    <a:pt x="773911" y="570671"/>
                  </a:lnTo>
                  <a:lnTo>
                    <a:pt x="776574" y="573333"/>
                  </a:lnTo>
                  <a:lnTo>
                    <a:pt x="966998" y="573333"/>
                  </a:lnTo>
                  <a:lnTo>
                    <a:pt x="966998" y="595521"/>
                  </a:lnTo>
                  <a:lnTo>
                    <a:pt x="776574" y="595521"/>
                  </a:lnTo>
                  <a:lnTo>
                    <a:pt x="773911" y="598183"/>
                  </a:lnTo>
                  <a:lnTo>
                    <a:pt x="773911" y="642559"/>
                  </a:lnTo>
                  <a:lnTo>
                    <a:pt x="776574" y="645222"/>
                  </a:lnTo>
                  <a:lnTo>
                    <a:pt x="966998" y="645222"/>
                  </a:lnTo>
                  <a:lnTo>
                    <a:pt x="966998" y="724210"/>
                  </a:lnTo>
                  <a:close/>
                </a:path>
                <a:path w="967105" h="724534">
                  <a:moveTo>
                    <a:pt x="874200" y="573333"/>
                  </a:moveTo>
                  <a:lnTo>
                    <a:pt x="845800" y="573333"/>
                  </a:lnTo>
                  <a:lnTo>
                    <a:pt x="848462" y="570671"/>
                  </a:lnTo>
                  <a:lnTo>
                    <a:pt x="848462" y="526295"/>
                  </a:lnTo>
                  <a:lnTo>
                    <a:pt x="845800" y="523632"/>
                  </a:lnTo>
                  <a:lnTo>
                    <a:pt x="874200" y="523632"/>
                  </a:lnTo>
                  <a:lnTo>
                    <a:pt x="871538" y="526295"/>
                  </a:lnTo>
                  <a:lnTo>
                    <a:pt x="871538" y="570671"/>
                  </a:lnTo>
                  <a:lnTo>
                    <a:pt x="874200" y="573333"/>
                  </a:lnTo>
                  <a:close/>
                </a:path>
                <a:path w="967105" h="724534">
                  <a:moveTo>
                    <a:pt x="966998" y="573333"/>
                  </a:moveTo>
                  <a:lnTo>
                    <a:pt x="943426" y="573333"/>
                  </a:lnTo>
                  <a:lnTo>
                    <a:pt x="946089" y="570671"/>
                  </a:lnTo>
                  <a:lnTo>
                    <a:pt x="946089" y="526295"/>
                  </a:lnTo>
                  <a:lnTo>
                    <a:pt x="943426" y="523632"/>
                  </a:lnTo>
                  <a:lnTo>
                    <a:pt x="966998" y="523632"/>
                  </a:lnTo>
                  <a:lnTo>
                    <a:pt x="966998" y="573333"/>
                  </a:lnTo>
                  <a:close/>
                </a:path>
                <a:path w="967105" h="724534">
                  <a:moveTo>
                    <a:pt x="874200" y="645222"/>
                  </a:moveTo>
                  <a:lnTo>
                    <a:pt x="845800" y="645222"/>
                  </a:lnTo>
                  <a:lnTo>
                    <a:pt x="848462" y="642559"/>
                  </a:lnTo>
                  <a:lnTo>
                    <a:pt x="848462" y="598183"/>
                  </a:lnTo>
                  <a:lnTo>
                    <a:pt x="845800" y="595521"/>
                  </a:lnTo>
                  <a:lnTo>
                    <a:pt x="874200" y="595521"/>
                  </a:lnTo>
                  <a:lnTo>
                    <a:pt x="871538" y="598183"/>
                  </a:lnTo>
                  <a:lnTo>
                    <a:pt x="871538" y="642559"/>
                  </a:lnTo>
                  <a:lnTo>
                    <a:pt x="874200" y="645222"/>
                  </a:lnTo>
                  <a:close/>
                </a:path>
                <a:path w="967105" h="724534">
                  <a:moveTo>
                    <a:pt x="966998" y="645222"/>
                  </a:moveTo>
                  <a:lnTo>
                    <a:pt x="943426" y="645222"/>
                  </a:lnTo>
                  <a:lnTo>
                    <a:pt x="946089" y="642559"/>
                  </a:lnTo>
                  <a:lnTo>
                    <a:pt x="946089" y="598183"/>
                  </a:lnTo>
                  <a:lnTo>
                    <a:pt x="943426" y="595521"/>
                  </a:lnTo>
                  <a:lnTo>
                    <a:pt x="966998" y="595521"/>
                  </a:lnTo>
                  <a:lnTo>
                    <a:pt x="966998" y="645222"/>
                  </a:lnTo>
                  <a:close/>
                </a:path>
                <a:path w="967105" h="724534">
                  <a:moveTo>
                    <a:pt x="473044" y="723323"/>
                  </a:moveTo>
                  <a:lnTo>
                    <a:pt x="259153" y="723323"/>
                  </a:lnTo>
                  <a:lnTo>
                    <a:pt x="256491" y="720660"/>
                  </a:lnTo>
                  <a:lnTo>
                    <a:pt x="256491" y="2662"/>
                  </a:lnTo>
                  <a:lnTo>
                    <a:pt x="259153" y="0"/>
                  </a:lnTo>
                  <a:lnTo>
                    <a:pt x="473044" y="0"/>
                  </a:lnTo>
                  <a:lnTo>
                    <a:pt x="474819" y="1775"/>
                  </a:lnTo>
                  <a:lnTo>
                    <a:pt x="475707" y="5325"/>
                  </a:lnTo>
                  <a:lnTo>
                    <a:pt x="475707" y="96738"/>
                  </a:lnTo>
                  <a:lnTo>
                    <a:pt x="293766" y="96738"/>
                  </a:lnTo>
                  <a:lnTo>
                    <a:pt x="292879" y="97626"/>
                  </a:lnTo>
                  <a:lnTo>
                    <a:pt x="292879" y="154427"/>
                  </a:lnTo>
                  <a:lnTo>
                    <a:pt x="293766" y="155314"/>
                  </a:lnTo>
                  <a:lnTo>
                    <a:pt x="475707" y="155314"/>
                  </a:lnTo>
                  <a:lnTo>
                    <a:pt x="475707" y="219215"/>
                  </a:lnTo>
                  <a:lnTo>
                    <a:pt x="293766" y="219215"/>
                  </a:lnTo>
                  <a:lnTo>
                    <a:pt x="292879" y="220103"/>
                  </a:lnTo>
                  <a:lnTo>
                    <a:pt x="292879" y="276904"/>
                  </a:lnTo>
                  <a:lnTo>
                    <a:pt x="293766" y="277791"/>
                  </a:lnTo>
                  <a:lnTo>
                    <a:pt x="475707" y="277791"/>
                  </a:lnTo>
                  <a:lnTo>
                    <a:pt x="475707" y="340805"/>
                  </a:lnTo>
                  <a:lnTo>
                    <a:pt x="293766" y="340805"/>
                  </a:lnTo>
                  <a:lnTo>
                    <a:pt x="292879" y="341692"/>
                  </a:lnTo>
                  <a:lnTo>
                    <a:pt x="292879" y="398493"/>
                  </a:lnTo>
                  <a:lnTo>
                    <a:pt x="293766" y="399381"/>
                  </a:lnTo>
                  <a:lnTo>
                    <a:pt x="475707" y="399381"/>
                  </a:lnTo>
                  <a:lnTo>
                    <a:pt x="475707" y="463281"/>
                  </a:lnTo>
                  <a:lnTo>
                    <a:pt x="293766" y="463281"/>
                  </a:lnTo>
                  <a:lnTo>
                    <a:pt x="292879" y="464169"/>
                  </a:lnTo>
                  <a:lnTo>
                    <a:pt x="292879" y="520970"/>
                  </a:lnTo>
                  <a:lnTo>
                    <a:pt x="293766" y="521857"/>
                  </a:lnTo>
                  <a:lnTo>
                    <a:pt x="475707" y="521857"/>
                  </a:lnTo>
                  <a:lnTo>
                    <a:pt x="475707" y="585758"/>
                  </a:lnTo>
                  <a:lnTo>
                    <a:pt x="293766" y="585758"/>
                  </a:lnTo>
                  <a:lnTo>
                    <a:pt x="292879" y="586646"/>
                  </a:lnTo>
                  <a:lnTo>
                    <a:pt x="292879" y="643447"/>
                  </a:lnTo>
                  <a:lnTo>
                    <a:pt x="293766" y="644334"/>
                  </a:lnTo>
                  <a:lnTo>
                    <a:pt x="475707" y="644334"/>
                  </a:lnTo>
                  <a:lnTo>
                    <a:pt x="475707" y="720660"/>
                  </a:lnTo>
                  <a:lnTo>
                    <a:pt x="473044" y="723323"/>
                  </a:lnTo>
                  <a:close/>
                </a:path>
                <a:path w="967105" h="724534">
                  <a:moveTo>
                    <a:pt x="386955" y="155314"/>
                  </a:moveTo>
                  <a:lnTo>
                    <a:pt x="345242" y="155314"/>
                  </a:lnTo>
                  <a:lnTo>
                    <a:pt x="346130" y="154427"/>
                  </a:lnTo>
                  <a:lnTo>
                    <a:pt x="346130" y="97626"/>
                  </a:lnTo>
                  <a:lnTo>
                    <a:pt x="345242" y="96738"/>
                  </a:lnTo>
                  <a:lnTo>
                    <a:pt x="386955" y="96738"/>
                  </a:lnTo>
                  <a:lnTo>
                    <a:pt x="386068" y="97626"/>
                  </a:lnTo>
                  <a:lnTo>
                    <a:pt x="386068" y="154427"/>
                  </a:lnTo>
                  <a:lnTo>
                    <a:pt x="386955" y="155314"/>
                  </a:lnTo>
                  <a:close/>
                </a:path>
                <a:path w="967105" h="724534">
                  <a:moveTo>
                    <a:pt x="475707" y="155314"/>
                  </a:moveTo>
                  <a:lnTo>
                    <a:pt x="438431" y="155314"/>
                  </a:lnTo>
                  <a:lnTo>
                    <a:pt x="439319" y="154427"/>
                  </a:lnTo>
                  <a:lnTo>
                    <a:pt x="439319" y="97626"/>
                  </a:lnTo>
                  <a:lnTo>
                    <a:pt x="438431" y="96738"/>
                  </a:lnTo>
                  <a:lnTo>
                    <a:pt x="475707" y="96738"/>
                  </a:lnTo>
                  <a:lnTo>
                    <a:pt x="475707" y="155314"/>
                  </a:lnTo>
                  <a:close/>
                </a:path>
                <a:path w="967105" h="724534">
                  <a:moveTo>
                    <a:pt x="386955" y="277791"/>
                  </a:moveTo>
                  <a:lnTo>
                    <a:pt x="345242" y="277791"/>
                  </a:lnTo>
                  <a:lnTo>
                    <a:pt x="346130" y="276904"/>
                  </a:lnTo>
                  <a:lnTo>
                    <a:pt x="346130" y="220103"/>
                  </a:lnTo>
                  <a:lnTo>
                    <a:pt x="345242" y="219215"/>
                  </a:lnTo>
                  <a:lnTo>
                    <a:pt x="386955" y="219215"/>
                  </a:lnTo>
                  <a:lnTo>
                    <a:pt x="386068" y="220103"/>
                  </a:lnTo>
                  <a:lnTo>
                    <a:pt x="386068" y="276904"/>
                  </a:lnTo>
                  <a:lnTo>
                    <a:pt x="386955" y="277791"/>
                  </a:lnTo>
                  <a:close/>
                </a:path>
                <a:path w="967105" h="724534">
                  <a:moveTo>
                    <a:pt x="475707" y="277791"/>
                  </a:moveTo>
                  <a:lnTo>
                    <a:pt x="438431" y="277791"/>
                  </a:lnTo>
                  <a:lnTo>
                    <a:pt x="439319" y="276904"/>
                  </a:lnTo>
                  <a:lnTo>
                    <a:pt x="439319" y="220103"/>
                  </a:lnTo>
                  <a:lnTo>
                    <a:pt x="438431" y="219215"/>
                  </a:lnTo>
                  <a:lnTo>
                    <a:pt x="475707" y="219215"/>
                  </a:lnTo>
                  <a:lnTo>
                    <a:pt x="475707" y="277791"/>
                  </a:lnTo>
                  <a:close/>
                </a:path>
                <a:path w="967105" h="724534">
                  <a:moveTo>
                    <a:pt x="386955" y="399381"/>
                  </a:moveTo>
                  <a:lnTo>
                    <a:pt x="345242" y="399381"/>
                  </a:lnTo>
                  <a:lnTo>
                    <a:pt x="346130" y="398493"/>
                  </a:lnTo>
                  <a:lnTo>
                    <a:pt x="346130" y="341692"/>
                  </a:lnTo>
                  <a:lnTo>
                    <a:pt x="345242" y="340805"/>
                  </a:lnTo>
                  <a:lnTo>
                    <a:pt x="386955" y="340805"/>
                  </a:lnTo>
                  <a:lnTo>
                    <a:pt x="386068" y="341692"/>
                  </a:lnTo>
                  <a:lnTo>
                    <a:pt x="386068" y="398493"/>
                  </a:lnTo>
                  <a:lnTo>
                    <a:pt x="386955" y="399381"/>
                  </a:lnTo>
                  <a:close/>
                </a:path>
                <a:path w="967105" h="724534">
                  <a:moveTo>
                    <a:pt x="475707" y="399381"/>
                  </a:moveTo>
                  <a:lnTo>
                    <a:pt x="438431" y="399381"/>
                  </a:lnTo>
                  <a:lnTo>
                    <a:pt x="439319" y="398493"/>
                  </a:lnTo>
                  <a:lnTo>
                    <a:pt x="439319" y="341692"/>
                  </a:lnTo>
                  <a:lnTo>
                    <a:pt x="438431" y="340805"/>
                  </a:lnTo>
                  <a:lnTo>
                    <a:pt x="475707" y="340805"/>
                  </a:lnTo>
                  <a:lnTo>
                    <a:pt x="475707" y="399381"/>
                  </a:lnTo>
                  <a:close/>
                </a:path>
                <a:path w="967105" h="724534">
                  <a:moveTo>
                    <a:pt x="386955" y="521857"/>
                  </a:moveTo>
                  <a:lnTo>
                    <a:pt x="345242" y="521857"/>
                  </a:lnTo>
                  <a:lnTo>
                    <a:pt x="346130" y="520970"/>
                  </a:lnTo>
                  <a:lnTo>
                    <a:pt x="346130" y="464169"/>
                  </a:lnTo>
                  <a:lnTo>
                    <a:pt x="345242" y="463281"/>
                  </a:lnTo>
                  <a:lnTo>
                    <a:pt x="386955" y="463281"/>
                  </a:lnTo>
                  <a:lnTo>
                    <a:pt x="386068" y="464169"/>
                  </a:lnTo>
                  <a:lnTo>
                    <a:pt x="386068" y="520970"/>
                  </a:lnTo>
                  <a:lnTo>
                    <a:pt x="386955" y="521857"/>
                  </a:lnTo>
                  <a:close/>
                </a:path>
                <a:path w="967105" h="724534">
                  <a:moveTo>
                    <a:pt x="475707" y="521857"/>
                  </a:moveTo>
                  <a:lnTo>
                    <a:pt x="438431" y="521857"/>
                  </a:lnTo>
                  <a:lnTo>
                    <a:pt x="439319" y="520970"/>
                  </a:lnTo>
                  <a:lnTo>
                    <a:pt x="439319" y="464169"/>
                  </a:lnTo>
                  <a:lnTo>
                    <a:pt x="438431" y="463281"/>
                  </a:lnTo>
                  <a:lnTo>
                    <a:pt x="475707" y="463281"/>
                  </a:lnTo>
                  <a:lnTo>
                    <a:pt x="475707" y="521857"/>
                  </a:lnTo>
                  <a:close/>
                </a:path>
                <a:path w="967105" h="724534">
                  <a:moveTo>
                    <a:pt x="386955" y="644334"/>
                  </a:moveTo>
                  <a:lnTo>
                    <a:pt x="345242" y="644334"/>
                  </a:lnTo>
                  <a:lnTo>
                    <a:pt x="346130" y="643447"/>
                  </a:lnTo>
                  <a:lnTo>
                    <a:pt x="346130" y="586646"/>
                  </a:lnTo>
                  <a:lnTo>
                    <a:pt x="345242" y="585758"/>
                  </a:lnTo>
                  <a:lnTo>
                    <a:pt x="386955" y="585758"/>
                  </a:lnTo>
                  <a:lnTo>
                    <a:pt x="386068" y="586646"/>
                  </a:lnTo>
                  <a:lnTo>
                    <a:pt x="386068" y="643447"/>
                  </a:lnTo>
                  <a:lnTo>
                    <a:pt x="386955" y="644334"/>
                  </a:lnTo>
                  <a:close/>
                </a:path>
                <a:path w="967105" h="724534">
                  <a:moveTo>
                    <a:pt x="475707" y="644334"/>
                  </a:moveTo>
                  <a:lnTo>
                    <a:pt x="438431" y="644334"/>
                  </a:lnTo>
                  <a:lnTo>
                    <a:pt x="439319" y="643447"/>
                  </a:lnTo>
                  <a:lnTo>
                    <a:pt x="439319" y="586646"/>
                  </a:lnTo>
                  <a:lnTo>
                    <a:pt x="438431" y="585758"/>
                  </a:lnTo>
                  <a:lnTo>
                    <a:pt x="475707" y="585758"/>
                  </a:lnTo>
                  <a:lnTo>
                    <a:pt x="475707" y="644334"/>
                  </a:lnTo>
                  <a:close/>
                </a:path>
                <a:path w="967105" h="724534">
                  <a:moveTo>
                    <a:pt x="966998" y="481919"/>
                  </a:moveTo>
                  <a:lnTo>
                    <a:pt x="748173" y="481919"/>
                  </a:lnTo>
                  <a:lnTo>
                    <a:pt x="746398" y="480144"/>
                  </a:lnTo>
                  <a:lnTo>
                    <a:pt x="746398" y="432219"/>
                  </a:lnTo>
                  <a:lnTo>
                    <a:pt x="748173" y="430443"/>
                  </a:lnTo>
                  <a:lnTo>
                    <a:pt x="966998" y="430443"/>
                  </a:lnTo>
                  <a:lnTo>
                    <a:pt x="966998" y="481919"/>
                  </a:lnTo>
                  <a:close/>
                </a:path>
                <a:path w="967105" h="724534">
                  <a:moveTo>
                    <a:pt x="720660" y="723323"/>
                  </a:moveTo>
                  <a:lnTo>
                    <a:pt x="506770" y="723323"/>
                  </a:lnTo>
                  <a:lnTo>
                    <a:pt x="504107" y="720660"/>
                  </a:lnTo>
                  <a:lnTo>
                    <a:pt x="504107" y="396718"/>
                  </a:lnTo>
                  <a:lnTo>
                    <a:pt x="504995" y="394943"/>
                  </a:lnTo>
                  <a:lnTo>
                    <a:pt x="506770" y="393168"/>
                  </a:lnTo>
                  <a:lnTo>
                    <a:pt x="711785" y="133127"/>
                  </a:lnTo>
                  <a:lnTo>
                    <a:pt x="714448" y="130464"/>
                  </a:lnTo>
                  <a:lnTo>
                    <a:pt x="718885" y="130464"/>
                  </a:lnTo>
                  <a:lnTo>
                    <a:pt x="720660" y="131351"/>
                  </a:lnTo>
                  <a:lnTo>
                    <a:pt x="721548" y="134014"/>
                  </a:lnTo>
                  <a:lnTo>
                    <a:pt x="722435" y="134902"/>
                  </a:lnTo>
                  <a:lnTo>
                    <a:pt x="722435" y="135789"/>
                  </a:lnTo>
                  <a:lnTo>
                    <a:pt x="723323" y="135789"/>
                  </a:lnTo>
                  <a:lnTo>
                    <a:pt x="723323" y="208565"/>
                  </a:lnTo>
                  <a:lnTo>
                    <a:pt x="675550" y="225178"/>
                  </a:lnTo>
                  <a:lnTo>
                    <a:pt x="637234" y="273354"/>
                  </a:lnTo>
                  <a:lnTo>
                    <a:pt x="634572" y="276016"/>
                  </a:lnTo>
                  <a:lnTo>
                    <a:pt x="634572" y="277791"/>
                  </a:lnTo>
                  <a:lnTo>
                    <a:pt x="635459" y="278679"/>
                  </a:lnTo>
                  <a:lnTo>
                    <a:pt x="635459" y="282229"/>
                  </a:lnTo>
                  <a:lnTo>
                    <a:pt x="637234" y="284891"/>
                  </a:lnTo>
                  <a:lnTo>
                    <a:pt x="723323" y="284891"/>
                  </a:lnTo>
                  <a:lnTo>
                    <a:pt x="723323" y="307967"/>
                  </a:lnTo>
                  <a:lnTo>
                    <a:pt x="628359" y="307967"/>
                  </a:lnTo>
                  <a:lnTo>
                    <a:pt x="625696" y="310629"/>
                  </a:lnTo>
                  <a:lnTo>
                    <a:pt x="625696" y="331042"/>
                  </a:lnTo>
                  <a:lnTo>
                    <a:pt x="595521" y="331042"/>
                  </a:lnTo>
                  <a:lnTo>
                    <a:pt x="559133" y="373754"/>
                  </a:lnTo>
                  <a:lnTo>
                    <a:pt x="532508" y="408256"/>
                  </a:lnTo>
                  <a:lnTo>
                    <a:pt x="531620" y="408256"/>
                  </a:lnTo>
                  <a:lnTo>
                    <a:pt x="531620" y="409143"/>
                  </a:lnTo>
                  <a:lnTo>
                    <a:pt x="530733" y="409143"/>
                  </a:lnTo>
                  <a:lnTo>
                    <a:pt x="530733" y="426006"/>
                  </a:lnTo>
                  <a:lnTo>
                    <a:pt x="533395" y="428668"/>
                  </a:lnTo>
                  <a:lnTo>
                    <a:pt x="627471" y="428668"/>
                  </a:lnTo>
                  <a:lnTo>
                    <a:pt x="628359" y="429556"/>
                  </a:lnTo>
                  <a:lnTo>
                    <a:pt x="723323" y="429556"/>
                  </a:lnTo>
                  <a:lnTo>
                    <a:pt x="723323" y="451744"/>
                  </a:lnTo>
                  <a:lnTo>
                    <a:pt x="532508" y="451744"/>
                  </a:lnTo>
                  <a:lnTo>
                    <a:pt x="529845" y="454406"/>
                  </a:lnTo>
                  <a:lnTo>
                    <a:pt x="529845" y="498782"/>
                  </a:lnTo>
                  <a:lnTo>
                    <a:pt x="532508" y="501445"/>
                  </a:lnTo>
                  <a:lnTo>
                    <a:pt x="723323" y="501445"/>
                  </a:lnTo>
                  <a:lnTo>
                    <a:pt x="723323" y="523632"/>
                  </a:lnTo>
                  <a:lnTo>
                    <a:pt x="532508" y="523632"/>
                  </a:lnTo>
                  <a:lnTo>
                    <a:pt x="529845" y="526295"/>
                  </a:lnTo>
                  <a:lnTo>
                    <a:pt x="529845" y="570671"/>
                  </a:lnTo>
                  <a:lnTo>
                    <a:pt x="532508" y="573333"/>
                  </a:lnTo>
                  <a:lnTo>
                    <a:pt x="723323" y="573333"/>
                  </a:lnTo>
                  <a:lnTo>
                    <a:pt x="723323" y="594633"/>
                  </a:lnTo>
                  <a:lnTo>
                    <a:pt x="532508" y="594633"/>
                  </a:lnTo>
                  <a:lnTo>
                    <a:pt x="529845" y="597296"/>
                  </a:lnTo>
                  <a:lnTo>
                    <a:pt x="529845" y="641672"/>
                  </a:lnTo>
                  <a:lnTo>
                    <a:pt x="532508" y="644334"/>
                  </a:lnTo>
                  <a:lnTo>
                    <a:pt x="723323" y="644334"/>
                  </a:lnTo>
                  <a:lnTo>
                    <a:pt x="723323" y="720660"/>
                  </a:lnTo>
                  <a:lnTo>
                    <a:pt x="720660" y="723323"/>
                  </a:lnTo>
                  <a:close/>
                </a:path>
                <a:path w="967105" h="724534">
                  <a:moveTo>
                    <a:pt x="723323" y="284891"/>
                  </a:moveTo>
                  <a:lnTo>
                    <a:pt x="692260" y="284891"/>
                  </a:lnTo>
                  <a:lnTo>
                    <a:pt x="694922" y="284004"/>
                  </a:lnTo>
                  <a:lnTo>
                    <a:pt x="697585" y="282229"/>
                  </a:lnTo>
                  <a:lnTo>
                    <a:pt x="697585" y="210340"/>
                  </a:lnTo>
                  <a:lnTo>
                    <a:pt x="694922" y="208565"/>
                  </a:lnTo>
                  <a:lnTo>
                    <a:pt x="723323" y="208565"/>
                  </a:lnTo>
                  <a:lnTo>
                    <a:pt x="723323" y="284891"/>
                  </a:lnTo>
                  <a:close/>
                </a:path>
                <a:path w="967105" h="724534">
                  <a:moveTo>
                    <a:pt x="723323" y="357667"/>
                  </a:moveTo>
                  <a:lnTo>
                    <a:pt x="695810" y="357667"/>
                  </a:lnTo>
                  <a:lnTo>
                    <a:pt x="698473" y="355005"/>
                  </a:lnTo>
                  <a:lnTo>
                    <a:pt x="698473" y="310629"/>
                  </a:lnTo>
                  <a:lnTo>
                    <a:pt x="695810" y="307967"/>
                  </a:lnTo>
                  <a:lnTo>
                    <a:pt x="723323" y="307967"/>
                  </a:lnTo>
                  <a:lnTo>
                    <a:pt x="723323" y="357667"/>
                  </a:lnTo>
                  <a:close/>
                </a:path>
                <a:path w="967105" h="724534">
                  <a:moveTo>
                    <a:pt x="627471" y="428668"/>
                  </a:moveTo>
                  <a:lnTo>
                    <a:pt x="600846" y="428668"/>
                  </a:lnTo>
                  <a:lnTo>
                    <a:pt x="603509" y="426006"/>
                  </a:lnTo>
                  <a:lnTo>
                    <a:pt x="603509" y="338142"/>
                  </a:lnTo>
                  <a:lnTo>
                    <a:pt x="602621" y="338142"/>
                  </a:lnTo>
                  <a:lnTo>
                    <a:pt x="602621" y="332817"/>
                  </a:lnTo>
                  <a:lnTo>
                    <a:pt x="599959" y="331042"/>
                  </a:lnTo>
                  <a:lnTo>
                    <a:pt x="625696" y="331042"/>
                  </a:lnTo>
                  <a:lnTo>
                    <a:pt x="625696" y="355005"/>
                  </a:lnTo>
                  <a:lnTo>
                    <a:pt x="628359" y="357667"/>
                  </a:lnTo>
                  <a:lnTo>
                    <a:pt x="723323" y="357667"/>
                  </a:lnTo>
                  <a:lnTo>
                    <a:pt x="723323" y="379855"/>
                  </a:lnTo>
                  <a:lnTo>
                    <a:pt x="628359" y="379855"/>
                  </a:lnTo>
                  <a:lnTo>
                    <a:pt x="625696" y="382518"/>
                  </a:lnTo>
                  <a:lnTo>
                    <a:pt x="625696" y="426893"/>
                  </a:lnTo>
                  <a:lnTo>
                    <a:pt x="627471" y="428668"/>
                  </a:lnTo>
                  <a:close/>
                </a:path>
                <a:path w="967105" h="724534">
                  <a:moveTo>
                    <a:pt x="723323" y="429556"/>
                  </a:moveTo>
                  <a:lnTo>
                    <a:pt x="695810" y="429556"/>
                  </a:lnTo>
                  <a:lnTo>
                    <a:pt x="698473" y="426893"/>
                  </a:lnTo>
                  <a:lnTo>
                    <a:pt x="698473" y="382518"/>
                  </a:lnTo>
                  <a:lnTo>
                    <a:pt x="695810" y="379855"/>
                  </a:lnTo>
                  <a:lnTo>
                    <a:pt x="723323" y="379855"/>
                  </a:lnTo>
                  <a:lnTo>
                    <a:pt x="723323" y="429556"/>
                  </a:lnTo>
                  <a:close/>
                </a:path>
                <a:path w="967105" h="724534">
                  <a:moveTo>
                    <a:pt x="628359" y="501445"/>
                  </a:moveTo>
                  <a:lnTo>
                    <a:pt x="599959" y="501445"/>
                  </a:lnTo>
                  <a:lnTo>
                    <a:pt x="602621" y="498782"/>
                  </a:lnTo>
                  <a:lnTo>
                    <a:pt x="602621" y="454406"/>
                  </a:lnTo>
                  <a:lnTo>
                    <a:pt x="599959" y="451744"/>
                  </a:lnTo>
                  <a:lnTo>
                    <a:pt x="628359" y="451744"/>
                  </a:lnTo>
                  <a:lnTo>
                    <a:pt x="625696" y="454406"/>
                  </a:lnTo>
                  <a:lnTo>
                    <a:pt x="625696" y="498782"/>
                  </a:lnTo>
                  <a:lnTo>
                    <a:pt x="628359" y="501445"/>
                  </a:lnTo>
                  <a:close/>
                </a:path>
                <a:path w="967105" h="724534">
                  <a:moveTo>
                    <a:pt x="723323" y="501445"/>
                  </a:moveTo>
                  <a:lnTo>
                    <a:pt x="695810" y="501445"/>
                  </a:lnTo>
                  <a:lnTo>
                    <a:pt x="698473" y="498782"/>
                  </a:lnTo>
                  <a:lnTo>
                    <a:pt x="698473" y="454406"/>
                  </a:lnTo>
                  <a:lnTo>
                    <a:pt x="695810" y="451744"/>
                  </a:lnTo>
                  <a:lnTo>
                    <a:pt x="723323" y="451744"/>
                  </a:lnTo>
                  <a:lnTo>
                    <a:pt x="723323" y="501445"/>
                  </a:lnTo>
                  <a:close/>
                </a:path>
                <a:path w="967105" h="724534">
                  <a:moveTo>
                    <a:pt x="628359" y="573333"/>
                  </a:moveTo>
                  <a:lnTo>
                    <a:pt x="599959" y="573333"/>
                  </a:lnTo>
                  <a:lnTo>
                    <a:pt x="602621" y="570671"/>
                  </a:lnTo>
                  <a:lnTo>
                    <a:pt x="602621" y="526295"/>
                  </a:lnTo>
                  <a:lnTo>
                    <a:pt x="599959" y="523632"/>
                  </a:lnTo>
                  <a:lnTo>
                    <a:pt x="628359" y="523632"/>
                  </a:lnTo>
                  <a:lnTo>
                    <a:pt x="625696" y="526295"/>
                  </a:lnTo>
                  <a:lnTo>
                    <a:pt x="625696" y="570671"/>
                  </a:lnTo>
                  <a:lnTo>
                    <a:pt x="628359" y="573333"/>
                  </a:lnTo>
                  <a:close/>
                </a:path>
                <a:path w="967105" h="724534">
                  <a:moveTo>
                    <a:pt x="723323" y="573333"/>
                  </a:moveTo>
                  <a:lnTo>
                    <a:pt x="695810" y="573333"/>
                  </a:lnTo>
                  <a:lnTo>
                    <a:pt x="698473" y="570671"/>
                  </a:lnTo>
                  <a:lnTo>
                    <a:pt x="698473" y="526295"/>
                  </a:lnTo>
                  <a:lnTo>
                    <a:pt x="695810" y="523632"/>
                  </a:lnTo>
                  <a:lnTo>
                    <a:pt x="723323" y="523632"/>
                  </a:lnTo>
                  <a:lnTo>
                    <a:pt x="723323" y="573333"/>
                  </a:lnTo>
                  <a:close/>
                </a:path>
                <a:path w="967105" h="724534">
                  <a:moveTo>
                    <a:pt x="628359" y="644334"/>
                  </a:moveTo>
                  <a:lnTo>
                    <a:pt x="599959" y="644334"/>
                  </a:lnTo>
                  <a:lnTo>
                    <a:pt x="602621" y="641672"/>
                  </a:lnTo>
                  <a:lnTo>
                    <a:pt x="602621" y="597296"/>
                  </a:lnTo>
                  <a:lnTo>
                    <a:pt x="599959" y="594633"/>
                  </a:lnTo>
                  <a:lnTo>
                    <a:pt x="628359" y="594633"/>
                  </a:lnTo>
                  <a:lnTo>
                    <a:pt x="625696" y="597296"/>
                  </a:lnTo>
                  <a:lnTo>
                    <a:pt x="625696" y="641672"/>
                  </a:lnTo>
                  <a:lnTo>
                    <a:pt x="628359" y="644334"/>
                  </a:lnTo>
                  <a:close/>
                </a:path>
                <a:path w="967105" h="724534">
                  <a:moveTo>
                    <a:pt x="723323" y="644334"/>
                  </a:moveTo>
                  <a:lnTo>
                    <a:pt x="695810" y="644334"/>
                  </a:lnTo>
                  <a:lnTo>
                    <a:pt x="698473" y="641672"/>
                  </a:lnTo>
                  <a:lnTo>
                    <a:pt x="698472" y="597296"/>
                  </a:lnTo>
                  <a:lnTo>
                    <a:pt x="695810" y="594633"/>
                  </a:lnTo>
                  <a:lnTo>
                    <a:pt x="723323" y="594633"/>
                  </a:lnTo>
                  <a:lnTo>
                    <a:pt x="723323" y="644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15709329" y="1028699"/>
            <a:ext cx="1475740" cy="1475740"/>
            <a:chOff x="15709329" y="1028699"/>
            <a:chExt cx="1475740" cy="1475740"/>
          </a:xfrm>
        </p:grpSpPr>
        <p:sp>
          <p:nvSpPr>
            <p:cNvPr id="10" name="object 10" descr=""/>
            <p:cNvSpPr/>
            <p:nvPr/>
          </p:nvSpPr>
          <p:spPr>
            <a:xfrm>
              <a:off x="15709329" y="102869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BE8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5927789" y="1502107"/>
              <a:ext cx="1035685" cy="525145"/>
            </a:xfrm>
            <a:custGeom>
              <a:avLst/>
              <a:gdLst/>
              <a:ahLst/>
              <a:cxnLst/>
              <a:rect l="l" t="t" r="r" b="b"/>
              <a:pathLst>
                <a:path w="1035684" h="525144">
                  <a:moveTo>
                    <a:pt x="840486" y="524647"/>
                  </a:moveTo>
                  <a:lnTo>
                    <a:pt x="754839" y="524647"/>
                  </a:lnTo>
                  <a:lnTo>
                    <a:pt x="718598" y="516104"/>
                  </a:lnTo>
                  <a:lnTo>
                    <a:pt x="678410" y="500435"/>
                  </a:lnTo>
                  <a:lnTo>
                    <a:pt x="640517" y="480638"/>
                  </a:lnTo>
                  <a:lnTo>
                    <a:pt x="605228" y="455605"/>
                  </a:lnTo>
                  <a:lnTo>
                    <a:pt x="572438" y="425202"/>
                  </a:lnTo>
                  <a:lnTo>
                    <a:pt x="542040" y="389298"/>
                  </a:lnTo>
                  <a:lnTo>
                    <a:pt x="513928" y="347759"/>
                  </a:lnTo>
                  <a:lnTo>
                    <a:pt x="449013" y="229422"/>
                  </a:lnTo>
                  <a:lnTo>
                    <a:pt x="413160" y="176736"/>
                  </a:lnTo>
                  <a:lnTo>
                    <a:pt x="380287" y="139416"/>
                  </a:lnTo>
                  <a:lnTo>
                    <a:pt x="350242" y="114482"/>
                  </a:lnTo>
                  <a:lnTo>
                    <a:pt x="298036" y="89855"/>
                  </a:lnTo>
                  <a:lnTo>
                    <a:pt x="259307" y="81332"/>
                  </a:lnTo>
                  <a:lnTo>
                    <a:pt x="250696" y="81332"/>
                  </a:lnTo>
                  <a:lnTo>
                    <a:pt x="204647" y="86595"/>
                  </a:lnTo>
                  <a:lnTo>
                    <a:pt x="137787" y="117693"/>
                  </a:lnTo>
                  <a:lnTo>
                    <a:pt x="94728" y="177616"/>
                  </a:lnTo>
                  <a:lnTo>
                    <a:pt x="83964" y="217669"/>
                  </a:lnTo>
                  <a:lnTo>
                    <a:pt x="80375" y="264092"/>
                  </a:lnTo>
                  <a:lnTo>
                    <a:pt x="82274" y="299137"/>
                  </a:lnTo>
                  <a:lnTo>
                    <a:pt x="99348" y="354515"/>
                  </a:lnTo>
                  <a:lnTo>
                    <a:pt x="125766" y="391309"/>
                  </a:lnTo>
                  <a:lnTo>
                    <a:pt x="190474" y="431287"/>
                  </a:lnTo>
                  <a:lnTo>
                    <a:pt x="246868" y="440153"/>
                  </a:lnTo>
                  <a:lnTo>
                    <a:pt x="256915" y="439959"/>
                  </a:lnTo>
                  <a:lnTo>
                    <a:pt x="298852" y="433455"/>
                  </a:lnTo>
                  <a:lnTo>
                    <a:pt x="335856" y="416232"/>
                  </a:lnTo>
                  <a:lnTo>
                    <a:pt x="304280" y="387526"/>
                  </a:lnTo>
                  <a:lnTo>
                    <a:pt x="302366" y="385612"/>
                  </a:lnTo>
                  <a:lnTo>
                    <a:pt x="301409" y="383699"/>
                  </a:lnTo>
                  <a:lnTo>
                    <a:pt x="301409" y="378914"/>
                  </a:lnTo>
                  <a:lnTo>
                    <a:pt x="302366" y="376044"/>
                  </a:lnTo>
                  <a:lnTo>
                    <a:pt x="304280" y="374130"/>
                  </a:lnTo>
                  <a:lnTo>
                    <a:pt x="305236" y="372216"/>
                  </a:lnTo>
                  <a:lnTo>
                    <a:pt x="307150" y="371260"/>
                  </a:lnTo>
                  <a:lnTo>
                    <a:pt x="311934" y="371260"/>
                  </a:lnTo>
                  <a:lnTo>
                    <a:pt x="464074" y="329158"/>
                  </a:lnTo>
                  <a:lnTo>
                    <a:pt x="466945" y="329158"/>
                  </a:lnTo>
                  <a:lnTo>
                    <a:pt x="468859" y="330115"/>
                  </a:lnTo>
                  <a:lnTo>
                    <a:pt x="472686" y="333942"/>
                  </a:lnTo>
                  <a:lnTo>
                    <a:pt x="473643" y="335856"/>
                  </a:lnTo>
                  <a:lnTo>
                    <a:pt x="473643" y="340640"/>
                  </a:lnTo>
                  <a:lnTo>
                    <a:pt x="448765" y="496608"/>
                  </a:lnTo>
                  <a:lnTo>
                    <a:pt x="449722" y="498521"/>
                  </a:lnTo>
                  <a:lnTo>
                    <a:pt x="448765" y="500435"/>
                  </a:lnTo>
                  <a:lnTo>
                    <a:pt x="443024" y="506176"/>
                  </a:lnTo>
                  <a:lnTo>
                    <a:pt x="437282" y="506176"/>
                  </a:lnTo>
                  <a:lnTo>
                    <a:pt x="433455" y="503306"/>
                  </a:lnTo>
                  <a:lnTo>
                    <a:pt x="400922" y="473643"/>
                  </a:lnTo>
                  <a:lnTo>
                    <a:pt x="372500" y="491958"/>
                  </a:lnTo>
                  <a:lnTo>
                    <a:pt x="323551" y="512799"/>
                  </a:lnTo>
                  <a:lnTo>
                    <a:pt x="275693" y="521964"/>
                  </a:lnTo>
                  <a:lnTo>
                    <a:pt x="247825" y="523400"/>
                  </a:lnTo>
                  <a:lnTo>
                    <a:pt x="180302" y="514665"/>
                  </a:lnTo>
                  <a:lnTo>
                    <a:pt x="126970" y="493484"/>
                  </a:lnTo>
                  <a:lnTo>
                    <a:pt x="87785" y="467389"/>
                  </a:lnTo>
                  <a:lnTo>
                    <a:pt x="51670" y="430585"/>
                  </a:lnTo>
                  <a:lnTo>
                    <a:pt x="27853" y="394090"/>
                  </a:lnTo>
                  <a:lnTo>
                    <a:pt x="11841" y="356069"/>
                  </a:lnTo>
                  <a:lnTo>
                    <a:pt x="2825" y="313923"/>
                  </a:lnTo>
                  <a:lnTo>
                    <a:pt x="0" y="265049"/>
                  </a:lnTo>
                  <a:lnTo>
                    <a:pt x="5396" y="202187"/>
                  </a:lnTo>
                  <a:lnTo>
                    <a:pt x="19749" y="150716"/>
                  </a:lnTo>
                  <a:lnTo>
                    <a:pt x="40302" y="109625"/>
                  </a:lnTo>
                  <a:lnTo>
                    <a:pt x="64300" y="77903"/>
                  </a:lnTo>
                  <a:lnTo>
                    <a:pt x="134617" y="25835"/>
                  </a:lnTo>
                  <a:lnTo>
                    <a:pt x="179888" y="9329"/>
                  </a:lnTo>
                  <a:lnTo>
                    <a:pt x="220854" y="1794"/>
                  </a:lnTo>
                  <a:lnTo>
                    <a:pt x="253566" y="0"/>
                  </a:lnTo>
                  <a:lnTo>
                    <a:pt x="268457" y="463"/>
                  </a:lnTo>
                  <a:lnTo>
                    <a:pt x="280119" y="1555"/>
                  </a:lnTo>
                  <a:lnTo>
                    <a:pt x="288551" y="2825"/>
                  </a:lnTo>
                  <a:lnTo>
                    <a:pt x="293754" y="3827"/>
                  </a:lnTo>
                  <a:lnTo>
                    <a:pt x="296625" y="4784"/>
                  </a:lnTo>
                  <a:lnTo>
                    <a:pt x="321402" y="10865"/>
                  </a:lnTo>
                  <a:lnTo>
                    <a:pt x="379210" y="34151"/>
                  </a:lnTo>
                  <a:lnTo>
                    <a:pt x="411926" y="55976"/>
                  </a:lnTo>
                  <a:lnTo>
                    <a:pt x="446974" y="87668"/>
                  </a:lnTo>
                  <a:lnTo>
                    <a:pt x="484198" y="131537"/>
                  </a:lnTo>
                  <a:lnTo>
                    <a:pt x="523440" y="189894"/>
                  </a:lnTo>
                  <a:lnTo>
                    <a:pt x="564544" y="265049"/>
                  </a:lnTo>
                  <a:lnTo>
                    <a:pt x="597537" y="322468"/>
                  </a:lnTo>
                  <a:lnTo>
                    <a:pt x="630299" y="364546"/>
                  </a:lnTo>
                  <a:lnTo>
                    <a:pt x="661684" y="394086"/>
                  </a:lnTo>
                  <a:lnTo>
                    <a:pt x="690543" y="413889"/>
                  </a:lnTo>
                  <a:lnTo>
                    <a:pt x="715727" y="426757"/>
                  </a:lnTo>
                  <a:lnTo>
                    <a:pt x="718598" y="428671"/>
                  </a:lnTo>
                  <a:lnTo>
                    <a:pt x="724997" y="432065"/>
                  </a:lnTo>
                  <a:lnTo>
                    <a:pt x="742519" y="438598"/>
                  </a:lnTo>
                  <a:lnTo>
                    <a:pt x="768653" y="444952"/>
                  </a:lnTo>
                  <a:lnTo>
                    <a:pt x="800887" y="447808"/>
                  </a:lnTo>
                  <a:lnTo>
                    <a:pt x="815061" y="447255"/>
                  </a:lnTo>
                  <a:lnTo>
                    <a:pt x="855428" y="438239"/>
                  </a:lnTo>
                  <a:lnTo>
                    <a:pt x="889800" y="420373"/>
                  </a:lnTo>
                  <a:lnTo>
                    <a:pt x="921571" y="388603"/>
                  </a:lnTo>
                  <a:lnTo>
                    <a:pt x="944909" y="339070"/>
                  </a:lnTo>
                  <a:lnTo>
                    <a:pt x="953984" y="267919"/>
                  </a:lnTo>
                  <a:lnTo>
                    <a:pt x="950381" y="221646"/>
                  </a:lnTo>
                  <a:lnTo>
                    <a:pt x="939512" y="181922"/>
                  </a:lnTo>
                  <a:lnTo>
                    <a:pt x="895616" y="122477"/>
                  </a:lnTo>
                  <a:lnTo>
                    <a:pt x="861244" y="102114"/>
                  </a:lnTo>
                  <a:lnTo>
                    <a:pt x="798600" y="86147"/>
                  </a:lnTo>
                  <a:lnTo>
                    <a:pt x="779837" y="85160"/>
                  </a:lnTo>
                  <a:lnTo>
                    <a:pt x="771225" y="85160"/>
                  </a:lnTo>
                  <a:lnTo>
                    <a:pt x="725774" y="95850"/>
                  </a:lnTo>
                  <a:lnTo>
                    <a:pt x="690131" y="112550"/>
                  </a:lnTo>
                  <a:lnTo>
                    <a:pt x="648389" y="145217"/>
                  </a:lnTo>
                  <a:lnTo>
                    <a:pt x="600905" y="200939"/>
                  </a:lnTo>
                  <a:lnTo>
                    <a:pt x="599948" y="200939"/>
                  </a:lnTo>
                  <a:lnTo>
                    <a:pt x="599948" y="201896"/>
                  </a:lnTo>
                  <a:lnTo>
                    <a:pt x="598991" y="202853"/>
                  </a:lnTo>
                  <a:lnTo>
                    <a:pt x="594207" y="208594"/>
                  </a:lnTo>
                  <a:lnTo>
                    <a:pt x="585595" y="206680"/>
                  </a:lnTo>
                  <a:lnTo>
                    <a:pt x="582724" y="200939"/>
                  </a:lnTo>
                  <a:lnTo>
                    <a:pt x="568372" y="175343"/>
                  </a:lnTo>
                  <a:lnTo>
                    <a:pt x="551148" y="145442"/>
                  </a:lnTo>
                  <a:lnTo>
                    <a:pt x="549234" y="142571"/>
                  </a:lnTo>
                  <a:lnTo>
                    <a:pt x="548278" y="141614"/>
                  </a:lnTo>
                  <a:lnTo>
                    <a:pt x="548278" y="135873"/>
                  </a:lnTo>
                  <a:lnTo>
                    <a:pt x="597116" y="80345"/>
                  </a:lnTo>
                  <a:lnTo>
                    <a:pt x="638681" y="47406"/>
                  </a:lnTo>
                  <a:lnTo>
                    <a:pt x="676114" y="26730"/>
                  </a:lnTo>
                  <a:lnTo>
                    <a:pt x="739649" y="6698"/>
                  </a:lnTo>
                  <a:lnTo>
                    <a:pt x="779837" y="2870"/>
                  </a:lnTo>
                  <a:lnTo>
                    <a:pt x="809634" y="4395"/>
                  </a:lnTo>
                  <a:lnTo>
                    <a:pt x="851003" y="11482"/>
                  </a:lnTo>
                  <a:lnTo>
                    <a:pt x="898651" y="27898"/>
                  </a:lnTo>
                  <a:lnTo>
                    <a:pt x="947286" y="57411"/>
                  </a:lnTo>
                  <a:lnTo>
                    <a:pt x="996874" y="112250"/>
                  </a:lnTo>
                  <a:lnTo>
                    <a:pt x="1017420" y="152760"/>
                  </a:lnTo>
                  <a:lnTo>
                    <a:pt x="1031214" y="203098"/>
                  </a:lnTo>
                  <a:lnTo>
                    <a:pt x="1035317" y="264092"/>
                  </a:lnTo>
                  <a:lnTo>
                    <a:pt x="1029300" y="331501"/>
                  </a:lnTo>
                  <a:lnTo>
                    <a:pt x="1013189" y="386140"/>
                  </a:lnTo>
                  <a:lnTo>
                    <a:pt x="989899" y="429296"/>
                  </a:lnTo>
                  <a:lnTo>
                    <a:pt x="962339" y="462258"/>
                  </a:lnTo>
                  <a:lnTo>
                    <a:pt x="906066" y="502759"/>
                  </a:lnTo>
                  <a:lnTo>
                    <a:pt x="862754" y="519707"/>
                  </a:lnTo>
                  <a:lnTo>
                    <a:pt x="841793" y="524476"/>
                  </a:lnTo>
                  <a:lnTo>
                    <a:pt x="840486" y="524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15709329" y="2688418"/>
            <a:ext cx="1475740" cy="1475740"/>
            <a:chOff x="15709329" y="2688418"/>
            <a:chExt cx="1475740" cy="1475740"/>
          </a:xfrm>
        </p:grpSpPr>
        <p:sp>
          <p:nvSpPr>
            <p:cNvPr id="13" name="object 13" descr=""/>
            <p:cNvSpPr/>
            <p:nvPr/>
          </p:nvSpPr>
          <p:spPr>
            <a:xfrm>
              <a:off x="15709329" y="2688418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3F7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972801" y="3184134"/>
              <a:ext cx="948055" cy="482600"/>
            </a:xfrm>
            <a:custGeom>
              <a:avLst/>
              <a:gdLst/>
              <a:ahLst/>
              <a:cxnLst/>
              <a:rect l="l" t="t" r="r" b="b"/>
              <a:pathLst>
                <a:path w="948055" h="482600">
                  <a:moveTo>
                    <a:pt x="474015" y="482599"/>
                  </a:moveTo>
                  <a:lnTo>
                    <a:pt x="405759" y="478789"/>
                  </a:lnTo>
                  <a:lnTo>
                    <a:pt x="342930" y="468629"/>
                  </a:lnTo>
                  <a:lnTo>
                    <a:pt x="285485" y="452119"/>
                  </a:lnTo>
                  <a:lnTo>
                    <a:pt x="233384" y="431799"/>
                  </a:lnTo>
                  <a:lnTo>
                    <a:pt x="186585" y="408939"/>
                  </a:lnTo>
                  <a:lnTo>
                    <a:pt x="145047" y="382269"/>
                  </a:lnTo>
                  <a:lnTo>
                    <a:pt x="108729" y="355599"/>
                  </a:lnTo>
                  <a:lnTo>
                    <a:pt x="77588" y="328929"/>
                  </a:lnTo>
                  <a:lnTo>
                    <a:pt x="30675" y="280669"/>
                  </a:lnTo>
                  <a:lnTo>
                    <a:pt x="3976" y="246379"/>
                  </a:lnTo>
                  <a:lnTo>
                    <a:pt x="2385" y="243839"/>
                  </a:lnTo>
                  <a:lnTo>
                    <a:pt x="795" y="242569"/>
                  </a:lnTo>
                  <a:lnTo>
                    <a:pt x="0" y="241299"/>
                  </a:lnTo>
                  <a:lnTo>
                    <a:pt x="1590" y="240029"/>
                  </a:lnTo>
                  <a:lnTo>
                    <a:pt x="2385" y="237489"/>
                  </a:lnTo>
                  <a:lnTo>
                    <a:pt x="30951" y="201929"/>
                  </a:lnTo>
                  <a:lnTo>
                    <a:pt x="77942" y="153669"/>
                  </a:lnTo>
                  <a:lnTo>
                    <a:pt x="109067" y="126999"/>
                  </a:lnTo>
                  <a:lnTo>
                    <a:pt x="145346" y="99059"/>
                  </a:lnTo>
                  <a:lnTo>
                    <a:pt x="186827" y="73659"/>
                  </a:lnTo>
                  <a:lnTo>
                    <a:pt x="233561" y="49529"/>
                  </a:lnTo>
                  <a:lnTo>
                    <a:pt x="285597" y="29209"/>
                  </a:lnTo>
                  <a:lnTo>
                    <a:pt x="342985" y="13969"/>
                  </a:lnTo>
                  <a:lnTo>
                    <a:pt x="405774" y="2539"/>
                  </a:lnTo>
                  <a:lnTo>
                    <a:pt x="474015" y="0"/>
                  </a:lnTo>
                  <a:lnTo>
                    <a:pt x="542271" y="2539"/>
                  </a:lnTo>
                  <a:lnTo>
                    <a:pt x="605101" y="13969"/>
                  </a:lnTo>
                  <a:lnTo>
                    <a:pt x="662545" y="29209"/>
                  </a:lnTo>
                  <a:lnTo>
                    <a:pt x="699322" y="44449"/>
                  </a:lnTo>
                  <a:lnTo>
                    <a:pt x="477196" y="44449"/>
                  </a:lnTo>
                  <a:lnTo>
                    <a:pt x="448130" y="46989"/>
                  </a:lnTo>
                  <a:lnTo>
                    <a:pt x="420629" y="53339"/>
                  </a:lnTo>
                  <a:lnTo>
                    <a:pt x="394768" y="62229"/>
                  </a:lnTo>
                  <a:lnTo>
                    <a:pt x="370622" y="76199"/>
                  </a:lnTo>
                  <a:lnTo>
                    <a:pt x="429452" y="76199"/>
                  </a:lnTo>
                  <a:lnTo>
                    <a:pt x="434249" y="86359"/>
                  </a:lnTo>
                  <a:lnTo>
                    <a:pt x="436448" y="96519"/>
                  </a:lnTo>
                  <a:lnTo>
                    <a:pt x="437821" y="97789"/>
                  </a:lnTo>
                  <a:lnTo>
                    <a:pt x="340400" y="97789"/>
                  </a:lnTo>
                  <a:lnTo>
                    <a:pt x="334037" y="99059"/>
                  </a:lnTo>
                  <a:lnTo>
                    <a:pt x="330061" y="99059"/>
                  </a:lnTo>
                  <a:lnTo>
                    <a:pt x="326879" y="104139"/>
                  </a:lnTo>
                  <a:lnTo>
                    <a:pt x="318131" y="114299"/>
                  </a:lnTo>
                  <a:lnTo>
                    <a:pt x="315745" y="118109"/>
                  </a:lnTo>
                  <a:lnTo>
                    <a:pt x="314949" y="120649"/>
                  </a:lnTo>
                  <a:lnTo>
                    <a:pt x="317335" y="123189"/>
                  </a:lnTo>
                  <a:lnTo>
                    <a:pt x="321312" y="124459"/>
                  </a:lnTo>
                  <a:lnTo>
                    <a:pt x="350027" y="124459"/>
                  </a:lnTo>
                  <a:lnTo>
                    <a:pt x="348154" y="125729"/>
                  </a:lnTo>
                  <a:lnTo>
                    <a:pt x="344625" y="130809"/>
                  </a:lnTo>
                  <a:lnTo>
                    <a:pt x="322903" y="130809"/>
                  </a:lnTo>
                  <a:lnTo>
                    <a:pt x="317335" y="132079"/>
                  </a:lnTo>
                  <a:lnTo>
                    <a:pt x="298049" y="153669"/>
                  </a:lnTo>
                  <a:lnTo>
                    <a:pt x="294345" y="160019"/>
                  </a:lnTo>
                  <a:lnTo>
                    <a:pt x="291090" y="167639"/>
                  </a:lnTo>
                  <a:lnTo>
                    <a:pt x="291885" y="167639"/>
                  </a:lnTo>
                  <a:lnTo>
                    <a:pt x="293476" y="168909"/>
                  </a:lnTo>
                  <a:lnTo>
                    <a:pt x="320517" y="168909"/>
                  </a:lnTo>
                  <a:lnTo>
                    <a:pt x="321312" y="170179"/>
                  </a:lnTo>
                  <a:lnTo>
                    <a:pt x="322107" y="173989"/>
                  </a:lnTo>
                  <a:lnTo>
                    <a:pt x="319608" y="176529"/>
                  </a:lnTo>
                  <a:lnTo>
                    <a:pt x="303815" y="176529"/>
                  </a:lnTo>
                  <a:lnTo>
                    <a:pt x="290294" y="177799"/>
                  </a:lnTo>
                  <a:lnTo>
                    <a:pt x="286318" y="181609"/>
                  </a:lnTo>
                  <a:lnTo>
                    <a:pt x="285522" y="182879"/>
                  </a:lnTo>
                  <a:lnTo>
                    <a:pt x="285522" y="184149"/>
                  </a:lnTo>
                  <a:lnTo>
                    <a:pt x="284727" y="186689"/>
                  </a:lnTo>
                  <a:lnTo>
                    <a:pt x="285286" y="191769"/>
                  </a:lnTo>
                  <a:lnTo>
                    <a:pt x="287411" y="196849"/>
                  </a:lnTo>
                  <a:lnTo>
                    <a:pt x="291773" y="199389"/>
                  </a:lnTo>
                  <a:lnTo>
                    <a:pt x="352452" y="199389"/>
                  </a:lnTo>
                  <a:lnTo>
                    <a:pt x="353064" y="200659"/>
                  </a:lnTo>
                  <a:lnTo>
                    <a:pt x="300633" y="200659"/>
                  </a:lnTo>
                  <a:lnTo>
                    <a:pt x="288704" y="204469"/>
                  </a:lnTo>
                  <a:lnTo>
                    <a:pt x="288704" y="207009"/>
                  </a:lnTo>
                  <a:lnTo>
                    <a:pt x="278364" y="219709"/>
                  </a:lnTo>
                  <a:lnTo>
                    <a:pt x="277569" y="219709"/>
                  </a:lnTo>
                  <a:lnTo>
                    <a:pt x="276774" y="220979"/>
                  </a:lnTo>
                  <a:lnTo>
                    <a:pt x="275978" y="227329"/>
                  </a:lnTo>
                  <a:lnTo>
                    <a:pt x="276043" y="242569"/>
                  </a:lnTo>
                  <a:lnTo>
                    <a:pt x="276623" y="253999"/>
                  </a:lnTo>
                  <a:lnTo>
                    <a:pt x="276687" y="255269"/>
                  </a:lnTo>
                  <a:lnTo>
                    <a:pt x="276752" y="256539"/>
                  </a:lnTo>
                  <a:lnTo>
                    <a:pt x="276816" y="257809"/>
                  </a:lnTo>
                  <a:lnTo>
                    <a:pt x="276881" y="259079"/>
                  </a:lnTo>
                  <a:lnTo>
                    <a:pt x="276945" y="260349"/>
                  </a:lnTo>
                  <a:lnTo>
                    <a:pt x="277010" y="261619"/>
                  </a:lnTo>
                  <a:lnTo>
                    <a:pt x="280054" y="280669"/>
                  </a:lnTo>
                  <a:lnTo>
                    <a:pt x="285038" y="299719"/>
                  </a:lnTo>
                  <a:lnTo>
                    <a:pt x="291885" y="318769"/>
                  </a:lnTo>
                  <a:lnTo>
                    <a:pt x="292680" y="318769"/>
                  </a:lnTo>
                  <a:lnTo>
                    <a:pt x="303020" y="322579"/>
                  </a:lnTo>
                  <a:lnTo>
                    <a:pt x="339163" y="322579"/>
                  </a:lnTo>
                  <a:lnTo>
                    <a:pt x="339516" y="327659"/>
                  </a:lnTo>
                  <a:lnTo>
                    <a:pt x="339605" y="328929"/>
                  </a:lnTo>
                  <a:lnTo>
                    <a:pt x="341717" y="332739"/>
                  </a:lnTo>
                  <a:lnTo>
                    <a:pt x="350719" y="332739"/>
                  </a:lnTo>
                  <a:lnTo>
                    <a:pt x="353125" y="337819"/>
                  </a:lnTo>
                  <a:lnTo>
                    <a:pt x="355959" y="351789"/>
                  </a:lnTo>
                  <a:lnTo>
                    <a:pt x="359090" y="355599"/>
                  </a:lnTo>
                  <a:lnTo>
                    <a:pt x="362669" y="355599"/>
                  </a:lnTo>
                  <a:lnTo>
                    <a:pt x="363054" y="365759"/>
                  </a:lnTo>
                  <a:lnTo>
                    <a:pt x="364558" y="378459"/>
                  </a:lnTo>
                  <a:lnTo>
                    <a:pt x="367702" y="387349"/>
                  </a:lnTo>
                  <a:lnTo>
                    <a:pt x="373008" y="392429"/>
                  </a:lnTo>
                  <a:lnTo>
                    <a:pt x="786568" y="392429"/>
                  </a:lnTo>
                  <a:lnTo>
                    <a:pt x="784591" y="393699"/>
                  </a:lnTo>
                  <a:lnTo>
                    <a:pt x="576612" y="393699"/>
                  </a:lnTo>
                  <a:lnTo>
                    <a:pt x="562905" y="396239"/>
                  </a:lnTo>
                  <a:lnTo>
                    <a:pt x="560656" y="397509"/>
                  </a:lnTo>
                  <a:lnTo>
                    <a:pt x="455723" y="397509"/>
                  </a:lnTo>
                  <a:lnTo>
                    <a:pt x="416751" y="421639"/>
                  </a:lnTo>
                  <a:lnTo>
                    <a:pt x="415161" y="425449"/>
                  </a:lnTo>
                  <a:lnTo>
                    <a:pt x="416751" y="429259"/>
                  </a:lnTo>
                  <a:lnTo>
                    <a:pt x="419137" y="431799"/>
                  </a:lnTo>
                  <a:lnTo>
                    <a:pt x="446377" y="436879"/>
                  </a:lnTo>
                  <a:lnTo>
                    <a:pt x="474810" y="439419"/>
                  </a:lnTo>
                  <a:lnTo>
                    <a:pt x="694609" y="439419"/>
                  </a:lnTo>
                  <a:lnTo>
                    <a:pt x="662098" y="452119"/>
                  </a:lnTo>
                  <a:lnTo>
                    <a:pt x="604769" y="468629"/>
                  </a:lnTo>
                  <a:lnTo>
                    <a:pt x="542089" y="478789"/>
                  </a:lnTo>
                  <a:lnTo>
                    <a:pt x="474015" y="482599"/>
                  </a:lnTo>
                  <a:close/>
                </a:path>
                <a:path w="948055" h="482600">
                  <a:moveTo>
                    <a:pt x="925812" y="212089"/>
                  </a:moveTo>
                  <a:lnTo>
                    <a:pt x="658929" y="212089"/>
                  </a:lnTo>
                  <a:lnTo>
                    <a:pt x="664919" y="209549"/>
                  </a:lnTo>
                  <a:lnTo>
                    <a:pt x="668075" y="204469"/>
                  </a:lnTo>
                  <a:lnTo>
                    <a:pt x="668075" y="203199"/>
                  </a:lnTo>
                  <a:lnTo>
                    <a:pt x="668870" y="199389"/>
                  </a:lnTo>
                  <a:lnTo>
                    <a:pt x="668870" y="195579"/>
                  </a:lnTo>
                  <a:lnTo>
                    <a:pt x="653954" y="154939"/>
                  </a:lnTo>
                  <a:lnTo>
                    <a:pt x="630665" y="118109"/>
                  </a:lnTo>
                  <a:lnTo>
                    <a:pt x="600174" y="87629"/>
                  </a:lnTo>
                  <a:lnTo>
                    <a:pt x="563651" y="64769"/>
                  </a:lnTo>
                  <a:lnTo>
                    <a:pt x="522269" y="49529"/>
                  </a:lnTo>
                  <a:lnTo>
                    <a:pt x="477196" y="44449"/>
                  </a:lnTo>
                  <a:lnTo>
                    <a:pt x="699322" y="44449"/>
                  </a:lnTo>
                  <a:lnTo>
                    <a:pt x="761445" y="73659"/>
                  </a:lnTo>
                  <a:lnTo>
                    <a:pt x="802983" y="100329"/>
                  </a:lnTo>
                  <a:lnTo>
                    <a:pt x="839301" y="126999"/>
                  </a:lnTo>
                  <a:lnTo>
                    <a:pt x="870442" y="153669"/>
                  </a:lnTo>
                  <a:lnTo>
                    <a:pt x="917355" y="201929"/>
                  </a:lnTo>
                  <a:lnTo>
                    <a:pt x="925812" y="212089"/>
                  </a:lnTo>
                  <a:close/>
                </a:path>
                <a:path w="948055" h="482600">
                  <a:moveTo>
                    <a:pt x="429452" y="76199"/>
                  </a:moveTo>
                  <a:lnTo>
                    <a:pt x="370622" y="76199"/>
                  </a:lnTo>
                  <a:lnTo>
                    <a:pt x="390630" y="73659"/>
                  </a:lnTo>
                  <a:lnTo>
                    <a:pt x="412576" y="72389"/>
                  </a:lnTo>
                  <a:lnTo>
                    <a:pt x="429452" y="76199"/>
                  </a:lnTo>
                  <a:close/>
                </a:path>
                <a:path w="948055" h="482600">
                  <a:moveTo>
                    <a:pt x="350027" y="124459"/>
                  </a:moveTo>
                  <a:lnTo>
                    <a:pt x="326879" y="124459"/>
                  </a:lnTo>
                  <a:lnTo>
                    <a:pt x="338014" y="118109"/>
                  </a:lnTo>
                  <a:lnTo>
                    <a:pt x="343581" y="113029"/>
                  </a:lnTo>
                  <a:lnTo>
                    <a:pt x="345172" y="104139"/>
                  </a:lnTo>
                  <a:lnTo>
                    <a:pt x="344377" y="101599"/>
                  </a:lnTo>
                  <a:lnTo>
                    <a:pt x="344377" y="99059"/>
                  </a:lnTo>
                  <a:lnTo>
                    <a:pt x="340400" y="97789"/>
                  </a:lnTo>
                  <a:lnTo>
                    <a:pt x="437821" y="97789"/>
                  </a:lnTo>
                  <a:lnTo>
                    <a:pt x="444687" y="104139"/>
                  </a:lnTo>
                  <a:lnTo>
                    <a:pt x="449189" y="107949"/>
                  </a:lnTo>
                  <a:lnTo>
                    <a:pt x="416652" y="107949"/>
                  </a:lnTo>
                  <a:lnTo>
                    <a:pt x="397664" y="113029"/>
                  </a:lnTo>
                  <a:lnTo>
                    <a:pt x="390704" y="114299"/>
                  </a:lnTo>
                  <a:lnTo>
                    <a:pt x="369032" y="116839"/>
                  </a:lnTo>
                  <a:lnTo>
                    <a:pt x="360283" y="118109"/>
                  </a:lnTo>
                  <a:lnTo>
                    <a:pt x="353771" y="121919"/>
                  </a:lnTo>
                  <a:lnTo>
                    <a:pt x="350027" y="124459"/>
                  </a:lnTo>
                  <a:close/>
                </a:path>
                <a:path w="948055" h="482600">
                  <a:moveTo>
                    <a:pt x="419672" y="130809"/>
                  </a:moveTo>
                  <a:lnTo>
                    <a:pt x="413570" y="130809"/>
                  </a:lnTo>
                  <a:lnTo>
                    <a:pt x="412303" y="125729"/>
                  </a:lnTo>
                  <a:lnTo>
                    <a:pt x="421325" y="119379"/>
                  </a:lnTo>
                  <a:lnTo>
                    <a:pt x="431241" y="114299"/>
                  </a:lnTo>
                  <a:lnTo>
                    <a:pt x="432658" y="110489"/>
                  </a:lnTo>
                  <a:lnTo>
                    <a:pt x="425512" y="107949"/>
                  </a:lnTo>
                  <a:lnTo>
                    <a:pt x="449189" y="107949"/>
                  </a:lnTo>
                  <a:lnTo>
                    <a:pt x="450690" y="109219"/>
                  </a:lnTo>
                  <a:lnTo>
                    <a:pt x="446179" y="115569"/>
                  </a:lnTo>
                  <a:lnTo>
                    <a:pt x="438735" y="119379"/>
                  </a:lnTo>
                  <a:lnTo>
                    <a:pt x="428980" y="125729"/>
                  </a:lnTo>
                  <a:lnTo>
                    <a:pt x="419672" y="130809"/>
                  </a:lnTo>
                  <a:close/>
                </a:path>
                <a:path w="948055" h="482600">
                  <a:moveTo>
                    <a:pt x="320517" y="168909"/>
                  </a:moveTo>
                  <a:lnTo>
                    <a:pt x="293476" y="168909"/>
                  </a:lnTo>
                  <a:lnTo>
                    <a:pt x="295862" y="167639"/>
                  </a:lnTo>
                  <a:lnTo>
                    <a:pt x="301267" y="165099"/>
                  </a:lnTo>
                  <a:lnTo>
                    <a:pt x="307493" y="160019"/>
                  </a:lnTo>
                  <a:lnTo>
                    <a:pt x="313868" y="152399"/>
                  </a:lnTo>
                  <a:lnTo>
                    <a:pt x="319721" y="147319"/>
                  </a:lnTo>
                  <a:lnTo>
                    <a:pt x="335628" y="139699"/>
                  </a:lnTo>
                  <a:lnTo>
                    <a:pt x="334037" y="133349"/>
                  </a:lnTo>
                  <a:lnTo>
                    <a:pt x="327675" y="130809"/>
                  </a:lnTo>
                  <a:lnTo>
                    <a:pt x="344625" y="130809"/>
                  </a:lnTo>
                  <a:lnTo>
                    <a:pt x="344501" y="133349"/>
                  </a:lnTo>
                  <a:lnTo>
                    <a:pt x="344377" y="135889"/>
                  </a:lnTo>
                  <a:lnTo>
                    <a:pt x="349757" y="140969"/>
                  </a:lnTo>
                  <a:lnTo>
                    <a:pt x="358792" y="144779"/>
                  </a:lnTo>
                  <a:lnTo>
                    <a:pt x="367975" y="147319"/>
                  </a:lnTo>
                  <a:lnTo>
                    <a:pt x="373804" y="148589"/>
                  </a:lnTo>
                  <a:lnTo>
                    <a:pt x="391460" y="148589"/>
                  </a:lnTo>
                  <a:lnTo>
                    <a:pt x="390506" y="149859"/>
                  </a:lnTo>
                  <a:lnTo>
                    <a:pt x="389511" y="151129"/>
                  </a:lnTo>
                  <a:lnTo>
                    <a:pt x="353423" y="151129"/>
                  </a:lnTo>
                  <a:lnTo>
                    <a:pt x="345234" y="152399"/>
                  </a:lnTo>
                  <a:lnTo>
                    <a:pt x="340400" y="153669"/>
                  </a:lnTo>
                  <a:lnTo>
                    <a:pt x="336423" y="154939"/>
                  </a:lnTo>
                  <a:lnTo>
                    <a:pt x="327675" y="161289"/>
                  </a:lnTo>
                  <a:lnTo>
                    <a:pt x="325289" y="162559"/>
                  </a:lnTo>
                  <a:lnTo>
                    <a:pt x="322107" y="163829"/>
                  </a:lnTo>
                  <a:lnTo>
                    <a:pt x="318131" y="165099"/>
                  </a:lnTo>
                  <a:lnTo>
                    <a:pt x="320517" y="168909"/>
                  </a:lnTo>
                  <a:close/>
                </a:path>
                <a:path w="948055" h="482600">
                  <a:moveTo>
                    <a:pt x="391460" y="148589"/>
                  </a:moveTo>
                  <a:lnTo>
                    <a:pt x="377780" y="148589"/>
                  </a:lnTo>
                  <a:lnTo>
                    <a:pt x="381757" y="147319"/>
                  </a:lnTo>
                  <a:lnTo>
                    <a:pt x="389710" y="137159"/>
                  </a:lnTo>
                  <a:lnTo>
                    <a:pt x="395874" y="133349"/>
                  </a:lnTo>
                  <a:lnTo>
                    <a:pt x="401441" y="133349"/>
                  </a:lnTo>
                  <a:lnTo>
                    <a:pt x="404921" y="135889"/>
                  </a:lnTo>
                  <a:lnTo>
                    <a:pt x="404822" y="137159"/>
                  </a:lnTo>
                  <a:lnTo>
                    <a:pt x="401640" y="139699"/>
                  </a:lnTo>
                  <a:lnTo>
                    <a:pt x="395278" y="143509"/>
                  </a:lnTo>
                  <a:lnTo>
                    <a:pt x="391460" y="148589"/>
                  </a:lnTo>
                  <a:close/>
                </a:path>
                <a:path w="948055" h="482600">
                  <a:moveTo>
                    <a:pt x="378576" y="157479"/>
                  </a:moveTo>
                  <a:lnTo>
                    <a:pt x="370622" y="153669"/>
                  </a:lnTo>
                  <a:lnTo>
                    <a:pt x="362657" y="151129"/>
                  </a:lnTo>
                  <a:lnTo>
                    <a:pt x="389511" y="151129"/>
                  </a:lnTo>
                  <a:lnTo>
                    <a:pt x="386529" y="154939"/>
                  </a:lnTo>
                  <a:lnTo>
                    <a:pt x="378576" y="157479"/>
                  </a:lnTo>
                  <a:close/>
                </a:path>
                <a:path w="948055" h="482600">
                  <a:moveTo>
                    <a:pt x="313359" y="182879"/>
                  </a:moveTo>
                  <a:lnTo>
                    <a:pt x="303815" y="176529"/>
                  </a:lnTo>
                  <a:lnTo>
                    <a:pt x="319608" y="176529"/>
                  </a:lnTo>
                  <a:lnTo>
                    <a:pt x="313359" y="182879"/>
                  </a:lnTo>
                  <a:close/>
                </a:path>
                <a:path w="948055" h="482600">
                  <a:moveTo>
                    <a:pt x="352452" y="199389"/>
                  </a:moveTo>
                  <a:lnTo>
                    <a:pt x="291773" y="199389"/>
                  </a:lnTo>
                  <a:lnTo>
                    <a:pt x="299043" y="195579"/>
                  </a:lnTo>
                  <a:lnTo>
                    <a:pt x="304386" y="194309"/>
                  </a:lnTo>
                  <a:lnTo>
                    <a:pt x="313160" y="191769"/>
                  </a:lnTo>
                  <a:lnTo>
                    <a:pt x="323425" y="189229"/>
                  </a:lnTo>
                  <a:lnTo>
                    <a:pt x="333242" y="182879"/>
                  </a:lnTo>
                  <a:lnTo>
                    <a:pt x="338809" y="176529"/>
                  </a:lnTo>
                  <a:lnTo>
                    <a:pt x="344377" y="184149"/>
                  </a:lnTo>
                  <a:lnTo>
                    <a:pt x="347558" y="189229"/>
                  </a:lnTo>
                  <a:lnTo>
                    <a:pt x="352452" y="199389"/>
                  </a:lnTo>
                  <a:close/>
                </a:path>
                <a:path w="948055" h="482600">
                  <a:moveTo>
                    <a:pt x="385893" y="205739"/>
                  </a:moveTo>
                  <a:lnTo>
                    <a:pt x="363464" y="205739"/>
                  </a:lnTo>
                  <a:lnTo>
                    <a:pt x="353125" y="189229"/>
                  </a:lnTo>
                  <a:lnTo>
                    <a:pt x="362669" y="187959"/>
                  </a:lnTo>
                  <a:lnTo>
                    <a:pt x="368236" y="201929"/>
                  </a:lnTo>
                  <a:lnTo>
                    <a:pt x="385468" y="201929"/>
                  </a:lnTo>
                  <a:lnTo>
                    <a:pt x="385734" y="204469"/>
                  </a:lnTo>
                  <a:lnTo>
                    <a:pt x="385893" y="205739"/>
                  </a:lnTo>
                  <a:close/>
                </a:path>
                <a:path w="948055" h="482600">
                  <a:moveTo>
                    <a:pt x="523613" y="253999"/>
                  </a:moveTo>
                  <a:lnTo>
                    <a:pt x="452541" y="253999"/>
                  </a:lnTo>
                  <a:lnTo>
                    <a:pt x="459997" y="251459"/>
                  </a:lnTo>
                  <a:lnTo>
                    <a:pt x="466857" y="246379"/>
                  </a:lnTo>
                  <a:lnTo>
                    <a:pt x="471331" y="241299"/>
                  </a:lnTo>
                  <a:lnTo>
                    <a:pt x="471430" y="238759"/>
                  </a:lnTo>
                  <a:lnTo>
                    <a:pt x="471530" y="236219"/>
                  </a:lnTo>
                  <a:lnTo>
                    <a:pt x="471629" y="233679"/>
                  </a:lnTo>
                  <a:lnTo>
                    <a:pt x="465304" y="226059"/>
                  </a:lnTo>
                  <a:lnTo>
                    <a:pt x="453834" y="214629"/>
                  </a:lnTo>
                  <a:lnTo>
                    <a:pt x="443109" y="204469"/>
                  </a:lnTo>
                  <a:lnTo>
                    <a:pt x="439021" y="196849"/>
                  </a:lnTo>
                  <a:lnTo>
                    <a:pt x="440611" y="191769"/>
                  </a:lnTo>
                  <a:lnTo>
                    <a:pt x="446178" y="196849"/>
                  </a:lnTo>
                  <a:lnTo>
                    <a:pt x="455722" y="203199"/>
                  </a:lnTo>
                  <a:lnTo>
                    <a:pt x="463017" y="208279"/>
                  </a:lnTo>
                  <a:lnTo>
                    <a:pt x="469939" y="212089"/>
                  </a:lnTo>
                  <a:lnTo>
                    <a:pt x="475519" y="215899"/>
                  </a:lnTo>
                  <a:lnTo>
                    <a:pt x="478787" y="223519"/>
                  </a:lnTo>
                  <a:lnTo>
                    <a:pt x="486193" y="236219"/>
                  </a:lnTo>
                  <a:lnTo>
                    <a:pt x="499267" y="242569"/>
                  </a:lnTo>
                  <a:lnTo>
                    <a:pt x="515024" y="247649"/>
                  </a:lnTo>
                  <a:lnTo>
                    <a:pt x="523613" y="253999"/>
                  </a:lnTo>
                  <a:close/>
                </a:path>
                <a:path w="948055" h="482600">
                  <a:moveTo>
                    <a:pt x="385468" y="201929"/>
                  </a:moveTo>
                  <a:lnTo>
                    <a:pt x="368236" y="201929"/>
                  </a:lnTo>
                  <a:lnTo>
                    <a:pt x="371418" y="199389"/>
                  </a:lnTo>
                  <a:lnTo>
                    <a:pt x="378576" y="195579"/>
                  </a:lnTo>
                  <a:lnTo>
                    <a:pt x="384938" y="196849"/>
                  </a:lnTo>
                  <a:lnTo>
                    <a:pt x="385468" y="201929"/>
                  </a:lnTo>
                  <a:close/>
                </a:path>
                <a:path w="948055" h="482600">
                  <a:moveTo>
                    <a:pt x="363999" y="219709"/>
                  </a:moveTo>
                  <a:lnTo>
                    <a:pt x="353423" y="217169"/>
                  </a:lnTo>
                  <a:lnTo>
                    <a:pt x="342699" y="212089"/>
                  </a:lnTo>
                  <a:lnTo>
                    <a:pt x="333242" y="208279"/>
                  </a:lnTo>
                  <a:lnTo>
                    <a:pt x="322107" y="205739"/>
                  </a:lnTo>
                  <a:lnTo>
                    <a:pt x="311569" y="203199"/>
                  </a:lnTo>
                  <a:lnTo>
                    <a:pt x="303715" y="200659"/>
                  </a:lnTo>
                  <a:lnTo>
                    <a:pt x="353064" y="200659"/>
                  </a:lnTo>
                  <a:lnTo>
                    <a:pt x="355511" y="205739"/>
                  </a:lnTo>
                  <a:lnTo>
                    <a:pt x="385893" y="205739"/>
                  </a:lnTo>
                  <a:lnTo>
                    <a:pt x="386529" y="210819"/>
                  </a:lnTo>
                  <a:lnTo>
                    <a:pt x="380962" y="214629"/>
                  </a:lnTo>
                  <a:lnTo>
                    <a:pt x="373008" y="218439"/>
                  </a:lnTo>
                  <a:lnTo>
                    <a:pt x="363999" y="219709"/>
                  </a:lnTo>
                  <a:close/>
                </a:path>
                <a:path w="948055" h="482600">
                  <a:moveTo>
                    <a:pt x="654218" y="240029"/>
                  </a:moveTo>
                  <a:lnTo>
                    <a:pt x="622741" y="240029"/>
                  </a:lnTo>
                  <a:lnTo>
                    <a:pt x="635467" y="232409"/>
                  </a:lnTo>
                  <a:lnTo>
                    <a:pt x="640711" y="227329"/>
                  </a:lnTo>
                  <a:lnTo>
                    <a:pt x="639841" y="223519"/>
                  </a:lnTo>
                  <a:lnTo>
                    <a:pt x="636585" y="217169"/>
                  </a:lnTo>
                  <a:lnTo>
                    <a:pt x="634671" y="209549"/>
                  </a:lnTo>
                  <a:lnTo>
                    <a:pt x="635951" y="201929"/>
                  </a:lnTo>
                  <a:lnTo>
                    <a:pt x="638946" y="200659"/>
                  </a:lnTo>
                  <a:lnTo>
                    <a:pt x="642388" y="203199"/>
                  </a:lnTo>
                  <a:lnTo>
                    <a:pt x="645011" y="205739"/>
                  </a:lnTo>
                  <a:lnTo>
                    <a:pt x="651746" y="212089"/>
                  </a:lnTo>
                  <a:lnTo>
                    <a:pt x="925812" y="212089"/>
                  </a:lnTo>
                  <a:lnTo>
                    <a:pt x="928983" y="215899"/>
                  </a:lnTo>
                  <a:lnTo>
                    <a:pt x="655350" y="215899"/>
                  </a:lnTo>
                  <a:lnTo>
                    <a:pt x="652964" y="217169"/>
                  </a:lnTo>
                  <a:lnTo>
                    <a:pt x="661713" y="227329"/>
                  </a:lnTo>
                  <a:lnTo>
                    <a:pt x="658531" y="229869"/>
                  </a:lnTo>
                  <a:lnTo>
                    <a:pt x="654218" y="240029"/>
                  </a:lnTo>
                  <a:close/>
                </a:path>
                <a:path w="948055" h="482600">
                  <a:moveTo>
                    <a:pt x="915856" y="281939"/>
                  </a:moveTo>
                  <a:lnTo>
                    <a:pt x="668075" y="281939"/>
                  </a:lnTo>
                  <a:lnTo>
                    <a:pt x="669715" y="271779"/>
                  </a:lnTo>
                  <a:lnTo>
                    <a:pt x="671058" y="261619"/>
                  </a:lnTo>
                  <a:lnTo>
                    <a:pt x="672101" y="251459"/>
                  </a:lnTo>
                  <a:lnTo>
                    <a:pt x="672195" y="250189"/>
                  </a:lnTo>
                  <a:lnTo>
                    <a:pt x="672288" y="248919"/>
                  </a:lnTo>
                  <a:lnTo>
                    <a:pt x="672381" y="247649"/>
                  </a:lnTo>
                  <a:lnTo>
                    <a:pt x="672474" y="246379"/>
                  </a:lnTo>
                  <a:lnTo>
                    <a:pt x="672567" y="245109"/>
                  </a:lnTo>
                  <a:lnTo>
                    <a:pt x="672661" y="243839"/>
                  </a:lnTo>
                  <a:lnTo>
                    <a:pt x="672754" y="242569"/>
                  </a:lnTo>
                  <a:lnTo>
                    <a:pt x="672847" y="229869"/>
                  </a:lnTo>
                  <a:lnTo>
                    <a:pt x="669666" y="222249"/>
                  </a:lnTo>
                  <a:lnTo>
                    <a:pt x="664894" y="215899"/>
                  </a:lnTo>
                  <a:lnTo>
                    <a:pt x="928983" y="215899"/>
                  </a:lnTo>
                  <a:lnTo>
                    <a:pt x="933211" y="220979"/>
                  </a:lnTo>
                  <a:lnTo>
                    <a:pt x="944054" y="234949"/>
                  </a:lnTo>
                  <a:lnTo>
                    <a:pt x="945645" y="237489"/>
                  </a:lnTo>
                  <a:lnTo>
                    <a:pt x="946440" y="240029"/>
                  </a:lnTo>
                  <a:lnTo>
                    <a:pt x="948031" y="241299"/>
                  </a:lnTo>
                  <a:lnTo>
                    <a:pt x="946440" y="242569"/>
                  </a:lnTo>
                  <a:lnTo>
                    <a:pt x="944054" y="246379"/>
                  </a:lnTo>
                  <a:lnTo>
                    <a:pt x="933028" y="261619"/>
                  </a:lnTo>
                  <a:lnTo>
                    <a:pt x="917024" y="280669"/>
                  </a:lnTo>
                  <a:lnTo>
                    <a:pt x="915856" y="281939"/>
                  </a:lnTo>
                  <a:close/>
                </a:path>
                <a:path w="948055" h="482600">
                  <a:moveTo>
                    <a:pt x="579278" y="262889"/>
                  </a:moveTo>
                  <a:lnTo>
                    <a:pt x="535317" y="262889"/>
                  </a:lnTo>
                  <a:lnTo>
                    <a:pt x="539331" y="260349"/>
                  </a:lnTo>
                  <a:lnTo>
                    <a:pt x="542898" y="255269"/>
                  </a:lnTo>
                  <a:lnTo>
                    <a:pt x="546390" y="248919"/>
                  </a:lnTo>
                  <a:lnTo>
                    <a:pt x="547894" y="241299"/>
                  </a:lnTo>
                  <a:lnTo>
                    <a:pt x="547086" y="236219"/>
                  </a:lnTo>
                  <a:lnTo>
                    <a:pt x="546966" y="234949"/>
                  </a:lnTo>
                  <a:lnTo>
                    <a:pt x="546845" y="233679"/>
                  </a:lnTo>
                  <a:lnTo>
                    <a:pt x="546725" y="232409"/>
                  </a:lnTo>
                  <a:lnTo>
                    <a:pt x="549571" y="228599"/>
                  </a:lnTo>
                  <a:lnTo>
                    <a:pt x="555934" y="223519"/>
                  </a:lnTo>
                  <a:lnTo>
                    <a:pt x="564682" y="226059"/>
                  </a:lnTo>
                  <a:lnTo>
                    <a:pt x="567864" y="233679"/>
                  </a:lnTo>
                  <a:lnTo>
                    <a:pt x="570511" y="241299"/>
                  </a:lnTo>
                  <a:lnTo>
                    <a:pt x="573530" y="247649"/>
                  </a:lnTo>
                  <a:lnTo>
                    <a:pt x="576699" y="256539"/>
                  </a:lnTo>
                  <a:lnTo>
                    <a:pt x="579278" y="262889"/>
                  </a:lnTo>
                  <a:close/>
                </a:path>
                <a:path w="948055" h="482600">
                  <a:moveTo>
                    <a:pt x="786568" y="392429"/>
                  </a:moveTo>
                  <a:lnTo>
                    <a:pt x="373008" y="392429"/>
                  </a:lnTo>
                  <a:lnTo>
                    <a:pt x="380365" y="391159"/>
                  </a:lnTo>
                  <a:lnTo>
                    <a:pt x="388318" y="388619"/>
                  </a:lnTo>
                  <a:lnTo>
                    <a:pt x="411979" y="356869"/>
                  </a:lnTo>
                  <a:lnTo>
                    <a:pt x="415086" y="349249"/>
                  </a:lnTo>
                  <a:lnTo>
                    <a:pt x="421598" y="344169"/>
                  </a:lnTo>
                  <a:lnTo>
                    <a:pt x="424705" y="337819"/>
                  </a:lnTo>
                  <a:lnTo>
                    <a:pt x="427091" y="327659"/>
                  </a:lnTo>
                  <a:lnTo>
                    <a:pt x="430272" y="327659"/>
                  </a:lnTo>
                  <a:lnTo>
                    <a:pt x="429795" y="320039"/>
                  </a:lnTo>
                  <a:lnTo>
                    <a:pt x="429715" y="318769"/>
                  </a:lnTo>
                  <a:lnTo>
                    <a:pt x="429636" y="317499"/>
                  </a:lnTo>
                  <a:lnTo>
                    <a:pt x="429556" y="316229"/>
                  </a:lnTo>
                  <a:lnTo>
                    <a:pt x="429477" y="314959"/>
                  </a:lnTo>
                  <a:lnTo>
                    <a:pt x="429862" y="307339"/>
                  </a:lnTo>
                  <a:lnTo>
                    <a:pt x="446576" y="284479"/>
                  </a:lnTo>
                  <a:lnTo>
                    <a:pt x="447421" y="281939"/>
                  </a:lnTo>
                  <a:lnTo>
                    <a:pt x="448564" y="278129"/>
                  </a:lnTo>
                  <a:lnTo>
                    <a:pt x="450950" y="269239"/>
                  </a:lnTo>
                  <a:lnTo>
                    <a:pt x="442202" y="267969"/>
                  </a:lnTo>
                  <a:lnTo>
                    <a:pt x="434249" y="262889"/>
                  </a:lnTo>
                  <a:lnTo>
                    <a:pt x="427252" y="256539"/>
                  </a:lnTo>
                  <a:lnTo>
                    <a:pt x="421225" y="248919"/>
                  </a:lnTo>
                  <a:lnTo>
                    <a:pt x="417137" y="238759"/>
                  </a:lnTo>
                  <a:lnTo>
                    <a:pt x="415956" y="229869"/>
                  </a:lnTo>
                  <a:lnTo>
                    <a:pt x="416726" y="226059"/>
                  </a:lnTo>
                  <a:lnTo>
                    <a:pt x="419137" y="227329"/>
                  </a:lnTo>
                  <a:lnTo>
                    <a:pt x="423338" y="232409"/>
                  </a:lnTo>
                  <a:lnTo>
                    <a:pt x="429477" y="238759"/>
                  </a:lnTo>
                  <a:lnTo>
                    <a:pt x="435765" y="245109"/>
                  </a:lnTo>
                  <a:lnTo>
                    <a:pt x="441009" y="250189"/>
                  </a:lnTo>
                  <a:lnTo>
                    <a:pt x="446253" y="253999"/>
                  </a:lnTo>
                  <a:lnTo>
                    <a:pt x="523613" y="253999"/>
                  </a:lnTo>
                  <a:lnTo>
                    <a:pt x="530483" y="259079"/>
                  </a:lnTo>
                  <a:lnTo>
                    <a:pt x="512191" y="259079"/>
                  </a:lnTo>
                  <a:lnTo>
                    <a:pt x="504238" y="265429"/>
                  </a:lnTo>
                  <a:lnTo>
                    <a:pt x="509010" y="269239"/>
                  </a:lnTo>
                  <a:lnTo>
                    <a:pt x="514577" y="274319"/>
                  </a:lnTo>
                  <a:lnTo>
                    <a:pt x="587261" y="274319"/>
                  </a:lnTo>
                  <a:lnTo>
                    <a:pt x="595601" y="281939"/>
                  </a:lnTo>
                  <a:lnTo>
                    <a:pt x="605182" y="288289"/>
                  </a:lnTo>
                  <a:lnTo>
                    <a:pt x="610811" y="290829"/>
                  </a:lnTo>
                  <a:lnTo>
                    <a:pt x="621681" y="290829"/>
                  </a:lnTo>
                  <a:lnTo>
                    <a:pt x="623537" y="292099"/>
                  </a:lnTo>
                  <a:lnTo>
                    <a:pt x="633081" y="293369"/>
                  </a:lnTo>
                  <a:lnTo>
                    <a:pt x="449559" y="293369"/>
                  </a:lnTo>
                  <a:lnTo>
                    <a:pt x="442848" y="294639"/>
                  </a:lnTo>
                  <a:lnTo>
                    <a:pt x="435839" y="302259"/>
                  </a:lnTo>
                  <a:lnTo>
                    <a:pt x="434336" y="309879"/>
                  </a:lnTo>
                  <a:lnTo>
                    <a:pt x="432161" y="322579"/>
                  </a:lnTo>
                  <a:lnTo>
                    <a:pt x="431030" y="336549"/>
                  </a:lnTo>
                  <a:lnTo>
                    <a:pt x="432658" y="344169"/>
                  </a:lnTo>
                  <a:lnTo>
                    <a:pt x="562309" y="344169"/>
                  </a:lnTo>
                  <a:lnTo>
                    <a:pt x="563887" y="358139"/>
                  </a:lnTo>
                  <a:lnTo>
                    <a:pt x="569454" y="378459"/>
                  </a:lnTo>
                  <a:lnTo>
                    <a:pt x="573506" y="380999"/>
                  </a:lnTo>
                  <a:lnTo>
                    <a:pt x="592519" y="380999"/>
                  </a:lnTo>
                  <a:lnTo>
                    <a:pt x="598086" y="382269"/>
                  </a:lnTo>
                  <a:lnTo>
                    <a:pt x="802386" y="382269"/>
                  </a:lnTo>
                  <a:lnTo>
                    <a:pt x="786568" y="392429"/>
                  </a:lnTo>
                  <a:close/>
                </a:path>
                <a:path w="948055" h="482600">
                  <a:moveTo>
                    <a:pt x="614001" y="283838"/>
                  </a:moveTo>
                  <a:lnTo>
                    <a:pt x="612999" y="280669"/>
                  </a:lnTo>
                  <a:lnTo>
                    <a:pt x="607904" y="271779"/>
                  </a:lnTo>
                  <a:lnTo>
                    <a:pt x="604449" y="264159"/>
                  </a:lnTo>
                  <a:lnTo>
                    <a:pt x="604548" y="262889"/>
                  </a:lnTo>
                  <a:lnTo>
                    <a:pt x="604648" y="261619"/>
                  </a:lnTo>
                  <a:lnTo>
                    <a:pt x="604747" y="260349"/>
                  </a:lnTo>
                  <a:lnTo>
                    <a:pt x="620355" y="238759"/>
                  </a:lnTo>
                  <a:lnTo>
                    <a:pt x="622741" y="240029"/>
                  </a:lnTo>
                  <a:lnTo>
                    <a:pt x="654218" y="240029"/>
                  </a:lnTo>
                  <a:lnTo>
                    <a:pt x="651522" y="246379"/>
                  </a:lnTo>
                  <a:lnTo>
                    <a:pt x="653048" y="255269"/>
                  </a:lnTo>
                  <a:lnTo>
                    <a:pt x="612402" y="255269"/>
                  </a:lnTo>
                  <a:lnTo>
                    <a:pt x="608426" y="259079"/>
                  </a:lnTo>
                  <a:lnTo>
                    <a:pt x="611607" y="267969"/>
                  </a:lnTo>
                  <a:lnTo>
                    <a:pt x="613197" y="270509"/>
                  </a:lnTo>
                  <a:lnTo>
                    <a:pt x="617969" y="273049"/>
                  </a:lnTo>
                  <a:lnTo>
                    <a:pt x="659670" y="273049"/>
                  </a:lnTo>
                  <a:lnTo>
                    <a:pt x="661663" y="276859"/>
                  </a:lnTo>
                  <a:lnTo>
                    <a:pt x="630695" y="276859"/>
                  </a:lnTo>
                  <a:lnTo>
                    <a:pt x="624332" y="278129"/>
                  </a:lnTo>
                  <a:lnTo>
                    <a:pt x="621151" y="278129"/>
                  </a:lnTo>
                  <a:lnTo>
                    <a:pt x="614001" y="283838"/>
                  </a:lnTo>
                  <a:close/>
                </a:path>
                <a:path w="948055" h="482600">
                  <a:moveTo>
                    <a:pt x="659670" y="273049"/>
                  </a:moveTo>
                  <a:lnTo>
                    <a:pt x="625923" y="273049"/>
                  </a:lnTo>
                  <a:lnTo>
                    <a:pt x="625923" y="265429"/>
                  </a:lnTo>
                  <a:lnTo>
                    <a:pt x="620356" y="260349"/>
                  </a:lnTo>
                  <a:lnTo>
                    <a:pt x="612402" y="255269"/>
                  </a:lnTo>
                  <a:lnTo>
                    <a:pt x="653048" y="255269"/>
                  </a:lnTo>
                  <a:lnTo>
                    <a:pt x="654356" y="262889"/>
                  </a:lnTo>
                  <a:lnTo>
                    <a:pt x="659670" y="273049"/>
                  </a:lnTo>
                  <a:close/>
                </a:path>
                <a:path w="948055" h="482600">
                  <a:moveTo>
                    <a:pt x="587261" y="274319"/>
                  </a:moveTo>
                  <a:lnTo>
                    <a:pt x="524121" y="274319"/>
                  </a:lnTo>
                  <a:lnTo>
                    <a:pt x="528097" y="271779"/>
                  </a:lnTo>
                  <a:lnTo>
                    <a:pt x="532074" y="267969"/>
                  </a:lnTo>
                  <a:lnTo>
                    <a:pt x="522530" y="259079"/>
                  </a:lnTo>
                  <a:lnTo>
                    <a:pt x="530483" y="259079"/>
                  </a:lnTo>
                  <a:lnTo>
                    <a:pt x="535317" y="262889"/>
                  </a:lnTo>
                  <a:lnTo>
                    <a:pt x="579278" y="262889"/>
                  </a:lnTo>
                  <a:lnTo>
                    <a:pt x="579794" y="264159"/>
                  </a:lnTo>
                  <a:lnTo>
                    <a:pt x="585870" y="273049"/>
                  </a:lnTo>
                  <a:lnTo>
                    <a:pt x="587261" y="274319"/>
                  </a:lnTo>
                  <a:close/>
                </a:path>
                <a:path w="948055" h="482600">
                  <a:moveTo>
                    <a:pt x="562309" y="344169"/>
                  </a:moveTo>
                  <a:lnTo>
                    <a:pt x="432658" y="344169"/>
                  </a:lnTo>
                  <a:lnTo>
                    <a:pt x="436697" y="340359"/>
                  </a:lnTo>
                  <a:lnTo>
                    <a:pt x="441108" y="330199"/>
                  </a:lnTo>
                  <a:lnTo>
                    <a:pt x="445073" y="317499"/>
                  </a:lnTo>
                  <a:lnTo>
                    <a:pt x="447769" y="309879"/>
                  </a:lnTo>
                  <a:lnTo>
                    <a:pt x="452392" y="298449"/>
                  </a:lnTo>
                  <a:lnTo>
                    <a:pt x="449559" y="293369"/>
                  </a:lnTo>
                  <a:lnTo>
                    <a:pt x="633081" y="293369"/>
                  </a:lnTo>
                  <a:lnTo>
                    <a:pt x="641034" y="287019"/>
                  </a:lnTo>
                  <a:lnTo>
                    <a:pt x="630695" y="276859"/>
                  </a:lnTo>
                  <a:lnTo>
                    <a:pt x="661663" y="276859"/>
                  </a:lnTo>
                  <a:lnTo>
                    <a:pt x="668075" y="281939"/>
                  </a:lnTo>
                  <a:lnTo>
                    <a:pt x="915856" y="281939"/>
                  </a:lnTo>
                  <a:lnTo>
                    <a:pt x="906511" y="292099"/>
                  </a:lnTo>
                  <a:lnTo>
                    <a:pt x="649882" y="292099"/>
                  </a:lnTo>
                  <a:lnTo>
                    <a:pt x="644215" y="295909"/>
                  </a:lnTo>
                  <a:lnTo>
                    <a:pt x="634969" y="300989"/>
                  </a:lnTo>
                  <a:lnTo>
                    <a:pt x="620355" y="306069"/>
                  </a:lnTo>
                  <a:lnTo>
                    <a:pt x="613868" y="307339"/>
                  </a:lnTo>
                  <a:lnTo>
                    <a:pt x="606039" y="309879"/>
                  </a:lnTo>
                  <a:lnTo>
                    <a:pt x="596421" y="312419"/>
                  </a:lnTo>
                  <a:lnTo>
                    <a:pt x="584566" y="316229"/>
                  </a:lnTo>
                  <a:lnTo>
                    <a:pt x="574959" y="322579"/>
                  </a:lnTo>
                  <a:lnTo>
                    <a:pt x="566770" y="332739"/>
                  </a:lnTo>
                  <a:lnTo>
                    <a:pt x="562309" y="344169"/>
                  </a:lnTo>
                  <a:close/>
                </a:path>
                <a:path w="948055" h="482600">
                  <a:moveTo>
                    <a:pt x="614544" y="285555"/>
                  </a:moveTo>
                  <a:lnTo>
                    <a:pt x="613197" y="284479"/>
                  </a:lnTo>
                  <a:lnTo>
                    <a:pt x="614001" y="283838"/>
                  </a:lnTo>
                  <a:lnTo>
                    <a:pt x="614544" y="285555"/>
                  </a:lnTo>
                  <a:close/>
                </a:path>
                <a:path w="948055" h="482600">
                  <a:moveTo>
                    <a:pt x="621681" y="290829"/>
                  </a:moveTo>
                  <a:lnTo>
                    <a:pt x="610811" y="290829"/>
                  </a:lnTo>
                  <a:lnTo>
                    <a:pt x="615409" y="288289"/>
                  </a:lnTo>
                  <a:lnTo>
                    <a:pt x="614606" y="285749"/>
                  </a:lnTo>
                  <a:lnTo>
                    <a:pt x="614544" y="285555"/>
                  </a:lnTo>
                  <a:lnTo>
                    <a:pt x="617969" y="288289"/>
                  </a:lnTo>
                  <a:lnTo>
                    <a:pt x="621681" y="290829"/>
                  </a:lnTo>
                  <a:close/>
                </a:path>
                <a:path w="948055" h="482600">
                  <a:moveTo>
                    <a:pt x="802386" y="382269"/>
                  </a:moveTo>
                  <a:lnTo>
                    <a:pt x="613993" y="382269"/>
                  </a:lnTo>
                  <a:lnTo>
                    <a:pt x="628010" y="367029"/>
                  </a:lnTo>
                  <a:lnTo>
                    <a:pt x="640239" y="349249"/>
                  </a:lnTo>
                  <a:lnTo>
                    <a:pt x="650677" y="331469"/>
                  </a:lnTo>
                  <a:lnTo>
                    <a:pt x="659326" y="312419"/>
                  </a:lnTo>
                  <a:lnTo>
                    <a:pt x="659326" y="307339"/>
                  </a:lnTo>
                  <a:lnTo>
                    <a:pt x="657736" y="302259"/>
                  </a:lnTo>
                  <a:lnTo>
                    <a:pt x="656145" y="299719"/>
                  </a:lnTo>
                  <a:lnTo>
                    <a:pt x="653759" y="294639"/>
                  </a:lnTo>
                  <a:lnTo>
                    <a:pt x="649882" y="292099"/>
                  </a:lnTo>
                  <a:lnTo>
                    <a:pt x="906511" y="292099"/>
                  </a:lnTo>
                  <a:lnTo>
                    <a:pt x="895999" y="303529"/>
                  </a:lnTo>
                  <a:lnTo>
                    <a:pt x="869912" y="328929"/>
                  </a:lnTo>
                  <a:lnTo>
                    <a:pt x="838721" y="355599"/>
                  </a:lnTo>
                  <a:lnTo>
                    <a:pt x="802386" y="382269"/>
                  </a:lnTo>
                  <a:close/>
                </a:path>
                <a:path w="948055" h="482600">
                  <a:moveTo>
                    <a:pt x="339163" y="322579"/>
                  </a:moveTo>
                  <a:lnTo>
                    <a:pt x="303020" y="322579"/>
                  </a:lnTo>
                  <a:lnTo>
                    <a:pt x="299838" y="320039"/>
                  </a:lnTo>
                  <a:lnTo>
                    <a:pt x="318330" y="311149"/>
                  </a:lnTo>
                  <a:lnTo>
                    <a:pt x="323226" y="309879"/>
                  </a:lnTo>
                  <a:lnTo>
                    <a:pt x="327675" y="312419"/>
                  </a:lnTo>
                  <a:lnTo>
                    <a:pt x="333242" y="320039"/>
                  </a:lnTo>
                  <a:lnTo>
                    <a:pt x="338986" y="320039"/>
                  </a:lnTo>
                  <a:lnTo>
                    <a:pt x="339163" y="322579"/>
                  </a:lnTo>
                  <a:close/>
                </a:path>
                <a:path w="948055" h="482600">
                  <a:moveTo>
                    <a:pt x="338986" y="320039"/>
                  </a:moveTo>
                  <a:lnTo>
                    <a:pt x="333242" y="320039"/>
                  </a:lnTo>
                  <a:lnTo>
                    <a:pt x="338809" y="317499"/>
                  </a:lnTo>
                  <a:lnTo>
                    <a:pt x="338898" y="318769"/>
                  </a:lnTo>
                  <a:lnTo>
                    <a:pt x="338986" y="320039"/>
                  </a:lnTo>
                  <a:close/>
                </a:path>
                <a:path w="948055" h="482600">
                  <a:moveTo>
                    <a:pt x="350719" y="332739"/>
                  </a:moveTo>
                  <a:lnTo>
                    <a:pt x="341717" y="332739"/>
                  </a:lnTo>
                  <a:lnTo>
                    <a:pt x="345768" y="331469"/>
                  </a:lnTo>
                  <a:lnTo>
                    <a:pt x="350118" y="331469"/>
                  </a:lnTo>
                  <a:lnTo>
                    <a:pt x="350719" y="332739"/>
                  </a:lnTo>
                  <a:close/>
                </a:path>
                <a:path w="948055" h="482600">
                  <a:moveTo>
                    <a:pt x="362669" y="355599"/>
                  </a:moveTo>
                  <a:lnTo>
                    <a:pt x="359090" y="355599"/>
                  </a:lnTo>
                  <a:lnTo>
                    <a:pt x="361625" y="354329"/>
                  </a:lnTo>
                  <a:lnTo>
                    <a:pt x="362669" y="355599"/>
                  </a:lnTo>
                  <a:close/>
                </a:path>
                <a:path w="948055" h="482600">
                  <a:moveTo>
                    <a:pt x="592519" y="380999"/>
                  </a:moveTo>
                  <a:lnTo>
                    <a:pt x="573506" y="380999"/>
                  </a:lnTo>
                  <a:lnTo>
                    <a:pt x="582180" y="377189"/>
                  </a:lnTo>
                  <a:lnTo>
                    <a:pt x="590058" y="373379"/>
                  </a:lnTo>
                  <a:lnTo>
                    <a:pt x="591525" y="374649"/>
                  </a:lnTo>
                  <a:lnTo>
                    <a:pt x="590903" y="378459"/>
                  </a:lnTo>
                  <a:lnTo>
                    <a:pt x="592519" y="380999"/>
                  </a:lnTo>
                  <a:close/>
                </a:path>
                <a:path w="948055" h="482600">
                  <a:moveTo>
                    <a:pt x="613993" y="382269"/>
                  </a:moveTo>
                  <a:lnTo>
                    <a:pt x="598086" y="382269"/>
                  </a:lnTo>
                  <a:lnTo>
                    <a:pt x="596496" y="373379"/>
                  </a:lnTo>
                  <a:lnTo>
                    <a:pt x="607630" y="379729"/>
                  </a:lnTo>
                  <a:lnTo>
                    <a:pt x="612402" y="380999"/>
                  </a:lnTo>
                  <a:lnTo>
                    <a:pt x="613993" y="382269"/>
                  </a:lnTo>
                  <a:close/>
                </a:path>
                <a:path w="948055" h="482600">
                  <a:moveTo>
                    <a:pt x="694609" y="439419"/>
                  </a:moveTo>
                  <a:lnTo>
                    <a:pt x="474810" y="439419"/>
                  </a:lnTo>
                  <a:lnTo>
                    <a:pt x="507667" y="436879"/>
                  </a:lnTo>
                  <a:lnTo>
                    <a:pt x="539033" y="427989"/>
                  </a:lnTo>
                  <a:lnTo>
                    <a:pt x="568311" y="415289"/>
                  </a:lnTo>
                  <a:lnTo>
                    <a:pt x="594905" y="398779"/>
                  </a:lnTo>
                  <a:lnTo>
                    <a:pt x="590133" y="397509"/>
                  </a:lnTo>
                  <a:lnTo>
                    <a:pt x="590133" y="394969"/>
                  </a:lnTo>
                  <a:lnTo>
                    <a:pt x="576612" y="393699"/>
                  </a:lnTo>
                  <a:lnTo>
                    <a:pt x="784591" y="393699"/>
                  </a:lnTo>
                  <a:lnTo>
                    <a:pt x="760865" y="408939"/>
                  </a:lnTo>
                  <a:lnTo>
                    <a:pt x="714116" y="431799"/>
                  </a:lnTo>
                  <a:lnTo>
                    <a:pt x="694609" y="439419"/>
                  </a:lnTo>
                  <a:close/>
                </a:path>
                <a:path w="948055" h="482600">
                  <a:moveTo>
                    <a:pt x="536846" y="414019"/>
                  </a:moveTo>
                  <a:lnTo>
                    <a:pt x="525624" y="412749"/>
                  </a:lnTo>
                  <a:lnTo>
                    <a:pt x="505530" y="406399"/>
                  </a:lnTo>
                  <a:lnTo>
                    <a:pt x="480813" y="400049"/>
                  </a:lnTo>
                  <a:lnTo>
                    <a:pt x="455723" y="397509"/>
                  </a:lnTo>
                  <a:lnTo>
                    <a:pt x="560656" y="397509"/>
                  </a:lnTo>
                  <a:lnTo>
                    <a:pt x="551659" y="402589"/>
                  </a:lnTo>
                  <a:lnTo>
                    <a:pt x="542948" y="408939"/>
                  </a:lnTo>
                  <a:lnTo>
                    <a:pt x="536846" y="4140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15709329" y="4344519"/>
            <a:ext cx="1475740" cy="1475740"/>
            <a:chOff x="15709329" y="4344519"/>
            <a:chExt cx="1475740" cy="1475740"/>
          </a:xfrm>
        </p:grpSpPr>
        <p:sp>
          <p:nvSpPr>
            <p:cNvPr id="16" name="object 16" descr=""/>
            <p:cNvSpPr/>
            <p:nvPr/>
          </p:nvSpPr>
          <p:spPr>
            <a:xfrm>
              <a:off x="15709329" y="434451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7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7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0997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6066479" y="4760657"/>
              <a:ext cx="761365" cy="643255"/>
            </a:xfrm>
            <a:custGeom>
              <a:avLst/>
              <a:gdLst/>
              <a:ahLst/>
              <a:cxnLst/>
              <a:rect l="l" t="t" r="r" b="b"/>
              <a:pathLst>
                <a:path w="761365" h="643254">
                  <a:moveTo>
                    <a:pt x="755523" y="140627"/>
                  </a:moveTo>
                  <a:lnTo>
                    <a:pt x="753783" y="138874"/>
                  </a:lnTo>
                  <a:lnTo>
                    <a:pt x="749414" y="138874"/>
                  </a:lnTo>
                  <a:lnTo>
                    <a:pt x="748538" y="139750"/>
                  </a:lnTo>
                  <a:lnTo>
                    <a:pt x="747661" y="139750"/>
                  </a:lnTo>
                  <a:lnTo>
                    <a:pt x="721398" y="150202"/>
                  </a:lnTo>
                  <a:lnTo>
                    <a:pt x="681609" y="156565"/>
                  </a:lnTo>
                  <a:lnTo>
                    <a:pt x="664730" y="153835"/>
                  </a:lnTo>
                  <a:lnTo>
                    <a:pt x="633806" y="148844"/>
                  </a:lnTo>
                  <a:lnTo>
                    <a:pt x="583463" y="117043"/>
                  </a:lnTo>
                  <a:lnTo>
                    <a:pt x="581710" y="115290"/>
                  </a:lnTo>
                  <a:lnTo>
                    <a:pt x="580834" y="115290"/>
                  </a:lnTo>
                  <a:lnTo>
                    <a:pt x="580834" y="114427"/>
                  </a:lnTo>
                  <a:lnTo>
                    <a:pt x="577342" y="114427"/>
                  </a:lnTo>
                  <a:lnTo>
                    <a:pt x="575602" y="116166"/>
                  </a:lnTo>
                  <a:lnTo>
                    <a:pt x="555612" y="129260"/>
                  </a:lnTo>
                  <a:lnTo>
                    <a:pt x="522363" y="144780"/>
                  </a:lnTo>
                  <a:lnTo>
                    <a:pt x="479818" y="153835"/>
                  </a:lnTo>
                  <a:lnTo>
                    <a:pt x="431901" y="147561"/>
                  </a:lnTo>
                  <a:lnTo>
                    <a:pt x="382562" y="117043"/>
                  </a:lnTo>
                  <a:lnTo>
                    <a:pt x="380822" y="115290"/>
                  </a:lnTo>
                  <a:lnTo>
                    <a:pt x="377329" y="115290"/>
                  </a:lnTo>
                  <a:lnTo>
                    <a:pt x="375577" y="116166"/>
                  </a:lnTo>
                  <a:lnTo>
                    <a:pt x="374700" y="116166"/>
                  </a:lnTo>
                  <a:lnTo>
                    <a:pt x="373837" y="117043"/>
                  </a:lnTo>
                  <a:lnTo>
                    <a:pt x="324497" y="147561"/>
                  </a:lnTo>
                  <a:lnTo>
                    <a:pt x="276580" y="153835"/>
                  </a:lnTo>
                  <a:lnTo>
                    <a:pt x="234035" y="144780"/>
                  </a:lnTo>
                  <a:lnTo>
                    <a:pt x="200787" y="129260"/>
                  </a:lnTo>
                  <a:lnTo>
                    <a:pt x="180797" y="116166"/>
                  </a:lnTo>
                  <a:lnTo>
                    <a:pt x="179920" y="115290"/>
                  </a:lnTo>
                  <a:lnTo>
                    <a:pt x="179920" y="114427"/>
                  </a:lnTo>
                  <a:lnTo>
                    <a:pt x="175564" y="114427"/>
                  </a:lnTo>
                  <a:lnTo>
                    <a:pt x="172935" y="117043"/>
                  </a:lnTo>
                  <a:lnTo>
                    <a:pt x="122224" y="148844"/>
                  </a:lnTo>
                  <a:lnTo>
                    <a:pt x="74460" y="156565"/>
                  </a:lnTo>
                  <a:lnTo>
                    <a:pt x="34874" y="150202"/>
                  </a:lnTo>
                  <a:lnTo>
                    <a:pt x="8724" y="139750"/>
                  </a:lnTo>
                  <a:lnTo>
                    <a:pt x="7861" y="139750"/>
                  </a:lnTo>
                  <a:lnTo>
                    <a:pt x="6985" y="138874"/>
                  </a:lnTo>
                  <a:lnTo>
                    <a:pt x="2616" y="138874"/>
                  </a:lnTo>
                  <a:lnTo>
                    <a:pt x="863" y="140627"/>
                  </a:lnTo>
                  <a:lnTo>
                    <a:pt x="863" y="177304"/>
                  </a:lnTo>
                  <a:lnTo>
                    <a:pt x="2616" y="179057"/>
                  </a:lnTo>
                  <a:lnTo>
                    <a:pt x="58267" y="207848"/>
                  </a:lnTo>
                  <a:lnTo>
                    <a:pt x="107861" y="204381"/>
                  </a:lnTo>
                  <a:lnTo>
                    <a:pt x="146329" y="185191"/>
                  </a:lnTo>
                  <a:lnTo>
                    <a:pt x="168567" y="166827"/>
                  </a:lnTo>
                  <a:lnTo>
                    <a:pt x="168567" y="165950"/>
                  </a:lnTo>
                  <a:lnTo>
                    <a:pt x="169443" y="165950"/>
                  </a:lnTo>
                  <a:lnTo>
                    <a:pt x="170319" y="165087"/>
                  </a:lnTo>
                  <a:lnTo>
                    <a:pt x="172935" y="165087"/>
                  </a:lnTo>
                  <a:lnTo>
                    <a:pt x="174688" y="165950"/>
                  </a:lnTo>
                  <a:lnTo>
                    <a:pt x="175564" y="165950"/>
                  </a:lnTo>
                  <a:lnTo>
                    <a:pt x="227876" y="199326"/>
                  </a:lnTo>
                  <a:lnTo>
                    <a:pt x="277545" y="206324"/>
                  </a:lnTo>
                  <a:lnTo>
                    <a:pt x="320890" y="196646"/>
                  </a:lnTo>
                  <a:lnTo>
                    <a:pt x="354215" y="179959"/>
                  </a:lnTo>
                  <a:lnTo>
                    <a:pt x="373837" y="165950"/>
                  </a:lnTo>
                  <a:lnTo>
                    <a:pt x="374700" y="165087"/>
                  </a:lnTo>
                  <a:lnTo>
                    <a:pt x="375577" y="164211"/>
                  </a:lnTo>
                  <a:lnTo>
                    <a:pt x="379069" y="164211"/>
                  </a:lnTo>
                  <a:lnTo>
                    <a:pt x="380822" y="165950"/>
                  </a:lnTo>
                  <a:lnTo>
                    <a:pt x="400431" y="179959"/>
                  </a:lnTo>
                  <a:lnTo>
                    <a:pt x="433755" y="196646"/>
                  </a:lnTo>
                  <a:lnTo>
                    <a:pt x="477100" y="206324"/>
                  </a:lnTo>
                  <a:lnTo>
                    <a:pt x="526770" y="199326"/>
                  </a:lnTo>
                  <a:lnTo>
                    <a:pt x="579094" y="165950"/>
                  </a:lnTo>
                  <a:lnTo>
                    <a:pt x="579970" y="165087"/>
                  </a:lnTo>
                  <a:lnTo>
                    <a:pt x="584327" y="165087"/>
                  </a:lnTo>
                  <a:lnTo>
                    <a:pt x="585203" y="165950"/>
                  </a:lnTo>
                  <a:lnTo>
                    <a:pt x="586079" y="165950"/>
                  </a:lnTo>
                  <a:lnTo>
                    <a:pt x="586079" y="166827"/>
                  </a:lnTo>
                  <a:lnTo>
                    <a:pt x="608355" y="185191"/>
                  </a:lnTo>
                  <a:lnTo>
                    <a:pt x="647001" y="204381"/>
                  </a:lnTo>
                  <a:lnTo>
                    <a:pt x="697115" y="207848"/>
                  </a:lnTo>
                  <a:lnTo>
                    <a:pt x="753783" y="179057"/>
                  </a:lnTo>
                  <a:lnTo>
                    <a:pt x="755523" y="177304"/>
                  </a:lnTo>
                  <a:lnTo>
                    <a:pt x="755523" y="165087"/>
                  </a:lnTo>
                  <a:lnTo>
                    <a:pt x="755523" y="164211"/>
                  </a:lnTo>
                  <a:lnTo>
                    <a:pt x="755523" y="156565"/>
                  </a:lnTo>
                  <a:lnTo>
                    <a:pt x="755523" y="140627"/>
                  </a:lnTo>
                  <a:close/>
                </a:path>
                <a:path w="761365" h="643254">
                  <a:moveTo>
                    <a:pt x="756399" y="25323"/>
                  </a:moveTo>
                  <a:lnTo>
                    <a:pt x="754659" y="23583"/>
                  </a:lnTo>
                  <a:lnTo>
                    <a:pt x="750290" y="23583"/>
                  </a:lnTo>
                  <a:lnTo>
                    <a:pt x="749414" y="24460"/>
                  </a:lnTo>
                  <a:lnTo>
                    <a:pt x="748538" y="24460"/>
                  </a:lnTo>
                  <a:lnTo>
                    <a:pt x="722274" y="34912"/>
                  </a:lnTo>
                  <a:lnTo>
                    <a:pt x="682485" y="41275"/>
                  </a:lnTo>
                  <a:lnTo>
                    <a:pt x="671017" y="39420"/>
                  </a:lnTo>
                  <a:lnTo>
                    <a:pt x="634682" y="33540"/>
                  </a:lnTo>
                  <a:lnTo>
                    <a:pt x="584327" y="1752"/>
                  </a:lnTo>
                  <a:lnTo>
                    <a:pt x="582587" y="0"/>
                  </a:lnTo>
                  <a:lnTo>
                    <a:pt x="578218" y="0"/>
                  </a:lnTo>
                  <a:lnTo>
                    <a:pt x="576465" y="1752"/>
                  </a:lnTo>
                  <a:lnTo>
                    <a:pt x="556475" y="14833"/>
                  </a:lnTo>
                  <a:lnTo>
                    <a:pt x="523240" y="30353"/>
                  </a:lnTo>
                  <a:lnTo>
                    <a:pt x="480695" y="39420"/>
                  </a:lnTo>
                  <a:lnTo>
                    <a:pt x="432777" y="33134"/>
                  </a:lnTo>
                  <a:lnTo>
                    <a:pt x="383438" y="2616"/>
                  </a:lnTo>
                  <a:lnTo>
                    <a:pt x="380822" y="0"/>
                  </a:lnTo>
                  <a:lnTo>
                    <a:pt x="378193" y="0"/>
                  </a:lnTo>
                  <a:lnTo>
                    <a:pt x="376453" y="876"/>
                  </a:lnTo>
                  <a:lnTo>
                    <a:pt x="374700" y="2616"/>
                  </a:lnTo>
                  <a:lnTo>
                    <a:pt x="325361" y="33134"/>
                  </a:lnTo>
                  <a:lnTo>
                    <a:pt x="277456" y="39420"/>
                  </a:lnTo>
                  <a:lnTo>
                    <a:pt x="234899" y="30353"/>
                  </a:lnTo>
                  <a:lnTo>
                    <a:pt x="181673" y="1752"/>
                  </a:lnTo>
                  <a:lnTo>
                    <a:pt x="180797" y="876"/>
                  </a:lnTo>
                  <a:lnTo>
                    <a:pt x="180797" y="0"/>
                  </a:lnTo>
                  <a:lnTo>
                    <a:pt x="175564" y="0"/>
                  </a:lnTo>
                  <a:lnTo>
                    <a:pt x="173812" y="1752"/>
                  </a:lnTo>
                  <a:lnTo>
                    <a:pt x="123101" y="33909"/>
                  </a:lnTo>
                  <a:lnTo>
                    <a:pt x="75336" y="41592"/>
                  </a:lnTo>
                  <a:lnTo>
                    <a:pt x="35013" y="34912"/>
                  </a:lnTo>
                  <a:lnTo>
                    <a:pt x="35445" y="34912"/>
                  </a:lnTo>
                  <a:lnTo>
                    <a:pt x="9601" y="24460"/>
                  </a:lnTo>
                  <a:lnTo>
                    <a:pt x="6985" y="24460"/>
                  </a:lnTo>
                  <a:lnTo>
                    <a:pt x="6108" y="23583"/>
                  </a:lnTo>
                  <a:lnTo>
                    <a:pt x="1739" y="23583"/>
                  </a:lnTo>
                  <a:lnTo>
                    <a:pt x="0" y="25323"/>
                  </a:lnTo>
                  <a:lnTo>
                    <a:pt x="0" y="62014"/>
                  </a:lnTo>
                  <a:lnTo>
                    <a:pt x="1739" y="63766"/>
                  </a:lnTo>
                  <a:lnTo>
                    <a:pt x="58280" y="92557"/>
                  </a:lnTo>
                  <a:lnTo>
                    <a:pt x="108191" y="89090"/>
                  </a:lnTo>
                  <a:lnTo>
                    <a:pt x="146799" y="69900"/>
                  </a:lnTo>
                  <a:lnTo>
                    <a:pt x="169443" y="51536"/>
                  </a:lnTo>
                  <a:lnTo>
                    <a:pt x="169443" y="50660"/>
                  </a:lnTo>
                  <a:lnTo>
                    <a:pt x="170319" y="50660"/>
                  </a:lnTo>
                  <a:lnTo>
                    <a:pt x="171196" y="49784"/>
                  </a:lnTo>
                  <a:lnTo>
                    <a:pt x="173812" y="49784"/>
                  </a:lnTo>
                  <a:lnTo>
                    <a:pt x="175564" y="50660"/>
                  </a:lnTo>
                  <a:lnTo>
                    <a:pt x="176428" y="50660"/>
                  </a:lnTo>
                  <a:lnTo>
                    <a:pt x="228752" y="84035"/>
                  </a:lnTo>
                  <a:lnTo>
                    <a:pt x="278422" y="91033"/>
                  </a:lnTo>
                  <a:lnTo>
                    <a:pt x="321767" y="81343"/>
                  </a:lnTo>
                  <a:lnTo>
                    <a:pt x="355092" y="64668"/>
                  </a:lnTo>
                  <a:lnTo>
                    <a:pt x="374700" y="50660"/>
                  </a:lnTo>
                  <a:lnTo>
                    <a:pt x="375577" y="49784"/>
                  </a:lnTo>
                  <a:lnTo>
                    <a:pt x="376453" y="48907"/>
                  </a:lnTo>
                  <a:lnTo>
                    <a:pt x="379945" y="48907"/>
                  </a:lnTo>
                  <a:lnTo>
                    <a:pt x="381698" y="50660"/>
                  </a:lnTo>
                  <a:lnTo>
                    <a:pt x="401307" y="64668"/>
                  </a:lnTo>
                  <a:lnTo>
                    <a:pt x="434632" y="81343"/>
                  </a:lnTo>
                  <a:lnTo>
                    <a:pt x="477977" y="91033"/>
                  </a:lnTo>
                  <a:lnTo>
                    <a:pt x="527646" y="84035"/>
                  </a:lnTo>
                  <a:lnTo>
                    <a:pt x="579970" y="50660"/>
                  </a:lnTo>
                  <a:lnTo>
                    <a:pt x="580834" y="49784"/>
                  </a:lnTo>
                  <a:lnTo>
                    <a:pt x="585203" y="49784"/>
                  </a:lnTo>
                  <a:lnTo>
                    <a:pt x="586079" y="50660"/>
                  </a:lnTo>
                  <a:lnTo>
                    <a:pt x="586955" y="50660"/>
                  </a:lnTo>
                  <a:lnTo>
                    <a:pt x="586955" y="51536"/>
                  </a:lnTo>
                  <a:lnTo>
                    <a:pt x="609219" y="69900"/>
                  </a:lnTo>
                  <a:lnTo>
                    <a:pt x="647877" y="89090"/>
                  </a:lnTo>
                  <a:lnTo>
                    <a:pt x="697992" y="92557"/>
                  </a:lnTo>
                  <a:lnTo>
                    <a:pt x="754659" y="63766"/>
                  </a:lnTo>
                  <a:lnTo>
                    <a:pt x="756399" y="62014"/>
                  </a:lnTo>
                  <a:lnTo>
                    <a:pt x="756399" y="49784"/>
                  </a:lnTo>
                  <a:lnTo>
                    <a:pt x="756399" y="48907"/>
                  </a:lnTo>
                  <a:lnTo>
                    <a:pt x="756399" y="41592"/>
                  </a:lnTo>
                  <a:lnTo>
                    <a:pt x="756399" y="41275"/>
                  </a:lnTo>
                  <a:lnTo>
                    <a:pt x="756399" y="25323"/>
                  </a:lnTo>
                  <a:close/>
                </a:path>
                <a:path w="761365" h="643254">
                  <a:moveTo>
                    <a:pt x="760768" y="468172"/>
                  </a:moveTo>
                  <a:lnTo>
                    <a:pt x="759891" y="467296"/>
                  </a:lnTo>
                  <a:lnTo>
                    <a:pt x="746620" y="450481"/>
                  </a:lnTo>
                  <a:lnTo>
                    <a:pt x="722376" y="423392"/>
                  </a:lnTo>
                  <a:lnTo>
                    <a:pt x="693280" y="395668"/>
                  </a:lnTo>
                  <a:lnTo>
                    <a:pt x="688073" y="390702"/>
                  </a:lnTo>
                  <a:lnTo>
                    <a:pt x="644588" y="357111"/>
                  </a:lnTo>
                  <a:lnTo>
                    <a:pt x="603542" y="333476"/>
                  </a:lnTo>
                  <a:lnTo>
                    <a:pt x="603542" y="441960"/>
                  </a:lnTo>
                  <a:lnTo>
                    <a:pt x="599859" y="460387"/>
                  </a:lnTo>
                  <a:lnTo>
                    <a:pt x="589788" y="475373"/>
                  </a:lnTo>
                  <a:lnTo>
                    <a:pt x="574802" y="485444"/>
                  </a:lnTo>
                  <a:lnTo>
                    <a:pt x="556387" y="489127"/>
                  </a:lnTo>
                  <a:lnTo>
                    <a:pt x="537959" y="485444"/>
                  </a:lnTo>
                  <a:lnTo>
                    <a:pt x="522973" y="475373"/>
                  </a:lnTo>
                  <a:lnTo>
                    <a:pt x="512902" y="460387"/>
                  </a:lnTo>
                  <a:lnTo>
                    <a:pt x="509219" y="441960"/>
                  </a:lnTo>
                  <a:lnTo>
                    <a:pt x="512914" y="423621"/>
                  </a:lnTo>
                  <a:lnTo>
                    <a:pt x="522973" y="408990"/>
                  </a:lnTo>
                  <a:lnTo>
                    <a:pt x="537959" y="399224"/>
                  </a:lnTo>
                  <a:lnTo>
                    <a:pt x="556387" y="395668"/>
                  </a:lnTo>
                  <a:lnTo>
                    <a:pt x="574192" y="399224"/>
                  </a:lnTo>
                  <a:lnTo>
                    <a:pt x="574624" y="399224"/>
                  </a:lnTo>
                  <a:lnTo>
                    <a:pt x="589788" y="409321"/>
                  </a:lnTo>
                  <a:lnTo>
                    <a:pt x="599859" y="424040"/>
                  </a:lnTo>
                  <a:lnTo>
                    <a:pt x="603542" y="441960"/>
                  </a:lnTo>
                  <a:lnTo>
                    <a:pt x="603542" y="333476"/>
                  </a:lnTo>
                  <a:lnTo>
                    <a:pt x="592848" y="327317"/>
                  </a:lnTo>
                  <a:lnTo>
                    <a:pt x="533730" y="305993"/>
                  </a:lnTo>
                  <a:lnTo>
                    <a:pt x="468160" y="297840"/>
                  </a:lnTo>
                  <a:lnTo>
                    <a:pt x="364540" y="317500"/>
                  </a:lnTo>
                  <a:lnTo>
                    <a:pt x="271970" y="360730"/>
                  </a:lnTo>
                  <a:lnTo>
                    <a:pt x="205435" y="403974"/>
                  </a:lnTo>
                  <a:lnTo>
                    <a:pt x="179920" y="423621"/>
                  </a:lnTo>
                  <a:lnTo>
                    <a:pt x="169405" y="405561"/>
                  </a:lnTo>
                  <a:lnTo>
                    <a:pt x="137668" y="364985"/>
                  </a:lnTo>
                  <a:lnTo>
                    <a:pt x="84493" y="322287"/>
                  </a:lnTo>
                  <a:lnTo>
                    <a:pt x="9601" y="297840"/>
                  </a:lnTo>
                  <a:lnTo>
                    <a:pt x="4368" y="297840"/>
                  </a:lnTo>
                  <a:lnTo>
                    <a:pt x="2616" y="300469"/>
                  </a:lnTo>
                  <a:lnTo>
                    <a:pt x="2616" y="303961"/>
                  </a:lnTo>
                  <a:lnTo>
                    <a:pt x="4368" y="306578"/>
                  </a:lnTo>
                  <a:lnTo>
                    <a:pt x="18821" y="332714"/>
                  </a:lnTo>
                  <a:lnTo>
                    <a:pt x="36131" y="371538"/>
                  </a:lnTo>
                  <a:lnTo>
                    <a:pt x="50673" y="418719"/>
                  </a:lnTo>
                  <a:lnTo>
                    <a:pt x="56769" y="469912"/>
                  </a:lnTo>
                  <a:lnTo>
                    <a:pt x="50673" y="521614"/>
                  </a:lnTo>
                  <a:lnTo>
                    <a:pt x="36131" y="569048"/>
                  </a:lnTo>
                  <a:lnTo>
                    <a:pt x="18821" y="607974"/>
                  </a:lnTo>
                  <a:lnTo>
                    <a:pt x="4368" y="634123"/>
                  </a:lnTo>
                  <a:lnTo>
                    <a:pt x="3492" y="635863"/>
                  </a:lnTo>
                  <a:lnTo>
                    <a:pt x="3492" y="636739"/>
                  </a:lnTo>
                  <a:lnTo>
                    <a:pt x="2616" y="637616"/>
                  </a:lnTo>
                  <a:lnTo>
                    <a:pt x="2616" y="641108"/>
                  </a:lnTo>
                  <a:lnTo>
                    <a:pt x="4368" y="642861"/>
                  </a:lnTo>
                  <a:lnTo>
                    <a:pt x="8724" y="642861"/>
                  </a:lnTo>
                  <a:lnTo>
                    <a:pt x="83756" y="618782"/>
                  </a:lnTo>
                  <a:lnTo>
                    <a:pt x="137236" y="576033"/>
                  </a:lnTo>
                  <a:lnTo>
                    <a:pt x="169265" y="535254"/>
                  </a:lnTo>
                  <a:lnTo>
                    <a:pt x="179920" y="517080"/>
                  </a:lnTo>
                  <a:lnTo>
                    <a:pt x="205308" y="536727"/>
                  </a:lnTo>
                  <a:lnTo>
                    <a:pt x="271640" y="579970"/>
                  </a:lnTo>
                  <a:lnTo>
                    <a:pt x="364172" y="623201"/>
                  </a:lnTo>
                  <a:lnTo>
                    <a:pt x="468160" y="642861"/>
                  </a:lnTo>
                  <a:lnTo>
                    <a:pt x="533730" y="634707"/>
                  </a:lnTo>
                  <a:lnTo>
                    <a:pt x="592848" y="613384"/>
                  </a:lnTo>
                  <a:lnTo>
                    <a:pt x="644588" y="583590"/>
                  </a:lnTo>
                  <a:lnTo>
                    <a:pt x="688073" y="549998"/>
                  </a:lnTo>
                  <a:lnTo>
                    <a:pt x="722376" y="517309"/>
                  </a:lnTo>
                  <a:lnTo>
                    <a:pt x="759891" y="473405"/>
                  </a:lnTo>
                  <a:lnTo>
                    <a:pt x="760768" y="472528"/>
                  </a:lnTo>
                  <a:lnTo>
                    <a:pt x="760768" y="468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15709329" y="6000621"/>
            <a:ext cx="1475740" cy="1475740"/>
            <a:chOff x="15709329" y="6000621"/>
            <a:chExt cx="1475740" cy="1475740"/>
          </a:xfrm>
        </p:grpSpPr>
        <p:sp>
          <p:nvSpPr>
            <p:cNvPr id="19" name="object 19" descr=""/>
            <p:cNvSpPr/>
            <p:nvPr/>
          </p:nvSpPr>
          <p:spPr>
            <a:xfrm>
              <a:off x="15709329" y="6000621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40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6078113" y="6375510"/>
              <a:ext cx="737870" cy="725805"/>
            </a:xfrm>
            <a:custGeom>
              <a:avLst/>
              <a:gdLst/>
              <a:ahLst/>
              <a:cxnLst/>
              <a:rect l="l" t="t" r="r" b="b"/>
              <a:pathLst>
                <a:path w="737869" h="725804">
                  <a:moveTo>
                    <a:pt x="248625" y="537442"/>
                  </a:moveTo>
                  <a:lnTo>
                    <a:pt x="200956" y="537442"/>
                  </a:lnTo>
                  <a:lnTo>
                    <a:pt x="199087" y="535573"/>
                  </a:lnTo>
                  <a:lnTo>
                    <a:pt x="199087" y="422476"/>
                  </a:lnTo>
                  <a:lnTo>
                    <a:pt x="200956" y="420607"/>
                  </a:lnTo>
                  <a:lnTo>
                    <a:pt x="248625" y="420607"/>
                  </a:lnTo>
                  <a:lnTo>
                    <a:pt x="250494" y="422476"/>
                  </a:lnTo>
                  <a:lnTo>
                    <a:pt x="250494" y="535573"/>
                  </a:lnTo>
                  <a:lnTo>
                    <a:pt x="248625" y="537442"/>
                  </a:lnTo>
                  <a:close/>
                </a:path>
                <a:path w="737869" h="725804">
                  <a:moveTo>
                    <a:pt x="735595" y="636518"/>
                  </a:moveTo>
                  <a:lnTo>
                    <a:pt x="1869" y="636518"/>
                  </a:lnTo>
                  <a:lnTo>
                    <a:pt x="0" y="634649"/>
                  </a:lnTo>
                  <a:lnTo>
                    <a:pt x="0" y="586046"/>
                  </a:lnTo>
                  <a:lnTo>
                    <a:pt x="1869" y="584176"/>
                  </a:lnTo>
                  <a:lnTo>
                    <a:pt x="735595" y="584176"/>
                  </a:lnTo>
                  <a:lnTo>
                    <a:pt x="737464" y="586046"/>
                  </a:lnTo>
                  <a:lnTo>
                    <a:pt x="737464" y="634649"/>
                  </a:lnTo>
                  <a:lnTo>
                    <a:pt x="735595" y="636518"/>
                  </a:lnTo>
                  <a:close/>
                </a:path>
                <a:path w="737869" h="725804">
                  <a:moveTo>
                    <a:pt x="735595" y="725313"/>
                  </a:moveTo>
                  <a:lnTo>
                    <a:pt x="1869" y="725313"/>
                  </a:lnTo>
                  <a:lnTo>
                    <a:pt x="0" y="723444"/>
                  </a:lnTo>
                  <a:lnTo>
                    <a:pt x="0" y="674840"/>
                  </a:lnTo>
                  <a:lnTo>
                    <a:pt x="1869" y="672971"/>
                  </a:lnTo>
                  <a:lnTo>
                    <a:pt x="735595" y="672971"/>
                  </a:lnTo>
                  <a:lnTo>
                    <a:pt x="737464" y="674840"/>
                  </a:lnTo>
                  <a:lnTo>
                    <a:pt x="737464" y="723444"/>
                  </a:lnTo>
                  <a:lnTo>
                    <a:pt x="735595" y="725313"/>
                  </a:lnTo>
                  <a:close/>
                </a:path>
                <a:path w="737869" h="725804">
                  <a:moveTo>
                    <a:pt x="474818" y="316857"/>
                  </a:moveTo>
                  <a:lnTo>
                    <a:pt x="473884" y="315922"/>
                  </a:lnTo>
                  <a:lnTo>
                    <a:pt x="472014" y="314988"/>
                  </a:lnTo>
                  <a:lnTo>
                    <a:pt x="471080" y="314053"/>
                  </a:lnTo>
                  <a:lnTo>
                    <a:pt x="470145" y="312184"/>
                  </a:lnTo>
                  <a:lnTo>
                    <a:pt x="470145" y="304706"/>
                  </a:lnTo>
                  <a:lnTo>
                    <a:pt x="515127" y="278243"/>
                  </a:lnTo>
                  <a:lnTo>
                    <a:pt x="530899" y="276666"/>
                  </a:lnTo>
                  <a:lnTo>
                    <a:pt x="551418" y="279178"/>
                  </a:lnTo>
                  <a:lnTo>
                    <a:pt x="551879" y="279178"/>
                  </a:lnTo>
                  <a:lnTo>
                    <a:pt x="570390" y="285545"/>
                  </a:lnTo>
                  <a:lnTo>
                    <a:pt x="584571" y="293110"/>
                  </a:lnTo>
                  <a:lnTo>
                    <a:pt x="594458" y="300033"/>
                  </a:lnTo>
                  <a:lnTo>
                    <a:pt x="714360" y="300033"/>
                  </a:lnTo>
                  <a:lnTo>
                    <a:pt x="717836" y="302837"/>
                  </a:lnTo>
                  <a:lnTo>
                    <a:pt x="718770" y="303771"/>
                  </a:lnTo>
                  <a:lnTo>
                    <a:pt x="719705" y="305641"/>
                  </a:lnTo>
                  <a:lnTo>
                    <a:pt x="719705" y="307510"/>
                  </a:lnTo>
                  <a:lnTo>
                    <a:pt x="511271" y="307510"/>
                  </a:lnTo>
                  <a:lnTo>
                    <a:pt x="500960" y="308138"/>
                  </a:lnTo>
                  <a:lnTo>
                    <a:pt x="492577" y="309730"/>
                  </a:lnTo>
                  <a:lnTo>
                    <a:pt x="486297" y="311848"/>
                  </a:lnTo>
                  <a:lnTo>
                    <a:pt x="482296" y="314053"/>
                  </a:lnTo>
                  <a:lnTo>
                    <a:pt x="481361" y="314988"/>
                  </a:lnTo>
                  <a:lnTo>
                    <a:pt x="479492" y="314988"/>
                  </a:lnTo>
                  <a:lnTo>
                    <a:pt x="478557" y="315922"/>
                  </a:lnTo>
                  <a:lnTo>
                    <a:pt x="477622" y="315922"/>
                  </a:lnTo>
                  <a:lnTo>
                    <a:pt x="474818" y="316857"/>
                  </a:lnTo>
                  <a:close/>
                </a:path>
                <a:path w="737869" h="725804">
                  <a:moveTo>
                    <a:pt x="714360" y="300033"/>
                  </a:moveTo>
                  <a:lnTo>
                    <a:pt x="594458" y="300033"/>
                  </a:lnTo>
                  <a:lnTo>
                    <a:pt x="604126" y="293110"/>
                  </a:lnTo>
                  <a:lnTo>
                    <a:pt x="618526" y="285311"/>
                  </a:lnTo>
                  <a:lnTo>
                    <a:pt x="637046" y="279178"/>
                  </a:lnTo>
                  <a:lnTo>
                    <a:pt x="637899" y="279178"/>
                  </a:lnTo>
                  <a:lnTo>
                    <a:pt x="658016" y="277600"/>
                  </a:lnTo>
                  <a:lnTo>
                    <a:pt x="674329" y="279178"/>
                  </a:lnTo>
                  <a:lnTo>
                    <a:pt x="689678" y="283909"/>
                  </a:lnTo>
                  <a:lnTo>
                    <a:pt x="704151" y="291796"/>
                  </a:lnTo>
                  <a:lnTo>
                    <a:pt x="714360" y="300033"/>
                  </a:lnTo>
                  <a:close/>
                </a:path>
                <a:path w="737869" h="725804">
                  <a:moveTo>
                    <a:pt x="596327" y="343028"/>
                  </a:moveTo>
                  <a:lnTo>
                    <a:pt x="591654" y="343028"/>
                  </a:lnTo>
                  <a:lnTo>
                    <a:pt x="589784" y="342093"/>
                  </a:lnTo>
                  <a:lnTo>
                    <a:pt x="586980" y="339289"/>
                  </a:lnTo>
                  <a:lnTo>
                    <a:pt x="564767" y="322494"/>
                  </a:lnTo>
                  <a:lnTo>
                    <a:pt x="543868" y="312885"/>
                  </a:lnTo>
                  <a:lnTo>
                    <a:pt x="525598" y="308532"/>
                  </a:lnTo>
                  <a:lnTo>
                    <a:pt x="511271" y="307510"/>
                  </a:lnTo>
                  <a:lnTo>
                    <a:pt x="677644" y="307510"/>
                  </a:lnTo>
                  <a:lnTo>
                    <a:pt x="624148" y="322889"/>
                  </a:lnTo>
                  <a:lnTo>
                    <a:pt x="599131" y="342093"/>
                  </a:lnTo>
                  <a:lnTo>
                    <a:pt x="596327" y="343028"/>
                  </a:lnTo>
                  <a:close/>
                </a:path>
                <a:path w="737869" h="725804">
                  <a:moveTo>
                    <a:pt x="713162" y="317792"/>
                  </a:moveTo>
                  <a:lnTo>
                    <a:pt x="711293" y="316857"/>
                  </a:lnTo>
                  <a:lnTo>
                    <a:pt x="710358" y="316857"/>
                  </a:lnTo>
                  <a:lnTo>
                    <a:pt x="708489" y="315922"/>
                  </a:lnTo>
                  <a:lnTo>
                    <a:pt x="677644" y="307510"/>
                  </a:lnTo>
                  <a:lnTo>
                    <a:pt x="719705" y="307510"/>
                  </a:lnTo>
                  <a:lnTo>
                    <a:pt x="719705" y="314053"/>
                  </a:lnTo>
                  <a:lnTo>
                    <a:pt x="717836" y="315922"/>
                  </a:lnTo>
                  <a:lnTo>
                    <a:pt x="715032" y="316857"/>
                  </a:lnTo>
                  <a:lnTo>
                    <a:pt x="713162" y="317792"/>
                  </a:lnTo>
                  <a:close/>
                </a:path>
                <a:path w="737869" h="725804">
                  <a:moveTo>
                    <a:pt x="555201" y="23367"/>
                  </a:moveTo>
                  <a:lnTo>
                    <a:pt x="549593" y="23367"/>
                  </a:lnTo>
                  <a:lnTo>
                    <a:pt x="547724" y="22432"/>
                  </a:lnTo>
                  <a:lnTo>
                    <a:pt x="544920" y="16824"/>
                  </a:lnTo>
                  <a:lnTo>
                    <a:pt x="545854" y="14954"/>
                  </a:lnTo>
                  <a:lnTo>
                    <a:pt x="546789" y="12150"/>
                  </a:lnTo>
                  <a:lnTo>
                    <a:pt x="546789" y="10281"/>
                  </a:lnTo>
                  <a:lnTo>
                    <a:pt x="547724" y="9346"/>
                  </a:lnTo>
                  <a:lnTo>
                    <a:pt x="578568" y="0"/>
                  </a:lnTo>
                  <a:lnTo>
                    <a:pt x="596429" y="3066"/>
                  </a:lnTo>
                  <a:lnTo>
                    <a:pt x="610698" y="10515"/>
                  </a:lnTo>
                  <a:lnTo>
                    <a:pt x="621286" y="19715"/>
                  </a:lnTo>
                  <a:lnTo>
                    <a:pt x="622746" y="21497"/>
                  </a:lnTo>
                  <a:lnTo>
                    <a:pt x="558005" y="21497"/>
                  </a:lnTo>
                  <a:lnTo>
                    <a:pt x="557070" y="22432"/>
                  </a:lnTo>
                  <a:lnTo>
                    <a:pt x="556136" y="22432"/>
                  </a:lnTo>
                  <a:lnTo>
                    <a:pt x="555201" y="23367"/>
                  </a:lnTo>
                  <a:close/>
                </a:path>
                <a:path w="737869" h="725804">
                  <a:moveTo>
                    <a:pt x="622498" y="59819"/>
                  </a:moveTo>
                  <a:lnTo>
                    <a:pt x="617825" y="59819"/>
                  </a:lnTo>
                  <a:lnTo>
                    <a:pt x="614086" y="57950"/>
                  </a:lnTo>
                  <a:lnTo>
                    <a:pt x="613151" y="56080"/>
                  </a:lnTo>
                  <a:lnTo>
                    <a:pt x="613151" y="55146"/>
                  </a:lnTo>
                  <a:lnTo>
                    <a:pt x="597087" y="36087"/>
                  </a:lnTo>
                  <a:lnTo>
                    <a:pt x="580671" y="26054"/>
                  </a:lnTo>
                  <a:lnTo>
                    <a:pt x="567410" y="22154"/>
                  </a:lnTo>
                  <a:lnTo>
                    <a:pt x="560809" y="21497"/>
                  </a:lnTo>
                  <a:lnTo>
                    <a:pt x="622746" y="21497"/>
                  </a:lnTo>
                  <a:lnTo>
                    <a:pt x="628106" y="28040"/>
                  </a:lnTo>
                  <a:lnTo>
                    <a:pt x="676074" y="28040"/>
                  </a:lnTo>
                  <a:lnTo>
                    <a:pt x="679397" y="29208"/>
                  </a:lnTo>
                  <a:lnTo>
                    <a:pt x="692264" y="38351"/>
                  </a:lnTo>
                  <a:lnTo>
                    <a:pt x="701645" y="50472"/>
                  </a:lnTo>
                  <a:lnTo>
                    <a:pt x="657081" y="50472"/>
                  </a:lnTo>
                  <a:lnTo>
                    <a:pt x="648684" y="50998"/>
                  </a:lnTo>
                  <a:lnTo>
                    <a:pt x="640374" y="52575"/>
                  </a:lnTo>
                  <a:lnTo>
                    <a:pt x="632420" y="55146"/>
                  </a:lnTo>
                  <a:lnTo>
                    <a:pt x="630365" y="56080"/>
                  </a:lnTo>
                  <a:lnTo>
                    <a:pt x="624368" y="58885"/>
                  </a:lnTo>
                  <a:lnTo>
                    <a:pt x="623433" y="58885"/>
                  </a:lnTo>
                  <a:lnTo>
                    <a:pt x="622498" y="59819"/>
                  </a:lnTo>
                  <a:close/>
                </a:path>
                <a:path w="737869" h="725804">
                  <a:moveTo>
                    <a:pt x="676074" y="28040"/>
                  </a:moveTo>
                  <a:lnTo>
                    <a:pt x="628106" y="28040"/>
                  </a:lnTo>
                  <a:lnTo>
                    <a:pt x="632984" y="26521"/>
                  </a:lnTo>
                  <a:lnTo>
                    <a:pt x="639089" y="25002"/>
                  </a:lnTo>
                  <a:lnTo>
                    <a:pt x="646245" y="23834"/>
                  </a:lnTo>
                  <a:lnTo>
                    <a:pt x="654277" y="23367"/>
                  </a:lnTo>
                  <a:lnTo>
                    <a:pt x="666355" y="24623"/>
                  </a:lnTo>
                  <a:lnTo>
                    <a:pt x="676074" y="28040"/>
                  </a:lnTo>
                  <a:close/>
                </a:path>
                <a:path w="737869" h="725804">
                  <a:moveTo>
                    <a:pt x="700077" y="64493"/>
                  </a:moveTo>
                  <a:lnTo>
                    <a:pt x="695403" y="64493"/>
                  </a:lnTo>
                  <a:lnTo>
                    <a:pt x="694469" y="63558"/>
                  </a:lnTo>
                  <a:lnTo>
                    <a:pt x="693534" y="63558"/>
                  </a:lnTo>
                  <a:lnTo>
                    <a:pt x="657081" y="50472"/>
                  </a:lnTo>
                  <a:lnTo>
                    <a:pt x="701645" y="50472"/>
                  </a:lnTo>
                  <a:lnTo>
                    <a:pt x="703816" y="53276"/>
                  </a:lnTo>
                  <a:lnTo>
                    <a:pt x="704750" y="54211"/>
                  </a:lnTo>
                  <a:lnTo>
                    <a:pt x="704750" y="57950"/>
                  </a:lnTo>
                  <a:lnTo>
                    <a:pt x="703816" y="59819"/>
                  </a:lnTo>
                  <a:lnTo>
                    <a:pt x="703816" y="61689"/>
                  </a:lnTo>
                  <a:lnTo>
                    <a:pt x="702881" y="62623"/>
                  </a:lnTo>
                  <a:lnTo>
                    <a:pt x="701012" y="63558"/>
                  </a:lnTo>
                  <a:lnTo>
                    <a:pt x="700077" y="64493"/>
                  </a:lnTo>
                  <a:close/>
                </a:path>
                <a:path w="737869" h="725804">
                  <a:moveTo>
                    <a:pt x="286012" y="391632"/>
                  </a:moveTo>
                  <a:lnTo>
                    <a:pt x="126182" y="390697"/>
                  </a:lnTo>
                  <a:lnTo>
                    <a:pt x="66128" y="365694"/>
                  </a:lnTo>
                  <a:lnTo>
                    <a:pt x="41126" y="305641"/>
                  </a:lnTo>
                  <a:lnTo>
                    <a:pt x="42674" y="289225"/>
                  </a:lnTo>
                  <a:lnTo>
                    <a:pt x="47201" y="273862"/>
                  </a:lnTo>
                  <a:lnTo>
                    <a:pt x="54532" y="259900"/>
                  </a:lnTo>
                  <a:lnTo>
                    <a:pt x="64493" y="247690"/>
                  </a:lnTo>
                  <a:lnTo>
                    <a:pt x="48895" y="235715"/>
                  </a:lnTo>
                  <a:lnTo>
                    <a:pt x="36452" y="219884"/>
                  </a:lnTo>
                  <a:lnTo>
                    <a:pt x="28215" y="200898"/>
                  </a:lnTo>
                  <a:lnTo>
                    <a:pt x="25236" y="179459"/>
                  </a:lnTo>
                  <a:lnTo>
                    <a:pt x="31472" y="148512"/>
                  </a:lnTo>
                  <a:lnTo>
                    <a:pt x="47305" y="125013"/>
                  </a:lnTo>
                  <a:lnTo>
                    <a:pt x="48573" y="123202"/>
                  </a:lnTo>
                  <a:lnTo>
                    <a:pt x="73737" y="106247"/>
                  </a:lnTo>
                  <a:lnTo>
                    <a:pt x="104684" y="100011"/>
                  </a:lnTo>
                  <a:lnTo>
                    <a:pt x="109357" y="100011"/>
                  </a:lnTo>
                  <a:lnTo>
                    <a:pt x="119697" y="61265"/>
                  </a:lnTo>
                  <a:lnTo>
                    <a:pt x="143006" y="29793"/>
                  </a:lnTo>
                  <a:lnTo>
                    <a:pt x="176129" y="8660"/>
                  </a:lnTo>
                  <a:lnTo>
                    <a:pt x="215911" y="934"/>
                  </a:lnTo>
                  <a:lnTo>
                    <a:pt x="257548" y="9317"/>
                  </a:lnTo>
                  <a:lnTo>
                    <a:pt x="291737" y="32246"/>
                  </a:lnTo>
                  <a:lnTo>
                    <a:pt x="314885" y="66391"/>
                  </a:lnTo>
                  <a:lnTo>
                    <a:pt x="323400" y="108423"/>
                  </a:lnTo>
                  <a:lnTo>
                    <a:pt x="323189" y="112161"/>
                  </a:lnTo>
                  <a:lnTo>
                    <a:pt x="323080" y="114089"/>
                  </a:lnTo>
                  <a:lnTo>
                    <a:pt x="323031" y="114965"/>
                  </a:lnTo>
                  <a:lnTo>
                    <a:pt x="322925" y="116835"/>
                  </a:lnTo>
                  <a:lnTo>
                    <a:pt x="322820" y="118704"/>
                  </a:lnTo>
                  <a:lnTo>
                    <a:pt x="322699" y="120851"/>
                  </a:lnTo>
                  <a:lnTo>
                    <a:pt x="320596" y="132841"/>
                  </a:lnTo>
                  <a:lnTo>
                    <a:pt x="317202" y="143941"/>
                  </a:lnTo>
                  <a:lnTo>
                    <a:pt x="317091" y="144306"/>
                  </a:lnTo>
                  <a:lnTo>
                    <a:pt x="312184" y="155157"/>
                  </a:lnTo>
                  <a:lnTo>
                    <a:pt x="349264" y="170521"/>
                  </a:lnTo>
                  <a:lnTo>
                    <a:pt x="378896" y="196750"/>
                  </a:lnTo>
                  <a:lnTo>
                    <a:pt x="398539" y="231392"/>
                  </a:lnTo>
                  <a:lnTo>
                    <a:pt x="405652" y="271992"/>
                  </a:lnTo>
                  <a:lnTo>
                    <a:pt x="396290" y="318683"/>
                  </a:lnTo>
                  <a:lnTo>
                    <a:pt x="370718" y="356698"/>
                  </a:lnTo>
                  <a:lnTo>
                    <a:pt x="332703" y="382270"/>
                  </a:lnTo>
                  <a:lnTo>
                    <a:pt x="286012" y="391632"/>
                  </a:lnTo>
                  <a:close/>
                </a:path>
                <a:path w="737869" h="725804">
                  <a:moveTo>
                    <a:pt x="601935" y="108423"/>
                  </a:moveTo>
                  <a:lnTo>
                    <a:pt x="499120" y="108423"/>
                  </a:lnTo>
                  <a:lnTo>
                    <a:pt x="507591" y="101763"/>
                  </a:lnTo>
                  <a:lnTo>
                    <a:pt x="519917" y="94402"/>
                  </a:lnTo>
                  <a:lnTo>
                    <a:pt x="535397" y="88444"/>
                  </a:lnTo>
                  <a:lnTo>
                    <a:pt x="553332" y="85990"/>
                  </a:lnTo>
                  <a:lnTo>
                    <a:pt x="565629" y="87202"/>
                  </a:lnTo>
                  <a:lnTo>
                    <a:pt x="577400" y="90781"/>
                  </a:lnTo>
                  <a:lnTo>
                    <a:pt x="588820" y="96637"/>
                  </a:lnTo>
                  <a:lnTo>
                    <a:pt x="600066" y="104684"/>
                  </a:lnTo>
                  <a:lnTo>
                    <a:pt x="601001" y="106553"/>
                  </a:lnTo>
                  <a:lnTo>
                    <a:pt x="601935" y="107488"/>
                  </a:lnTo>
                  <a:lnTo>
                    <a:pt x="601935" y="108423"/>
                  </a:lnTo>
                  <a:close/>
                </a:path>
                <a:path w="737869" h="725804">
                  <a:moveTo>
                    <a:pt x="403782" y="130855"/>
                  </a:moveTo>
                  <a:lnTo>
                    <a:pt x="400044" y="130855"/>
                  </a:lnTo>
                  <a:lnTo>
                    <a:pt x="396305" y="128986"/>
                  </a:lnTo>
                  <a:lnTo>
                    <a:pt x="395370" y="127116"/>
                  </a:lnTo>
                  <a:lnTo>
                    <a:pt x="395370" y="117770"/>
                  </a:lnTo>
                  <a:lnTo>
                    <a:pt x="399109" y="116835"/>
                  </a:lnTo>
                  <a:lnTo>
                    <a:pt x="410449" y="106553"/>
                  </a:lnTo>
                  <a:lnTo>
                    <a:pt x="410833" y="106247"/>
                  </a:lnTo>
                  <a:lnTo>
                    <a:pt x="423060" y="98725"/>
                  </a:lnTo>
                  <a:lnTo>
                    <a:pt x="436307" y="94096"/>
                  </a:lnTo>
                  <a:lnTo>
                    <a:pt x="450517" y="92533"/>
                  </a:lnTo>
                  <a:lnTo>
                    <a:pt x="466523" y="94227"/>
                  </a:lnTo>
                  <a:lnTo>
                    <a:pt x="480426" y="98375"/>
                  </a:lnTo>
                  <a:lnTo>
                    <a:pt x="491526" y="103574"/>
                  </a:lnTo>
                  <a:lnTo>
                    <a:pt x="499120" y="108423"/>
                  </a:lnTo>
                  <a:lnTo>
                    <a:pt x="601935" y="108423"/>
                  </a:lnTo>
                  <a:lnTo>
                    <a:pt x="601935" y="112161"/>
                  </a:lnTo>
                  <a:lnTo>
                    <a:pt x="602247" y="113096"/>
                  </a:lnTo>
                  <a:lnTo>
                    <a:pt x="571091" y="113096"/>
                  </a:lnTo>
                  <a:lnTo>
                    <a:pt x="558516" y="114089"/>
                  </a:lnTo>
                  <a:lnTo>
                    <a:pt x="542700" y="118237"/>
                  </a:lnTo>
                  <a:lnTo>
                    <a:pt x="534457" y="122443"/>
                  </a:lnTo>
                  <a:lnTo>
                    <a:pt x="434627" y="122443"/>
                  </a:lnTo>
                  <a:lnTo>
                    <a:pt x="405652" y="129920"/>
                  </a:lnTo>
                  <a:lnTo>
                    <a:pt x="404717" y="129920"/>
                  </a:lnTo>
                  <a:lnTo>
                    <a:pt x="403782" y="130855"/>
                  </a:lnTo>
                  <a:close/>
                </a:path>
                <a:path w="737869" h="725804">
                  <a:moveTo>
                    <a:pt x="598196" y="118704"/>
                  </a:moveTo>
                  <a:lnTo>
                    <a:pt x="591654" y="118704"/>
                  </a:lnTo>
                  <a:lnTo>
                    <a:pt x="587915" y="114965"/>
                  </a:lnTo>
                  <a:lnTo>
                    <a:pt x="580437" y="113096"/>
                  </a:lnTo>
                  <a:lnTo>
                    <a:pt x="602247" y="113096"/>
                  </a:lnTo>
                  <a:lnTo>
                    <a:pt x="602870" y="114965"/>
                  </a:lnTo>
                  <a:lnTo>
                    <a:pt x="601001" y="117770"/>
                  </a:lnTo>
                  <a:lnTo>
                    <a:pt x="598196" y="118704"/>
                  </a:lnTo>
                  <a:close/>
                </a:path>
                <a:path w="737869" h="725804">
                  <a:moveTo>
                    <a:pt x="501924" y="146745"/>
                  </a:moveTo>
                  <a:lnTo>
                    <a:pt x="497251" y="146745"/>
                  </a:lnTo>
                  <a:lnTo>
                    <a:pt x="493512" y="144875"/>
                  </a:lnTo>
                  <a:lnTo>
                    <a:pt x="492577" y="143941"/>
                  </a:lnTo>
                  <a:lnTo>
                    <a:pt x="476030" y="133090"/>
                  </a:lnTo>
                  <a:lnTo>
                    <a:pt x="460448" y="126532"/>
                  </a:lnTo>
                  <a:lnTo>
                    <a:pt x="445998" y="123202"/>
                  </a:lnTo>
                  <a:lnTo>
                    <a:pt x="445040" y="123202"/>
                  </a:lnTo>
                  <a:lnTo>
                    <a:pt x="434627" y="122443"/>
                  </a:lnTo>
                  <a:lnTo>
                    <a:pt x="534457" y="122443"/>
                  </a:lnTo>
                  <a:lnTo>
                    <a:pt x="525299" y="127116"/>
                  </a:lnTo>
                  <a:lnTo>
                    <a:pt x="525160" y="127116"/>
                  </a:lnTo>
                  <a:lnTo>
                    <a:pt x="506597" y="143006"/>
                  </a:lnTo>
                  <a:lnTo>
                    <a:pt x="505663" y="143941"/>
                  </a:lnTo>
                  <a:lnTo>
                    <a:pt x="504728" y="145810"/>
                  </a:lnTo>
                  <a:lnTo>
                    <a:pt x="501924" y="1467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14065570" y="2688418"/>
            <a:ext cx="1475740" cy="1475740"/>
            <a:chOff x="14065570" y="2688418"/>
            <a:chExt cx="1475740" cy="1475740"/>
          </a:xfrm>
        </p:grpSpPr>
        <p:sp>
          <p:nvSpPr>
            <p:cNvPr id="22" name="object 22" descr=""/>
            <p:cNvSpPr/>
            <p:nvPr/>
          </p:nvSpPr>
          <p:spPr>
            <a:xfrm>
              <a:off x="14065570" y="2688418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4B9E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48782" y="3381339"/>
              <a:ext cx="246307" cy="232391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4307518" y="3087406"/>
              <a:ext cx="859155" cy="695960"/>
            </a:xfrm>
            <a:custGeom>
              <a:avLst/>
              <a:gdLst/>
              <a:ahLst/>
              <a:cxnLst/>
              <a:rect l="l" t="t" r="r" b="b"/>
              <a:pathLst>
                <a:path w="859155" h="695960">
                  <a:moveTo>
                    <a:pt x="557556" y="695337"/>
                  </a:moveTo>
                  <a:lnTo>
                    <a:pt x="550207" y="695337"/>
                  </a:lnTo>
                  <a:lnTo>
                    <a:pt x="541022" y="694419"/>
                  </a:lnTo>
                  <a:lnTo>
                    <a:pt x="534592" y="688907"/>
                  </a:lnTo>
                  <a:lnTo>
                    <a:pt x="533673" y="681559"/>
                  </a:lnTo>
                  <a:lnTo>
                    <a:pt x="481316" y="374765"/>
                  </a:lnTo>
                  <a:lnTo>
                    <a:pt x="401403" y="522651"/>
                  </a:lnTo>
                  <a:lnTo>
                    <a:pt x="397729" y="529081"/>
                  </a:lnTo>
                  <a:lnTo>
                    <a:pt x="390381" y="532755"/>
                  </a:lnTo>
                  <a:lnTo>
                    <a:pt x="383032" y="530918"/>
                  </a:lnTo>
                  <a:lnTo>
                    <a:pt x="375684" y="529999"/>
                  </a:lnTo>
                  <a:lnTo>
                    <a:pt x="370173" y="523569"/>
                  </a:lnTo>
                  <a:lnTo>
                    <a:pt x="369254" y="516221"/>
                  </a:lnTo>
                  <a:lnTo>
                    <a:pt x="335268" y="279237"/>
                  </a:lnTo>
                  <a:lnTo>
                    <a:pt x="270970" y="424367"/>
                  </a:lnTo>
                  <a:lnTo>
                    <a:pt x="264540" y="428041"/>
                  </a:lnTo>
                  <a:lnTo>
                    <a:pt x="8266" y="428041"/>
                  </a:lnTo>
                  <a:lnTo>
                    <a:pt x="0" y="420693"/>
                  </a:lnTo>
                  <a:lnTo>
                    <a:pt x="0" y="401403"/>
                  </a:lnTo>
                  <a:lnTo>
                    <a:pt x="7348" y="393136"/>
                  </a:lnTo>
                  <a:lnTo>
                    <a:pt x="247088" y="393136"/>
                  </a:lnTo>
                  <a:lnTo>
                    <a:pt x="328838" y="210346"/>
                  </a:lnTo>
                  <a:lnTo>
                    <a:pt x="331594" y="202998"/>
                  </a:lnTo>
                  <a:lnTo>
                    <a:pt x="338942" y="199323"/>
                  </a:lnTo>
                  <a:lnTo>
                    <a:pt x="353639" y="201161"/>
                  </a:lnTo>
                  <a:lnTo>
                    <a:pt x="360069" y="207590"/>
                  </a:lnTo>
                  <a:lnTo>
                    <a:pt x="360987" y="214939"/>
                  </a:lnTo>
                  <a:lnTo>
                    <a:pt x="395892" y="459271"/>
                  </a:lnTo>
                  <a:lnTo>
                    <a:pt x="474887" y="313223"/>
                  </a:lnTo>
                  <a:lnTo>
                    <a:pt x="478561" y="306793"/>
                  </a:lnTo>
                  <a:lnTo>
                    <a:pt x="484991" y="303119"/>
                  </a:lnTo>
                  <a:lnTo>
                    <a:pt x="492339" y="304956"/>
                  </a:lnTo>
                  <a:lnTo>
                    <a:pt x="499687" y="305875"/>
                  </a:lnTo>
                  <a:lnTo>
                    <a:pt x="505199" y="311386"/>
                  </a:lnTo>
                  <a:lnTo>
                    <a:pt x="506117" y="318734"/>
                  </a:lnTo>
                  <a:lnTo>
                    <a:pt x="554800" y="602564"/>
                  </a:lnTo>
                  <a:lnTo>
                    <a:pt x="733916" y="6429"/>
                  </a:lnTo>
                  <a:lnTo>
                    <a:pt x="740346" y="918"/>
                  </a:lnTo>
                  <a:lnTo>
                    <a:pt x="746776" y="918"/>
                  </a:lnTo>
                  <a:lnTo>
                    <a:pt x="754124" y="0"/>
                  </a:lnTo>
                  <a:lnTo>
                    <a:pt x="760554" y="4592"/>
                  </a:lnTo>
                  <a:lnTo>
                    <a:pt x="857001" y="203916"/>
                  </a:lnTo>
                  <a:lnTo>
                    <a:pt x="858551" y="210346"/>
                  </a:lnTo>
                  <a:lnTo>
                    <a:pt x="857690" y="216776"/>
                  </a:lnTo>
                  <a:lnTo>
                    <a:pt x="854417" y="222517"/>
                  </a:lnTo>
                  <a:lnTo>
                    <a:pt x="848734" y="226880"/>
                  </a:lnTo>
                  <a:lnTo>
                    <a:pt x="842304" y="228430"/>
                  </a:lnTo>
                  <a:lnTo>
                    <a:pt x="835874" y="227569"/>
                  </a:lnTo>
                  <a:lnTo>
                    <a:pt x="830133" y="224296"/>
                  </a:lnTo>
                  <a:lnTo>
                    <a:pt x="825770" y="218613"/>
                  </a:lnTo>
                  <a:lnTo>
                    <a:pt x="751368" y="64298"/>
                  </a:lnTo>
                  <a:lnTo>
                    <a:pt x="565822" y="681559"/>
                  </a:lnTo>
                  <a:lnTo>
                    <a:pt x="563985" y="690744"/>
                  </a:lnTo>
                  <a:lnTo>
                    <a:pt x="557556" y="6953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14100920" y="1047497"/>
            <a:ext cx="1475740" cy="1475740"/>
            <a:chOff x="14100920" y="1047497"/>
            <a:chExt cx="1475740" cy="1475740"/>
          </a:xfrm>
        </p:grpSpPr>
        <p:sp>
          <p:nvSpPr>
            <p:cNvPr id="26" name="object 26" descr=""/>
            <p:cNvSpPr/>
            <p:nvPr/>
          </p:nvSpPr>
          <p:spPr>
            <a:xfrm>
              <a:off x="14100920" y="1047497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E424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6811" y="1558546"/>
              <a:ext cx="76498" cy="77358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19371" y="1581753"/>
              <a:ext cx="72200" cy="72200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5101004" y="1759677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34073" y="60167"/>
                  </a:moveTo>
                  <a:lnTo>
                    <a:pt x="26094" y="60167"/>
                  </a:lnTo>
                  <a:lnTo>
                    <a:pt x="22256" y="59404"/>
                  </a:lnTo>
                  <a:lnTo>
                    <a:pt x="0" y="34073"/>
                  </a:lnTo>
                  <a:lnTo>
                    <a:pt x="0" y="26094"/>
                  </a:lnTo>
                  <a:lnTo>
                    <a:pt x="26094" y="0"/>
                  </a:lnTo>
                  <a:lnTo>
                    <a:pt x="34073" y="0"/>
                  </a:lnTo>
                  <a:lnTo>
                    <a:pt x="60167" y="30083"/>
                  </a:lnTo>
                  <a:lnTo>
                    <a:pt x="60167" y="34073"/>
                  </a:lnTo>
                  <a:lnTo>
                    <a:pt x="34073" y="601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36833" y="1581753"/>
              <a:ext cx="72200" cy="72200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14869146" y="1671145"/>
              <a:ext cx="207645" cy="339725"/>
            </a:xfrm>
            <a:custGeom>
              <a:avLst/>
              <a:gdLst/>
              <a:ahLst/>
              <a:cxnLst/>
              <a:rect l="l" t="t" r="r" b="b"/>
              <a:pathLst>
                <a:path w="207644" h="339725">
                  <a:moveTo>
                    <a:pt x="10957" y="148699"/>
                  </a:moveTo>
                  <a:lnTo>
                    <a:pt x="2819" y="143394"/>
                  </a:lnTo>
                  <a:lnTo>
                    <a:pt x="945" y="138425"/>
                  </a:lnTo>
                  <a:lnTo>
                    <a:pt x="0" y="135806"/>
                  </a:lnTo>
                  <a:lnTo>
                    <a:pt x="79" y="129239"/>
                  </a:lnTo>
                  <a:lnTo>
                    <a:pt x="30727" y="28364"/>
                  </a:lnTo>
                  <a:lnTo>
                    <a:pt x="65108" y="0"/>
                  </a:lnTo>
                  <a:lnTo>
                    <a:pt x="142466" y="0"/>
                  </a:lnTo>
                  <a:lnTo>
                    <a:pt x="174739" y="23932"/>
                  </a:lnTo>
                  <a:lnTo>
                    <a:pt x="182653" y="47274"/>
                  </a:lnTo>
                  <a:lnTo>
                    <a:pt x="151921" y="47274"/>
                  </a:lnTo>
                  <a:lnTo>
                    <a:pt x="149342" y="48133"/>
                  </a:lnTo>
                  <a:lnTo>
                    <a:pt x="56513" y="48133"/>
                  </a:lnTo>
                  <a:lnTo>
                    <a:pt x="54794" y="54150"/>
                  </a:lnTo>
                  <a:lnTo>
                    <a:pt x="30727" y="135806"/>
                  </a:lnTo>
                  <a:lnTo>
                    <a:pt x="29813" y="138425"/>
                  </a:lnTo>
                  <a:lnTo>
                    <a:pt x="26644" y="143864"/>
                  </a:lnTo>
                  <a:lnTo>
                    <a:pt x="20573" y="148498"/>
                  </a:lnTo>
                  <a:lnTo>
                    <a:pt x="10957" y="148699"/>
                  </a:lnTo>
                  <a:close/>
                </a:path>
                <a:path w="207644" h="339725">
                  <a:moveTo>
                    <a:pt x="196617" y="148699"/>
                  </a:moveTo>
                  <a:lnTo>
                    <a:pt x="152781" y="54150"/>
                  </a:lnTo>
                  <a:lnTo>
                    <a:pt x="152136" y="48993"/>
                  </a:lnTo>
                  <a:lnTo>
                    <a:pt x="152028" y="48133"/>
                  </a:lnTo>
                  <a:lnTo>
                    <a:pt x="151921" y="47274"/>
                  </a:lnTo>
                  <a:lnTo>
                    <a:pt x="182653" y="47274"/>
                  </a:lnTo>
                  <a:lnTo>
                    <a:pt x="206931" y="126351"/>
                  </a:lnTo>
                  <a:lnTo>
                    <a:pt x="207495" y="129239"/>
                  </a:lnTo>
                  <a:lnTo>
                    <a:pt x="207575" y="135806"/>
                  </a:lnTo>
                  <a:lnTo>
                    <a:pt x="206629" y="138425"/>
                  </a:lnTo>
                  <a:lnTo>
                    <a:pt x="204756" y="143394"/>
                  </a:lnTo>
                  <a:lnTo>
                    <a:pt x="196617" y="148699"/>
                  </a:lnTo>
                  <a:close/>
                </a:path>
                <a:path w="207644" h="339725">
                  <a:moveTo>
                    <a:pt x="186302" y="210586"/>
                  </a:moveTo>
                  <a:lnTo>
                    <a:pt x="21272" y="210586"/>
                  </a:lnTo>
                  <a:lnTo>
                    <a:pt x="63389" y="56729"/>
                  </a:lnTo>
                  <a:lnTo>
                    <a:pt x="65967" y="50712"/>
                  </a:lnTo>
                  <a:lnTo>
                    <a:pt x="60810" y="48993"/>
                  </a:lnTo>
                  <a:lnTo>
                    <a:pt x="56513" y="48133"/>
                  </a:lnTo>
                  <a:lnTo>
                    <a:pt x="149342" y="48133"/>
                  </a:lnTo>
                  <a:lnTo>
                    <a:pt x="146764" y="48993"/>
                  </a:lnTo>
                  <a:lnTo>
                    <a:pt x="142466" y="50712"/>
                  </a:lnTo>
                  <a:lnTo>
                    <a:pt x="144185" y="56729"/>
                  </a:lnTo>
                  <a:lnTo>
                    <a:pt x="186302" y="210586"/>
                  </a:lnTo>
                  <a:close/>
                </a:path>
                <a:path w="207644" h="339725">
                  <a:moveTo>
                    <a:pt x="79720" y="339516"/>
                  </a:moveTo>
                  <a:lnTo>
                    <a:pt x="72414" y="338012"/>
                  </a:lnTo>
                  <a:lnTo>
                    <a:pt x="66397" y="333929"/>
                  </a:lnTo>
                  <a:lnTo>
                    <a:pt x="62314" y="327912"/>
                  </a:lnTo>
                  <a:lnTo>
                    <a:pt x="60810" y="320606"/>
                  </a:lnTo>
                  <a:lnTo>
                    <a:pt x="60810" y="210586"/>
                  </a:lnTo>
                  <a:lnTo>
                    <a:pt x="98630" y="210586"/>
                  </a:lnTo>
                  <a:lnTo>
                    <a:pt x="98630" y="320606"/>
                  </a:lnTo>
                  <a:lnTo>
                    <a:pt x="97126" y="327912"/>
                  </a:lnTo>
                  <a:lnTo>
                    <a:pt x="93043" y="333929"/>
                  </a:lnTo>
                  <a:lnTo>
                    <a:pt x="87026" y="338012"/>
                  </a:lnTo>
                  <a:lnTo>
                    <a:pt x="79720" y="339516"/>
                  </a:lnTo>
                  <a:close/>
                </a:path>
                <a:path w="207644" h="339725">
                  <a:moveTo>
                    <a:pt x="127854" y="339516"/>
                  </a:moveTo>
                  <a:lnTo>
                    <a:pt x="120548" y="338012"/>
                  </a:lnTo>
                  <a:lnTo>
                    <a:pt x="114531" y="333929"/>
                  </a:lnTo>
                  <a:lnTo>
                    <a:pt x="110448" y="327912"/>
                  </a:lnTo>
                  <a:lnTo>
                    <a:pt x="108944" y="320606"/>
                  </a:lnTo>
                  <a:lnTo>
                    <a:pt x="108944" y="210586"/>
                  </a:lnTo>
                  <a:lnTo>
                    <a:pt x="146764" y="210586"/>
                  </a:lnTo>
                  <a:lnTo>
                    <a:pt x="146764" y="320606"/>
                  </a:lnTo>
                  <a:lnTo>
                    <a:pt x="145259" y="327912"/>
                  </a:lnTo>
                  <a:lnTo>
                    <a:pt x="141177" y="333929"/>
                  </a:lnTo>
                  <a:lnTo>
                    <a:pt x="135160" y="338012"/>
                  </a:lnTo>
                  <a:lnTo>
                    <a:pt x="127854" y="3395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56309" y="1831878"/>
              <a:ext cx="148699" cy="177923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4310233" y="1650516"/>
              <a:ext cx="1054735" cy="361315"/>
            </a:xfrm>
            <a:custGeom>
              <a:avLst/>
              <a:gdLst/>
              <a:ahLst/>
              <a:cxnLst/>
              <a:rect l="l" t="t" r="r" b="b"/>
              <a:pathLst>
                <a:path w="1054734" h="361314">
                  <a:moveTo>
                    <a:pt x="544728" y="156438"/>
                  </a:moveTo>
                  <a:lnTo>
                    <a:pt x="544690" y="153860"/>
                  </a:lnTo>
                  <a:lnTo>
                    <a:pt x="544588" y="149567"/>
                  </a:lnTo>
                  <a:lnTo>
                    <a:pt x="544080" y="146989"/>
                  </a:lnTo>
                  <a:lnTo>
                    <a:pt x="523265" y="67906"/>
                  </a:lnTo>
                  <a:lnTo>
                    <a:pt x="518299" y="48996"/>
                  </a:lnTo>
                  <a:lnTo>
                    <a:pt x="516305" y="44564"/>
                  </a:lnTo>
                  <a:lnTo>
                    <a:pt x="510133" y="34810"/>
                  </a:lnTo>
                  <a:lnTo>
                    <a:pt x="499440" y="25069"/>
                  </a:lnTo>
                  <a:lnTo>
                    <a:pt x="483908" y="20637"/>
                  </a:lnTo>
                  <a:lnTo>
                    <a:pt x="406552" y="20637"/>
                  </a:lnTo>
                  <a:lnTo>
                    <a:pt x="374154" y="44564"/>
                  </a:lnTo>
                  <a:lnTo>
                    <a:pt x="342087" y="146989"/>
                  </a:lnTo>
                  <a:lnTo>
                    <a:pt x="341223" y="149567"/>
                  </a:lnTo>
                  <a:lnTo>
                    <a:pt x="341223" y="152996"/>
                  </a:lnTo>
                  <a:lnTo>
                    <a:pt x="339509" y="150418"/>
                  </a:lnTo>
                  <a:lnTo>
                    <a:pt x="336067" y="148704"/>
                  </a:lnTo>
                  <a:lnTo>
                    <a:pt x="328333" y="148704"/>
                  </a:lnTo>
                  <a:lnTo>
                    <a:pt x="324904" y="150418"/>
                  </a:lnTo>
                  <a:lnTo>
                    <a:pt x="323176" y="153860"/>
                  </a:lnTo>
                  <a:lnTo>
                    <a:pt x="320459" y="158318"/>
                  </a:lnTo>
                  <a:lnTo>
                    <a:pt x="314909" y="167614"/>
                  </a:lnTo>
                  <a:lnTo>
                    <a:pt x="308635" y="177431"/>
                  </a:lnTo>
                  <a:lnTo>
                    <a:pt x="303415" y="183946"/>
                  </a:lnTo>
                  <a:lnTo>
                    <a:pt x="298246" y="189103"/>
                  </a:lnTo>
                  <a:lnTo>
                    <a:pt x="293954" y="188239"/>
                  </a:lnTo>
                  <a:lnTo>
                    <a:pt x="257860" y="188239"/>
                  </a:lnTo>
                  <a:lnTo>
                    <a:pt x="233718" y="161594"/>
                  </a:lnTo>
                  <a:lnTo>
                    <a:pt x="231482" y="157962"/>
                  </a:lnTo>
                  <a:lnTo>
                    <a:pt x="228625" y="153860"/>
                  </a:lnTo>
                  <a:lnTo>
                    <a:pt x="226910" y="150418"/>
                  </a:lnTo>
                  <a:lnTo>
                    <a:pt x="223469" y="148704"/>
                  </a:lnTo>
                  <a:lnTo>
                    <a:pt x="215734" y="148704"/>
                  </a:lnTo>
                  <a:lnTo>
                    <a:pt x="212293" y="150418"/>
                  </a:lnTo>
                  <a:lnTo>
                    <a:pt x="210578" y="153860"/>
                  </a:lnTo>
                  <a:lnTo>
                    <a:pt x="210578" y="56730"/>
                  </a:lnTo>
                  <a:lnTo>
                    <a:pt x="210578" y="50723"/>
                  </a:lnTo>
                  <a:lnTo>
                    <a:pt x="206959" y="31915"/>
                  </a:lnTo>
                  <a:lnTo>
                    <a:pt x="197040" y="16332"/>
                  </a:lnTo>
                  <a:lnTo>
                    <a:pt x="182295" y="5270"/>
                  </a:lnTo>
                  <a:lnTo>
                    <a:pt x="164160" y="0"/>
                  </a:lnTo>
                  <a:lnTo>
                    <a:pt x="74777" y="0"/>
                  </a:lnTo>
                  <a:lnTo>
                    <a:pt x="56642" y="5270"/>
                  </a:lnTo>
                  <a:lnTo>
                    <a:pt x="41897" y="16332"/>
                  </a:lnTo>
                  <a:lnTo>
                    <a:pt x="31991" y="31915"/>
                  </a:lnTo>
                  <a:lnTo>
                    <a:pt x="28359" y="50723"/>
                  </a:lnTo>
                  <a:lnTo>
                    <a:pt x="28359" y="162458"/>
                  </a:lnTo>
                  <a:lnTo>
                    <a:pt x="31800" y="166751"/>
                  </a:lnTo>
                  <a:lnTo>
                    <a:pt x="36093" y="169329"/>
                  </a:lnTo>
                  <a:lnTo>
                    <a:pt x="35229" y="170192"/>
                  </a:lnTo>
                  <a:lnTo>
                    <a:pt x="35229" y="171056"/>
                  </a:lnTo>
                  <a:lnTo>
                    <a:pt x="850" y="351561"/>
                  </a:lnTo>
                  <a:lnTo>
                    <a:pt x="0" y="354990"/>
                  </a:lnTo>
                  <a:lnTo>
                    <a:pt x="2578" y="357568"/>
                  </a:lnTo>
                  <a:lnTo>
                    <a:pt x="5156" y="358432"/>
                  </a:lnTo>
                  <a:lnTo>
                    <a:pt x="8585" y="358432"/>
                  </a:lnTo>
                  <a:lnTo>
                    <a:pt x="11163" y="356717"/>
                  </a:lnTo>
                  <a:lnTo>
                    <a:pt x="11163" y="354139"/>
                  </a:lnTo>
                  <a:lnTo>
                    <a:pt x="45554" y="173634"/>
                  </a:lnTo>
                  <a:lnTo>
                    <a:pt x="45554" y="171907"/>
                  </a:lnTo>
                  <a:lnTo>
                    <a:pt x="52425" y="170192"/>
                  </a:lnTo>
                  <a:lnTo>
                    <a:pt x="56718" y="164172"/>
                  </a:lnTo>
                  <a:lnTo>
                    <a:pt x="56718" y="62750"/>
                  </a:lnTo>
                  <a:lnTo>
                    <a:pt x="57581" y="58458"/>
                  </a:lnTo>
                  <a:lnTo>
                    <a:pt x="67894" y="58458"/>
                  </a:lnTo>
                  <a:lnTo>
                    <a:pt x="68757" y="62750"/>
                  </a:lnTo>
                  <a:lnTo>
                    <a:pt x="68757" y="339521"/>
                  </a:lnTo>
                  <a:lnTo>
                    <a:pt x="70421" y="347954"/>
                  </a:lnTo>
                  <a:lnTo>
                    <a:pt x="74993" y="354774"/>
                  </a:lnTo>
                  <a:lnTo>
                    <a:pt x="81737" y="359295"/>
                  </a:lnTo>
                  <a:lnTo>
                    <a:pt x="81534" y="359295"/>
                  </a:lnTo>
                  <a:lnTo>
                    <a:pt x="90246" y="361010"/>
                  </a:lnTo>
                  <a:lnTo>
                    <a:pt x="98945" y="359295"/>
                  </a:lnTo>
                  <a:lnTo>
                    <a:pt x="98755" y="359295"/>
                  </a:lnTo>
                  <a:lnTo>
                    <a:pt x="105498" y="354774"/>
                  </a:lnTo>
                  <a:lnTo>
                    <a:pt x="110070" y="347954"/>
                  </a:lnTo>
                  <a:lnTo>
                    <a:pt x="111734" y="339521"/>
                  </a:lnTo>
                  <a:lnTo>
                    <a:pt x="111734" y="178790"/>
                  </a:lnTo>
                  <a:lnTo>
                    <a:pt x="112598" y="174485"/>
                  </a:lnTo>
                  <a:lnTo>
                    <a:pt x="122910" y="174485"/>
                  </a:lnTo>
                  <a:lnTo>
                    <a:pt x="123761" y="178790"/>
                  </a:lnTo>
                  <a:lnTo>
                    <a:pt x="123761" y="337807"/>
                  </a:lnTo>
                  <a:lnTo>
                    <a:pt x="125437" y="346240"/>
                  </a:lnTo>
                  <a:lnTo>
                    <a:pt x="129997" y="353060"/>
                  </a:lnTo>
                  <a:lnTo>
                    <a:pt x="136740" y="357568"/>
                  </a:lnTo>
                  <a:lnTo>
                    <a:pt x="136550" y="357568"/>
                  </a:lnTo>
                  <a:lnTo>
                    <a:pt x="145249" y="359295"/>
                  </a:lnTo>
                  <a:lnTo>
                    <a:pt x="153962" y="357568"/>
                  </a:lnTo>
                  <a:lnTo>
                    <a:pt x="153771" y="357568"/>
                  </a:lnTo>
                  <a:lnTo>
                    <a:pt x="160515" y="353060"/>
                  </a:lnTo>
                  <a:lnTo>
                    <a:pt x="165074" y="346240"/>
                  </a:lnTo>
                  <a:lnTo>
                    <a:pt x="166738" y="337807"/>
                  </a:lnTo>
                  <a:lnTo>
                    <a:pt x="166738" y="174485"/>
                  </a:lnTo>
                  <a:lnTo>
                    <a:pt x="166738" y="61887"/>
                  </a:lnTo>
                  <a:lnTo>
                    <a:pt x="167322" y="58458"/>
                  </a:lnTo>
                  <a:lnTo>
                    <a:pt x="167601" y="56730"/>
                  </a:lnTo>
                  <a:lnTo>
                    <a:pt x="177914" y="56730"/>
                  </a:lnTo>
                  <a:lnTo>
                    <a:pt x="178777" y="61036"/>
                  </a:lnTo>
                  <a:lnTo>
                    <a:pt x="178777" y="163322"/>
                  </a:lnTo>
                  <a:lnTo>
                    <a:pt x="185648" y="170192"/>
                  </a:lnTo>
                  <a:lnTo>
                    <a:pt x="199402" y="170192"/>
                  </a:lnTo>
                  <a:lnTo>
                    <a:pt x="204558" y="166751"/>
                  </a:lnTo>
                  <a:lnTo>
                    <a:pt x="207137" y="161594"/>
                  </a:lnTo>
                  <a:lnTo>
                    <a:pt x="207137" y="162458"/>
                  </a:lnTo>
                  <a:lnTo>
                    <a:pt x="208000" y="163322"/>
                  </a:lnTo>
                  <a:lnTo>
                    <a:pt x="238086" y="218325"/>
                  </a:lnTo>
                  <a:lnTo>
                    <a:pt x="239801" y="221767"/>
                  </a:lnTo>
                  <a:lnTo>
                    <a:pt x="239801" y="236372"/>
                  </a:lnTo>
                  <a:lnTo>
                    <a:pt x="223469" y="295681"/>
                  </a:lnTo>
                  <a:lnTo>
                    <a:pt x="239801" y="295681"/>
                  </a:lnTo>
                  <a:lnTo>
                    <a:pt x="239801" y="352412"/>
                  </a:lnTo>
                  <a:lnTo>
                    <a:pt x="246684" y="358432"/>
                  </a:lnTo>
                  <a:lnTo>
                    <a:pt x="263017" y="358432"/>
                  </a:lnTo>
                  <a:lnTo>
                    <a:pt x="269024" y="351561"/>
                  </a:lnTo>
                  <a:lnTo>
                    <a:pt x="269024" y="295681"/>
                  </a:lnTo>
                  <a:lnTo>
                    <a:pt x="277622" y="295681"/>
                  </a:lnTo>
                  <a:lnTo>
                    <a:pt x="277622" y="352412"/>
                  </a:lnTo>
                  <a:lnTo>
                    <a:pt x="284505" y="358432"/>
                  </a:lnTo>
                  <a:lnTo>
                    <a:pt x="300837" y="358432"/>
                  </a:lnTo>
                  <a:lnTo>
                    <a:pt x="306844" y="351561"/>
                  </a:lnTo>
                  <a:lnTo>
                    <a:pt x="306844" y="295681"/>
                  </a:lnTo>
                  <a:lnTo>
                    <a:pt x="323176" y="295681"/>
                  </a:lnTo>
                  <a:lnTo>
                    <a:pt x="306844" y="236372"/>
                  </a:lnTo>
                  <a:lnTo>
                    <a:pt x="306844" y="222631"/>
                  </a:lnTo>
                  <a:lnTo>
                    <a:pt x="308571" y="219189"/>
                  </a:lnTo>
                  <a:lnTo>
                    <a:pt x="325399" y="189103"/>
                  </a:lnTo>
                  <a:lnTo>
                    <a:pt x="336931" y="168478"/>
                  </a:lnTo>
                  <a:lnTo>
                    <a:pt x="338645" y="165036"/>
                  </a:lnTo>
                  <a:lnTo>
                    <a:pt x="339509" y="161594"/>
                  </a:lnTo>
                  <a:lnTo>
                    <a:pt x="341223" y="165036"/>
                  </a:lnTo>
                  <a:lnTo>
                    <a:pt x="343814" y="167614"/>
                  </a:lnTo>
                  <a:lnTo>
                    <a:pt x="348107" y="169329"/>
                  </a:lnTo>
                  <a:lnTo>
                    <a:pt x="357720" y="169138"/>
                  </a:lnTo>
                  <a:lnTo>
                    <a:pt x="363791" y="164503"/>
                  </a:lnTo>
                  <a:lnTo>
                    <a:pt x="365480" y="161594"/>
                  </a:lnTo>
                  <a:lnTo>
                    <a:pt x="366966" y="159054"/>
                  </a:lnTo>
                  <a:lnTo>
                    <a:pt x="367880" y="156438"/>
                  </a:lnTo>
                  <a:lnTo>
                    <a:pt x="368884" y="152996"/>
                  </a:lnTo>
                  <a:lnTo>
                    <a:pt x="391947" y="74790"/>
                  </a:lnTo>
                  <a:lnTo>
                    <a:pt x="393661" y="68770"/>
                  </a:lnTo>
                  <a:lnTo>
                    <a:pt x="397954" y="69634"/>
                  </a:lnTo>
                  <a:lnTo>
                    <a:pt x="403110" y="71348"/>
                  </a:lnTo>
                  <a:lnTo>
                    <a:pt x="400532" y="77368"/>
                  </a:lnTo>
                  <a:lnTo>
                    <a:pt x="358419" y="231216"/>
                  </a:lnTo>
                  <a:lnTo>
                    <a:pt x="397954" y="231216"/>
                  </a:lnTo>
                  <a:lnTo>
                    <a:pt x="397954" y="341236"/>
                  </a:lnTo>
                  <a:lnTo>
                    <a:pt x="399465" y="348551"/>
                  </a:lnTo>
                  <a:lnTo>
                    <a:pt x="403542" y="354558"/>
                  </a:lnTo>
                  <a:lnTo>
                    <a:pt x="409562" y="358648"/>
                  </a:lnTo>
                  <a:lnTo>
                    <a:pt x="416864" y="360146"/>
                  </a:lnTo>
                  <a:lnTo>
                    <a:pt x="424180" y="358648"/>
                  </a:lnTo>
                  <a:lnTo>
                    <a:pt x="430187" y="354558"/>
                  </a:lnTo>
                  <a:lnTo>
                    <a:pt x="434276" y="348551"/>
                  </a:lnTo>
                  <a:lnTo>
                    <a:pt x="434390" y="347954"/>
                  </a:lnTo>
                  <a:lnTo>
                    <a:pt x="435775" y="341236"/>
                  </a:lnTo>
                  <a:lnTo>
                    <a:pt x="435775" y="231216"/>
                  </a:lnTo>
                  <a:lnTo>
                    <a:pt x="446087" y="231216"/>
                  </a:lnTo>
                  <a:lnTo>
                    <a:pt x="446087" y="341236"/>
                  </a:lnTo>
                  <a:lnTo>
                    <a:pt x="447598" y="348551"/>
                  </a:lnTo>
                  <a:lnTo>
                    <a:pt x="451675" y="354558"/>
                  </a:lnTo>
                  <a:lnTo>
                    <a:pt x="457695" y="358648"/>
                  </a:lnTo>
                  <a:lnTo>
                    <a:pt x="464997" y="360146"/>
                  </a:lnTo>
                  <a:lnTo>
                    <a:pt x="472313" y="358648"/>
                  </a:lnTo>
                  <a:lnTo>
                    <a:pt x="478320" y="354558"/>
                  </a:lnTo>
                  <a:lnTo>
                    <a:pt x="482409" y="348551"/>
                  </a:lnTo>
                  <a:lnTo>
                    <a:pt x="482523" y="347954"/>
                  </a:lnTo>
                  <a:lnTo>
                    <a:pt x="483908" y="341236"/>
                  </a:lnTo>
                  <a:lnTo>
                    <a:pt x="483908" y="231216"/>
                  </a:lnTo>
                  <a:lnTo>
                    <a:pt x="523455" y="231216"/>
                  </a:lnTo>
                  <a:lnTo>
                    <a:pt x="481330" y="77368"/>
                  </a:lnTo>
                  <a:lnTo>
                    <a:pt x="479615" y="70485"/>
                  </a:lnTo>
                  <a:lnTo>
                    <a:pt x="483908" y="69634"/>
                  </a:lnTo>
                  <a:lnTo>
                    <a:pt x="486486" y="68770"/>
                  </a:lnTo>
                  <a:lnTo>
                    <a:pt x="489064" y="67906"/>
                  </a:lnTo>
                  <a:lnTo>
                    <a:pt x="489178" y="68770"/>
                  </a:lnTo>
                  <a:lnTo>
                    <a:pt x="489280" y="69634"/>
                  </a:lnTo>
                  <a:lnTo>
                    <a:pt x="489394" y="70485"/>
                  </a:lnTo>
                  <a:lnTo>
                    <a:pt x="513994" y="156438"/>
                  </a:lnTo>
                  <a:lnTo>
                    <a:pt x="533768" y="169329"/>
                  </a:lnTo>
                  <a:lnTo>
                    <a:pt x="541909" y="164033"/>
                  </a:lnTo>
                  <a:lnTo>
                    <a:pt x="544195" y="157962"/>
                  </a:lnTo>
                  <a:lnTo>
                    <a:pt x="544728" y="156438"/>
                  </a:lnTo>
                  <a:close/>
                </a:path>
                <a:path w="1054734" h="361314">
                  <a:moveTo>
                    <a:pt x="1054646" y="50723"/>
                  </a:moveTo>
                  <a:lnTo>
                    <a:pt x="1052017" y="31800"/>
                  </a:lnTo>
                  <a:lnTo>
                    <a:pt x="1042606" y="16014"/>
                  </a:lnTo>
                  <a:lnTo>
                    <a:pt x="1028052" y="4902"/>
                  </a:lnTo>
                  <a:lnTo>
                    <a:pt x="1009942" y="0"/>
                  </a:lnTo>
                  <a:lnTo>
                    <a:pt x="920559" y="0"/>
                  </a:lnTo>
                  <a:lnTo>
                    <a:pt x="902423" y="5270"/>
                  </a:lnTo>
                  <a:lnTo>
                    <a:pt x="887679" y="16332"/>
                  </a:lnTo>
                  <a:lnTo>
                    <a:pt x="877773" y="31915"/>
                  </a:lnTo>
                  <a:lnTo>
                    <a:pt x="874141" y="50723"/>
                  </a:lnTo>
                  <a:lnTo>
                    <a:pt x="874141" y="164172"/>
                  </a:lnTo>
                  <a:lnTo>
                    <a:pt x="881011" y="171056"/>
                  </a:lnTo>
                  <a:lnTo>
                    <a:pt x="897343" y="171056"/>
                  </a:lnTo>
                  <a:lnTo>
                    <a:pt x="903363" y="164172"/>
                  </a:lnTo>
                  <a:lnTo>
                    <a:pt x="903363" y="61887"/>
                  </a:lnTo>
                  <a:lnTo>
                    <a:pt x="904227" y="57594"/>
                  </a:lnTo>
                  <a:lnTo>
                    <a:pt x="914539" y="57594"/>
                  </a:lnTo>
                  <a:lnTo>
                    <a:pt x="915403" y="61887"/>
                  </a:lnTo>
                  <a:lnTo>
                    <a:pt x="915403" y="338658"/>
                  </a:lnTo>
                  <a:lnTo>
                    <a:pt x="917067" y="347091"/>
                  </a:lnTo>
                  <a:lnTo>
                    <a:pt x="921626" y="353923"/>
                  </a:lnTo>
                  <a:lnTo>
                    <a:pt x="928458" y="358482"/>
                  </a:lnTo>
                  <a:lnTo>
                    <a:pt x="936891" y="360146"/>
                  </a:lnTo>
                  <a:lnTo>
                    <a:pt x="945324" y="358482"/>
                  </a:lnTo>
                  <a:lnTo>
                    <a:pt x="952144" y="353923"/>
                  </a:lnTo>
                  <a:lnTo>
                    <a:pt x="956716" y="347091"/>
                  </a:lnTo>
                  <a:lnTo>
                    <a:pt x="958380" y="338658"/>
                  </a:lnTo>
                  <a:lnTo>
                    <a:pt x="958380" y="178790"/>
                  </a:lnTo>
                  <a:lnTo>
                    <a:pt x="959231" y="174485"/>
                  </a:lnTo>
                  <a:lnTo>
                    <a:pt x="969543" y="174485"/>
                  </a:lnTo>
                  <a:lnTo>
                    <a:pt x="970407" y="178790"/>
                  </a:lnTo>
                  <a:lnTo>
                    <a:pt x="970407" y="337807"/>
                  </a:lnTo>
                  <a:lnTo>
                    <a:pt x="972070" y="346240"/>
                  </a:lnTo>
                  <a:lnTo>
                    <a:pt x="976642" y="353060"/>
                  </a:lnTo>
                  <a:lnTo>
                    <a:pt x="983462" y="357632"/>
                  </a:lnTo>
                  <a:lnTo>
                    <a:pt x="991895" y="359295"/>
                  </a:lnTo>
                  <a:lnTo>
                    <a:pt x="1000328" y="357632"/>
                  </a:lnTo>
                  <a:lnTo>
                    <a:pt x="1007148" y="353060"/>
                  </a:lnTo>
                  <a:lnTo>
                    <a:pt x="1011720" y="346240"/>
                  </a:lnTo>
                  <a:lnTo>
                    <a:pt x="1013383" y="337807"/>
                  </a:lnTo>
                  <a:lnTo>
                    <a:pt x="1013383" y="61887"/>
                  </a:lnTo>
                  <a:lnTo>
                    <a:pt x="1014247" y="56730"/>
                  </a:lnTo>
                  <a:lnTo>
                    <a:pt x="1024559" y="56730"/>
                  </a:lnTo>
                  <a:lnTo>
                    <a:pt x="1025423" y="61036"/>
                  </a:lnTo>
                  <a:lnTo>
                    <a:pt x="1025423" y="163322"/>
                  </a:lnTo>
                  <a:lnTo>
                    <a:pt x="1032294" y="170192"/>
                  </a:lnTo>
                  <a:lnTo>
                    <a:pt x="1048626" y="170192"/>
                  </a:lnTo>
                  <a:lnTo>
                    <a:pt x="1054646" y="163322"/>
                  </a:lnTo>
                  <a:lnTo>
                    <a:pt x="1054646" y="507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91888" y="1558546"/>
              <a:ext cx="76498" cy="77358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4556059" y="1759677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34073" y="60167"/>
                  </a:moveTo>
                  <a:lnTo>
                    <a:pt x="26094" y="60167"/>
                  </a:lnTo>
                  <a:lnTo>
                    <a:pt x="22256" y="59404"/>
                  </a:lnTo>
                  <a:lnTo>
                    <a:pt x="0" y="34073"/>
                  </a:lnTo>
                  <a:lnTo>
                    <a:pt x="0" y="26094"/>
                  </a:lnTo>
                  <a:lnTo>
                    <a:pt x="26094" y="0"/>
                  </a:lnTo>
                  <a:lnTo>
                    <a:pt x="34073" y="0"/>
                  </a:lnTo>
                  <a:lnTo>
                    <a:pt x="60167" y="30083"/>
                  </a:lnTo>
                  <a:lnTo>
                    <a:pt x="60167" y="34073"/>
                  </a:lnTo>
                  <a:lnTo>
                    <a:pt x="34073" y="601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 descr=""/>
          <p:cNvGrpSpPr/>
          <p:nvPr/>
        </p:nvGrpSpPr>
        <p:grpSpPr>
          <a:xfrm>
            <a:off x="0" y="8574387"/>
            <a:ext cx="18288000" cy="1713230"/>
            <a:chOff x="0" y="8574387"/>
            <a:chExt cx="18288000" cy="1713230"/>
          </a:xfrm>
        </p:grpSpPr>
        <p:sp>
          <p:nvSpPr>
            <p:cNvPr id="37" name="object 37" descr=""/>
            <p:cNvSpPr/>
            <p:nvPr/>
          </p:nvSpPr>
          <p:spPr>
            <a:xfrm>
              <a:off x="0" y="8595692"/>
              <a:ext cx="18288000" cy="1691639"/>
            </a:xfrm>
            <a:custGeom>
              <a:avLst/>
              <a:gdLst/>
              <a:ahLst/>
              <a:cxnLst/>
              <a:rect l="l" t="t" r="r" b="b"/>
              <a:pathLst>
                <a:path w="18288000" h="1691640">
                  <a:moveTo>
                    <a:pt x="18287998" y="1691307"/>
                  </a:moveTo>
                  <a:lnTo>
                    <a:pt x="0" y="1691307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91307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82421" y="8574392"/>
              <a:ext cx="17606010" cy="1713230"/>
            </a:xfrm>
            <a:custGeom>
              <a:avLst/>
              <a:gdLst/>
              <a:ahLst/>
              <a:cxnLst/>
              <a:rect l="l" t="t" r="r" b="b"/>
              <a:pathLst>
                <a:path w="17606010" h="1713229">
                  <a:moveTo>
                    <a:pt x="1663598" y="1675384"/>
                  </a:moveTo>
                  <a:lnTo>
                    <a:pt x="1662912" y="1627187"/>
                  </a:lnTo>
                  <a:lnTo>
                    <a:pt x="1660880" y="1579333"/>
                  </a:lnTo>
                  <a:lnTo>
                    <a:pt x="1657489" y="1531835"/>
                  </a:lnTo>
                  <a:lnTo>
                    <a:pt x="1652790" y="1484718"/>
                  </a:lnTo>
                  <a:lnTo>
                    <a:pt x="1646796" y="1437995"/>
                  </a:lnTo>
                  <a:lnTo>
                    <a:pt x="1639506" y="1391691"/>
                  </a:lnTo>
                  <a:lnTo>
                    <a:pt x="1630959" y="1345806"/>
                  </a:lnTo>
                  <a:lnTo>
                    <a:pt x="1621167" y="1300378"/>
                  </a:lnTo>
                  <a:lnTo>
                    <a:pt x="1610144" y="1255433"/>
                  </a:lnTo>
                  <a:lnTo>
                    <a:pt x="1597914" y="1210957"/>
                  </a:lnTo>
                  <a:lnTo>
                    <a:pt x="1584490" y="1166990"/>
                  </a:lnTo>
                  <a:lnTo>
                    <a:pt x="1569897" y="1123556"/>
                  </a:lnTo>
                  <a:lnTo>
                    <a:pt x="1554149" y="1080655"/>
                  </a:lnTo>
                  <a:lnTo>
                    <a:pt x="1537258" y="1038326"/>
                  </a:lnTo>
                  <a:lnTo>
                    <a:pt x="1519262" y="996569"/>
                  </a:lnTo>
                  <a:lnTo>
                    <a:pt x="1500162" y="955421"/>
                  </a:lnTo>
                  <a:lnTo>
                    <a:pt x="1479994" y="914882"/>
                  </a:lnTo>
                  <a:lnTo>
                    <a:pt x="1458747" y="874979"/>
                  </a:lnTo>
                  <a:lnTo>
                    <a:pt x="1436471" y="835723"/>
                  </a:lnTo>
                  <a:lnTo>
                    <a:pt x="1413167" y="797153"/>
                  </a:lnTo>
                  <a:lnTo>
                    <a:pt x="1388859" y="759269"/>
                  </a:lnTo>
                  <a:lnTo>
                    <a:pt x="1363560" y="722096"/>
                  </a:lnTo>
                  <a:lnTo>
                    <a:pt x="1337297" y="685647"/>
                  </a:lnTo>
                  <a:lnTo>
                    <a:pt x="1310081" y="649947"/>
                  </a:lnTo>
                  <a:lnTo>
                    <a:pt x="1281938" y="615010"/>
                  </a:lnTo>
                  <a:lnTo>
                    <a:pt x="1252867" y="580859"/>
                  </a:lnTo>
                  <a:lnTo>
                    <a:pt x="1222921" y="547509"/>
                  </a:lnTo>
                  <a:lnTo>
                    <a:pt x="1192085" y="514985"/>
                  </a:lnTo>
                  <a:lnTo>
                    <a:pt x="1160399" y="483298"/>
                  </a:lnTo>
                  <a:lnTo>
                    <a:pt x="1127874" y="452462"/>
                  </a:lnTo>
                  <a:lnTo>
                    <a:pt x="1094524" y="422516"/>
                  </a:lnTo>
                  <a:lnTo>
                    <a:pt x="1060373" y="393446"/>
                  </a:lnTo>
                  <a:lnTo>
                    <a:pt x="1025436" y="365302"/>
                  </a:lnTo>
                  <a:lnTo>
                    <a:pt x="989736" y="338086"/>
                  </a:lnTo>
                  <a:lnTo>
                    <a:pt x="953287" y="311823"/>
                  </a:lnTo>
                  <a:lnTo>
                    <a:pt x="916114" y="286524"/>
                  </a:lnTo>
                  <a:lnTo>
                    <a:pt x="878230" y="262216"/>
                  </a:lnTo>
                  <a:lnTo>
                    <a:pt x="839660" y="238912"/>
                  </a:lnTo>
                  <a:lnTo>
                    <a:pt x="800404" y="216636"/>
                  </a:lnTo>
                  <a:lnTo>
                    <a:pt x="760501" y="195389"/>
                  </a:lnTo>
                  <a:lnTo>
                    <a:pt x="719963" y="175221"/>
                  </a:lnTo>
                  <a:lnTo>
                    <a:pt x="678815" y="156121"/>
                  </a:lnTo>
                  <a:lnTo>
                    <a:pt x="637057" y="138125"/>
                  </a:lnTo>
                  <a:lnTo>
                    <a:pt x="594728" y="121234"/>
                  </a:lnTo>
                  <a:lnTo>
                    <a:pt x="551827" y="105486"/>
                  </a:lnTo>
                  <a:lnTo>
                    <a:pt x="508393" y="90893"/>
                  </a:lnTo>
                  <a:lnTo>
                    <a:pt x="464426" y="77470"/>
                  </a:lnTo>
                  <a:lnTo>
                    <a:pt x="419963" y="65239"/>
                  </a:lnTo>
                  <a:lnTo>
                    <a:pt x="375005" y="54216"/>
                  </a:lnTo>
                  <a:lnTo>
                    <a:pt x="329577" y="44424"/>
                  </a:lnTo>
                  <a:lnTo>
                    <a:pt x="283692" y="35877"/>
                  </a:lnTo>
                  <a:lnTo>
                    <a:pt x="237388" y="28587"/>
                  </a:lnTo>
                  <a:lnTo>
                    <a:pt x="190665" y="22593"/>
                  </a:lnTo>
                  <a:lnTo>
                    <a:pt x="143548" y="17881"/>
                  </a:lnTo>
                  <a:lnTo>
                    <a:pt x="96050" y="14503"/>
                  </a:lnTo>
                  <a:lnTo>
                    <a:pt x="48196" y="12471"/>
                  </a:lnTo>
                  <a:lnTo>
                    <a:pt x="0" y="11785"/>
                  </a:lnTo>
                  <a:lnTo>
                    <a:pt x="0" y="752589"/>
                  </a:lnTo>
                  <a:lnTo>
                    <a:pt x="47485" y="753783"/>
                  </a:lnTo>
                  <a:lnTo>
                    <a:pt x="94361" y="757351"/>
                  </a:lnTo>
                  <a:lnTo>
                    <a:pt x="140538" y="763219"/>
                  </a:lnTo>
                  <a:lnTo>
                    <a:pt x="185978" y="771334"/>
                  </a:lnTo>
                  <a:lnTo>
                    <a:pt x="230632" y="781634"/>
                  </a:lnTo>
                  <a:lnTo>
                    <a:pt x="274421" y="794067"/>
                  </a:lnTo>
                  <a:lnTo>
                    <a:pt x="317296" y="808583"/>
                  </a:lnTo>
                  <a:lnTo>
                    <a:pt x="359194" y="825106"/>
                  </a:lnTo>
                  <a:lnTo>
                    <a:pt x="400075" y="843584"/>
                  </a:lnTo>
                  <a:lnTo>
                    <a:pt x="439864" y="863955"/>
                  </a:lnTo>
                  <a:lnTo>
                    <a:pt x="478510" y="886180"/>
                  </a:lnTo>
                  <a:lnTo>
                    <a:pt x="515950" y="910183"/>
                  </a:lnTo>
                  <a:lnTo>
                    <a:pt x="552132" y="935913"/>
                  </a:lnTo>
                  <a:lnTo>
                    <a:pt x="586994" y="963307"/>
                  </a:lnTo>
                  <a:lnTo>
                    <a:pt x="620471" y="992314"/>
                  </a:lnTo>
                  <a:lnTo>
                    <a:pt x="652526" y="1022870"/>
                  </a:lnTo>
                  <a:lnTo>
                    <a:pt x="683082" y="1054912"/>
                  </a:lnTo>
                  <a:lnTo>
                    <a:pt x="712089" y="1088402"/>
                  </a:lnTo>
                  <a:lnTo>
                    <a:pt x="739482" y="1123264"/>
                  </a:lnTo>
                  <a:lnTo>
                    <a:pt x="765213" y="1159433"/>
                  </a:lnTo>
                  <a:lnTo>
                    <a:pt x="789216" y="1196873"/>
                  </a:lnTo>
                  <a:lnTo>
                    <a:pt x="811428" y="1235519"/>
                  </a:lnTo>
                  <a:lnTo>
                    <a:pt x="831811" y="1275308"/>
                  </a:lnTo>
                  <a:lnTo>
                    <a:pt x="850290" y="1316189"/>
                  </a:lnTo>
                  <a:lnTo>
                    <a:pt x="866813" y="1358099"/>
                  </a:lnTo>
                  <a:lnTo>
                    <a:pt x="881316" y="1400975"/>
                  </a:lnTo>
                  <a:lnTo>
                    <a:pt x="893749" y="1444764"/>
                  </a:lnTo>
                  <a:lnTo>
                    <a:pt x="904062" y="1489405"/>
                  </a:lnTo>
                  <a:lnTo>
                    <a:pt x="912177" y="1534845"/>
                  </a:lnTo>
                  <a:lnTo>
                    <a:pt x="918044" y="1581035"/>
                  </a:lnTo>
                  <a:lnTo>
                    <a:pt x="921600" y="1627898"/>
                  </a:lnTo>
                  <a:lnTo>
                    <a:pt x="922807" y="1675384"/>
                  </a:lnTo>
                  <a:lnTo>
                    <a:pt x="1663598" y="1675384"/>
                  </a:lnTo>
                  <a:close/>
                </a:path>
                <a:path w="17606010" h="1713229">
                  <a:moveTo>
                    <a:pt x="7612418" y="892784"/>
                  </a:moveTo>
                  <a:lnTo>
                    <a:pt x="6731432" y="11785"/>
                  </a:lnTo>
                  <a:lnTo>
                    <a:pt x="5850293" y="892924"/>
                  </a:lnTo>
                  <a:lnTo>
                    <a:pt x="6669989" y="1712607"/>
                  </a:lnTo>
                  <a:lnTo>
                    <a:pt x="6792874" y="1712607"/>
                  </a:lnTo>
                  <a:lnTo>
                    <a:pt x="7612418" y="893064"/>
                  </a:lnTo>
                  <a:lnTo>
                    <a:pt x="7612418" y="892784"/>
                  </a:lnTo>
                  <a:close/>
                </a:path>
                <a:path w="17606010" h="1713229">
                  <a:moveTo>
                    <a:pt x="8461223" y="860488"/>
                  </a:moveTo>
                  <a:lnTo>
                    <a:pt x="8459876" y="812330"/>
                  </a:lnTo>
                  <a:lnTo>
                    <a:pt x="8455901" y="764870"/>
                  </a:lnTo>
                  <a:lnTo>
                    <a:pt x="8449348" y="718197"/>
                  </a:lnTo>
                  <a:lnTo>
                    <a:pt x="8440306" y="672376"/>
                  </a:lnTo>
                  <a:lnTo>
                    <a:pt x="8428825" y="627468"/>
                  </a:lnTo>
                  <a:lnTo>
                    <a:pt x="8415007" y="583552"/>
                  </a:lnTo>
                  <a:lnTo>
                    <a:pt x="8398904" y="540689"/>
                  </a:lnTo>
                  <a:lnTo>
                    <a:pt x="8380590" y="498970"/>
                  </a:lnTo>
                  <a:lnTo>
                    <a:pt x="8360143" y="458457"/>
                  </a:lnTo>
                  <a:lnTo>
                    <a:pt x="8337626" y="419227"/>
                  </a:lnTo>
                  <a:lnTo>
                    <a:pt x="8313115" y="381342"/>
                  </a:lnTo>
                  <a:lnTo>
                    <a:pt x="8286686" y="344868"/>
                  </a:lnTo>
                  <a:lnTo>
                    <a:pt x="8258403" y="309905"/>
                  </a:lnTo>
                  <a:lnTo>
                    <a:pt x="8228343" y="276491"/>
                  </a:lnTo>
                  <a:lnTo>
                    <a:pt x="8196567" y="244729"/>
                  </a:lnTo>
                  <a:lnTo>
                    <a:pt x="8163166" y="214655"/>
                  </a:lnTo>
                  <a:lnTo>
                    <a:pt x="8128190" y="186372"/>
                  </a:lnTo>
                  <a:lnTo>
                    <a:pt x="8091729" y="159943"/>
                  </a:lnTo>
                  <a:lnTo>
                    <a:pt x="8053845" y="135432"/>
                  </a:lnTo>
                  <a:lnTo>
                    <a:pt x="8014614" y="112915"/>
                  </a:lnTo>
                  <a:lnTo>
                    <a:pt x="7974101" y="92468"/>
                  </a:lnTo>
                  <a:lnTo>
                    <a:pt x="7932382" y="74155"/>
                  </a:lnTo>
                  <a:lnTo>
                    <a:pt x="7889532" y="58051"/>
                  </a:lnTo>
                  <a:lnTo>
                    <a:pt x="7845615" y="44234"/>
                  </a:lnTo>
                  <a:lnTo>
                    <a:pt x="7800708" y="32766"/>
                  </a:lnTo>
                  <a:lnTo>
                    <a:pt x="7754887" y="23710"/>
                  </a:lnTo>
                  <a:lnTo>
                    <a:pt x="7708214" y="17170"/>
                  </a:lnTo>
                  <a:lnTo>
                    <a:pt x="7660754" y="13182"/>
                  </a:lnTo>
                  <a:lnTo>
                    <a:pt x="7612608" y="11836"/>
                  </a:lnTo>
                  <a:lnTo>
                    <a:pt x="7612608" y="1709102"/>
                  </a:lnTo>
                  <a:lnTo>
                    <a:pt x="7660754" y="1707756"/>
                  </a:lnTo>
                  <a:lnTo>
                    <a:pt x="7708214" y="1703781"/>
                  </a:lnTo>
                  <a:lnTo>
                    <a:pt x="7754887" y="1697228"/>
                  </a:lnTo>
                  <a:lnTo>
                    <a:pt x="7800708" y="1688185"/>
                  </a:lnTo>
                  <a:lnTo>
                    <a:pt x="7845615" y="1676704"/>
                  </a:lnTo>
                  <a:lnTo>
                    <a:pt x="7889532" y="1662887"/>
                  </a:lnTo>
                  <a:lnTo>
                    <a:pt x="7932382" y="1646783"/>
                  </a:lnTo>
                  <a:lnTo>
                    <a:pt x="7974101" y="1628470"/>
                  </a:lnTo>
                  <a:lnTo>
                    <a:pt x="8014614" y="1608023"/>
                  </a:lnTo>
                  <a:lnTo>
                    <a:pt x="8053845" y="1585506"/>
                  </a:lnTo>
                  <a:lnTo>
                    <a:pt x="8091729" y="1560995"/>
                  </a:lnTo>
                  <a:lnTo>
                    <a:pt x="8128190" y="1534566"/>
                  </a:lnTo>
                  <a:lnTo>
                    <a:pt x="8163166" y="1506283"/>
                  </a:lnTo>
                  <a:lnTo>
                    <a:pt x="8196567" y="1476222"/>
                  </a:lnTo>
                  <a:lnTo>
                    <a:pt x="8228343" y="1444447"/>
                  </a:lnTo>
                  <a:lnTo>
                    <a:pt x="8258403" y="1411046"/>
                  </a:lnTo>
                  <a:lnTo>
                    <a:pt x="8286686" y="1376070"/>
                  </a:lnTo>
                  <a:lnTo>
                    <a:pt x="8313115" y="1339608"/>
                  </a:lnTo>
                  <a:lnTo>
                    <a:pt x="8337626" y="1301724"/>
                  </a:lnTo>
                  <a:lnTo>
                    <a:pt x="8360143" y="1262494"/>
                  </a:lnTo>
                  <a:lnTo>
                    <a:pt x="8380590" y="1221981"/>
                  </a:lnTo>
                  <a:lnTo>
                    <a:pt x="8398904" y="1180261"/>
                  </a:lnTo>
                  <a:lnTo>
                    <a:pt x="8415007" y="1137412"/>
                  </a:lnTo>
                  <a:lnTo>
                    <a:pt x="8428825" y="1093495"/>
                  </a:lnTo>
                  <a:lnTo>
                    <a:pt x="8440306" y="1048588"/>
                  </a:lnTo>
                  <a:lnTo>
                    <a:pt x="8449348" y="1002766"/>
                  </a:lnTo>
                  <a:lnTo>
                    <a:pt x="8455901" y="956094"/>
                  </a:lnTo>
                  <a:lnTo>
                    <a:pt x="8459876" y="908634"/>
                  </a:lnTo>
                  <a:lnTo>
                    <a:pt x="8461223" y="860488"/>
                  </a:lnTo>
                  <a:close/>
                </a:path>
                <a:path w="17606010" h="1713229">
                  <a:moveTo>
                    <a:pt x="9310408" y="11836"/>
                  </a:moveTo>
                  <a:lnTo>
                    <a:pt x="9262250" y="13182"/>
                  </a:lnTo>
                  <a:lnTo>
                    <a:pt x="9214802" y="17170"/>
                  </a:lnTo>
                  <a:lnTo>
                    <a:pt x="9168130" y="23710"/>
                  </a:lnTo>
                  <a:lnTo>
                    <a:pt x="9122296" y="32766"/>
                  </a:lnTo>
                  <a:lnTo>
                    <a:pt x="9077388" y="44234"/>
                  </a:lnTo>
                  <a:lnTo>
                    <a:pt x="9033485" y="58051"/>
                  </a:lnTo>
                  <a:lnTo>
                    <a:pt x="8990622" y="74155"/>
                  </a:lnTo>
                  <a:lnTo>
                    <a:pt x="8948915" y="92468"/>
                  </a:lnTo>
                  <a:lnTo>
                    <a:pt x="8908402" y="112915"/>
                  </a:lnTo>
                  <a:lnTo>
                    <a:pt x="8869159" y="135432"/>
                  </a:lnTo>
                  <a:lnTo>
                    <a:pt x="8831275" y="159943"/>
                  </a:lnTo>
                  <a:lnTo>
                    <a:pt x="8794813" y="186372"/>
                  </a:lnTo>
                  <a:lnTo>
                    <a:pt x="8759850" y="214655"/>
                  </a:lnTo>
                  <a:lnTo>
                    <a:pt x="8726437" y="244729"/>
                  </a:lnTo>
                  <a:lnTo>
                    <a:pt x="8694674" y="276491"/>
                  </a:lnTo>
                  <a:lnTo>
                    <a:pt x="8664600" y="309905"/>
                  </a:lnTo>
                  <a:lnTo>
                    <a:pt x="8636317" y="344868"/>
                  </a:lnTo>
                  <a:lnTo>
                    <a:pt x="8609889" y="381342"/>
                  </a:lnTo>
                  <a:lnTo>
                    <a:pt x="8585378" y="419227"/>
                  </a:lnTo>
                  <a:lnTo>
                    <a:pt x="8562861" y="458457"/>
                  </a:lnTo>
                  <a:lnTo>
                    <a:pt x="8542414" y="498970"/>
                  </a:lnTo>
                  <a:lnTo>
                    <a:pt x="8524100" y="540689"/>
                  </a:lnTo>
                  <a:lnTo>
                    <a:pt x="8507997" y="583552"/>
                  </a:lnTo>
                  <a:lnTo>
                    <a:pt x="8494179" y="627468"/>
                  </a:lnTo>
                  <a:lnTo>
                    <a:pt x="8482711" y="672376"/>
                  </a:lnTo>
                  <a:lnTo>
                    <a:pt x="8473669" y="718197"/>
                  </a:lnTo>
                  <a:lnTo>
                    <a:pt x="8467115" y="764870"/>
                  </a:lnTo>
                  <a:lnTo>
                    <a:pt x="8463128" y="812330"/>
                  </a:lnTo>
                  <a:lnTo>
                    <a:pt x="8461794" y="860488"/>
                  </a:lnTo>
                  <a:lnTo>
                    <a:pt x="8463128" y="908634"/>
                  </a:lnTo>
                  <a:lnTo>
                    <a:pt x="8467115" y="956094"/>
                  </a:lnTo>
                  <a:lnTo>
                    <a:pt x="8473669" y="1002766"/>
                  </a:lnTo>
                  <a:lnTo>
                    <a:pt x="8482711" y="1048588"/>
                  </a:lnTo>
                  <a:lnTo>
                    <a:pt x="8494179" y="1093495"/>
                  </a:lnTo>
                  <a:lnTo>
                    <a:pt x="8507997" y="1137412"/>
                  </a:lnTo>
                  <a:lnTo>
                    <a:pt x="8524100" y="1180261"/>
                  </a:lnTo>
                  <a:lnTo>
                    <a:pt x="8542414" y="1221981"/>
                  </a:lnTo>
                  <a:lnTo>
                    <a:pt x="8562861" y="1262494"/>
                  </a:lnTo>
                  <a:lnTo>
                    <a:pt x="8585378" y="1301724"/>
                  </a:lnTo>
                  <a:lnTo>
                    <a:pt x="8609889" y="1339608"/>
                  </a:lnTo>
                  <a:lnTo>
                    <a:pt x="8636317" y="1376070"/>
                  </a:lnTo>
                  <a:lnTo>
                    <a:pt x="8664600" y="1411046"/>
                  </a:lnTo>
                  <a:lnTo>
                    <a:pt x="8694674" y="1444447"/>
                  </a:lnTo>
                  <a:lnTo>
                    <a:pt x="8726437" y="1476222"/>
                  </a:lnTo>
                  <a:lnTo>
                    <a:pt x="8759850" y="1506283"/>
                  </a:lnTo>
                  <a:lnTo>
                    <a:pt x="8794813" y="1534566"/>
                  </a:lnTo>
                  <a:lnTo>
                    <a:pt x="8831275" y="1560995"/>
                  </a:lnTo>
                  <a:lnTo>
                    <a:pt x="8869159" y="1585506"/>
                  </a:lnTo>
                  <a:lnTo>
                    <a:pt x="8908402" y="1608023"/>
                  </a:lnTo>
                  <a:lnTo>
                    <a:pt x="8948915" y="1628470"/>
                  </a:lnTo>
                  <a:lnTo>
                    <a:pt x="8990622" y="1646783"/>
                  </a:lnTo>
                  <a:lnTo>
                    <a:pt x="9033485" y="1662887"/>
                  </a:lnTo>
                  <a:lnTo>
                    <a:pt x="9077388" y="1676704"/>
                  </a:lnTo>
                  <a:lnTo>
                    <a:pt x="9122296" y="1688185"/>
                  </a:lnTo>
                  <a:lnTo>
                    <a:pt x="9168130" y="1697228"/>
                  </a:lnTo>
                  <a:lnTo>
                    <a:pt x="9214802" y="1703781"/>
                  </a:lnTo>
                  <a:lnTo>
                    <a:pt x="9262250" y="1707756"/>
                  </a:lnTo>
                  <a:lnTo>
                    <a:pt x="9310408" y="1709102"/>
                  </a:lnTo>
                  <a:lnTo>
                    <a:pt x="9310408" y="11836"/>
                  </a:lnTo>
                  <a:close/>
                </a:path>
                <a:path w="17606010" h="1713229">
                  <a:moveTo>
                    <a:pt x="17605566" y="1686077"/>
                  </a:moveTo>
                  <a:lnTo>
                    <a:pt x="15919526" y="0"/>
                  </a:lnTo>
                  <a:lnTo>
                    <a:pt x="15919514" y="1693519"/>
                  </a:lnTo>
                  <a:lnTo>
                    <a:pt x="17605566" y="1693519"/>
                  </a:lnTo>
                  <a:lnTo>
                    <a:pt x="17605566" y="1686077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4828327" y="8586174"/>
              <a:ext cx="1761489" cy="1701164"/>
            </a:xfrm>
            <a:custGeom>
              <a:avLst/>
              <a:gdLst/>
              <a:ahLst/>
              <a:cxnLst/>
              <a:rect l="l" t="t" r="r" b="b"/>
              <a:pathLst>
                <a:path w="1761490" h="1701165">
                  <a:moveTo>
                    <a:pt x="0" y="1700825"/>
                  </a:moveTo>
                  <a:lnTo>
                    <a:pt x="1760945" y="1700825"/>
                  </a:lnTo>
                  <a:lnTo>
                    <a:pt x="1759516" y="1665570"/>
                  </a:lnTo>
                  <a:lnTo>
                    <a:pt x="1756282" y="1617728"/>
                  </a:lnTo>
                  <a:lnTo>
                    <a:pt x="1751782" y="1570243"/>
                  </a:lnTo>
                  <a:lnTo>
                    <a:pt x="1746036" y="1523132"/>
                  </a:lnTo>
                  <a:lnTo>
                    <a:pt x="1739058" y="1476412"/>
                  </a:lnTo>
                  <a:lnTo>
                    <a:pt x="1730865" y="1430101"/>
                  </a:lnTo>
                  <a:lnTo>
                    <a:pt x="1721476" y="1384214"/>
                  </a:lnTo>
                  <a:lnTo>
                    <a:pt x="1710906" y="1338768"/>
                  </a:lnTo>
                  <a:lnTo>
                    <a:pt x="1699172" y="1293781"/>
                  </a:lnTo>
                  <a:lnTo>
                    <a:pt x="1686291" y="1249269"/>
                  </a:lnTo>
                  <a:lnTo>
                    <a:pt x="1672280" y="1205249"/>
                  </a:lnTo>
                  <a:lnTo>
                    <a:pt x="1657155" y="1161737"/>
                  </a:lnTo>
                  <a:lnTo>
                    <a:pt x="1640934" y="1118752"/>
                  </a:lnTo>
                  <a:lnTo>
                    <a:pt x="1623633" y="1076308"/>
                  </a:lnTo>
                  <a:lnTo>
                    <a:pt x="1605269" y="1034423"/>
                  </a:lnTo>
                  <a:lnTo>
                    <a:pt x="1585859" y="993115"/>
                  </a:lnTo>
                  <a:lnTo>
                    <a:pt x="1565419" y="952399"/>
                  </a:lnTo>
                  <a:lnTo>
                    <a:pt x="1543967" y="912292"/>
                  </a:lnTo>
                  <a:lnTo>
                    <a:pt x="1521519" y="872812"/>
                  </a:lnTo>
                  <a:lnTo>
                    <a:pt x="1498092" y="833975"/>
                  </a:lnTo>
                  <a:lnTo>
                    <a:pt x="1473703" y="795798"/>
                  </a:lnTo>
                  <a:lnTo>
                    <a:pt x="1448368" y="758298"/>
                  </a:lnTo>
                  <a:lnTo>
                    <a:pt x="1422104" y="721491"/>
                  </a:lnTo>
                  <a:lnTo>
                    <a:pt x="1394929" y="685394"/>
                  </a:lnTo>
                  <a:lnTo>
                    <a:pt x="1366859" y="650024"/>
                  </a:lnTo>
                  <a:lnTo>
                    <a:pt x="1337910" y="615398"/>
                  </a:lnTo>
                  <a:lnTo>
                    <a:pt x="1308100" y="581533"/>
                  </a:lnTo>
                  <a:lnTo>
                    <a:pt x="1277446" y="548445"/>
                  </a:lnTo>
                  <a:lnTo>
                    <a:pt x="1245963" y="516152"/>
                  </a:lnTo>
                  <a:lnTo>
                    <a:pt x="1213670" y="484670"/>
                  </a:lnTo>
                  <a:lnTo>
                    <a:pt x="1180582" y="454015"/>
                  </a:lnTo>
                  <a:lnTo>
                    <a:pt x="1146717" y="424205"/>
                  </a:lnTo>
                  <a:lnTo>
                    <a:pt x="1112091" y="395257"/>
                  </a:lnTo>
                  <a:lnTo>
                    <a:pt x="1076721" y="367187"/>
                  </a:lnTo>
                  <a:lnTo>
                    <a:pt x="1040624" y="340012"/>
                  </a:lnTo>
                  <a:lnTo>
                    <a:pt x="1003817" y="313749"/>
                  </a:lnTo>
                  <a:lnTo>
                    <a:pt x="966316" y="288414"/>
                  </a:lnTo>
                  <a:lnTo>
                    <a:pt x="928139" y="264025"/>
                  </a:lnTo>
                  <a:lnTo>
                    <a:pt x="889302" y="240598"/>
                  </a:lnTo>
                  <a:lnTo>
                    <a:pt x="849822" y="218150"/>
                  </a:lnTo>
                  <a:lnTo>
                    <a:pt x="809715" y="196698"/>
                  </a:lnTo>
                  <a:lnTo>
                    <a:pt x="768999" y="176258"/>
                  </a:lnTo>
                  <a:lnTo>
                    <a:pt x="727690" y="156849"/>
                  </a:lnTo>
                  <a:lnTo>
                    <a:pt x="685806" y="138485"/>
                  </a:lnTo>
                  <a:lnTo>
                    <a:pt x="643362" y="121184"/>
                  </a:lnTo>
                  <a:lnTo>
                    <a:pt x="600376" y="104963"/>
                  </a:lnTo>
                  <a:lnTo>
                    <a:pt x="556864" y="89839"/>
                  </a:lnTo>
                  <a:lnTo>
                    <a:pt x="512844" y="75828"/>
                  </a:lnTo>
                  <a:lnTo>
                    <a:pt x="468332" y="62947"/>
                  </a:lnTo>
                  <a:lnTo>
                    <a:pt x="423345" y="51213"/>
                  </a:lnTo>
                  <a:lnTo>
                    <a:pt x="377899" y="40644"/>
                  </a:lnTo>
                  <a:lnTo>
                    <a:pt x="332012" y="31254"/>
                  </a:lnTo>
                  <a:lnTo>
                    <a:pt x="285700" y="23063"/>
                  </a:lnTo>
                  <a:lnTo>
                    <a:pt x="238980" y="16085"/>
                  </a:lnTo>
                  <a:lnTo>
                    <a:pt x="191870" y="10338"/>
                  </a:lnTo>
                  <a:lnTo>
                    <a:pt x="144384" y="5839"/>
                  </a:lnTo>
                  <a:lnTo>
                    <a:pt x="96542" y="2605"/>
                  </a:lnTo>
                  <a:lnTo>
                    <a:pt x="48358" y="652"/>
                  </a:lnTo>
                  <a:lnTo>
                    <a:pt x="0" y="0"/>
                  </a:lnTo>
                  <a:lnTo>
                    <a:pt x="0" y="1700825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346160" y="8587828"/>
              <a:ext cx="11106785" cy="1699260"/>
            </a:xfrm>
            <a:custGeom>
              <a:avLst/>
              <a:gdLst/>
              <a:ahLst/>
              <a:cxnLst/>
              <a:rect l="l" t="t" r="r" b="b"/>
              <a:pathLst>
                <a:path w="11106785" h="1699259">
                  <a:moveTo>
                    <a:pt x="1657350" y="15367"/>
                  </a:moveTo>
                  <a:lnTo>
                    <a:pt x="0" y="15367"/>
                  </a:lnTo>
                  <a:lnTo>
                    <a:pt x="0" y="1682242"/>
                  </a:lnTo>
                  <a:lnTo>
                    <a:pt x="1657350" y="1682242"/>
                  </a:lnTo>
                  <a:lnTo>
                    <a:pt x="1657350" y="15367"/>
                  </a:lnTo>
                  <a:close/>
                </a:path>
                <a:path w="11106785" h="1699259">
                  <a:moveTo>
                    <a:pt x="9342260" y="9525"/>
                  </a:moveTo>
                  <a:lnTo>
                    <a:pt x="7646810" y="9525"/>
                  </a:lnTo>
                  <a:lnTo>
                    <a:pt x="9336443" y="1699171"/>
                  </a:lnTo>
                  <a:lnTo>
                    <a:pt x="9342260" y="1699171"/>
                  </a:lnTo>
                  <a:lnTo>
                    <a:pt x="9342260" y="9525"/>
                  </a:lnTo>
                  <a:close/>
                </a:path>
                <a:path w="11106785" h="1699259">
                  <a:moveTo>
                    <a:pt x="11106442" y="850900"/>
                  </a:moveTo>
                  <a:lnTo>
                    <a:pt x="11105540" y="825500"/>
                  </a:lnTo>
                  <a:lnTo>
                    <a:pt x="11104944" y="825500"/>
                  </a:lnTo>
                  <a:lnTo>
                    <a:pt x="11104207" y="812800"/>
                  </a:lnTo>
                  <a:lnTo>
                    <a:pt x="11103343" y="800100"/>
                  </a:lnTo>
                  <a:lnTo>
                    <a:pt x="11102353" y="787400"/>
                  </a:lnTo>
                  <a:lnTo>
                    <a:pt x="11101222" y="774700"/>
                  </a:lnTo>
                  <a:lnTo>
                    <a:pt x="11099965" y="762000"/>
                  </a:lnTo>
                  <a:lnTo>
                    <a:pt x="11098581" y="762000"/>
                  </a:lnTo>
                  <a:lnTo>
                    <a:pt x="11097057" y="749300"/>
                  </a:lnTo>
                  <a:lnTo>
                    <a:pt x="11095406" y="736600"/>
                  </a:lnTo>
                  <a:lnTo>
                    <a:pt x="11093628" y="723900"/>
                  </a:lnTo>
                  <a:lnTo>
                    <a:pt x="11091710" y="711200"/>
                  </a:lnTo>
                  <a:lnTo>
                    <a:pt x="11089665" y="698500"/>
                  </a:lnTo>
                  <a:lnTo>
                    <a:pt x="11087494" y="698500"/>
                  </a:lnTo>
                  <a:lnTo>
                    <a:pt x="11085182" y="685800"/>
                  </a:lnTo>
                  <a:lnTo>
                    <a:pt x="11082757" y="673100"/>
                  </a:lnTo>
                  <a:lnTo>
                    <a:pt x="11080191" y="660400"/>
                  </a:lnTo>
                  <a:lnTo>
                    <a:pt x="11077499" y="647700"/>
                  </a:lnTo>
                  <a:lnTo>
                    <a:pt x="11074679" y="635000"/>
                  </a:lnTo>
                  <a:lnTo>
                    <a:pt x="11071733" y="635000"/>
                  </a:lnTo>
                  <a:lnTo>
                    <a:pt x="11068660" y="622300"/>
                  </a:lnTo>
                  <a:lnTo>
                    <a:pt x="11065447" y="609600"/>
                  </a:lnTo>
                  <a:lnTo>
                    <a:pt x="11062119" y="596900"/>
                  </a:lnTo>
                  <a:lnTo>
                    <a:pt x="11058665" y="584200"/>
                  </a:lnTo>
                  <a:lnTo>
                    <a:pt x="11055083" y="584200"/>
                  </a:lnTo>
                  <a:lnTo>
                    <a:pt x="11051388" y="571500"/>
                  </a:lnTo>
                  <a:lnTo>
                    <a:pt x="11047552" y="558800"/>
                  </a:lnTo>
                  <a:lnTo>
                    <a:pt x="11043603" y="546100"/>
                  </a:lnTo>
                  <a:lnTo>
                    <a:pt x="11039526" y="533400"/>
                  </a:lnTo>
                  <a:lnTo>
                    <a:pt x="11035322" y="533400"/>
                  </a:lnTo>
                  <a:lnTo>
                    <a:pt x="11031004" y="520700"/>
                  </a:lnTo>
                  <a:lnTo>
                    <a:pt x="11026559" y="508000"/>
                  </a:lnTo>
                  <a:lnTo>
                    <a:pt x="11022000" y="495300"/>
                  </a:lnTo>
                  <a:lnTo>
                    <a:pt x="11017314" y="482600"/>
                  </a:lnTo>
                  <a:lnTo>
                    <a:pt x="11012513" y="482600"/>
                  </a:lnTo>
                  <a:lnTo>
                    <a:pt x="11007585" y="469900"/>
                  </a:lnTo>
                  <a:lnTo>
                    <a:pt x="11002556" y="457200"/>
                  </a:lnTo>
                  <a:lnTo>
                    <a:pt x="10997400" y="444500"/>
                  </a:lnTo>
                  <a:lnTo>
                    <a:pt x="10992129" y="444500"/>
                  </a:lnTo>
                  <a:lnTo>
                    <a:pt x="10986732" y="431800"/>
                  </a:lnTo>
                  <a:lnTo>
                    <a:pt x="10981233" y="419100"/>
                  </a:lnTo>
                  <a:lnTo>
                    <a:pt x="10975619" y="406400"/>
                  </a:lnTo>
                  <a:lnTo>
                    <a:pt x="10969892" y="406400"/>
                  </a:lnTo>
                  <a:lnTo>
                    <a:pt x="10964050" y="393700"/>
                  </a:lnTo>
                  <a:lnTo>
                    <a:pt x="10958093" y="381000"/>
                  </a:lnTo>
                  <a:lnTo>
                    <a:pt x="10952036" y="381000"/>
                  </a:lnTo>
                  <a:lnTo>
                    <a:pt x="10945863" y="368300"/>
                  </a:lnTo>
                  <a:lnTo>
                    <a:pt x="10939577" y="355600"/>
                  </a:lnTo>
                  <a:lnTo>
                    <a:pt x="10933189" y="355600"/>
                  </a:lnTo>
                  <a:lnTo>
                    <a:pt x="10926699" y="342900"/>
                  </a:lnTo>
                  <a:lnTo>
                    <a:pt x="10920095" y="330200"/>
                  </a:lnTo>
                  <a:lnTo>
                    <a:pt x="10913402" y="330200"/>
                  </a:lnTo>
                  <a:lnTo>
                    <a:pt x="10906582" y="317500"/>
                  </a:lnTo>
                  <a:lnTo>
                    <a:pt x="10899673" y="304800"/>
                  </a:lnTo>
                  <a:lnTo>
                    <a:pt x="10892663" y="304800"/>
                  </a:lnTo>
                  <a:lnTo>
                    <a:pt x="10885551" y="292100"/>
                  </a:lnTo>
                  <a:lnTo>
                    <a:pt x="10878337" y="279400"/>
                  </a:lnTo>
                  <a:lnTo>
                    <a:pt x="10871022" y="279400"/>
                  </a:lnTo>
                  <a:lnTo>
                    <a:pt x="10863618" y="266700"/>
                  </a:lnTo>
                  <a:lnTo>
                    <a:pt x="10856112" y="254000"/>
                  </a:lnTo>
                  <a:lnTo>
                    <a:pt x="10848518" y="254000"/>
                  </a:lnTo>
                  <a:lnTo>
                    <a:pt x="10840822" y="241300"/>
                  </a:lnTo>
                  <a:lnTo>
                    <a:pt x="10833037" y="241300"/>
                  </a:lnTo>
                  <a:lnTo>
                    <a:pt x="10825163" y="228600"/>
                  </a:lnTo>
                  <a:lnTo>
                    <a:pt x="10817200" y="215900"/>
                  </a:lnTo>
                  <a:lnTo>
                    <a:pt x="10809135" y="215900"/>
                  </a:lnTo>
                  <a:lnTo>
                    <a:pt x="10800994" y="203200"/>
                  </a:lnTo>
                  <a:lnTo>
                    <a:pt x="10792765" y="203200"/>
                  </a:lnTo>
                  <a:lnTo>
                    <a:pt x="10784446" y="190500"/>
                  </a:lnTo>
                  <a:lnTo>
                    <a:pt x="10776039" y="190500"/>
                  </a:lnTo>
                  <a:lnTo>
                    <a:pt x="10767568" y="177800"/>
                  </a:lnTo>
                  <a:lnTo>
                    <a:pt x="10758996" y="177800"/>
                  </a:lnTo>
                  <a:lnTo>
                    <a:pt x="10750347" y="165100"/>
                  </a:lnTo>
                  <a:lnTo>
                    <a:pt x="10741622" y="165100"/>
                  </a:lnTo>
                  <a:lnTo>
                    <a:pt x="10732821" y="152400"/>
                  </a:lnTo>
                  <a:lnTo>
                    <a:pt x="10723944" y="152400"/>
                  </a:lnTo>
                  <a:lnTo>
                    <a:pt x="10714990" y="139700"/>
                  </a:lnTo>
                  <a:lnTo>
                    <a:pt x="10705960" y="139700"/>
                  </a:lnTo>
                  <a:lnTo>
                    <a:pt x="10696867" y="127000"/>
                  </a:lnTo>
                  <a:lnTo>
                    <a:pt x="10687698" y="127000"/>
                  </a:lnTo>
                  <a:lnTo>
                    <a:pt x="10678452" y="114300"/>
                  </a:lnTo>
                  <a:lnTo>
                    <a:pt x="10659770" y="114300"/>
                  </a:lnTo>
                  <a:lnTo>
                    <a:pt x="10650334" y="101600"/>
                  </a:lnTo>
                  <a:lnTo>
                    <a:pt x="10640822" y="101600"/>
                  </a:lnTo>
                  <a:lnTo>
                    <a:pt x="10631259" y="88900"/>
                  </a:lnTo>
                  <a:lnTo>
                    <a:pt x="10611942" y="88900"/>
                  </a:lnTo>
                  <a:lnTo>
                    <a:pt x="10602189" y="76200"/>
                  </a:lnTo>
                  <a:lnTo>
                    <a:pt x="10592384" y="76200"/>
                  </a:lnTo>
                  <a:lnTo>
                    <a:pt x="10582529" y="63500"/>
                  </a:lnTo>
                  <a:lnTo>
                    <a:pt x="10562654" y="63500"/>
                  </a:lnTo>
                  <a:lnTo>
                    <a:pt x="10552633" y="50800"/>
                  </a:lnTo>
                  <a:lnTo>
                    <a:pt x="10522306" y="50800"/>
                  </a:lnTo>
                  <a:lnTo>
                    <a:pt x="10512107" y="38100"/>
                  </a:lnTo>
                  <a:lnTo>
                    <a:pt x="10491572" y="38100"/>
                  </a:lnTo>
                  <a:lnTo>
                    <a:pt x="10481234" y="25400"/>
                  </a:lnTo>
                  <a:lnTo>
                    <a:pt x="10439552" y="25400"/>
                  </a:lnTo>
                  <a:lnTo>
                    <a:pt x="10429049" y="12700"/>
                  </a:lnTo>
                  <a:lnTo>
                    <a:pt x="10376103" y="12700"/>
                  </a:lnTo>
                  <a:lnTo>
                    <a:pt x="10365435" y="0"/>
                  </a:lnTo>
                  <a:lnTo>
                    <a:pt x="10085476" y="0"/>
                  </a:lnTo>
                  <a:lnTo>
                    <a:pt x="10074821" y="12700"/>
                  </a:lnTo>
                  <a:lnTo>
                    <a:pt x="10021862" y="12700"/>
                  </a:lnTo>
                  <a:lnTo>
                    <a:pt x="10011359" y="25400"/>
                  </a:lnTo>
                  <a:lnTo>
                    <a:pt x="9969678" y="25400"/>
                  </a:lnTo>
                  <a:lnTo>
                    <a:pt x="9959353" y="38100"/>
                  </a:lnTo>
                  <a:lnTo>
                    <a:pt x="9938817" y="38100"/>
                  </a:lnTo>
                  <a:lnTo>
                    <a:pt x="9928619" y="50800"/>
                  </a:lnTo>
                  <a:lnTo>
                    <a:pt x="9898278" y="50800"/>
                  </a:lnTo>
                  <a:lnTo>
                    <a:pt x="9888258" y="63500"/>
                  </a:lnTo>
                  <a:lnTo>
                    <a:pt x="9868383" y="63500"/>
                  </a:lnTo>
                  <a:lnTo>
                    <a:pt x="9858527" y="76200"/>
                  </a:lnTo>
                  <a:lnTo>
                    <a:pt x="9848723" y="76200"/>
                  </a:lnTo>
                  <a:lnTo>
                    <a:pt x="9838982" y="88900"/>
                  </a:lnTo>
                  <a:lnTo>
                    <a:pt x="9819665" y="88900"/>
                  </a:lnTo>
                  <a:lnTo>
                    <a:pt x="9810090" y="101600"/>
                  </a:lnTo>
                  <a:lnTo>
                    <a:pt x="9800590" y="101600"/>
                  </a:lnTo>
                  <a:lnTo>
                    <a:pt x="9791154" y="114300"/>
                  </a:lnTo>
                  <a:lnTo>
                    <a:pt x="9772459" y="114300"/>
                  </a:lnTo>
                  <a:lnTo>
                    <a:pt x="9763227" y="127000"/>
                  </a:lnTo>
                  <a:lnTo>
                    <a:pt x="9754057" y="127000"/>
                  </a:lnTo>
                  <a:lnTo>
                    <a:pt x="9744951" y="139700"/>
                  </a:lnTo>
                  <a:lnTo>
                    <a:pt x="9735922" y="139700"/>
                  </a:lnTo>
                  <a:lnTo>
                    <a:pt x="9726968" y="152400"/>
                  </a:lnTo>
                  <a:lnTo>
                    <a:pt x="9718091" y="152400"/>
                  </a:lnTo>
                  <a:lnTo>
                    <a:pt x="9709290" y="165100"/>
                  </a:lnTo>
                  <a:lnTo>
                    <a:pt x="9700565" y="165100"/>
                  </a:lnTo>
                  <a:lnTo>
                    <a:pt x="9691916" y="177800"/>
                  </a:lnTo>
                  <a:lnTo>
                    <a:pt x="9683356" y="177800"/>
                  </a:lnTo>
                  <a:lnTo>
                    <a:pt x="9674873" y="190500"/>
                  </a:lnTo>
                  <a:lnTo>
                    <a:pt x="9666478" y="190500"/>
                  </a:lnTo>
                  <a:lnTo>
                    <a:pt x="9658159" y="203200"/>
                  </a:lnTo>
                  <a:lnTo>
                    <a:pt x="9649930" y="203200"/>
                  </a:lnTo>
                  <a:lnTo>
                    <a:pt x="9641776" y="215900"/>
                  </a:lnTo>
                  <a:lnTo>
                    <a:pt x="9633725" y="215900"/>
                  </a:lnTo>
                  <a:lnTo>
                    <a:pt x="9625762" y="228600"/>
                  </a:lnTo>
                  <a:lnTo>
                    <a:pt x="9617875" y="241300"/>
                  </a:lnTo>
                  <a:lnTo>
                    <a:pt x="9610090" y="241300"/>
                  </a:lnTo>
                  <a:lnTo>
                    <a:pt x="9602406" y="254000"/>
                  </a:lnTo>
                  <a:lnTo>
                    <a:pt x="9594799" y="254000"/>
                  </a:lnTo>
                  <a:lnTo>
                    <a:pt x="9587293" y="266700"/>
                  </a:lnTo>
                  <a:lnTo>
                    <a:pt x="9579889" y="279400"/>
                  </a:lnTo>
                  <a:lnTo>
                    <a:pt x="9572574" y="279400"/>
                  </a:lnTo>
                  <a:lnTo>
                    <a:pt x="9565361" y="292100"/>
                  </a:lnTo>
                  <a:lnTo>
                    <a:pt x="9558249" y="304800"/>
                  </a:lnTo>
                  <a:lnTo>
                    <a:pt x="9551238" y="304800"/>
                  </a:lnTo>
                  <a:lnTo>
                    <a:pt x="9544329" y="317500"/>
                  </a:lnTo>
                  <a:lnTo>
                    <a:pt x="9537522" y="330200"/>
                  </a:lnTo>
                  <a:lnTo>
                    <a:pt x="9530817" y="330200"/>
                  </a:lnTo>
                  <a:lnTo>
                    <a:pt x="9524213" y="342900"/>
                  </a:lnTo>
                  <a:lnTo>
                    <a:pt x="9517723" y="355600"/>
                  </a:lnTo>
                  <a:lnTo>
                    <a:pt x="9511335" y="355600"/>
                  </a:lnTo>
                  <a:lnTo>
                    <a:pt x="9505061" y="368300"/>
                  </a:lnTo>
                  <a:lnTo>
                    <a:pt x="9498889" y="381000"/>
                  </a:lnTo>
                  <a:lnTo>
                    <a:pt x="9492818" y="381000"/>
                  </a:lnTo>
                  <a:lnTo>
                    <a:pt x="9486862" y="393700"/>
                  </a:lnTo>
                  <a:lnTo>
                    <a:pt x="9481033" y="406400"/>
                  </a:lnTo>
                  <a:lnTo>
                    <a:pt x="9475305" y="406400"/>
                  </a:lnTo>
                  <a:lnTo>
                    <a:pt x="9469679" y="419100"/>
                  </a:lnTo>
                  <a:lnTo>
                    <a:pt x="9464180" y="431800"/>
                  </a:lnTo>
                  <a:lnTo>
                    <a:pt x="9458795" y="444500"/>
                  </a:lnTo>
                  <a:lnTo>
                    <a:pt x="9453524" y="444500"/>
                  </a:lnTo>
                  <a:lnTo>
                    <a:pt x="9448368" y="457200"/>
                  </a:lnTo>
                  <a:lnTo>
                    <a:pt x="9443326" y="469900"/>
                  </a:lnTo>
                  <a:lnTo>
                    <a:pt x="9438411" y="482600"/>
                  </a:lnTo>
                  <a:lnTo>
                    <a:pt x="9433598" y="482600"/>
                  </a:lnTo>
                  <a:lnTo>
                    <a:pt x="9428924" y="495300"/>
                  </a:lnTo>
                  <a:lnTo>
                    <a:pt x="9424352" y="508000"/>
                  </a:lnTo>
                  <a:lnTo>
                    <a:pt x="9419920" y="520700"/>
                  </a:lnTo>
                  <a:lnTo>
                    <a:pt x="9415589" y="533400"/>
                  </a:lnTo>
                  <a:lnTo>
                    <a:pt x="9411398" y="533400"/>
                  </a:lnTo>
                  <a:lnTo>
                    <a:pt x="9407322" y="546100"/>
                  </a:lnTo>
                  <a:lnTo>
                    <a:pt x="9403359" y="558800"/>
                  </a:lnTo>
                  <a:lnTo>
                    <a:pt x="9399537" y="571500"/>
                  </a:lnTo>
                  <a:lnTo>
                    <a:pt x="9395828" y="584200"/>
                  </a:lnTo>
                  <a:lnTo>
                    <a:pt x="9392247" y="584200"/>
                  </a:lnTo>
                  <a:lnTo>
                    <a:pt x="9388792" y="596900"/>
                  </a:lnTo>
                  <a:lnTo>
                    <a:pt x="9385465" y="609600"/>
                  </a:lnTo>
                  <a:lnTo>
                    <a:pt x="9382265" y="622300"/>
                  </a:lnTo>
                  <a:lnTo>
                    <a:pt x="9379191" y="635000"/>
                  </a:lnTo>
                  <a:lnTo>
                    <a:pt x="9376245" y="635000"/>
                  </a:lnTo>
                  <a:lnTo>
                    <a:pt x="9368168" y="673100"/>
                  </a:lnTo>
                  <a:lnTo>
                    <a:pt x="9363431" y="698500"/>
                  </a:lnTo>
                  <a:lnTo>
                    <a:pt x="9361259" y="698500"/>
                  </a:lnTo>
                  <a:lnTo>
                    <a:pt x="9355506" y="736600"/>
                  </a:lnTo>
                  <a:lnTo>
                    <a:pt x="9352343" y="762000"/>
                  </a:lnTo>
                  <a:lnTo>
                    <a:pt x="9350946" y="762000"/>
                  </a:lnTo>
                  <a:lnTo>
                    <a:pt x="9347568" y="800100"/>
                  </a:lnTo>
                  <a:lnTo>
                    <a:pt x="9345981" y="825500"/>
                  </a:lnTo>
                  <a:lnTo>
                    <a:pt x="9345384" y="825500"/>
                  </a:lnTo>
                  <a:lnTo>
                    <a:pt x="9344914" y="838200"/>
                  </a:lnTo>
                  <a:lnTo>
                    <a:pt x="9344584" y="850900"/>
                  </a:lnTo>
                  <a:lnTo>
                    <a:pt x="9344317" y="863600"/>
                  </a:lnTo>
                  <a:lnTo>
                    <a:pt x="9344317" y="889000"/>
                  </a:lnTo>
                  <a:lnTo>
                    <a:pt x="9344584" y="901700"/>
                  </a:lnTo>
                  <a:lnTo>
                    <a:pt x="9344914" y="901700"/>
                  </a:lnTo>
                  <a:lnTo>
                    <a:pt x="9345384" y="914400"/>
                  </a:lnTo>
                  <a:lnTo>
                    <a:pt x="9347568" y="952500"/>
                  </a:lnTo>
                  <a:lnTo>
                    <a:pt x="9349689" y="977900"/>
                  </a:lnTo>
                  <a:lnTo>
                    <a:pt x="9350946" y="977900"/>
                  </a:lnTo>
                  <a:lnTo>
                    <a:pt x="9352343" y="990600"/>
                  </a:lnTo>
                  <a:lnTo>
                    <a:pt x="9353855" y="1003300"/>
                  </a:lnTo>
                  <a:lnTo>
                    <a:pt x="9355506" y="1016000"/>
                  </a:lnTo>
                  <a:lnTo>
                    <a:pt x="9357296" y="1028700"/>
                  </a:lnTo>
                  <a:lnTo>
                    <a:pt x="9359214" y="1041400"/>
                  </a:lnTo>
                  <a:lnTo>
                    <a:pt x="9361259" y="1041400"/>
                  </a:lnTo>
                  <a:lnTo>
                    <a:pt x="9363431" y="1054100"/>
                  </a:lnTo>
                  <a:lnTo>
                    <a:pt x="9365729" y="1066800"/>
                  </a:lnTo>
                  <a:lnTo>
                    <a:pt x="9368168" y="1079500"/>
                  </a:lnTo>
                  <a:lnTo>
                    <a:pt x="9370733" y="1092200"/>
                  </a:lnTo>
                  <a:lnTo>
                    <a:pt x="9373425" y="1104900"/>
                  </a:lnTo>
                  <a:lnTo>
                    <a:pt x="9376245" y="1104900"/>
                  </a:lnTo>
                  <a:lnTo>
                    <a:pt x="9379191" y="1117600"/>
                  </a:lnTo>
                  <a:lnTo>
                    <a:pt x="9382265" y="1130300"/>
                  </a:lnTo>
                  <a:lnTo>
                    <a:pt x="9385465" y="1143000"/>
                  </a:lnTo>
                  <a:lnTo>
                    <a:pt x="9388792" y="1155700"/>
                  </a:lnTo>
                  <a:lnTo>
                    <a:pt x="9392247" y="1155700"/>
                  </a:lnTo>
                  <a:lnTo>
                    <a:pt x="9395828" y="1168400"/>
                  </a:lnTo>
                  <a:lnTo>
                    <a:pt x="9399537" y="1181100"/>
                  </a:lnTo>
                  <a:lnTo>
                    <a:pt x="9403359" y="1193800"/>
                  </a:lnTo>
                  <a:lnTo>
                    <a:pt x="9407322" y="1206500"/>
                  </a:lnTo>
                  <a:lnTo>
                    <a:pt x="9411398" y="1206500"/>
                  </a:lnTo>
                  <a:lnTo>
                    <a:pt x="9415589" y="1219200"/>
                  </a:lnTo>
                  <a:lnTo>
                    <a:pt x="9419920" y="1231900"/>
                  </a:lnTo>
                  <a:lnTo>
                    <a:pt x="9424352" y="1244600"/>
                  </a:lnTo>
                  <a:lnTo>
                    <a:pt x="9428924" y="1257300"/>
                  </a:lnTo>
                  <a:lnTo>
                    <a:pt x="9433598" y="1257300"/>
                  </a:lnTo>
                  <a:lnTo>
                    <a:pt x="9438411" y="1270000"/>
                  </a:lnTo>
                  <a:lnTo>
                    <a:pt x="9443326" y="1282700"/>
                  </a:lnTo>
                  <a:lnTo>
                    <a:pt x="9448368" y="1295400"/>
                  </a:lnTo>
                  <a:lnTo>
                    <a:pt x="9453524" y="1295400"/>
                  </a:lnTo>
                  <a:lnTo>
                    <a:pt x="9458795" y="1308100"/>
                  </a:lnTo>
                  <a:lnTo>
                    <a:pt x="9464180" y="1320800"/>
                  </a:lnTo>
                  <a:lnTo>
                    <a:pt x="9469679" y="1333500"/>
                  </a:lnTo>
                  <a:lnTo>
                    <a:pt x="9475305" y="1333500"/>
                  </a:lnTo>
                  <a:lnTo>
                    <a:pt x="9481033" y="1346200"/>
                  </a:lnTo>
                  <a:lnTo>
                    <a:pt x="9486862" y="1358900"/>
                  </a:lnTo>
                  <a:lnTo>
                    <a:pt x="9492818" y="1358900"/>
                  </a:lnTo>
                  <a:lnTo>
                    <a:pt x="9498889" y="1371600"/>
                  </a:lnTo>
                  <a:lnTo>
                    <a:pt x="9505061" y="1384300"/>
                  </a:lnTo>
                  <a:lnTo>
                    <a:pt x="9511335" y="1397000"/>
                  </a:lnTo>
                  <a:lnTo>
                    <a:pt x="9517723" y="1397000"/>
                  </a:lnTo>
                  <a:lnTo>
                    <a:pt x="9524213" y="1409700"/>
                  </a:lnTo>
                  <a:lnTo>
                    <a:pt x="9530817" y="1422400"/>
                  </a:lnTo>
                  <a:lnTo>
                    <a:pt x="9537522" y="1422400"/>
                  </a:lnTo>
                  <a:lnTo>
                    <a:pt x="9544329" y="1435100"/>
                  </a:lnTo>
                  <a:lnTo>
                    <a:pt x="9551238" y="1447800"/>
                  </a:lnTo>
                  <a:lnTo>
                    <a:pt x="9558249" y="1447800"/>
                  </a:lnTo>
                  <a:lnTo>
                    <a:pt x="9565361" y="1460500"/>
                  </a:lnTo>
                  <a:lnTo>
                    <a:pt x="9572574" y="1460500"/>
                  </a:lnTo>
                  <a:lnTo>
                    <a:pt x="9579889" y="1473200"/>
                  </a:lnTo>
                  <a:lnTo>
                    <a:pt x="9587293" y="1485900"/>
                  </a:lnTo>
                  <a:lnTo>
                    <a:pt x="9594799" y="1485900"/>
                  </a:lnTo>
                  <a:lnTo>
                    <a:pt x="9602406" y="1498600"/>
                  </a:lnTo>
                  <a:lnTo>
                    <a:pt x="9610090" y="1511300"/>
                  </a:lnTo>
                  <a:lnTo>
                    <a:pt x="9617875" y="1511300"/>
                  </a:lnTo>
                  <a:lnTo>
                    <a:pt x="9625762" y="1524000"/>
                  </a:lnTo>
                  <a:lnTo>
                    <a:pt x="9633725" y="1524000"/>
                  </a:lnTo>
                  <a:lnTo>
                    <a:pt x="9641776" y="1536700"/>
                  </a:lnTo>
                  <a:lnTo>
                    <a:pt x="9649930" y="1536700"/>
                  </a:lnTo>
                  <a:lnTo>
                    <a:pt x="9658159" y="1549400"/>
                  </a:lnTo>
                  <a:lnTo>
                    <a:pt x="9666478" y="1562100"/>
                  </a:lnTo>
                  <a:lnTo>
                    <a:pt x="9674873" y="1562100"/>
                  </a:lnTo>
                  <a:lnTo>
                    <a:pt x="9683356" y="1574800"/>
                  </a:lnTo>
                  <a:lnTo>
                    <a:pt x="9691916" y="1574800"/>
                  </a:lnTo>
                  <a:lnTo>
                    <a:pt x="9700565" y="1587500"/>
                  </a:lnTo>
                  <a:lnTo>
                    <a:pt x="9709290" y="1587500"/>
                  </a:lnTo>
                  <a:lnTo>
                    <a:pt x="9718091" y="1600200"/>
                  </a:lnTo>
                  <a:lnTo>
                    <a:pt x="9726968" y="1600200"/>
                  </a:lnTo>
                  <a:lnTo>
                    <a:pt x="9735922" y="1612900"/>
                  </a:lnTo>
                  <a:lnTo>
                    <a:pt x="9754057" y="1612900"/>
                  </a:lnTo>
                  <a:lnTo>
                    <a:pt x="9763227" y="1625600"/>
                  </a:lnTo>
                  <a:lnTo>
                    <a:pt x="9772459" y="1625600"/>
                  </a:lnTo>
                  <a:lnTo>
                    <a:pt x="9781769" y="1638300"/>
                  </a:lnTo>
                  <a:lnTo>
                    <a:pt x="9791154" y="1638300"/>
                  </a:lnTo>
                  <a:lnTo>
                    <a:pt x="9800590" y="1651000"/>
                  </a:lnTo>
                  <a:lnTo>
                    <a:pt x="9819665" y="1651000"/>
                  </a:lnTo>
                  <a:lnTo>
                    <a:pt x="9829292" y="1663700"/>
                  </a:lnTo>
                  <a:lnTo>
                    <a:pt x="9838982" y="1663700"/>
                  </a:lnTo>
                  <a:lnTo>
                    <a:pt x="9848723" y="1676400"/>
                  </a:lnTo>
                  <a:lnTo>
                    <a:pt x="9868383" y="1676400"/>
                  </a:lnTo>
                  <a:lnTo>
                    <a:pt x="9878301" y="1689100"/>
                  </a:lnTo>
                  <a:lnTo>
                    <a:pt x="10572623" y="1689100"/>
                  </a:lnTo>
                  <a:lnTo>
                    <a:pt x="10582529" y="1676400"/>
                  </a:lnTo>
                  <a:lnTo>
                    <a:pt x="10602189" y="1676400"/>
                  </a:lnTo>
                  <a:lnTo>
                    <a:pt x="10611942" y="1663700"/>
                  </a:lnTo>
                  <a:lnTo>
                    <a:pt x="10621632" y="1663700"/>
                  </a:lnTo>
                  <a:lnTo>
                    <a:pt x="10631259" y="1651000"/>
                  </a:lnTo>
                  <a:lnTo>
                    <a:pt x="10650334" y="1651000"/>
                  </a:lnTo>
                  <a:lnTo>
                    <a:pt x="10659770" y="1638300"/>
                  </a:lnTo>
                  <a:lnTo>
                    <a:pt x="10669143" y="1638300"/>
                  </a:lnTo>
                  <a:lnTo>
                    <a:pt x="10678452" y="1625600"/>
                  </a:lnTo>
                  <a:lnTo>
                    <a:pt x="10687698" y="1625600"/>
                  </a:lnTo>
                  <a:lnTo>
                    <a:pt x="10696867" y="1612900"/>
                  </a:lnTo>
                  <a:lnTo>
                    <a:pt x="10714990" y="1612900"/>
                  </a:lnTo>
                  <a:lnTo>
                    <a:pt x="10723944" y="1600200"/>
                  </a:lnTo>
                  <a:lnTo>
                    <a:pt x="10732821" y="1600200"/>
                  </a:lnTo>
                  <a:lnTo>
                    <a:pt x="10741622" y="1587500"/>
                  </a:lnTo>
                  <a:lnTo>
                    <a:pt x="10750347" y="1587500"/>
                  </a:lnTo>
                  <a:lnTo>
                    <a:pt x="10758996" y="1574800"/>
                  </a:lnTo>
                  <a:lnTo>
                    <a:pt x="10767568" y="1574800"/>
                  </a:lnTo>
                  <a:lnTo>
                    <a:pt x="10776039" y="1562100"/>
                  </a:lnTo>
                  <a:lnTo>
                    <a:pt x="10784446" y="1562100"/>
                  </a:lnTo>
                  <a:lnTo>
                    <a:pt x="10792765" y="1549400"/>
                  </a:lnTo>
                  <a:lnTo>
                    <a:pt x="10800994" y="1536700"/>
                  </a:lnTo>
                  <a:lnTo>
                    <a:pt x="10809135" y="1536700"/>
                  </a:lnTo>
                  <a:lnTo>
                    <a:pt x="10817200" y="1524000"/>
                  </a:lnTo>
                  <a:lnTo>
                    <a:pt x="10825163" y="1524000"/>
                  </a:lnTo>
                  <a:lnTo>
                    <a:pt x="10833037" y="1511300"/>
                  </a:lnTo>
                  <a:lnTo>
                    <a:pt x="10840822" y="1511300"/>
                  </a:lnTo>
                  <a:lnTo>
                    <a:pt x="10848518" y="1498600"/>
                  </a:lnTo>
                  <a:lnTo>
                    <a:pt x="10856112" y="1485900"/>
                  </a:lnTo>
                  <a:lnTo>
                    <a:pt x="10863618" y="1485900"/>
                  </a:lnTo>
                  <a:lnTo>
                    <a:pt x="10871022" y="1473200"/>
                  </a:lnTo>
                  <a:lnTo>
                    <a:pt x="10878337" y="1460500"/>
                  </a:lnTo>
                  <a:lnTo>
                    <a:pt x="10885551" y="1460500"/>
                  </a:lnTo>
                  <a:lnTo>
                    <a:pt x="10892663" y="1447800"/>
                  </a:lnTo>
                  <a:lnTo>
                    <a:pt x="10899673" y="1447800"/>
                  </a:lnTo>
                  <a:lnTo>
                    <a:pt x="10906582" y="1435100"/>
                  </a:lnTo>
                  <a:lnTo>
                    <a:pt x="10913402" y="1422400"/>
                  </a:lnTo>
                  <a:lnTo>
                    <a:pt x="10920095" y="1422400"/>
                  </a:lnTo>
                  <a:lnTo>
                    <a:pt x="10926699" y="1409700"/>
                  </a:lnTo>
                  <a:lnTo>
                    <a:pt x="10933189" y="1397000"/>
                  </a:lnTo>
                  <a:lnTo>
                    <a:pt x="10939577" y="1397000"/>
                  </a:lnTo>
                  <a:lnTo>
                    <a:pt x="10945863" y="1384300"/>
                  </a:lnTo>
                  <a:lnTo>
                    <a:pt x="10952036" y="1371600"/>
                  </a:lnTo>
                  <a:lnTo>
                    <a:pt x="10958093" y="1358900"/>
                  </a:lnTo>
                  <a:lnTo>
                    <a:pt x="10964050" y="1358900"/>
                  </a:lnTo>
                  <a:lnTo>
                    <a:pt x="10969892" y="1346200"/>
                  </a:lnTo>
                  <a:lnTo>
                    <a:pt x="10975619" y="1333500"/>
                  </a:lnTo>
                  <a:lnTo>
                    <a:pt x="10981233" y="1333500"/>
                  </a:lnTo>
                  <a:lnTo>
                    <a:pt x="10986732" y="1320800"/>
                  </a:lnTo>
                  <a:lnTo>
                    <a:pt x="10992129" y="1308100"/>
                  </a:lnTo>
                  <a:lnTo>
                    <a:pt x="10997400" y="1295400"/>
                  </a:lnTo>
                  <a:lnTo>
                    <a:pt x="11002556" y="1295400"/>
                  </a:lnTo>
                  <a:lnTo>
                    <a:pt x="11007585" y="1282700"/>
                  </a:lnTo>
                  <a:lnTo>
                    <a:pt x="11012513" y="1270000"/>
                  </a:lnTo>
                  <a:lnTo>
                    <a:pt x="11017314" y="1257300"/>
                  </a:lnTo>
                  <a:lnTo>
                    <a:pt x="11022000" y="1257300"/>
                  </a:lnTo>
                  <a:lnTo>
                    <a:pt x="11026559" y="1244600"/>
                  </a:lnTo>
                  <a:lnTo>
                    <a:pt x="11031004" y="1231900"/>
                  </a:lnTo>
                  <a:lnTo>
                    <a:pt x="11035322" y="1219200"/>
                  </a:lnTo>
                  <a:lnTo>
                    <a:pt x="11039526" y="1206500"/>
                  </a:lnTo>
                  <a:lnTo>
                    <a:pt x="11043603" y="1206500"/>
                  </a:lnTo>
                  <a:lnTo>
                    <a:pt x="11047552" y="1193800"/>
                  </a:lnTo>
                  <a:lnTo>
                    <a:pt x="11051388" y="1181100"/>
                  </a:lnTo>
                  <a:lnTo>
                    <a:pt x="11055083" y="1168400"/>
                  </a:lnTo>
                  <a:lnTo>
                    <a:pt x="11058665" y="1155700"/>
                  </a:lnTo>
                  <a:lnTo>
                    <a:pt x="11062119" y="1155700"/>
                  </a:lnTo>
                  <a:lnTo>
                    <a:pt x="11065447" y="1143000"/>
                  </a:lnTo>
                  <a:lnTo>
                    <a:pt x="11068660" y="1130300"/>
                  </a:lnTo>
                  <a:lnTo>
                    <a:pt x="11071733" y="1117600"/>
                  </a:lnTo>
                  <a:lnTo>
                    <a:pt x="11074679" y="1104900"/>
                  </a:lnTo>
                  <a:lnTo>
                    <a:pt x="11077499" y="1104900"/>
                  </a:lnTo>
                  <a:lnTo>
                    <a:pt x="11085182" y="1066800"/>
                  </a:lnTo>
                  <a:lnTo>
                    <a:pt x="11089665" y="1041400"/>
                  </a:lnTo>
                  <a:lnTo>
                    <a:pt x="11091710" y="1041400"/>
                  </a:lnTo>
                  <a:lnTo>
                    <a:pt x="11097057" y="1003300"/>
                  </a:lnTo>
                  <a:lnTo>
                    <a:pt x="11099965" y="977900"/>
                  </a:lnTo>
                  <a:lnTo>
                    <a:pt x="11101222" y="977900"/>
                  </a:lnTo>
                  <a:lnTo>
                    <a:pt x="11104207" y="939800"/>
                  </a:lnTo>
                  <a:lnTo>
                    <a:pt x="11105540" y="914400"/>
                  </a:lnTo>
                  <a:lnTo>
                    <a:pt x="11106442" y="901700"/>
                  </a:lnTo>
                  <a:lnTo>
                    <a:pt x="11106442" y="85090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821948" y="9121157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>
                <a:alpha val="6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037156" y="8609037"/>
              <a:ext cx="1701164" cy="1678305"/>
            </a:xfrm>
            <a:custGeom>
              <a:avLst/>
              <a:gdLst/>
              <a:ahLst/>
              <a:cxnLst/>
              <a:rect l="l" t="t" r="r" b="b"/>
              <a:pathLst>
                <a:path w="1701164" h="1678304">
                  <a:moveTo>
                    <a:pt x="1046271" y="1677962"/>
                  </a:moveTo>
                  <a:lnTo>
                    <a:pt x="654543" y="1677962"/>
                  </a:lnTo>
                  <a:lnTo>
                    <a:pt x="616902" y="1668349"/>
                  </a:lnTo>
                  <a:lnTo>
                    <a:pt x="572894" y="1654498"/>
                  </a:lnTo>
                  <a:lnTo>
                    <a:pt x="529950" y="1638361"/>
                  </a:lnTo>
                  <a:lnTo>
                    <a:pt x="488144" y="1620010"/>
                  </a:lnTo>
                  <a:lnTo>
                    <a:pt x="447547" y="1599518"/>
                  </a:lnTo>
                  <a:lnTo>
                    <a:pt x="408230" y="1576955"/>
                  </a:lnTo>
                  <a:lnTo>
                    <a:pt x="370266" y="1552394"/>
                  </a:lnTo>
                  <a:lnTo>
                    <a:pt x="333726" y="1525906"/>
                  </a:lnTo>
                  <a:lnTo>
                    <a:pt x="298681" y="1497564"/>
                  </a:lnTo>
                  <a:lnTo>
                    <a:pt x="265205" y="1467438"/>
                  </a:lnTo>
                  <a:lnTo>
                    <a:pt x="233368" y="1435601"/>
                  </a:lnTo>
                  <a:lnTo>
                    <a:pt x="203242" y="1402125"/>
                  </a:lnTo>
                  <a:lnTo>
                    <a:pt x="174899" y="1367081"/>
                  </a:lnTo>
                  <a:lnTo>
                    <a:pt x="148412" y="1330541"/>
                  </a:lnTo>
                  <a:lnTo>
                    <a:pt x="123851" y="1292577"/>
                  </a:lnTo>
                  <a:lnTo>
                    <a:pt x="101288" y="1253261"/>
                  </a:lnTo>
                  <a:lnTo>
                    <a:pt x="80796" y="1212665"/>
                  </a:lnTo>
                  <a:lnTo>
                    <a:pt x="62445" y="1170859"/>
                  </a:lnTo>
                  <a:lnTo>
                    <a:pt x="46309" y="1127917"/>
                  </a:lnTo>
                  <a:lnTo>
                    <a:pt x="32458" y="1083910"/>
                  </a:lnTo>
                  <a:lnTo>
                    <a:pt x="20964" y="1038910"/>
                  </a:lnTo>
                  <a:lnTo>
                    <a:pt x="11900" y="992987"/>
                  </a:lnTo>
                  <a:lnTo>
                    <a:pt x="5336" y="946216"/>
                  </a:lnTo>
                  <a:lnTo>
                    <a:pt x="1346" y="898666"/>
                  </a:lnTo>
                  <a:lnTo>
                    <a:pt x="0" y="850410"/>
                  </a:lnTo>
                  <a:lnTo>
                    <a:pt x="1346" y="802152"/>
                  </a:lnTo>
                  <a:lnTo>
                    <a:pt x="5336" y="754601"/>
                  </a:lnTo>
                  <a:lnTo>
                    <a:pt x="11900" y="707828"/>
                  </a:lnTo>
                  <a:lnTo>
                    <a:pt x="20964" y="661904"/>
                  </a:lnTo>
                  <a:lnTo>
                    <a:pt x="32458" y="616902"/>
                  </a:lnTo>
                  <a:lnTo>
                    <a:pt x="46309" y="572894"/>
                  </a:lnTo>
                  <a:lnTo>
                    <a:pt x="62445" y="529950"/>
                  </a:lnTo>
                  <a:lnTo>
                    <a:pt x="80796" y="488144"/>
                  </a:lnTo>
                  <a:lnTo>
                    <a:pt x="101288" y="447547"/>
                  </a:lnTo>
                  <a:lnTo>
                    <a:pt x="123851" y="408230"/>
                  </a:lnTo>
                  <a:lnTo>
                    <a:pt x="148412" y="370266"/>
                  </a:lnTo>
                  <a:lnTo>
                    <a:pt x="174899" y="333726"/>
                  </a:lnTo>
                  <a:lnTo>
                    <a:pt x="203242" y="298681"/>
                  </a:lnTo>
                  <a:lnTo>
                    <a:pt x="233368" y="265205"/>
                  </a:lnTo>
                  <a:lnTo>
                    <a:pt x="265205" y="233368"/>
                  </a:lnTo>
                  <a:lnTo>
                    <a:pt x="298681" y="203242"/>
                  </a:lnTo>
                  <a:lnTo>
                    <a:pt x="333726" y="174899"/>
                  </a:lnTo>
                  <a:lnTo>
                    <a:pt x="370266" y="148412"/>
                  </a:lnTo>
                  <a:lnTo>
                    <a:pt x="408230" y="123851"/>
                  </a:lnTo>
                  <a:lnTo>
                    <a:pt x="447547" y="101288"/>
                  </a:lnTo>
                  <a:lnTo>
                    <a:pt x="488144" y="80796"/>
                  </a:lnTo>
                  <a:lnTo>
                    <a:pt x="529950" y="62445"/>
                  </a:lnTo>
                  <a:lnTo>
                    <a:pt x="572894" y="46309"/>
                  </a:lnTo>
                  <a:lnTo>
                    <a:pt x="616902" y="32458"/>
                  </a:lnTo>
                  <a:lnTo>
                    <a:pt x="661904" y="20964"/>
                  </a:lnTo>
                  <a:lnTo>
                    <a:pt x="707828" y="11900"/>
                  </a:lnTo>
                  <a:lnTo>
                    <a:pt x="754601" y="5336"/>
                  </a:lnTo>
                  <a:lnTo>
                    <a:pt x="802152" y="1346"/>
                  </a:lnTo>
                  <a:lnTo>
                    <a:pt x="850410" y="0"/>
                  </a:lnTo>
                  <a:lnTo>
                    <a:pt x="850410" y="850410"/>
                  </a:lnTo>
                  <a:lnTo>
                    <a:pt x="1700807" y="850410"/>
                  </a:lnTo>
                  <a:lnTo>
                    <a:pt x="1699461" y="898666"/>
                  </a:lnTo>
                  <a:lnTo>
                    <a:pt x="1695470" y="946216"/>
                  </a:lnTo>
                  <a:lnTo>
                    <a:pt x="1688907" y="992987"/>
                  </a:lnTo>
                  <a:lnTo>
                    <a:pt x="1679842" y="1038910"/>
                  </a:lnTo>
                  <a:lnTo>
                    <a:pt x="1668349" y="1083910"/>
                  </a:lnTo>
                  <a:lnTo>
                    <a:pt x="1654498" y="1127917"/>
                  </a:lnTo>
                  <a:lnTo>
                    <a:pt x="1638361" y="1170859"/>
                  </a:lnTo>
                  <a:lnTo>
                    <a:pt x="1620010" y="1212665"/>
                  </a:lnTo>
                  <a:lnTo>
                    <a:pt x="1599518" y="1253261"/>
                  </a:lnTo>
                  <a:lnTo>
                    <a:pt x="1576955" y="1292577"/>
                  </a:lnTo>
                  <a:lnTo>
                    <a:pt x="1552394" y="1330541"/>
                  </a:lnTo>
                  <a:lnTo>
                    <a:pt x="1525906" y="1367081"/>
                  </a:lnTo>
                  <a:lnTo>
                    <a:pt x="1497564" y="1402125"/>
                  </a:lnTo>
                  <a:lnTo>
                    <a:pt x="1467438" y="1435601"/>
                  </a:lnTo>
                  <a:lnTo>
                    <a:pt x="1435601" y="1467438"/>
                  </a:lnTo>
                  <a:lnTo>
                    <a:pt x="1402125" y="1497564"/>
                  </a:lnTo>
                  <a:lnTo>
                    <a:pt x="1367081" y="1525906"/>
                  </a:lnTo>
                  <a:lnTo>
                    <a:pt x="1330541" y="1552394"/>
                  </a:lnTo>
                  <a:lnTo>
                    <a:pt x="1292577" y="1576955"/>
                  </a:lnTo>
                  <a:lnTo>
                    <a:pt x="1253261" y="1599518"/>
                  </a:lnTo>
                  <a:lnTo>
                    <a:pt x="1212665" y="1620010"/>
                  </a:lnTo>
                  <a:lnTo>
                    <a:pt x="1170859" y="1638361"/>
                  </a:lnTo>
                  <a:lnTo>
                    <a:pt x="1127917" y="1654498"/>
                  </a:lnTo>
                  <a:lnTo>
                    <a:pt x="1083910" y="1668349"/>
                  </a:lnTo>
                  <a:lnTo>
                    <a:pt x="1046271" y="1677962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5738510" y="8586167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0" y="8586177"/>
              <a:ext cx="14824710" cy="1198245"/>
            </a:xfrm>
            <a:custGeom>
              <a:avLst/>
              <a:gdLst/>
              <a:ahLst/>
              <a:cxnLst/>
              <a:rect l="l" t="t" r="r" b="b"/>
              <a:pathLst>
                <a:path w="14824710" h="1198245">
                  <a:moveTo>
                    <a:pt x="676262" y="0"/>
                  </a:moveTo>
                  <a:lnTo>
                    <a:pt x="0" y="0"/>
                  </a:lnTo>
                  <a:lnTo>
                    <a:pt x="0" y="742950"/>
                  </a:lnTo>
                  <a:lnTo>
                    <a:pt x="676262" y="742950"/>
                  </a:lnTo>
                  <a:lnTo>
                    <a:pt x="676262" y="0"/>
                  </a:lnTo>
                  <a:close/>
                </a:path>
                <a:path w="14824710" h="1198245">
                  <a:moveTo>
                    <a:pt x="14824393" y="892924"/>
                  </a:moveTo>
                  <a:lnTo>
                    <a:pt x="13452793" y="892924"/>
                  </a:lnTo>
                  <a:lnTo>
                    <a:pt x="13452793" y="1197724"/>
                  </a:lnTo>
                  <a:lnTo>
                    <a:pt x="14824393" y="1197724"/>
                  </a:lnTo>
                  <a:lnTo>
                    <a:pt x="14824393" y="89292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5" name="object 4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0323" y="965003"/>
            <a:ext cx="4476749" cy="11810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53175" y="2848813"/>
          <a:ext cx="16306800" cy="1653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985"/>
                <a:gridCol w="929639"/>
                <a:gridCol w="876935"/>
                <a:gridCol w="2633344"/>
                <a:gridCol w="3863339"/>
                <a:gridCol w="1697354"/>
                <a:gridCol w="1716404"/>
                <a:gridCol w="2211705"/>
              </a:tblGrid>
              <a:tr h="923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TEMA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CÓD.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SIGLA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7025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INDICADOR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5">
                          <a:latin typeface="Arial Black"/>
                          <a:cs typeface="Arial Black"/>
                        </a:rPr>
                        <a:t>DEFINIÇÃO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467359" marR="251460" indent="-208279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45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10">
                          <a:latin typeface="Arial Black"/>
                          <a:cs typeface="Arial Black"/>
                        </a:rPr>
                        <a:t>MEDIDA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329565" marR="97155" indent="-225425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FREQUÊNCIA</a:t>
                      </a:r>
                      <a:r>
                        <a:rPr dirty="0" sz="1500" spc="-7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30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9705" marR="172085" indent="-635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UNIDADE </a:t>
                      </a:r>
                      <a:r>
                        <a:rPr dirty="0" sz="1500" spc="-190">
                          <a:latin typeface="Arial Black"/>
                          <a:cs typeface="Arial Black"/>
                        </a:rPr>
                        <a:t>RESPONSÁVEL</a:t>
                      </a:r>
                      <a:r>
                        <a:rPr dirty="0" sz="1500" spc="-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55">
                          <a:latin typeface="Arial Black"/>
                          <a:cs typeface="Arial Black"/>
                        </a:rPr>
                        <a:t>PELA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Gestão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resíduos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365">
                          <a:latin typeface="Lucida Sans Unicode"/>
                          <a:cs typeface="Lucida Sans Unicode"/>
                        </a:rPr>
                        <a:t>-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365">
                          <a:latin typeface="Lucida Sans Unicode"/>
                          <a:cs typeface="Lucida Sans Unicode"/>
                        </a:rPr>
                        <a:t>-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Aderência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ao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PGRS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637540">
                        <a:lnSpc>
                          <a:spcPct val="114599"/>
                        </a:lnSpc>
                        <a:spcBef>
                          <a:spcPts val="1250"/>
                        </a:spcBef>
                      </a:pP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Índice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aderência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às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diretrizes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do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Plano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de Gerenciamento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Resíduos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Sólidos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do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TRT4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5875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130">
                          <a:latin typeface="Lucida Sans Unicode"/>
                          <a:cs typeface="Lucida Sans Unicode"/>
                        </a:rPr>
                        <a:t>%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Mensal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394335">
                        <a:lnSpc>
                          <a:spcPct val="114599"/>
                        </a:lnSpc>
                        <a:spcBef>
                          <a:spcPts val="425"/>
                        </a:spcBef>
                      </a:pP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Coordenadoria</a:t>
                      </a:r>
                      <a:r>
                        <a:rPr dirty="0" sz="1200" spc="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de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Sustentabilidade, 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Acessibilidade</a:t>
                      </a:r>
                      <a:r>
                        <a:rPr dirty="0" sz="1200" spc="-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Inclusão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397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1053175" y="4534737"/>
            <a:ext cx="16230600" cy="19050"/>
            <a:chOff x="1053175" y="4534737"/>
            <a:chExt cx="16230600" cy="19050"/>
          </a:xfrm>
        </p:grpSpPr>
        <p:sp>
          <p:nvSpPr>
            <p:cNvPr id="4" name="object 4" descr=""/>
            <p:cNvSpPr/>
            <p:nvPr/>
          </p:nvSpPr>
          <p:spPr>
            <a:xfrm>
              <a:off x="1053172" y="4534750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302459" y="0"/>
                  </a:moveTo>
                  <a:lnTo>
                    <a:pt x="2292934" y="0"/>
                  </a:lnTo>
                  <a:lnTo>
                    <a:pt x="2292934" y="9525"/>
                  </a:lnTo>
                  <a:lnTo>
                    <a:pt x="2302459" y="9525"/>
                  </a:lnTo>
                  <a:lnTo>
                    <a:pt x="2302459" y="0"/>
                  </a:lnTo>
                  <a:close/>
                </a:path>
                <a:path w="16230600" h="9525">
                  <a:moveTo>
                    <a:pt x="3231934" y="0"/>
                  </a:moveTo>
                  <a:lnTo>
                    <a:pt x="3222409" y="0"/>
                  </a:lnTo>
                  <a:lnTo>
                    <a:pt x="3222409" y="9525"/>
                  </a:lnTo>
                  <a:lnTo>
                    <a:pt x="3231934" y="9525"/>
                  </a:lnTo>
                  <a:lnTo>
                    <a:pt x="3231934" y="0"/>
                  </a:lnTo>
                  <a:close/>
                </a:path>
                <a:path w="16230600" h="9525">
                  <a:moveTo>
                    <a:pt x="4108742" y="0"/>
                  </a:moveTo>
                  <a:lnTo>
                    <a:pt x="4099217" y="0"/>
                  </a:lnTo>
                  <a:lnTo>
                    <a:pt x="4099217" y="9525"/>
                  </a:lnTo>
                  <a:lnTo>
                    <a:pt x="4108742" y="9525"/>
                  </a:lnTo>
                  <a:lnTo>
                    <a:pt x="4108742" y="0"/>
                  </a:lnTo>
                  <a:close/>
                </a:path>
                <a:path w="16230600" h="9525">
                  <a:moveTo>
                    <a:pt x="6742189" y="0"/>
                  </a:moveTo>
                  <a:lnTo>
                    <a:pt x="6732664" y="0"/>
                  </a:lnTo>
                  <a:lnTo>
                    <a:pt x="6732664" y="9525"/>
                  </a:lnTo>
                  <a:lnTo>
                    <a:pt x="6742189" y="9525"/>
                  </a:lnTo>
                  <a:lnTo>
                    <a:pt x="6742189" y="0"/>
                  </a:lnTo>
                  <a:close/>
                </a:path>
                <a:path w="16230600" h="9525">
                  <a:moveTo>
                    <a:pt x="10605364" y="0"/>
                  </a:moveTo>
                  <a:lnTo>
                    <a:pt x="10595839" y="0"/>
                  </a:lnTo>
                  <a:lnTo>
                    <a:pt x="10595839" y="9525"/>
                  </a:lnTo>
                  <a:lnTo>
                    <a:pt x="10605364" y="9525"/>
                  </a:lnTo>
                  <a:lnTo>
                    <a:pt x="10605364" y="0"/>
                  </a:lnTo>
                  <a:close/>
                </a:path>
                <a:path w="16230600" h="9525">
                  <a:moveTo>
                    <a:pt x="12302630" y="0"/>
                  </a:moveTo>
                  <a:lnTo>
                    <a:pt x="12293105" y="0"/>
                  </a:lnTo>
                  <a:lnTo>
                    <a:pt x="12293105" y="9525"/>
                  </a:lnTo>
                  <a:lnTo>
                    <a:pt x="12302630" y="9525"/>
                  </a:lnTo>
                  <a:lnTo>
                    <a:pt x="12302630" y="0"/>
                  </a:lnTo>
                  <a:close/>
                </a:path>
                <a:path w="16230600" h="9525">
                  <a:moveTo>
                    <a:pt x="14018959" y="0"/>
                  </a:moveTo>
                  <a:lnTo>
                    <a:pt x="14009434" y="0"/>
                  </a:lnTo>
                  <a:lnTo>
                    <a:pt x="14009434" y="9525"/>
                  </a:lnTo>
                  <a:lnTo>
                    <a:pt x="14018959" y="9525"/>
                  </a:lnTo>
                  <a:lnTo>
                    <a:pt x="14018959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53175" y="4549025"/>
              <a:ext cx="6742430" cy="0"/>
            </a:xfrm>
            <a:custGeom>
              <a:avLst/>
              <a:gdLst/>
              <a:ahLst/>
              <a:cxnLst/>
              <a:rect l="l" t="t" r="r" b="b"/>
              <a:pathLst>
                <a:path w="6742430" h="0">
                  <a:moveTo>
                    <a:pt x="0" y="0"/>
                  </a:moveTo>
                  <a:lnTo>
                    <a:pt x="2302468" y="0"/>
                  </a:lnTo>
                </a:path>
                <a:path w="6742430" h="0">
                  <a:moveTo>
                    <a:pt x="2302468" y="0"/>
                  </a:moveTo>
                  <a:lnTo>
                    <a:pt x="3231943" y="0"/>
                  </a:lnTo>
                </a:path>
                <a:path w="6742430" h="0">
                  <a:moveTo>
                    <a:pt x="3231943" y="0"/>
                  </a:moveTo>
                  <a:lnTo>
                    <a:pt x="4108749" y="0"/>
                  </a:lnTo>
                </a:path>
                <a:path w="6742430" h="0">
                  <a:moveTo>
                    <a:pt x="4108749" y="0"/>
                  </a:moveTo>
                  <a:lnTo>
                    <a:pt x="6742191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795366" y="4549025"/>
              <a:ext cx="5560695" cy="0"/>
            </a:xfrm>
            <a:custGeom>
              <a:avLst/>
              <a:gdLst/>
              <a:ahLst/>
              <a:cxnLst/>
              <a:rect l="l" t="t" r="r" b="b"/>
              <a:pathLst>
                <a:path w="5560694" h="0">
                  <a:moveTo>
                    <a:pt x="0" y="0"/>
                  </a:moveTo>
                  <a:lnTo>
                    <a:pt x="3863182" y="0"/>
                  </a:lnTo>
                </a:path>
                <a:path w="5560694" h="0">
                  <a:moveTo>
                    <a:pt x="3863182" y="0"/>
                  </a:moveTo>
                  <a:lnTo>
                    <a:pt x="5560445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355812" y="4549025"/>
              <a:ext cx="1716405" cy="0"/>
            </a:xfrm>
            <a:custGeom>
              <a:avLst/>
              <a:gdLst/>
              <a:ahLst/>
              <a:cxnLst/>
              <a:rect l="l" t="t" r="r" b="b"/>
              <a:pathLst>
                <a:path w="1716405" h="0">
                  <a:moveTo>
                    <a:pt x="0" y="0"/>
                  </a:moveTo>
                  <a:lnTo>
                    <a:pt x="1716319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072132" y="4549025"/>
              <a:ext cx="2211705" cy="0"/>
            </a:xfrm>
            <a:custGeom>
              <a:avLst/>
              <a:gdLst/>
              <a:ahLst/>
              <a:cxnLst/>
              <a:rect l="l" t="t" r="r" b="b"/>
              <a:pathLst>
                <a:path w="2211705" h="0">
                  <a:moveTo>
                    <a:pt x="0" y="0"/>
                  </a:moveTo>
                  <a:lnTo>
                    <a:pt x="221164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16000" y="2008547"/>
            <a:ext cx="2625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latin typeface="Arial MT"/>
                <a:cs typeface="Arial MT"/>
              </a:rPr>
              <a:t>Indicador</a:t>
            </a:r>
            <a:r>
              <a:rPr dirty="0" sz="2600" spc="-1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tema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0"/>
            <a:ext cx="18288000" cy="1694180"/>
            <a:chOff x="0" y="0"/>
            <a:chExt cx="18288000" cy="1694180"/>
          </a:xfrm>
        </p:grpSpPr>
        <p:sp>
          <p:nvSpPr>
            <p:cNvPr id="11" name="object 11" descr=""/>
            <p:cNvSpPr/>
            <p:nvPr/>
          </p:nvSpPr>
          <p:spPr>
            <a:xfrm>
              <a:off x="0" y="0"/>
              <a:ext cx="18288000" cy="1676400"/>
            </a:xfrm>
            <a:custGeom>
              <a:avLst/>
              <a:gdLst/>
              <a:ahLst/>
              <a:cxnLst/>
              <a:rect l="l" t="t" r="r" b="b"/>
              <a:pathLst>
                <a:path w="18288000" h="1676400">
                  <a:moveTo>
                    <a:pt x="18287998" y="1676399"/>
                  </a:moveTo>
                  <a:lnTo>
                    <a:pt x="0" y="16763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763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977936" y="11"/>
              <a:ext cx="3310254" cy="1685289"/>
            </a:xfrm>
            <a:custGeom>
              <a:avLst/>
              <a:gdLst/>
              <a:ahLst/>
              <a:cxnLst/>
              <a:rect l="l" t="t" r="r" b="b"/>
              <a:pathLst>
                <a:path w="3310255" h="1685289">
                  <a:moveTo>
                    <a:pt x="827328" y="857338"/>
                  </a:moveTo>
                  <a:lnTo>
                    <a:pt x="825919" y="808723"/>
                  </a:lnTo>
                  <a:lnTo>
                    <a:pt x="821753" y="760857"/>
                  </a:lnTo>
                  <a:lnTo>
                    <a:pt x="814920" y="713803"/>
                  </a:lnTo>
                  <a:lnTo>
                    <a:pt x="805472" y="667639"/>
                  </a:lnTo>
                  <a:lnTo>
                    <a:pt x="793508" y="622452"/>
                  </a:lnTo>
                  <a:lnTo>
                    <a:pt x="779094" y="578307"/>
                  </a:lnTo>
                  <a:lnTo>
                    <a:pt x="762304" y="535305"/>
                  </a:lnTo>
                  <a:lnTo>
                    <a:pt x="743229" y="493496"/>
                  </a:lnTo>
                  <a:lnTo>
                    <a:pt x="721944" y="452970"/>
                  </a:lnTo>
                  <a:lnTo>
                    <a:pt x="698512" y="413804"/>
                  </a:lnTo>
                  <a:lnTo>
                    <a:pt x="673036" y="376085"/>
                  </a:lnTo>
                  <a:lnTo>
                    <a:pt x="645566" y="339877"/>
                  </a:lnTo>
                  <a:lnTo>
                    <a:pt x="616204" y="305257"/>
                  </a:lnTo>
                  <a:lnTo>
                    <a:pt x="585000" y="272313"/>
                  </a:lnTo>
                  <a:lnTo>
                    <a:pt x="552056" y="241122"/>
                  </a:lnTo>
                  <a:lnTo>
                    <a:pt x="517448" y="211747"/>
                  </a:lnTo>
                  <a:lnTo>
                    <a:pt x="481241" y="184289"/>
                  </a:lnTo>
                  <a:lnTo>
                    <a:pt x="443522" y="158800"/>
                  </a:lnTo>
                  <a:lnTo>
                    <a:pt x="404355" y="135369"/>
                  </a:lnTo>
                  <a:lnTo>
                    <a:pt x="363829" y="114084"/>
                  </a:lnTo>
                  <a:lnTo>
                    <a:pt x="322033" y="95008"/>
                  </a:lnTo>
                  <a:lnTo>
                    <a:pt x="279019" y="78219"/>
                  </a:lnTo>
                  <a:lnTo>
                    <a:pt x="234886" y="63804"/>
                  </a:lnTo>
                  <a:lnTo>
                    <a:pt x="189699" y="51841"/>
                  </a:lnTo>
                  <a:lnTo>
                    <a:pt x="143535" y="42392"/>
                  </a:lnTo>
                  <a:lnTo>
                    <a:pt x="96481" y="35560"/>
                  </a:lnTo>
                  <a:lnTo>
                    <a:pt x="48615" y="31394"/>
                  </a:lnTo>
                  <a:lnTo>
                    <a:pt x="0" y="29984"/>
                  </a:lnTo>
                  <a:lnTo>
                    <a:pt x="0" y="1684667"/>
                  </a:lnTo>
                  <a:lnTo>
                    <a:pt x="48615" y="1683258"/>
                  </a:lnTo>
                  <a:lnTo>
                    <a:pt x="96481" y="1679092"/>
                  </a:lnTo>
                  <a:lnTo>
                    <a:pt x="143535" y="1672259"/>
                  </a:lnTo>
                  <a:lnTo>
                    <a:pt x="189699" y="1662811"/>
                  </a:lnTo>
                  <a:lnTo>
                    <a:pt x="234886" y="1650847"/>
                  </a:lnTo>
                  <a:lnTo>
                    <a:pt x="279019" y="1636433"/>
                  </a:lnTo>
                  <a:lnTo>
                    <a:pt x="322033" y="1619643"/>
                  </a:lnTo>
                  <a:lnTo>
                    <a:pt x="363829" y="1600568"/>
                  </a:lnTo>
                  <a:lnTo>
                    <a:pt x="404355" y="1579283"/>
                  </a:lnTo>
                  <a:lnTo>
                    <a:pt x="443522" y="1555851"/>
                  </a:lnTo>
                  <a:lnTo>
                    <a:pt x="481241" y="1530375"/>
                  </a:lnTo>
                  <a:lnTo>
                    <a:pt x="517448" y="1502905"/>
                  </a:lnTo>
                  <a:lnTo>
                    <a:pt x="552056" y="1473542"/>
                  </a:lnTo>
                  <a:lnTo>
                    <a:pt x="585000" y="1442339"/>
                  </a:lnTo>
                  <a:lnTo>
                    <a:pt x="616204" y="1409395"/>
                  </a:lnTo>
                  <a:lnTo>
                    <a:pt x="645566" y="1374787"/>
                  </a:lnTo>
                  <a:lnTo>
                    <a:pt x="673036" y="1338580"/>
                  </a:lnTo>
                  <a:lnTo>
                    <a:pt x="698512" y="1300848"/>
                  </a:lnTo>
                  <a:lnTo>
                    <a:pt x="721944" y="1261694"/>
                  </a:lnTo>
                  <a:lnTo>
                    <a:pt x="743229" y="1221168"/>
                  </a:lnTo>
                  <a:lnTo>
                    <a:pt x="762304" y="1179372"/>
                  </a:lnTo>
                  <a:lnTo>
                    <a:pt x="779094" y="1136357"/>
                  </a:lnTo>
                  <a:lnTo>
                    <a:pt x="793508" y="1092225"/>
                  </a:lnTo>
                  <a:lnTo>
                    <a:pt x="805472" y="1047038"/>
                  </a:lnTo>
                  <a:lnTo>
                    <a:pt x="814920" y="1000874"/>
                  </a:lnTo>
                  <a:lnTo>
                    <a:pt x="821753" y="953820"/>
                  </a:lnTo>
                  <a:lnTo>
                    <a:pt x="825919" y="905954"/>
                  </a:lnTo>
                  <a:lnTo>
                    <a:pt x="827328" y="857338"/>
                  </a:lnTo>
                  <a:close/>
                </a:path>
                <a:path w="3310255" h="1685289">
                  <a:moveTo>
                    <a:pt x="1655140" y="29984"/>
                  </a:moveTo>
                  <a:lnTo>
                    <a:pt x="1606537" y="31394"/>
                  </a:lnTo>
                  <a:lnTo>
                    <a:pt x="1558658" y="35560"/>
                  </a:lnTo>
                  <a:lnTo>
                    <a:pt x="1511604" y="42392"/>
                  </a:lnTo>
                  <a:lnTo>
                    <a:pt x="1465453" y="51841"/>
                  </a:lnTo>
                  <a:lnTo>
                    <a:pt x="1420266" y="63804"/>
                  </a:lnTo>
                  <a:lnTo>
                    <a:pt x="1376121" y="78219"/>
                  </a:lnTo>
                  <a:lnTo>
                    <a:pt x="1333119" y="95008"/>
                  </a:lnTo>
                  <a:lnTo>
                    <a:pt x="1291310" y="114084"/>
                  </a:lnTo>
                  <a:lnTo>
                    <a:pt x="1250784" y="135369"/>
                  </a:lnTo>
                  <a:lnTo>
                    <a:pt x="1211630" y="158800"/>
                  </a:lnTo>
                  <a:lnTo>
                    <a:pt x="1173899" y="184289"/>
                  </a:lnTo>
                  <a:lnTo>
                    <a:pt x="1137691" y="211747"/>
                  </a:lnTo>
                  <a:lnTo>
                    <a:pt x="1103083" y="241122"/>
                  </a:lnTo>
                  <a:lnTo>
                    <a:pt x="1070140" y="272313"/>
                  </a:lnTo>
                  <a:lnTo>
                    <a:pt x="1038948" y="305257"/>
                  </a:lnTo>
                  <a:lnTo>
                    <a:pt x="1009573" y="339877"/>
                  </a:lnTo>
                  <a:lnTo>
                    <a:pt x="982116" y="376085"/>
                  </a:lnTo>
                  <a:lnTo>
                    <a:pt x="956627" y="413804"/>
                  </a:lnTo>
                  <a:lnTo>
                    <a:pt x="933196" y="452970"/>
                  </a:lnTo>
                  <a:lnTo>
                    <a:pt x="911910" y="493496"/>
                  </a:lnTo>
                  <a:lnTo>
                    <a:pt x="892835" y="535305"/>
                  </a:lnTo>
                  <a:lnTo>
                    <a:pt x="876058" y="578307"/>
                  </a:lnTo>
                  <a:lnTo>
                    <a:pt x="861644" y="622452"/>
                  </a:lnTo>
                  <a:lnTo>
                    <a:pt x="849668" y="667639"/>
                  </a:lnTo>
                  <a:lnTo>
                    <a:pt x="840232" y="713803"/>
                  </a:lnTo>
                  <a:lnTo>
                    <a:pt x="833386" y="760857"/>
                  </a:lnTo>
                  <a:lnTo>
                    <a:pt x="829221" y="808723"/>
                  </a:lnTo>
                  <a:lnTo>
                    <a:pt x="827824" y="857338"/>
                  </a:lnTo>
                  <a:lnTo>
                    <a:pt x="829221" y="905954"/>
                  </a:lnTo>
                  <a:lnTo>
                    <a:pt x="833386" y="953820"/>
                  </a:lnTo>
                  <a:lnTo>
                    <a:pt x="840232" y="1000874"/>
                  </a:lnTo>
                  <a:lnTo>
                    <a:pt x="849668" y="1047038"/>
                  </a:lnTo>
                  <a:lnTo>
                    <a:pt x="861644" y="1092225"/>
                  </a:lnTo>
                  <a:lnTo>
                    <a:pt x="876058" y="1136357"/>
                  </a:lnTo>
                  <a:lnTo>
                    <a:pt x="892835" y="1179372"/>
                  </a:lnTo>
                  <a:lnTo>
                    <a:pt x="911910" y="1221168"/>
                  </a:lnTo>
                  <a:lnTo>
                    <a:pt x="933196" y="1261694"/>
                  </a:lnTo>
                  <a:lnTo>
                    <a:pt x="956627" y="1300848"/>
                  </a:lnTo>
                  <a:lnTo>
                    <a:pt x="982116" y="1338580"/>
                  </a:lnTo>
                  <a:lnTo>
                    <a:pt x="1009573" y="1374787"/>
                  </a:lnTo>
                  <a:lnTo>
                    <a:pt x="1038948" y="1409395"/>
                  </a:lnTo>
                  <a:lnTo>
                    <a:pt x="1070140" y="1442339"/>
                  </a:lnTo>
                  <a:lnTo>
                    <a:pt x="1103083" y="1473542"/>
                  </a:lnTo>
                  <a:lnTo>
                    <a:pt x="1137691" y="1502905"/>
                  </a:lnTo>
                  <a:lnTo>
                    <a:pt x="1173899" y="1530375"/>
                  </a:lnTo>
                  <a:lnTo>
                    <a:pt x="1211630" y="1555851"/>
                  </a:lnTo>
                  <a:lnTo>
                    <a:pt x="1250784" y="1579283"/>
                  </a:lnTo>
                  <a:lnTo>
                    <a:pt x="1291310" y="1600568"/>
                  </a:lnTo>
                  <a:lnTo>
                    <a:pt x="1333119" y="1619643"/>
                  </a:lnTo>
                  <a:lnTo>
                    <a:pt x="1376121" y="1636433"/>
                  </a:lnTo>
                  <a:lnTo>
                    <a:pt x="1420266" y="1650847"/>
                  </a:lnTo>
                  <a:lnTo>
                    <a:pt x="1465453" y="1662811"/>
                  </a:lnTo>
                  <a:lnTo>
                    <a:pt x="1511604" y="1672259"/>
                  </a:lnTo>
                  <a:lnTo>
                    <a:pt x="1558658" y="1679092"/>
                  </a:lnTo>
                  <a:lnTo>
                    <a:pt x="1606537" y="1683258"/>
                  </a:lnTo>
                  <a:lnTo>
                    <a:pt x="1655140" y="1684667"/>
                  </a:lnTo>
                  <a:lnTo>
                    <a:pt x="1655140" y="29984"/>
                  </a:lnTo>
                  <a:close/>
                </a:path>
                <a:path w="3310255" h="1685289">
                  <a:moveTo>
                    <a:pt x="3309912" y="0"/>
                  </a:moveTo>
                  <a:lnTo>
                    <a:pt x="2482583" y="0"/>
                  </a:lnTo>
                  <a:lnTo>
                    <a:pt x="1655267" y="0"/>
                  </a:lnTo>
                  <a:lnTo>
                    <a:pt x="3309912" y="1654670"/>
                  </a:lnTo>
                  <a:lnTo>
                    <a:pt x="33099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145564" y="29963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168475" y="17989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1657349" y="1666874"/>
                  </a:moveTo>
                  <a:lnTo>
                    <a:pt x="0" y="1666874"/>
                  </a:lnTo>
                  <a:lnTo>
                    <a:pt x="0" y="0"/>
                  </a:lnTo>
                  <a:lnTo>
                    <a:pt x="1657349" y="0"/>
                  </a:lnTo>
                  <a:lnTo>
                    <a:pt x="1657349" y="166687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644253" y="535952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826484" y="0"/>
              <a:ext cx="3318510" cy="1654810"/>
            </a:xfrm>
            <a:custGeom>
              <a:avLst/>
              <a:gdLst/>
              <a:ahLst/>
              <a:cxnLst/>
              <a:rect l="l" t="t" r="r" b="b"/>
              <a:pathLst>
                <a:path w="3318509" h="1654810">
                  <a:moveTo>
                    <a:pt x="1663611" y="822883"/>
                  </a:moveTo>
                  <a:lnTo>
                    <a:pt x="1662188" y="774001"/>
                  </a:lnTo>
                  <a:lnTo>
                    <a:pt x="1658010" y="725868"/>
                  </a:lnTo>
                  <a:lnTo>
                    <a:pt x="1651127" y="678561"/>
                  </a:lnTo>
                  <a:lnTo>
                    <a:pt x="1641640" y="632155"/>
                  </a:lnTo>
                  <a:lnTo>
                    <a:pt x="1629600" y="586714"/>
                  </a:lnTo>
                  <a:lnTo>
                    <a:pt x="1615109" y="542340"/>
                  </a:lnTo>
                  <a:lnTo>
                    <a:pt x="1598244" y="499097"/>
                  </a:lnTo>
                  <a:lnTo>
                    <a:pt x="1579067" y="457073"/>
                  </a:lnTo>
                  <a:lnTo>
                    <a:pt x="1557655" y="416331"/>
                  </a:lnTo>
                  <a:lnTo>
                    <a:pt x="1534109" y="376961"/>
                  </a:lnTo>
                  <a:lnTo>
                    <a:pt x="1508480" y="339026"/>
                  </a:lnTo>
                  <a:lnTo>
                    <a:pt x="1480870" y="302628"/>
                  </a:lnTo>
                  <a:lnTo>
                    <a:pt x="1451343" y="267817"/>
                  </a:lnTo>
                  <a:lnTo>
                    <a:pt x="1419974" y="234696"/>
                  </a:lnTo>
                  <a:lnTo>
                    <a:pt x="1386852" y="203339"/>
                  </a:lnTo>
                  <a:lnTo>
                    <a:pt x="1352054" y="173812"/>
                  </a:lnTo>
                  <a:lnTo>
                    <a:pt x="1315656" y="146189"/>
                  </a:lnTo>
                  <a:lnTo>
                    <a:pt x="1277721" y="120573"/>
                  </a:lnTo>
                  <a:lnTo>
                    <a:pt x="1238351" y="97028"/>
                  </a:lnTo>
                  <a:lnTo>
                    <a:pt x="1197610" y="75615"/>
                  </a:lnTo>
                  <a:lnTo>
                    <a:pt x="1155573" y="56438"/>
                  </a:lnTo>
                  <a:lnTo>
                    <a:pt x="1112329" y="39560"/>
                  </a:lnTo>
                  <a:lnTo>
                    <a:pt x="1067955" y="25069"/>
                  </a:lnTo>
                  <a:lnTo>
                    <a:pt x="1022527" y="13042"/>
                  </a:lnTo>
                  <a:lnTo>
                    <a:pt x="976122" y="3543"/>
                  </a:lnTo>
                  <a:lnTo>
                    <a:pt x="951763" y="0"/>
                  </a:lnTo>
                  <a:lnTo>
                    <a:pt x="831799" y="0"/>
                  </a:lnTo>
                  <a:lnTo>
                    <a:pt x="831799" y="822883"/>
                  </a:lnTo>
                  <a:lnTo>
                    <a:pt x="0" y="822883"/>
                  </a:lnTo>
                  <a:lnTo>
                    <a:pt x="1422" y="871753"/>
                  </a:lnTo>
                  <a:lnTo>
                    <a:pt x="5600" y="919886"/>
                  </a:lnTo>
                  <a:lnTo>
                    <a:pt x="12484" y="967193"/>
                  </a:lnTo>
                  <a:lnTo>
                    <a:pt x="21971" y="1013599"/>
                  </a:lnTo>
                  <a:lnTo>
                    <a:pt x="34010" y="1059027"/>
                  </a:lnTo>
                  <a:lnTo>
                    <a:pt x="48501" y="1103401"/>
                  </a:lnTo>
                  <a:lnTo>
                    <a:pt x="65366" y="1146644"/>
                  </a:lnTo>
                  <a:lnTo>
                    <a:pt x="84556" y="1188681"/>
                  </a:lnTo>
                  <a:lnTo>
                    <a:pt x="105956" y="1229423"/>
                  </a:lnTo>
                  <a:lnTo>
                    <a:pt x="129501" y="1268793"/>
                  </a:lnTo>
                  <a:lnTo>
                    <a:pt x="155130" y="1306715"/>
                  </a:lnTo>
                  <a:lnTo>
                    <a:pt x="182740" y="1343126"/>
                  </a:lnTo>
                  <a:lnTo>
                    <a:pt x="212267" y="1377924"/>
                  </a:lnTo>
                  <a:lnTo>
                    <a:pt x="243636" y="1411046"/>
                  </a:lnTo>
                  <a:lnTo>
                    <a:pt x="276758" y="1442402"/>
                  </a:lnTo>
                  <a:lnTo>
                    <a:pt x="311556" y="1471930"/>
                  </a:lnTo>
                  <a:lnTo>
                    <a:pt x="347954" y="1499552"/>
                  </a:lnTo>
                  <a:lnTo>
                    <a:pt x="385889" y="1525168"/>
                  </a:lnTo>
                  <a:lnTo>
                    <a:pt x="425259" y="1548726"/>
                  </a:lnTo>
                  <a:lnTo>
                    <a:pt x="466001" y="1570126"/>
                  </a:lnTo>
                  <a:lnTo>
                    <a:pt x="508025" y="1589303"/>
                  </a:lnTo>
                  <a:lnTo>
                    <a:pt x="551268" y="1606181"/>
                  </a:lnTo>
                  <a:lnTo>
                    <a:pt x="595642" y="1620672"/>
                  </a:lnTo>
                  <a:lnTo>
                    <a:pt x="641083" y="1632699"/>
                  </a:lnTo>
                  <a:lnTo>
                    <a:pt x="687489" y="1642198"/>
                  </a:lnTo>
                  <a:lnTo>
                    <a:pt x="734796" y="1649082"/>
                  </a:lnTo>
                  <a:lnTo>
                    <a:pt x="782929" y="1653260"/>
                  </a:lnTo>
                  <a:lnTo>
                    <a:pt x="831799" y="1654670"/>
                  </a:lnTo>
                  <a:lnTo>
                    <a:pt x="880668" y="1653260"/>
                  </a:lnTo>
                  <a:lnTo>
                    <a:pt x="928801" y="1649082"/>
                  </a:lnTo>
                  <a:lnTo>
                    <a:pt x="976122" y="1642198"/>
                  </a:lnTo>
                  <a:lnTo>
                    <a:pt x="1022527" y="1632699"/>
                  </a:lnTo>
                  <a:lnTo>
                    <a:pt x="1067955" y="1620672"/>
                  </a:lnTo>
                  <a:lnTo>
                    <a:pt x="1112329" y="1606181"/>
                  </a:lnTo>
                  <a:lnTo>
                    <a:pt x="1155573" y="1589303"/>
                  </a:lnTo>
                  <a:lnTo>
                    <a:pt x="1197610" y="1570126"/>
                  </a:lnTo>
                  <a:lnTo>
                    <a:pt x="1238351" y="1548726"/>
                  </a:lnTo>
                  <a:lnTo>
                    <a:pt x="1277721" y="1525168"/>
                  </a:lnTo>
                  <a:lnTo>
                    <a:pt x="1315656" y="1499552"/>
                  </a:lnTo>
                  <a:lnTo>
                    <a:pt x="1352054" y="1471930"/>
                  </a:lnTo>
                  <a:lnTo>
                    <a:pt x="1386852" y="1442402"/>
                  </a:lnTo>
                  <a:lnTo>
                    <a:pt x="1419974" y="1411046"/>
                  </a:lnTo>
                  <a:lnTo>
                    <a:pt x="1451343" y="1377924"/>
                  </a:lnTo>
                  <a:lnTo>
                    <a:pt x="1480870" y="1343126"/>
                  </a:lnTo>
                  <a:lnTo>
                    <a:pt x="1508480" y="1306715"/>
                  </a:lnTo>
                  <a:lnTo>
                    <a:pt x="1534109" y="1268793"/>
                  </a:lnTo>
                  <a:lnTo>
                    <a:pt x="1557655" y="1229423"/>
                  </a:lnTo>
                  <a:lnTo>
                    <a:pt x="1579067" y="1188681"/>
                  </a:lnTo>
                  <a:lnTo>
                    <a:pt x="1598244" y="1146644"/>
                  </a:lnTo>
                  <a:lnTo>
                    <a:pt x="1615109" y="1103401"/>
                  </a:lnTo>
                  <a:lnTo>
                    <a:pt x="1629600" y="1059027"/>
                  </a:lnTo>
                  <a:lnTo>
                    <a:pt x="1641640" y="1013599"/>
                  </a:lnTo>
                  <a:lnTo>
                    <a:pt x="1651127" y="967193"/>
                  </a:lnTo>
                  <a:lnTo>
                    <a:pt x="1658010" y="919886"/>
                  </a:lnTo>
                  <a:lnTo>
                    <a:pt x="1662188" y="871753"/>
                  </a:lnTo>
                  <a:lnTo>
                    <a:pt x="1663611" y="822883"/>
                  </a:lnTo>
                  <a:close/>
                </a:path>
                <a:path w="3318509" h="1654810">
                  <a:moveTo>
                    <a:pt x="3318408" y="827354"/>
                  </a:moveTo>
                  <a:lnTo>
                    <a:pt x="2491079" y="12"/>
                  </a:lnTo>
                  <a:lnTo>
                    <a:pt x="1663750" y="827354"/>
                  </a:lnTo>
                  <a:lnTo>
                    <a:pt x="2491079" y="1654683"/>
                  </a:lnTo>
                  <a:lnTo>
                    <a:pt x="3318408" y="82735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040475" y="658632"/>
            <a:ext cx="29819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Gestão</a:t>
            </a:r>
            <a:r>
              <a:rPr dirty="0" sz="24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4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resíduos</a:t>
            </a:r>
            <a:endParaRPr sz="2400">
              <a:latin typeface="Verdana"/>
              <a:cs typeface="Verdana"/>
            </a:endParaRPr>
          </a:p>
        </p:txBody>
      </p: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1028700" y="4877637"/>
          <a:ext cx="16306800" cy="139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865"/>
                <a:gridCol w="6567169"/>
                <a:gridCol w="2386329"/>
                <a:gridCol w="2255520"/>
                <a:gridCol w="2280919"/>
              </a:tblGrid>
              <a:tr h="666115">
                <a:tc>
                  <a:txBody>
                    <a:bodyPr/>
                    <a:lstStyle/>
                    <a:p>
                      <a:pPr marL="843280" marR="223520" indent="-613410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75">
                          <a:latin typeface="Arial Black"/>
                          <a:cs typeface="Arial Black"/>
                        </a:rPr>
                        <a:t>RESPONSÁVEL </a:t>
                      </a:r>
                      <a:r>
                        <a:rPr dirty="0" sz="1500" spc="-180">
                          <a:latin typeface="Arial Black"/>
                          <a:cs typeface="Arial Black"/>
                        </a:rPr>
                        <a:t>PELA</a:t>
                      </a:r>
                      <a:r>
                        <a:rPr dirty="0" sz="15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2024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2025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2026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52069" marR="118110">
                        <a:lnSpc>
                          <a:spcPct val="114599"/>
                        </a:lnSpc>
                        <a:spcBef>
                          <a:spcPts val="1250"/>
                        </a:spcBef>
                      </a:pP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Coordenadoria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Sustentabilidade, 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Acessibilidade</a:t>
                      </a:r>
                      <a:r>
                        <a:rPr dirty="0" sz="1200" spc="-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 Inclusão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5875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215265">
                        <a:lnSpc>
                          <a:spcPct val="114599"/>
                        </a:lnSpc>
                        <a:spcBef>
                          <a:spcPts val="425"/>
                        </a:spcBef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Implementar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Plano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Gerenciamento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Resíduos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Sólidos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em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100%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das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unidades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do </a:t>
                      </a:r>
                      <a:r>
                        <a:rPr dirty="0" sz="1200" spc="-85">
                          <a:latin typeface="Lucida Sans Unicode"/>
                          <a:cs typeface="Lucida Sans Unicode"/>
                        </a:rPr>
                        <a:t>TRT4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até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final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85">
                          <a:latin typeface="Lucida Sans Unicode"/>
                          <a:cs typeface="Lucida Sans Unicode"/>
                        </a:rPr>
                        <a:t>2026,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fim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que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diretrizes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sejam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observadas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por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todas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unidades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administrativas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judiciárias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397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90%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60"/>
                        </a:spcBef>
                      </a:pPr>
                      <a:r>
                        <a:rPr dirty="0" sz="2200" spc="-20">
                          <a:latin typeface="Arial Black"/>
                          <a:cs typeface="Arial Black"/>
                        </a:rPr>
                        <a:t>100%</a:t>
                      </a:r>
                      <a:endParaRPr sz="2200">
                        <a:latin typeface="Arial Black"/>
                        <a:cs typeface="Arial Black"/>
                      </a:endParaRPr>
                    </a:p>
                  </a:txBody>
                  <a:tcPr marL="0" marR="0" marB="0" marT="2108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100%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19" name="object 19" descr=""/>
          <p:cNvGrpSpPr/>
          <p:nvPr/>
        </p:nvGrpSpPr>
        <p:grpSpPr>
          <a:xfrm>
            <a:off x="1028700" y="6306387"/>
            <a:ext cx="16230600" cy="19050"/>
            <a:chOff x="1028700" y="6306387"/>
            <a:chExt cx="16230600" cy="19050"/>
          </a:xfrm>
        </p:grpSpPr>
        <p:sp>
          <p:nvSpPr>
            <p:cNvPr id="20" name="object 20" descr=""/>
            <p:cNvSpPr/>
            <p:nvPr/>
          </p:nvSpPr>
          <p:spPr>
            <a:xfrm>
              <a:off x="1028687" y="6306400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739301" y="0"/>
                  </a:moveTo>
                  <a:lnTo>
                    <a:pt x="2729776" y="0"/>
                  </a:lnTo>
                  <a:lnTo>
                    <a:pt x="2729776" y="9525"/>
                  </a:lnTo>
                  <a:lnTo>
                    <a:pt x="2739301" y="9525"/>
                  </a:lnTo>
                  <a:lnTo>
                    <a:pt x="2739301" y="0"/>
                  </a:lnTo>
                  <a:close/>
                </a:path>
                <a:path w="16230600" h="9525">
                  <a:moveTo>
                    <a:pt x="9306471" y="0"/>
                  </a:moveTo>
                  <a:lnTo>
                    <a:pt x="9296946" y="0"/>
                  </a:lnTo>
                  <a:lnTo>
                    <a:pt x="9296946" y="9525"/>
                  </a:lnTo>
                  <a:lnTo>
                    <a:pt x="9306471" y="9525"/>
                  </a:lnTo>
                  <a:lnTo>
                    <a:pt x="9306471" y="0"/>
                  </a:lnTo>
                  <a:close/>
                </a:path>
                <a:path w="16230600" h="9525">
                  <a:moveTo>
                    <a:pt x="11693093" y="0"/>
                  </a:moveTo>
                  <a:lnTo>
                    <a:pt x="11683568" y="0"/>
                  </a:lnTo>
                  <a:lnTo>
                    <a:pt x="11683568" y="9525"/>
                  </a:lnTo>
                  <a:lnTo>
                    <a:pt x="11693093" y="9525"/>
                  </a:lnTo>
                  <a:lnTo>
                    <a:pt x="11693093" y="0"/>
                  </a:lnTo>
                  <a:close/>
                </a:path>
                <a:path w="16230600" h="9525">
                  <a:moveTo>
                    <a:pt x="13949185" y="0"/>
                  </a:moveTo>
                  <a:lnTo>
                    <a:pt x="13939660" y="0"/>
                  </a:lnTo>
                  <a:lnTo>
                    <a:pt x="13939660" y="9525"/>
                  </a:lnTo>
                  <a:lnTo>
                    <a:pt x="13949185" y="9525"/>
                  </a:lnTo>
                  <a:lnTo>
                    <a:pt x="13949185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28700" y="6320675"/>
              <a:ext cx="11693525" cy="0"/>
            </a:xfrm>
            <a:custGeom>
              <a:avLst/>
              <a:gdLst/>
              <a:ahLst/>
              <a:cxnLst/>
              <a:rect l="l" t="t" r="r" b="b"/>
              <a:pathLst>
                <a:path w="11693525" h="0">
                  <a:moveTo>
                    <a:pt x="0" y="0"/>
                  </a:moveTo>
                  <a:lnTo>
                    <a:pt x="2739300" y="0"/>
                  </a:lnTo>
                </a:path>
                <a:path w="11693525" h="0">
                  <a:moveTo>
                    <a:pt x="2739300" y="0"/>
                  </a:moveTo>
                  <a:lnTo>
                    <a:pt x="9306461" y="0"/>
                  </a:lnTo>
                </a:path>
                <a:path w="11693525" h="0">
                  <a:moveTo>
                    <a:pt x="9306461" y="0"/>
                  </a:moveTo>
                  <a:lnTo>
                    <a:pt x="11693084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2721784" y="6320675"/>
              <a:ext cx="2256155" cy="0"/>
            </a:xfrm>
            <a:custGeom>
              <a:avLst/>
              <a:gdLst/>
              <a:ahLst/>
              <a:cxnLst/>
              <a:rect l="l" t="t" r="r" b="b"/>
              <a:pathLst>
                <a:path w="2256155" h="0">
                  <a:moveTo>
                    <a:pt x="0" y="0"/>
                  </a:moveTo>
                  <a:lnTo>
                    <a:pt x="225609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4977876" y="6320675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5" h="0">
                  <a:moveTo>
                    <a:pt x="0" y="0"/>
                  </a:moveTo>
                  <a:lnTo>
                    <a:pt x="228142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976" y="984227"/>
            <a:ext cx="586295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>
                <a:latin typeface="Tahoma"/>
                <a:cs typeface="Tahoma"/>
              </a:rPr>
              <a:t>Administração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217976" y="2399421"/>
            <a:ext cx="8704580" cy="537337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3000" b="1">
                <a:latin typeface="Tahoma"/>
                <a:cs typeface="Tahoma"/>
              </a:rPr>
              <a:t>Ricardo</a:t>
            </a:r>
            <a:r>
              <a:rPr dirty="0" sz="3000" spc="-145" b="1">
                <a:latin typeface="Tahoma"/>
                <a:cs typeface="Tahoma"/>
              </a:rPr>
              <a:t> </a:t>
            </a:r>
            <a:r>
              <a:rPr dirty="0" sz="3000" b="1">
                <a:latin typeface="Tahoma"/>
                <a:cs typeface="Tahoma"/>
              </a:rPr>
              <a:t>Hofmeister</a:t>
            </a:r>
            <a:r>
              <a:rPr dirty="0" sz="3000" spc="-140" b="1">
                <a:latin typeface="Tahoma"/>
                <a:cs typeface="Tahoma"/>
              </a:rPr>
              <a:t> </a:t>
            </a:r>
            <a:r>
              <a:rPr dirty="0" sz="3000" spc="80" b="1">
                <a:latin typeface="Tahoma"/>
                <a:cs typeface="Tahoma"/>
              </a:rPr>
              <a:t>de</a:t>
            </a:r>
            <a:r>
              <a:rPr dirty="0" sz="3000" spc="-140" b="1">
                <a:latin typeface="Tahoma"/>
                <a:cs typeface="Tahoma"/>
              </a:rPr>
              <a:t> </a:t>
            </a:r>
            <a:r>
              <a:rPr dirty="0" sz="3000" b="1">
                <a:latin typeface="Tahoma"/>
                <a:cs typeface="Tahoma"/>
              </a:rPr>
              <a:t>Almeida</a:t>
            </a:r>
            <a:r>
              <a:rPr dirty="0" sz="3000" spc="-140" b="1">
                <a:latin typeface="Tahoma"/>
                <a:cs typeface="Tahoma"/>
              </a:rPr>
              <a:t> </a:t>
            </a:r>
            <a:r>
              <a:rPr dirty="0" sz="3000" spc="-20" b="1">
                <a:latin typeface="Tahoma"/>
                <a:cs typeface="Tahoma"/>
              </a:rPr>
              <a:t>Martins</a:t>
            </a:r>
            <a:r>
              <a:rPr dirty="0" sz="3000" spc="-140" b="1">
                <a:latin typeface="Tahoma"/>
                <a:cs typeface="Tahoma"/>
              </a:rPr>
              <a:t> </a:t>
            </a:r>
            <a:r>
              <a:rPr dirty="0" sz="3000" spc="60" b="1">
                <a:latin typeface="Tahoma"/>
                <a:cs typeface="Tahoma"/>
              </a:rPr>
              <a:t>Costa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600" spc="-10">
                <a:latin typeface="Verdana"/>
                <a:cs typeface="Verdana"/>
              </a:rPr>
              <a:t>Presidente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3000" b="1">
                <a:latin typeface="Tahoma"/>
                <a:cs typeface="Tahoma"/>
              </a:rPr>
              <a:t>Alexandre</a:t>
            </a:r>
            <a:r>
              <a:rPr dirty="0" sz="3000" spc="-5" b="1">
                <a:latin typeface="Tahoma"/>
                <a:cs typeface="Tahoma"/>
              </a:rPr>
              <a:t> </a:t>
            </a:r>
            <a:r>
              <a:rPr dirty="0" sz="3000" b="1">
                <a:latin typeface="Tahoma"/>
                <a:cs typeface="Tahoma"/>
              </a:rPr>
              <a:t>Corrêa da</a:t>
            </a:r>
            <a:r>
              <a:rPr dirty="0" sz="3000" spc="-5" b="1">
                <a:latin typeface="Tahoma"/>
                <a:cs typeface="Tahoma"/>
              </a:rPr>
              <a:t> </a:t>
            </a:r>
            <a:r>
              <a:rPr dirty="0" sz="3000" spc="-20" b="1">
                <a:latin typeface="Tahoma"/>
                <a:cs typeface="Tahoma"/>
              </a:rPr>
              <a:t>Cruz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600" spc="-35">
                <a:latin typeface="Verdana"/>
                <a:cs typeface="Verdana"/>
              </a:rPr>
              <a:t>Vice-</a:t>
            </a:r>
            <a:r>
              <a:rPr dirty="0" sz="2600" spc="-10">
                <a:latin typeface="Verdana"/>
                <a:cs typeface="Verdana"/>
              </a:rPr>
              <a:t>Presidente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3000" b="1">
                <a:latin typeface="Tahoma"/>
                <a:cs typeface="Tahoma"/>
              </a:rPr>
              <a:t>Laís</a:t>
            </a:r>
            <a:r>
              <a:rPr dirty="0" sz="3000" spc="-114" b="1">
                <a:latin typeface="Tahoma"/>
                <a:cs typeface="Tahoma"/>
              </a:rPr>
              <a:t> </a:t>
            </a:r>
            <a:r>
              <a:rPr dirty="0" sz="3000" b="1">
                <a:latin typeface="Tahoma"/>
                <a:cs typeface="Tahoma"/>
              </a:rPr>
              <a:t>Helena</a:t>
            </a:r>
            <a:r>
              <a:rPr dirty="0" sz="3000" spc="-110" b="1">
                <a:latin typeface="Tahoma"/>
                <a:cs typeface="Tahoma"/>
              </a:rPr>
              <a:t> </a:t>
            </a:r>
            <a:r>
              <a:rPr dirty="0" sz="3000" spc="-20" b="1">
                <a:latin typeface="Tahoma"/>
                <a:cs typeface="Tahoma"/>
              </a:rPr>
              <a:t>Jaeger</a:t>
            </a:r>
            <a:r>
              <a:rPr dirty="0" sz="3000" spc="-114" b="1">
                <a:latin typeface="Tahoma"/>
                <a:cs typeface="Tahoma"/>
              </a:rPr>
              <a:t> </a:t>
            </a:r>
            <a:r>
              <a:rPr dirty="0" sz="3000" spc="-10" b="1">
                <a:latin typeface="Tahoma"/>
                <a:cs typeface="Tahoma"/>
              </a:rPr>
              <a:t>Nicotti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600" spc="-20">
                <a:latin typeface="Verdana"/>
                <a:cs typeface="Verdana"/>
              </a:rPr>
              <a:t>Corregedora</a:t>
            </a:r>
            <a:r>
              <a:rPr dirty="0" sz="2600" spc="-165">
                <a:latin typeface="Verdana"/>
                <a:cs typeface="Verdana"/>
              </a:rPr>
              <a:t> </a:t>
            </a:r>
            <a:r>
              <a:rPr dirty="0" sz="2600" spc="-10">
                <a:latin typeface="Verdana"/>
                <a:cs typeface="Verdana"/>
              </a:rPr>
              <a:t>Regional</a:t>
            </a:r>
            <a:endParaRPr sz="2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2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3000" spc="-25" b="1">
                <a:latin typeface="Tahoma"/>
                <a:cs typeface="Tahoma"/>
              </a:rPr>
              <a:t>Maria</a:t>
            </a:r>
            <a:r>
              <a:rPr dirty="0" sz="3000" spc="-100" b="1">
                <a:latin typeface="Tahoma"/>
                <a:cs typeface="Tahoma"/>
              </a:rPr>
              <a:t> </a:t>
            </a:r>
            <a:r>
              <a:rPr dirty="0" sz="3000" b="1">
                <a:latin typeface="Tahoma"/>
                <a:cs typeface="Tahoma"/>
              </a:rPr>
              <a:t>Madalena</a:t>
            </a:r>
            <a:r>
              <a:rPr dirty="0" sz="3000" spc="-100" b="1">
                <a:latin typeface="Tahoma"/>
                <a:cs typeface="Tahoma"/>
              </a:rPr>
              <a:t> </a:t>
            </a:r>
            <a:r>
              <a:rPr dirty="0" sz="3000" spc="85" b="1">
                <a:latin typeface="Tahoma"/>
                <a:cs typeface="Tahoma"/>
              </a:rPr>
              <a:t>Telesca</a:t>
            </a:r>
            <a:endParaRPr sz="3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600" spc="-35">
                <a:latin typeface="Verdana"/>
                <a:cs typeface="Verdana"/>
              </a:rPr>
              <a:t>Vice-</a:t>
            </a:r>
            <a:r>
              <a:rPr dirty="0" sz="2600" spc="-20">
                <a:latin typeface="Verdana"/>
                <a:cs typeface="Verdana"/>
              </a:rPr>
              <a:t>Corregedora</a:t>
            </a:r>
            <a:r>
              <a:rPr dirty="0" sz="2600" spc="-125">
                <a:latin typeface="Verdana"/>
                <a:cs typeface="Verdana"/>
              </a:rPr>
              <a:t> </a:t>
            </a:r>
            <a:r>
              <a:rPr dirty="0" sz="2600" spc="-10">
                <a:latin typeface="Verdana"/>
                <a:cs typeface="Verdana"/>
              </a:rPr>
              <a:t>Regional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87934" y="924020"/>
            <a:ext cx="4476749" cy="118109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8555430"/>
            <a:ext cx="18288000" cy="1731645"/>
            <a:chOff x="0" y="8555430"/>
            <a:chExt cx="18288000" cy="1731645"/>
          </a:xfrm>
        </p:grpSpPr>
        <p:sp>
          <p:nvSpPr>
            <p:cNvPr id="6" name="object 6" descr=""/>
            <p:cNvSpPr/>
            <p:nvPr/>
          </p:nvSpPr>
          <p:spPr>
            <a:xfrm>
              <a:off x="0" y="8586167"/>
              <a:ext cx="18288000" cy="1701164"/>
            </a:xfrm>
            <a:custGeom>
              <a:avLst/>
              <a:gdLst/>
              <a:ahLst/>
              <a:cxnLst/>
              <a:rect l="l" t="t" r="r" b="b"/>
              <a:pathLst>
                <a:path w="18288000" h="1701165">
                  <a:moveTo>
                    <a:pt x="18287998" y="1700832"/>
                  </a:moveTo>
                  <a:lnTo>
                    <a:pt x="0" y="1700832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700832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72896" y="8586177"/>
              <a:ext cx="17615535" cy="1701164"/>
            </a:xfrm>
            <a:custGeom>
              <a:avLst/>
              <a:gdLst/>
              <a:ahLst/>
              <a:cxnLst/>
              <a:rect l="l" t="t" r="r" b="b"/>
              <a:pathLst>
                <a:path w="17615535" h="1701165">
                  <a:moveTo>
                    <a:pt x="1663598" y="1666633"/>
                  </a:moveTo>
                  <a:lnTo>
                    <a:pt x="1662912" y="1618449"/>
                  </a:lnTo>
                  <a:lnTo>
                    <a:pt x="1660880" y="1570596"/>
                  </a:lnTo>
                  <a:lnTo>
                    <a:pt x="1657489" y="1523098"/>
                  </a:lnTo>
                  <a:lnTo>
                    <a:pt x="1652790" y="1475981"/>
                  </a:lnTo>
                  <a:lnTo>
                    <a:pt x="1646796" y="1429258"/>
                  </a:lnTo>
                  <a:lnTo>
                    <a:pt x="1639506" y="1382941"/>
                  </a:lnTo>
                  <a:lnTo>
                    <a:pt x="1630959" y="1337068"/>
                  </a:lnTo>
                  <a:lnTo>
                    <a:pt x="1621167" y="1291640"/>
                  </a:lnTo>
                  <a:lnTo>
                    <a:pt x="1610144" y="1246682"/>
                  </a:lnTo>
                  <a:lnTo>
                    <a:pt x="1597914" y="1202207"/>
                  </a:lnTo>
                  <a:lnTo>
                    <a:pt x="1584490" y="1158252"/>
                  </a:lnTo>
                  <a:lnTo>
                    <a:pt x="1569897" y="1114806"/>
                  </a:lnTo>
                  <a:lnTo>
                    <a:pt x="1554149" y="1071918"/>
                  </a:lnTo>
                  <a:lnTo>
                    <a:pt x="1537258" y="1029576"/>
                  </a:lnTo>
                  <a:lnTo>
                    <a:pt x="1519262" y="987831"/>
                  </a:lnTo>
                  <a:lnTo>
                    <a:pt x="1500162" y="946670"/>
                  </a:lnTo>
                  <a:lnTo>
                    <a:pt x="1479994" y="906132"/>
                  </a:lnTo>
                  <a:lnTo>
                    <a:pt x="1458747" y="866228"/>
                  </a:lnTo>
                  <a:lnTo>
                    <a:pt x="1436471" y="826985"/>
                  </a:lnTo>
                  <a:lnTo>
                    <a:pt x="1413167" y="788416"/>
                  </a:lnTo>
                  <a:lnTo>
                    <a:pt x="1388859" y="750531"/>
                  </a:lnTo>
                  <a:lnTo>
                    <a:pt x="1363560" y="713346"/>
                  </a:lnTo>
                  <a:lnTo>
                    <a:pt x="1337297" y="676910"/>
                  </a:lnTo>
                  <a:lnTo>
                    <a:pt x="1310081" y="641210"/>
                  </a:lnTo>
                  <a:lnTo>
                    <a:pt x="1281938" y="606272"/>
                  </a:lnTo>
                  <a:lnTo>
                    <a:pt x="1252867" y="572122"/>
                  </a:lnTo>
                  <a:lnTo>
                    <a:pt x="1222921" y="538772"/>
                  </a:lnTo>
                  <a:lnTo>
                    <a:pt x="1192085" y="506247"/>
                  </a:lnTo>
                  <a:lnTo>
                    <a:pt x="1160399" y="474560"/>
                  </a:lnTo>
                  <a:lnTo>
                    <a:pt x="1127874" y="443725"/>
                  </a:lnTo>
                  <a:lnTo>
                    <a:pt x="1094524" y="413766"/>
                  </a:lnTo>
                  <a:lnTo>
                    <a:pt x="1060373" y="384708"/>
                  </a:lnTo>
                  <a:lnTo>
                    <a:pt x="1025436" y="356565"/>
                  </a:lnTo>
                  <a:lnTo>
                    <a:pt x="989736" y="329349"/>
                  </a:lnTo>
                  <a:lnTo>
                    <a:pt x="953287" y="303072"/>
                  </a:lnTo>
                  <a:lnTo>
                    <a:pt x="916114" y="277787"/>
                  </a:lnTo>
                  <a:lnTo>
                    <a:pt x="878230" y="253466"/>
                  </a:lnTo>
                  <a:lnTo>
                    <a:pt x="839660" y="230162"/>
                  </a:lnTo>
                  <a:lnTo>
                    <a:pt x="800404" y="207886"/>
                  </a:lnTo>
                  <a:lnTo>
                    <a:pt x="760501" y="186651"/>
                  </a:lnTo>
                  <a:lnTo>
                    <a:pt x="719963" y="166471"/>
                  </a:lnTo>
                  <a:lnTo>
                    <a:pt x="678815" y="147370"/>
                  </a:lnTo>
                  <a:lnTo>
                    <a:pt x="637057" y="129374"/>
                  </a:lnTo>
                  <a:lnTo>
                    <a:pt x="594728" y="112496"/>
                  </a:lnTo>
                  <a:lnTo>
                    <a:pt x="551827" y="96748"/>
                  </a:lnTo>
                  <a:lnTo>
                    <a:pt x="508393" y="82156"/>
                  </a:lnTo>
                  <a:lnTo>
                    <a:pt x="464426" y="68732"/>
                  </a:lnTo>
                  <a:lnTo>
                    <a:pt x="419963" y="56502"/>
                  </a:lnTo>
                  <a:lnTo>
                    <a:pt x="375005" y="45478"/>
                  </a:lnTo>
                  <a:lnTo>
                    <a:pt x="329577" y="35674"/>
                  </a:lnTo>
                  <a:lnTo>
                    <a:pt x="283692" y="27127"/>
                  </a:lnTo>
                  <a:lnTo>
                    <a:pt x="237388" y="19850"/>
                  </a:lnTo>
                  <a:lnTo>
                    <a:pt x="190665" y="13843"/>
                  </a:lnTo>
                  <a:lnTo>
                    <a:pt x="143548" y="9144"/>
                  </a:lnTo>
                  <a:lnTo>
                    <a:pt x="96050" y="5765"/>
                  </a:lnTo>
                  <a:lnTo>
                    <a:pt x="48196" y="3721"/>
                  </a:lnTo>
                  <a:lnTo>
                    <a:pt x="0" y="3035"/>
                  </a:lnTo>
                  <a:lnTo>
                    <a:pt x="0" y="743839"/>
                  </a:lnTo>
                  <a:lnTo>
                    <a:pt x="47485" y="745045"/>
                  </a:lnTo>
                  <a:lnTo>
                    <a:pt x="94361" y="748601"/>
                  </a:lnTo>
                  <a:lnTo>
                    <a:pt x="140538" y="754468"/>
                  </a:lnTo>
                  <a:lnTo>
                    <a:pt x="185978" y="762584"/>
                  </a:lnTo>
                  <a:lnTo>
                    <a:pt x="230632" y="772896"/>
                  </a:lnTo>
                  <a:lnTo>
                    <a:pt x="274421" y="785329"/>
                  </a:lnTo>
                  <a:lnTo>
                    <a:pt x="317296" y="799833"/>
                  </a:lnTo>
                  <a:lnTo>
                    <a:pt x="359194" y="816356"/>
                  </a:lnTo>
                  <a:lnTo>
                    <a:pt x="400075" y="834834"/>
                  </a:lnTo>
                  <a:lnTo>
                    <a:pt x="439864" y="855218"/>
                  </a:lnTo>
                  <a:lnTo>
                    <a:pt x="478510" y="877430"/>
                  </a:lnTo>
                  <a:lnTo>
                    <a:pt x="515950" y="901433"/>
                  </a:lnTo>
                  <a:lnTo>
                    <a:pt x="552132" y="927163"/>
                  </a:lnTo>
                  <a:lnTo>
                    <a:pt x="586994" y="954557"/>
                  </a:lnTo>
                  <a:lnTo>
                    <a:pt x="620471" y="983564"/>
                  </a:lnTo>
                  <a:lnTo>
                    <a:pt x="652526" y="1014120"/>
                  </a:lnTo>
                  <a:lnTo>
                    <a:pt x="683082" y="1046175"/>
                  </a:lnTo>
                  <a:lnTo>
                    <a:pt x="712089" y="1079652"/>
                  </a:lnTo>
                  <a:lnTo>
                    <a:pt x="739482" y="1114513"/>
                  </a:lnTo>
                  <a:lnTo>
                    <a:pt x="765213" y="1150696"/>
                  </a:lnTo>
                  <a:lnTo>
                    <a:pt x="789216" y="1188135"/>
                  </a:lnTo>
                  <a:lnTo>
                    <a:pt x="811428" y="1226781"/>
                  </a:lnTo>
                  <a:lnTo>
                    <a:pt x="831811" y="1266571"/>
                  </a:lnTo>
                  <a:lnTo>
                    <a:pt x="850290" y="1307439"/>
                  </a:lnTo>
                  <a:lnTo>
                    <a:pt x="866813" y="1349349"/>
                  </a:lnTo>
                  <a:lnTo>
                    <a:pt x="881316" y="1392224"/>
                  </a:lnTo>
                  <a:lnTo>
                    <a:pt x="893749" y="1436014"/>
                  </a:lnTo>
                  <a:lnTo>
                    <a:pt x="904062" y="1480667"/>
                  </a:lnTo>
                  <a:lnTo>
                    <a:pt x="912177" y="1526108"/>
                  </a:lnTo>
                  <a:lnTo>
                    <a:pt x="918044" y="1572285"/>
                  </a:lnTo>
                  <a:lnTo>
                    <a:pt x="921600" y="1619148"/>
                  </a:lnTo>
                  <a:lnTo>
                    <a:pt x="922807" y="1666633"/>
                  </a:lnTo>
                  <a:lnTo>
                    <a:pt x="1663598" y="1666633"/>
                  </a:lnTo>
                  <a:close/>
                </a:path>
                <a:path w="17615535" h="1701165">
                  <a:moveTo>
                    <a:pt x="7621943" y="880999"/>
                  </a:moveTo>
                  <a:lnTo>
                    <a:pt x="6740957" y="0"/>
                  </a:lnTo>
                  <a:lnTo>
                    <a:pt x="5859818" y="881138"/>
                  </a:lnTo>
                  <a:lnTo>
                    <a:pt x="6679514" y="1700822"/>
                  </a:lnTo>
                  <a:lnTo>
                    <a:pt x="6802399" y="1700822"/>
                  </a:lnTo>
                  <a:lnTo>
                    <a:pt x="7621943" y="881278"/>
                  </a:lnTo>
                  <a:lnTo>
                    <a:pt x="7621943" y="880999"/>
                  </a:lnTo>
                  <a:close/>
                </a:path>
                <a:path w="17615535" h="1701165">
                  <a:moveTo>
                    <a:pt x="8470748" y="848702"/>
                  </a:moveTo>
                  <a:lnTo>
                    <a:pt x="8469401" y="800544"/>
                  </a:lnTo>
                  <a:lnTo>
                    <a:pt x="8465426" y="753084"/>
                  </a:lnTo>
                  <a:lnTo>
                    <a:pt x="8458873" y="706412"/>
                  </a:lnTo>
                  <a:lnTo>
                    <a:pt x="8449831" y="660590"/>
                  </a:lnTo>
                  <a:lnTo>
                    <a:pt x="8438350" y="615683"/>
                  </a:lnTo>
                  <a:lnTo>
                    <a:pt x="8424532" y="571766"/>
                  </a:lnTo>
                  <a:lnTo>
                    <a:pt x="8408429" y="528904"/>
                  </a:lnTo>
                  <a:lnTo>
                    <a:pt x="8390115" y="487184"/>
                  </a:lnTo>
                  <a:lnTo>
                    <a:pt x="8369668" y="446671"/>
                  </a:lnTo>
                  <a:lnTo>
                    <a:pt x="8347151" y="407441"/>
                  </a:lnTo>
                  <a:lnTo>
                    <a:pt x="8322640" y="369557"/>
                  </a:lnTo>
                  <a:lnTo>
                    <a:pt x="8296211" y="333082"/>
                  </a:lnTo>
                  <a:lnTo>
                    <a:pt x="8267928" y="298119"/>
                  </a:lnTo>
                  <a:lnTo>
                    <a:pt x="8237868" y="264706"/>
                  </a:lnTo>
                  <a:lnTo>
                    <a:pt x="8206092" y="232943"/>
                  </a:lnTo>
                  <a:lnTo>
                    <a:pt x="8172691" y="202869"/>
                  </a:lnTo>
                  <a:lnTo>
                    <a:pt x="8137715" y="174586"/>
                  </a:lnTo>
                  <a:lnTo>
                    <a:pt x="8101254" y="148158"/>
                  </a:lnTo>
                  <a:lnTo>
                    <a:pt x="8063370" y="123647"/>
                  </a:lnTo>
                  <a:lnTo>
                    <a:pt x="8024139" y="101130"/>
                  </a:lnTo>
                  <a:lnTo>
                    <a:pt x="7983626" y="80683"/>
                  </a:lnTo>
                  <a:lnTo>
                    <a:pt x="7941907" y="62369"/>
                  </a:lnTo>
                  <a:lnTo>
                    <a:pt x="7899057" y="46266"/>
                  </a:lnTo>
                  <a:lnTo>
                    <a:pt x="7855140" y="32448"/>
                  </a:lnTo>
                  <a:lnTo>
                    <a:pt x="7810233" y="20980"/>
                  </a:lnTo>
                  <a:lnTo>
                    <a:pt x="7764412" y="11925"/>
                  </a:lnTo>
                  <a:lnTo>
                    <a:pt x="7717739" y="5384"/>
                  </a:lnTo>
                  <a:lnTo>
                    <a:pt x="7670279" y="1397"/>
                  </a:lnTo>
                  <a:lnTo>
                    <a:pt x="7622133" y="50"/>
                  </a:lnTo>
                  <a:lnTo>
                    <a:pt x="7622133" y="1697316"/>
                  </a:lnTo>
                  <a:lnTo>
                    <a:pt x="7670279" y="1695970"/>
                  </a:lnTo>
                  <a:lnTo>
                    <a:pt x="7717739" y="1691995"/>
                  </a:lnTo>
                  <a:lnTo>
                    <a:pt x="7764412" y="1685442"/>
                  </a:lnTo>
                  <a:lnTo>
                    <a:pt x="7810233" y="1676400"/>
                  </a:lnTo>
                  <a:lnTo>
                    <a:pt x="7855140" y="1664919"/>
                  </a:lnTo>
                  <a:lnTo>
                    <a:pt x="7899057" y="1651101"/>
                  </a:lnTo>
                  <a:lnTo>
                    <a:pt x="7941907" y="1634998"/>
                  </a:lnTo>
                  <a:lnTo>
                    <a:pt x="7983626" y="1616684"/>
                  </a:lnTo>
                  <a:lnTo>
                    <a:pt x="8024139" y="1596237"/>
                  </a:lnTo>
                  <a:lnTo>
                    <a:pt x="8063370" y="1573720"/>
                  </a:lnTo>
                  <a:lnTo>
                    <a:pt x="8101254" y="1549209"/>
                  </a:lnTo>
                  <a:lnTo>
                    <a:pt x="8137715" y="1522780"/>
                  </a:lnTo>
                  <a:lnTo>
                    <a:pt x="8172691" y="1494497"/>
                  </a:lnTo>
                  <a:lnTo>
                    <a:pt x="8206092" y="1464437"/>
                  </a:lnTo>
                  <a:lnTo>
                    <a:pt x="8237868" y="1432661"/>
                  </a:lnTo>
                  <a:lnTo>
                    <a:pt x="8267928" y="1399260"/>
                  </a:lnTo>
                  <a:lnTo>
                    <a:pt x="8296211" y="1364284"/>
                  </a:lnTo>
                  <a:lnTo>
                    <a:pt x="8322640" y="1327823"/>
                  </a:lnTo>
                  <a:lnTo>
                    <a:pt x="8347151" y="1289939"/>
                  </a:lnTo>
                  <a:lnTo>
                    <a:pt x="8369668" y="1250708"/>
                  </a:lnTo>
                  <a:lnTo>
                    <a:pt x="8390115" y="1210195"/>
                  </a:lnTo>
                  <a:lnTo>
                    <a:pt x="8408429" y="1168476"/>
                  </a:lnTo>
                  <a:lnTo>
                    <a:pt x="8424532" y="1125626"/>
                  </a:lnTo>
                  <a:lnTo>
                    <a:pt x="8438350" y="1081709"/>
                  </a:lnTo>
                  <a:lnTo>
                    <a:pt x="8449831" y="1036802"/>
                  </a:lnTo>
                  <a:lnTo>
                    <a:pt x="8458873" y="990981"/>
                  </a:lnTo>
                  <a:lnTo>
                    <a:pt x="8465426" y="944308"/>
                  </a:lnTo>
                  <a:lnTo>
                    <a:pt x="8469401" y="896848"/>
                  </a:lnTo>
                  <a:lnTo>
                    <a:pt x="8470748" y="848702"/>
                  </a:lnTo>
                  <a:close/>
                </a:path>
                <a:path w="17615535" h="1701165">
                  <a:moveTo>
                    <a:pt x="9319933" y="50"/>
                  </a:moveTo>
                  <a:lnTo>
                    <a:pt x="9271775" y="1397"/>
                  </a:lnTo>
                  <a:lnTo>
                    <a:pt x="9224327" y="5384"/>
                  </a:lnTo>
                  <a:lnTo>
                    <a:pt x="9177655" y="11925"/>
                  </a:lnTo>
                  <a:lnTo>
                    <a:pt x="9131821" y="20980"/>
                  </a:lnTo>
                  <a:lnTo>
                    <a:pt x="9086913" y="32448"/>
                  </a:lnTo>
                  <a:lnTo>
                    <a:pt x="9043010" y="46266"/>
                  </a:lnTo>
                  <a:lnTo>
                    <a:pt x="9000147" y="62369"/>
                  </a:lnTo>
                  <a:lnTo>
                    <a:pt x="8958440" y="80683"/>
                  </a:lnTo>
                  <a:lnTo>
                    <a:pt x="8917927" y="101130"/>
                  </a:lnTo>
                  <a:lnTo>
                    <a:pt x="8878684" y="123647"/>
                  </a:lnTo>
                  <a:lnTo>
                    <a:pt x="8840800" y="148158"/>
                  </a:lnTo>
                  <a:lnTo>
                    <a:pt x="8804338" y="174586"/>
                  </a:lnTo>
                  <a:lnTo>
                    <a:pt x="8769375" y="202869"/>
                  </a:lnTo>
                  <a:lnTo>
                    <a:pt x="8735962" y="232943"/>
                  </a:lnTo>
                  <a:lnTo>
                    <a:pt x="8704199" y="264706"/>
                  </a:lnTo>
                  <a:lnTo>
                    <a:pt x="8674125" y="298119"/>
                  </a:lnTo>
                  <a:lnTo>
                    <a:pt x="8645842" y="333082"/>
                  </a:lnTo>
                  <a:lnTo>
                    <a:pt x="8619414" y="369557"/>
                  </a:lnTo>
                  <a:lnTo>
                    <a:pt x="8594903" y="407441"/>
                  </a:lnTo>
                  <a:lnTo>
                    <a:pt x="8572386" y="446671"/>
                  </a:lnTo>
                  <a:lnTo>
                    <a:pt x="8551939" y="487184"/>
                  </a:lnTo>
                  <a:lnTo>
                    <a:pt x="8533625" y="528904"/>
                  </a:lnTo>
                  <a:lnTo>
                    <a:pt x="8517522" y="571766"/>
                  </a:lnTo>
                  <a:lnTo>
                    <a:pt x="8503704" y="615683"/>
                  </a:lnTo>
                  <a:lnTo>
                    <a:pt x="8492236" y="660590"/>
                  </a:lnTo>
                  <a:lnTo>
                    <a:pt x="8483194" y="706412"/>
                  </a:lnTo>
                  <a:lnTo>
                    <a:pt x="8476640" y="753084"/>
                  </a:lnTo>
                  <a:lnTo>
                    <a:pt x="8472653" y="800544"/>
                  </a:lnTo>
                  <a:lnTo>
                    <a:pt x="8471319" y="848702"/>
                  </a:lnTo>
                  <a:lnTo>
                    <a:pt x="8472653" y="896848"/>
                  </a:lnTo>
                  <a:lnTo>
                    <a:pt x="8476640" y="944308"/>
                  </a:lnTo>
                  <a:lnTo>
                    <a:pt x="8483194" y="990981"/>
                  </a:lnTo>
                  <a:lnTo>
                    <a:pt x="8492236" y="1036802"/>
                  </a:lnTo>
                  <a:lnTo>
                    <a:pt x="8503704" y="1081709"/>
                  </a:lnTo>
                  <a:lnTo>
                    <a:pt x="8517522" y="1125626"/>
                  </a:lnTo>
                  <a:lnTo>
                    <a:pt x="8533625" y="1168476"/>
                  </a:lnTo>
                  <a:lnTo>
                    <a:pt x="8551939" y="1210195"/>
                  </a:lnTo>
                  <a:lnTo>
                    <a:pt x="8572386" y="1250708"/>
                  </a:lnTo>
                  <a:lnTo>
                    <a:pt x="8594903" y="1289939"/>
                  </a:lnTo>
                  <a:lnTo>
                    <a:pt x="8619414" y="1327823"/>
                  </a:lnTo>
                  <a:lnTo>
                    <a:pt x="8645842" y="1364284"/>
                  </a:lnTo>
                  <a:lnTo>
                    <a:pt x="8674125" y="1399260"/>
                  </a:lnTo>
                  <a:lnTo>
                    <a:pt x="8704199" y="1432661"/>
                  </a:lnTo>
                  <a:lnTo>
                    <a:pt x="8735962" y="1464437"/>
                  </a:lnTo>
                  <a:lnTo>
                    <a:pt x="8769375" y="1494497"/>
                  </a:lnTo>
                  <a:lnTo>
                    <a:pt x="8804338" y="1522780"/>
                  </a:lnTo>
                  <a:lnTo>
                    <a:pt x="8840800" y="1549209"/>
                  </a:lnTo>
                  <a:lnTo>
                    <a:pt x="8878684" y="1573720"/>
                  </a:lnTo>
                  <a:lnTo>
                    <a:pt x="8917927" y="1596237"/>
                  </a:lnTo>
                  <a:lnTo>
                    <a:pt x="8958440" y="1616684"/>
                  </a:lnTo>
                  <a:lnTo>
                    <a:pt x="9000147" y="1634998"/>
                  </a:lnTo>
                  <a:lnTo>
                    <a:pt x="9043010" y="1651101"/>
                  </a:lnTo>
                  <a:lnTo>
                    <a:pt x="9086913" y="1664919"/>
                  </a:lnTo>
                  <a:lnTo>
                    <a:pt x="9131821" y="1676400"/>
                  </a:lnTo>
                  <a:lnTo>
                    <a:pt x="9177655" y="1685442"/>
                  </a:lnTo>
                  <a:lnTo>
                    <a:pt x="9224327" y="1691995"/>
                  </a:lnTo>
                  <a:lnTo>
                    <a:pt x="9271775" y="1695970"/>
                  </a:lnTo>
                  <a:lnTo>
                    <a:pt x="9319933" y="1697316"/>
                  </a:lnTo>
                  <a:lnTo>
                    <a:pt x="9319933" y="50"/>
                  </a:lnTo>
                  <a:close/>
                </a:path>
                <a:path w="17615535" h="1701165">
                  <a:moveTo>
                    <a:pt x="17614951" y="1697380"/>
                  </a:moveTo>
                  <a:lnTo>
                    <a:pt x="15917596" y="0"/>
                  </a:lnTo>
                  <a:lnTo>
                    <a:pt x="15917596" y="1697380"/>
                  </a:lnTo>
                  <a:lnTo>
                    <a:pt x="16766274" y="1697380"/>
                  </a:lnTo>
                  <a:lnTo>
                    <a:pt x="17614951" y="169738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828327" y="8586174"/>
              <a:ext cx="1761489" cy="1701164"/>
            </a:xfrm>
            <a:custGeom>
              <a:avLst/>
              <a:gdLst/>
              <a:ahLst/>
              <a:cxnLst/>
              <a:rect l="l" t="t" r="r" b="b"/>
              <a:pathLst>
                <a:path w="1761490" h="1701165">
                  <a:moveTo>
                    <a:pt x="0" y="1700825"/>
                  </a:moveTo>
                  <a:lnTo>
                    <a:pt x="1760945" y="1700825"/>
                  </a:lnTo>
                  <a:lnTo>
                    <a:pt x="1759516" y="1665570"/>
                  </a:lnTo>
                  <a:lnTo>
                    <a:pt x="1756282" y="1617728"/>
                  </a:lnTo>
                  <a:lnTo>
                    <a:pt x="1751782" y="1570243"/>
                  </a:lnTo>
                  <a:lnTo>
                    <a:pt x="1746036" y="1523132"/>
                  </a:lnTo>
                  <a:lnTo>
                    <a:pt x="1739058" y="1476412"/>
                  </a:lnTo>
                  <a:lnTo>
                    <a:pt x="1730865" y="1430101"/>
                  </a:lnTo>
                  <a:lnTo>
                    <a:pt x="1721476" y="1384214"/>
                  </a:lnTo>
                  <a:lnTo>
                    <a:pt x="1710906" y="1338768"/>
                  </a:lnTo>
                  <a:lnTo>
                    <a:pt x="1699172" y="1293781"/>
                  </a:lnTo>
                  <a:lnTo>
                    <a:pt x="1686291" y="1249269"/>
                  </a:lnTo>
                  <a:lnTo>
                    <a:pt x="1672280" y="1205249"/>
                  </a:lnTo>
                  <a:lnTo>
                    <a:pt x="1657155" y="1161737"/>
                  </a:lnTo>
                  <a:lnTo>
                    <a:pt x="1640934" y="1118752"/>
                  </a:lnTo>
                  <a:lnTo>
                    <a:pt x="1623633" y="1076308"/>
                  </a:lnTo>
                  <a:lnTo>
                    <a:pt x="1605269" y="1034423"/>
                  </a:lnTo>
                  <a:lnTo>
                    <a:pt x="1585859" y="993115"/>
                  </a:lnTo>
                  <a:lnTo>
                    <a:pt x="1565419" y="952399"/>
                  </a:lnTo>
                  <a:lnTo>
                    <a:pt x="1543967" y="912292"/>
                  </a:lnTo>
                  <a:lnTo>
                    <a:pt x="1521519" y="872812"/>
                  </a:lnTo>
                  <a:lnTo>
                    <a:pt x="1498092" y="833975"/>
                  </a:lnTo>
                  <a:lnTo>
                    <a:pt x="1473703" y="795798"/>
                  </a:lnTo>
                  <a:lnTo>
                    <a:pt x="1448368" y="758298"/>
                  </a:lnTo>
                  <a:lnTo>
                    <a:pt x="1422104" y="721491"/>
                  </a:lnTo>
                  <a:lnTo>
                    <a:pt x="1394929" y="685394"/>
                  </a:lnTo>
                  <a:lnTo>
                    <a:pt x="1366859" y="650024"/>
                  </a:lnTo>
                  <a:lnTo>
                    <a:pt x="1337910" y="615398"/>
                  </a:lnTo>
                  <a:lnTo>
                    <a:pt x="1308100" y="581533"/>
                  </a:lnTo>
                  <a:lnTo>
                    <a:pt x="1277446" y="548445"/>
                  </a:lnTo>
                  <a:lnTo>
                    <a:pt x="1245963" y="516152"/>
                  </a:lnTo>
                  <a:lnTo>
                    <a:pt x="1213670" y="484670"/>
                  </a:lnTo>
                  <a:lnTo>
                    <a:pt x="1180582" y="454015"/>
                  </a:lnTo>
                  <a:lnTo>
                    <a:pt x="1146717" y="424205"/>
                  </a:lnTo>
                  <a:lnTo>
                    <a:pt x="1112091" y="395257"/>
                  </a:lnTo>
                  <a:lnTo>
                    <a:pt x="1076721" y="367187"/>
                  </a:lnTo>
                  <a:lnTo>
                    <a:pt x="1040624" y="340012"/>
                  </a:lnTo>
                  <a:lnTo>
                    <a:pt x="1003817" y="313749"/>
                  </a:lnTo>
                  <a:lnTo>
                    <a:pt x="966316" y="288414"/>
                  </a:lnTo>
                  <a:lnTo>
                    <a:pt x="928139" y="264025"/>
                  </a:lnTo>
                  <a:lnTo>
                    <a:pt x="889302" y="240598"/>
                  </a:lnTo>
                  <a:lnTo>
                    <a:pt x="849822" y="218150"/>
                  </a:lnTo>
                  <a:lnTo>
                    <a:pt x="809715" y="196698"/>
                  </a:lnTo>
                  <a:lnTo>
                    <a:pt x="768999" y="176258"/>
                  </a:lnTo>
                  <a:lnTo>
                    <a:pt x="727690" y="156849"/>
                  </a:lnTo>
                  <a:lnTo>
                    <a:pt x="685806" y="138485"/>
                  </a:lnTo>
                  <a:lnTo>
                    <a:pt x="643362" y="121184"/>
                  </a:lnTo>
                  <a:lnTo>
                    <a:pt x="600376" y="104963"/>
                  </a:lnTo>
                  <a:lnTo>
                    <a:pt x="556864" y="89839"/>
                  </a:lnTo>
                  <a:lnTo>
                    <a:pt x="512844" y="75828"/>
                  </a:lnTo>
                  <a:lnTo>
                    <a:pt x="468332" y="62947"/>
                  </a:lnTo>
                  <a:lnTo>
                    <a:pt x="423345" y="51213"/>
                  </a:lnTo>
                  <a:lnTo>
                    <a:pt x="377899" y="40644"/>
                  </a:lnTo>
                  <a:lnTo>
                    <a:pt x="332012" y="31254"/>
                  </a:lnTo>
                  <a:lnTo>
                    <a:pt x="285700" y="23063"/>
                  </a:lnTo>
                  <a:lnTo>
                    <a:pt x="238980" y="16085"/>
                  </a:lnTo>
                  <a:lnTo>
                    <a:pt x="191870" y="10338"/>
                  </a:lnTo>
                  <a:lnTo>
                    <a:pt x="144384" y="5839"/>
                  </a:lnTo>
                  <a:lnTo>
                    <a:pt x="96542" y="2605"/>
                  </a:lnTo>
                  <a:lnTo>
                    <a:pt x="48358" y="652"/>
                  </a:lnTo>
                  <a:lnTo>
                    <a:pt x="0" y="0"/>
                  </a:lnTo>
                  <a:lnTo>
                    <a:pt x="0" y="1700825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46160" y="8555430"/>
              <a:ext cx="12478385" cy="1727200"/>
            </a:xfrm>
            <a:custGeom>
              <a:avLst/>
              <a:gdLst/>
              <a:ahLst/>
              <a:cxnLst/>
              <a:rect l="l" t="t" r="r" b="b"/>
              <a:pathLst>
                <a:path w="12478384" h="1727200">
                  <a:moveTo>
                    <a:pt x="1657350" y="47764"/>
                  </a:moveTo>
                  <a:lnTo>
                    <a:pt x="0" y="47764"/>
                  </a:lnTo>
                  <a:lnTo>
                    <a:pt x="0" y="1714639"/>
                  </a:lnTo>
                  <a:lnTo>
                    <a:pt x="1657350" y="1714639"/>
                  </a:lnTo>
                  <a:lnTo>
                    <a:pt x="1657350" y="47764"/>
                  </a:lnTo>
                  <a:close/>
                </a:path>
                <a:path w="12478384" h="1727200">
                  <a:moveTo>
                    <a:pt x="9344177" y="0"/>
                  </a:moveTo>
                  <a:lnTo>
                    <a:pt x="8495487" y="0"/>
                  </a:lnTo>
                  <a:lnTo>
                    <a:pt x="7646810" y="0"/>
                  </a:lnTo>
                  <a:lnTo>
                    <a:pt x="9344177" y="1697393"/>
                  </a:lnTo>
                  <a:lnTo>
                    <a:pt x="9344177" y="0"/>
                  </a:lnTo>
                  <a:close/>
                </a:path>
                <a:path w="12478384" h="1727200">
                  <a:moveTo>
                    <a:pt x="11106442" y="850900"/>
                  </a:moveTo>
                  <a:lnTo>
                    <a:pt x="11105540" y="825500"/>
                  </a:lnTo>
                  <a:lnTo>
                    <a:pt x="11104944" y="825500"/>
                  </a:lnTo>
                  <a:lnTo>
                    <a:pt x="11104207" y="812800"/>
                  </a:lnTo>
                  <a:lnTo>
                    <a:pt x="11103343" y="800100"/>
                  </a:lnTo>
                  <a:lnTo>
                    <a:pt x="11102353" y="787400"/>
                  </a:lnTo>
                  <a:lnTo>
                    <a:pt x="11101222" y="774700"/>
                  </a:lnTo>
                  <a:lnTo>
                    <a:pt x="11099965" y="762000"/>
                  </a:lnTo>
                  <a:lnTo>
                    <a:pt x="11098581" y="762000"/>
                  </a:lnTo>
                  <a:lnTo>
                    <a:pt x="11097057" y="749300"/>
                  </a:lnTo>
                  <a:lnTo>
                    <a:pt x="11095406" y="736600"/>
                  </a:lnTo>
                  <a:lnTo>
                    <a:pt x="11093628" y="723900"/>
                  </a:lnTo>
                  <a:lnTo>
                    <a:pt x="11091710" y="711200"/>
                  </a:lnTo>
                  <a:lnTo>
                    <a:pt x="11089665" y="698500"/>
                  </a:lnTo>
                  <a:lnTo>
                    <a:pt x="11087494" y="698500"/>
                  </a:lnTo>
                  <a:lnTo>
                    <a:pt x="11085182" y="685800"/>
                  </a:lnTo>
                  <a:lnTo>
                    <a:pt x="11082757" y="673100"/>
                  </a:lnTo>
                  <a:lnTo>
                    <a:pt x="11080191" y="660400"/>
                  </a:lnTo>
                  <a:lnTo>
                    <a:pt x="11077499" y="647700"/>
                  </a:lnTo>
                  <a:lnTo>
                    <a:pt x="11074679" y="635000"/>
                  </a:lnTo>
                  <a:lnTo>
                    <a:pt x="11071733" y="635000"/>
                  </a:lnTo>
                  <a:lnTo>
                    <a:pt x="11068660" y="622300"/>
                  </a:lnTo>
                  <a:lnTo>
                    <a:pt x="11065447" y="609600"/>
                  </a:lnTo>
                  <a:lnTo>
                    <a:pt x="11062119" y="596900"/>
                  </a:lnTo>
                  <a:lnTo>
                    <a:pt x="11058665" y="584200"/>
                  </a:lnTo>
                  <a:lnTo>
                    <a:pt x="11055083" y="584200"/>
                  </a:lnTo>
                  <a:lnTo>
                    <a:pt x="11051388" y="571500"/>
                  </a:lnTo>
                  <a:lnTo>
                    <a:pt x="11047552" y="558800"/>
                  </a:lnTo>
                  <a:lnTo>
                    <a:pt x="11043603" y="546100"/>
                  </a:lnTo>
                  <a:lnTo>
                    <a:pt x="11039526" y="533400"/>
                  </a:lnTo>
                  <a:lnTo>
                    <a:pt x="11035322" y="533400"/>
                  </a:lnTo>
                  <a:lnTo>
                    <a:pt x="11031004" y="520700"/>
                  </a:lnTo>
                  <a:lnTo>
                    <a:pt x="11026559" y="508000"/>
                  </a:lnTo>
                  <a:lnTo>
                    <a:pt x="11022000" y="495300"/>
                  </a:lnTo>
                  <a:lnTo>
                    <a:pt x="11017314" y="482600"/>
                  </a:lnTo>
                  <a:lnTo>
                    <a:pt x="11012513" y="482600"/>
                  </a:lnTo>
                  <a:lnTo>
                    <a:pt x="11007585" y="469900"/>
                  </a:lnTo>
                  <a:lnTo>
                    <a:pt x="11002556" y="457200"/>
                  </a:lnTo>
                  <a:lnTo>
                    <a:pt x="10997400" y="444500"/>
                  </a:lnTo>
                  <a:lnTo>
                    <a:pt x="10992129" y="444500"/>
                  </a:lnTo>
                  <a:lnTo>
                    <a:pt x="10986732" y="431800"/>
                  </a:lnTo>
                  <a:lnTo>
                    <a:pt x="10981233" y="419100"/>
                  </a:lnTo>
                  <a:lnTo>
                    <a:pt x="10975619" y="406400"/>
                  </a:lnTo>
                  <a:lnTo>
                    <a:pt x="10969892" y="406400"/>
                  </a:lnTo>
                  <a:lnTo>
                    <a:pt x="10964050" y="393700"/>
                  </a:lnTo>
                  <a:lnTo>
                    <a:pt x="10958093" y="381000"/>
                  </a:lnTo>
                  <a:lnTo>
                    <a:pt x="10952036" y="381000"/>
                  </a:lnTo>
                  <a:lnTo>
                    <a:pt x="10945863" y="368300"/>
                  </a:lnTo>
                  <a:lnTo>
                    <a:pt x="10939577" y="355600"/>
                  </a:lnTo>
                  <a:lnTo>
                    <a:pt x="10933189" y="355600"/>
                  </a:lnTo>
                  <a:lnTo>
                    <a:pt x="10926699" y="342900"/>
                  </a:lnTo>
                  <a:lnTo>
                    <a:pt x="10920095" y="330200"/>
                  </a:lnTo>
                  <a:lnTo>
                    <a:pt x="10913402" y="330200"/>
                  </a:lnTo>
                  <a:lnTo>
                    <a:pt x="10906582" y="317500"/>
                  </a:lnTo>
                  <a:lnTo>
                    <a:pt x="10899673" y="304800"/>
                  </a:lnTo>
                  <a:lnTo>
                    <a:pt x="10892663" y="304800"/>
                  </a:lnTo>
                  <a:lnTo>
                    <a:pt x="10885551" y="292100"/>
                  </a:lnTo>
                  <a:lnTo>
                    <a:pt x="10878337" y="279400"/>
                  </a:lnTo>
                  <a:lnTo>
                    <a:pt x="10871022" y="279400"/>
                  </a:lnTo>
                  <a:lnTo>
                    <a:pt x="10863618" y="266700"/>
                  </a:lnTo>
                  <a:lnTo>
                    <a:pt x="10856112" y="254000"/>
                  </a:lnTo>
                  <a:lnTo>
                    <a:pt x="10848518" y="254000"/>
                  </a:lnTo>
                  <a:lnTo>
                    <a:pt x="10840822" y="241300"/>
                  </a:lnTo>
                  <a:lnTo>
                    <a:pt x="10833037" y="241300"/>
                  </a:lnTo>
                  <a:lnTo>
                    <a:pt x="10825163" y="228600"/>
                  </a:lnTo>
                  <a:lnTo>
                    <a:pt x="10817200" y="215900"/>
                  </a:lnTo>
                  <a:lnTo>
                    <a:pt x="10809135" y="215900"/>
                  </a:lnTo>
                  <a:lnTo>
                    <a:pt x="10800994" y="203200"/>
                  </a:lnTo>
                  <a:lnTo>
                    <a:pt x="10792765" y="203200"/>
                  </a:lnTo>
                  <a:lnTo>
                    <a:pt x="10784446" y="190500"/>
                  </a:lnTo>
                  <a:lnTo>
                    <a:pt x="10776039" y="190500"/>
                  </a:lnTo>
                  <a:lnTo>
                    <a:pt x="10767568" y="177800"/>
                  </a:lnTo>
                  <a:lnTo>
                    <a:pt x="10758996" y="177800"/>
                  </a:lnTo>
                  <a:lnTo>
                    <a:pt x="10750347" y="165100"/>
                  </a:lnTo>
                  <a:lnTo>
                    <a:pt x="10741622" y="165100"/>
                  </a:lnTo>
                  <a:lnTo>
                    <a:pt x="10732821" y="152400"/>
                  </a:lnTo>
                  <a:lnTo>
                    <a:pt x="10723944" y="152400"/>
                  </a:lnTo>
                  <a:lnTo>
                    <a:pt x="10714990" y="139700"/>
                  </a:lnTo>
                  <a:lnTo>
                    <a:pt x="10705960" y="139700"/>
                  </a:lnTo>
                  <a:lnTo>
                    <a:pt x="10696867" y="127000"/>
                  </a:lnTo>
                  <a:lnTo>
                    <a:pt x="10687698" y="127000"/>
                  </a:lnTo>
                  <a:lnTo>
                    <a:pt x="10678452" y="114300"/>
                  </a:lnTo>
                  <a:lnTo>
                    <a:pt x="10659770" y="114300"/>
                  </a:lnTo>
                  <a:lnTo>
                    <a:pt x="10650334" y="101600"/>
                  </a:lnTo>
                  <a:lnTo>
                    <a:pt x="10640822" y="101600"/>
                  </a:lnTo>
                  <a:lnTo>
                    <a:pt x="10631259" y="88900"/>
                  </a:lnTo>
                  <a:lnTo>
                    <a:pt x="10611942" y="88900"/>
                  </a:lnTo>
                  <a:lnTo>
                    <a:pt x="10602189" y="76200"/>
                  </a:lnTo>
                  <a:lnTo>
                    <a:pt x="10592384" y="76200"/>
                  </a:lnTo>
                  <a:lnTo>
                    <a:pt x="10582529" y="63500"/>
                  </a:lnTo>
                  <a:lnTo>
                    <a:pt x="10562654" y="63500"/>
                  </a:lnTo>
                  <a:lnTo>
                    <a:pt x="10552633" y="50800"/>
                  </a:lnTo>
                  <a:lnTo>
                    <a:pt x="10522306" y="50800"/>
                  </a:lnTo>
                  <a:lnTo>
                    <a:pt x="10512107" y="38100"/>
                  </a:lnTo>
                  <a:lnTo>
                    <a:pt x="10491572" y="38100"/>
                  </a:lnTo>
                  <a:lnTo>
                    <a:pt x="10481234" y="25400"/>
                  </a:lnTo>
                  <a:lnTo>
                    <a:pt x="10439552" y="25400"/>
                  </a:lnTo>
                  <a:lnTo>
                    <a:pt x="10429049" y="12700"/>
                  </a:lnTo>
                  <a:lnTo>
                    <a:pt x="10376103" y="12700"/>
                  </a:lnTo>
                  <a:lnTo>
                    <a:pt x="10365435" y="0"/>
                  </a:lnTo>
                  <a:lnTo>
                    <a:pt x="10085476" y="0"/>
                  </a:lnTo>
                  <a:lnTo>
                    <a:pt x="10074821" y="12700"/>
                  </a:lnTo>
                  <a:lnTo>
                    <a:pt x="10021862" y="12700"/>
                  </a:lnTo>
                  <a:lnTo>
                    <a:pt x="10011359" y="25400"/>
                  </a:lnTo>
                  <a:lnTo>
                    <a:pt x="9969678" y="25400"/>
                  </a:lnTo>
                  <a:lnTo>
                    <a:pt x="9959353" y="38100"/>
                  </a:lnTo>
                  <a:lnTo>
                    <a:pt x="9938817" y="38100"/>
                  </a:lnTo>
                  <a:lnTo>
                    <a:pt x="9928619" y="50800"/>
                  </a:lnTo>
                  <a:lnTo>
                    <a:pt x="9898278" y="50800"/>
                  </a:lnTo>
                  <a:lnTo>
                    <a:pt x="9888258" y="63500"/>
                  </a:lnTo>
                  <a:lnTo>
                    <a:pt x="9868383" y="63500"/>
                  </a:lnTo>
                  <a:lnTo>
                    <a:pt x="9858527" y="76200"/>
                  </a:lnTo>
                  <a:lnTo>
                    <a:pt x="9848723" y="76200"/>
                  </a:lnTo>
                  <a:lnTo>
                    <a:pt x="9838982" y="88900"/>
                  </a:lnTo>
                  <a:lnTo>
                    <a:pt x="9819665" y="88900"/>
                  </a:lnTo>
                  <a:lnTo>
                    <a:pt x="9810090" y="101600"/>
                  </a:lnTo>
                  <a:lnTo>
                    <a:pt x="9800590" y="101600"/>
                  </a:lnTo>
                  <a:lnTo>
                    <a:pt x="9791154" y="114300"/>
                  </a:lnTo>
                  <a:lnTo>
                    <a:pt x="9772459" y="114300"/>
                  </a:lnTo>
                  <a:lnTo>
                    <a:pt x="9763227" y="127000"/>
                  </a:lnTo>
                  <a:lnTo>
                    <a:pt x="9754057" y="127000"/>
                  </a:lnTo>
                  <a:lnTo>
                    <a:pt x="9744951" y="139700"/>
                  </a:lnTo>
                  <a:lnTo>
                    <a:pt x="9735922" y="139700"/>
                  </a:lnTo>
                  <a:lnTo>
                    <a:pt x="9726968" y="152400"/>
                  </a:lnTo>
                  <a:lnTo>
                    <a:pt x="9718091" y="152400"/>
                  </a:lnTo>
                  <a:lnTo>
                    <a:pt x="9709290" y="165100"/>
                  </a:lnTo>
                  <a:lnTo>
                    <a:pt x="9700565" y="165100"/>
                  </a:lnTo>
                  <a:lnTo>
                    <a:pt x="9691916" y="177800"/>
                  </a:lnTo>
                  <a:lnTo>
                    <a:pt x="9683356" y="177800"/>
                  </a:lnTo>
                  <a:lnTo>
                    <a:pt x="9674873" y="190500"/>
                  </a:lnTo>
                  <a:lnTo>
                    <a:pt x="9666478" y="190500"/>
                  </a:lnTo>
                  <a:lnTo>
                    <a:pt x="9658159" y="203200"/>
                  </a:lnTo>
                  <a:lnTo>
                    <a:pt x="9649930" y="203200"/>
                  </a:lnTo>
                  <a:lnTo>
                    <a:pt x="9641776" y="215900"/>
                  </a:lnTo>
                  <a:lnTo>
                    <a:pt x="9633725" y="215900"/>
                  </a:lnTo>
                  <a:lnTo>
                    <a:pt x="9625762" y="228600"/>
                  </a:lnTo>
                  <a:lnTo>
                    <a:pt x="9617875" y="241300"/>
                  </a:lnTo>
                  <a:lnTo>
                    <a:pt x="9610090" y="241300"/>
                  </a:lnTo>
                  <a:lnTo>
                    <a:pt x="9602406" y="254000"/>
                  </a:lnTo>
                  <a:lnTo>
                    <a:pt x="9594799" y="254000"/>
                  </a:lnTo>
                  <a:lnTo>
                    <a:pt x="9587293" y="266700"/>
                  </a:lnTo>
                  <a:lnTo>
                    <a:pt x="9579889" y="279400"/>
                  </a:lnTo>
                  <a:lnTo>
                    <a:pt x="9572574" y="279400"/>
                  </a:lnTo>
                  <a:lnTo>
                    <a:pt x="9565361" y="292100"/>
                  </a:lnTo>
                  <a:lnTo>
                    <a:pt x="9558249" y="304800"/>
                  </a:lnTo>
                  <a:lnTo>
                    <a:pt x="9551238" y="304800"/>
                  </a:lnTo>
                  <a:lnTo>
                    <a:pt x="9544329" y="317500"/>
                  </a:lnTo>
                  <a:lnTo>
                    <a:pt x="9537522" y="330200"/>
                  </a:lnTo>
                  <a:lnTo>
                    <a:pt x="9530817" y="330200"/>
                  </a:lnTo>
                  <a:lnTo>
                    <a:pt x="9524213" y="342900"/>
                  </a:lnTo>
                  <a:lnTo>
                    <a:pt x="9517723" y="355600"/>
                  </a:lnTo>
                  <a:lnTo>
                    <a:pt x="9511335" y="355600"/>
                  </a:lnTo>
                  <a:lnTo>
                    <a:pt x="9505061" y="368300"/>
                  </a:lnTo>
                  <a:lnTo>
                    <a:pt x="9498889" y="381000"/>
                  </a:lnTo>
                  <a:lnTo>
                    <a:pt x="9492818" y="381000"/>
                  </a:lnTo>
                  <a:lnTo>
                    <a:pt x="9486862" y="393700"/>
                  </a:lnTo>
                  <a:lnTo>
                    <a:pt x="9481033" y="406400"/>
                  </a:lnTo>
                  <a:lnTo>
                    <a:pt x="9475305" y="406400"/>
                  </a:lnTo>
                  <a:lnTo>
                    <a:pt x="9469679" y="419100"/>
                  </a:lnTo>
                  <a:lnTo>
                    <a:pt x="9464180" y="431800"/>
                  </a:lnTo>
                  <a:lnTo>
                    <a:pt x="9458795" y="444500"/>
                  </a:lnTo>
                  <a:lnTo>
                    <a:pt x="9453524" y="444500"/>
                  </a:lnTo>
                  <a:lnTo>
                    <a:pt x="9448368" y="457200"/>
                  </a:lnTo>
                  <a:lnTo>
                    <a:pt x="9443326" y="469900"/>
                  </a:lnTo>
                  <a:lnTo>
                    <a:pt x="9438411" y="482600"/>
                  </a:lnTo>
                  <a:lnTo>
                    <a:pt x="9433598" y="482600"/>
                  </a:lnTo>
                  <a:lnTo>
                    <a:pt x="9428924" y="495300"/>
                  </a:lnTo>
                  <a:lnTo>
                    <a:pt x="9424352" y="508000"/>
                  </a:lnTo>
                  <a:lnTo>
                    <a:pt x="9419920" y="520700"/>
                  </a:lnTo>
                  <a:lnTo>
                    <a:pt x="9415589" y="533400"/>
                  </a:lnTo>
                  <a:lnTo>
                    <a:pt x="9411398" y="533400"/>
                  </a:lnTo>
                  <a:lnTo>
                    <a:pt x="9407322" y="546100"/>
                  </a:lnTo>
                  <a:lnTo>
                    <a:pt x="9403359" y="558800"/>
                  </a:lnTo>
                  <a:lnTo>
                    <a:pt x="9399537" y="571500"/>
                  </a:lnTo>
                  <a:lnTo>
                    <a:pt x="9395828" y="584200"/>
                  </a:lnTo>
                  <a:lnTo>
                    <a:pt x="9392247" y="584200"/>
                  </a:lnTo>
                  <a:lnTo>
                    <a:pt x="9388792" y="596900"/>
                  </a:lnTo>
                  <a:lnTo>
                    <a:pt x="9385465" y="609600"/>
                  </a:lnTo>
                  <a:lnTo>
                    <a:pt x="9382265" y="622300"/>
                  </a:lnTo>
                  <a:lnTo>
                    <a:pt x="9379191" y="635000"/>
                  </a:lnTo>
                  <a:lnTo>
                    <a:pt x="9376245" y="635000"/>
                  </a:lnTo>
                  <a:lnTo>
                    <a:pt x="9368168" y="673100"/>
                  </a:lnTo>
                  <a:lnTo>
                    <a:pt x="9363431" y="698500"/>
                  </a:lnTo>
                  <a:lnTo>
                    <a:pt x="9361259" y="698500"/>
                  </a:lnTo>
                  <a:lnTo>
                    <a:pt x="9355506" y="736600"/>
                  </a:lnTo>
                  <a:lnTo>
                    <a:pt x="9352343" y="762000"/>
                  </a:lnTo>
                  <a:lnTo>
                    <a:pt x="9350946" y="762000"/>
                  </a:lnTo>
                  <a:lnTo>
                    <a:pt x="9347568" y="800100"/>
                  </a:lnTo>
                  <a:lnTo>
                    <a:pt x="9345981" y="825500"/>
                  </a:lnTo>
                  <a:lnTo>
                    <a:pt x="9345384" y="825500"/>
                  </a:lnTo>
                  <a:lnTo>
                    <a:pt x="9344914" y="838200"/>
                  </a:lnTo>
                  <a:lnTo>
                    <a:pt x="9344584" y="850900"/>
                  </a:lnTo>
                  <a:lnTo>
                    <a:pt x="9344317" y="863600"/>
                  </a:lnTo>
                  <a:lnTo>
                    <a:pt x="9344317" y="889000"/>
                  </a:lnTo>
                  <a:lnTo>
                    <a:pt x="9344584" y="901700"/>
                  </a:lnTo>
                  <a:lnTo>
                    <a:pt x="9344914" y="901700"/>
                  </a:lnTo>
                  <a:lnTo>
                    <a:pt x="9345384" y="914400"/>
                  </a:lnTo>
                  <a:lnTo>
                    <a:pt x="9347568" y="952500"/>
                  </a:lnTo>
                  <a:lnTo>
                    <a:pt x="9349689" y="977900"/>
                  </a:lnTo>
                  <a:lnTo>
                    <a:pt x="9350946" y="977900"/>
                  </a:lnTo>
                  <a:lnTo>
                    <a:pt x="9352343" y="990600"/>
                  </a:lnTo>
                  <a:lnTo>
                    <a:pt x="9353855" y="1003300"/>
                  </a:lnTo>
                  <a:lnTo>
                    <a:pt x="9355506" y="1016000"/>
                  </a:lnTo>
                  <a:lnTo>
                    <a:pt x="9357296" y="1028700"/>
                  </a:lnTo>
                  <a:lnTo>
                    <a:pt x="9359214" y="1041400"/>
                  </a:lnTo>
                  <a:lnTo>
                    <a:pt x="9361259" y="1041400"/>
                  </a:lnTo>
                  <a:lnTo>
                    <a:pt x="9363431" y="1054100"/>
                  </a:lnTo>
                  <a:lnTo>
                    <a:pt x="9365729" y="1066800"/>
                  </a:lnTo>
                  <a:lnTo>
                    <a:pt x="9368168" y="1079500"/>
                  </a:lnTo>
                  <a:lnTo>
                    <a:pt x="9370733" y="1092200"/>
                  </a:lnTo>
                  <a:lnTo>
                    <a:pt x="9373425" y="1104900"/>
                  </a:lnTo>
                  <a:lnTo>
                    <a:pt x="9376245" y="1104900"/>
                  </a:lnTo>
                  <a:lnTo>
                    <a:pt x="9379191" y="1117600"/>
                  </a:lnTo>
                  <a:lnTo>
                    <a:pt x="9382265" y="1130300"/>
                  </a:lnTo>
                  <a:lnTo>
                    <a:pt x="9385465" y="1143000"/>
                  </a:lnTo>
                  <a:lnTo>
                    <a:pt x="9388792" y="1155700"/>
                  </a:lnTo>
                  <a:lnTo>
                    <a:pt x="9392247" y="1155700"/>
                  </a:lnTo>
                  <a:lnTo>
                    <a:pt x="9395828" y="1168400"/>
                  </a:lnTo>
                  <a:lnTo>
                    <a:pt x="9399537" y="1181100"/>
                  </a:lnTo>
                  <a:lnTo>
                    <a:pt x="9403359" y="1193800"/>
                  </a:lnTo>
                  <a:lnTo>
                    <a:pt x="9407322" y="1206500"/>
                  </a:lnTo>
                  <a:lnTo>
                    <a:pt x="9411398" y="1206500"/>
                  </a:lnTo>
                  <a:lnTo>
                    <a:pt x="9415589" y="1219200"/>
                  </a:lnTo>
                  <a:lnTo>
                    <a:pt x="9419920" y="1231900"/>
                  </a:lnTo>
                  <a:lnTo>
                    <a:pt x="9424352" y="1244600"/>
                  </a:lnTo>
                  <a:lnTo>
                    <a:pt x="9428924" y="1257300"/>
                  </a:lnTo>
                  <a:lnTo>
                    <a:pt x="9433598" y="1257300"/>
                  </a:lnTo>
                  <a:lnTo>
                    <a:pt x="9438411" y="1270000"/>
                  </a:lnTo>
                  <a:lnTo>
                    <a:pt x="9443326" y="1282700"/>
                  </a:lnTo>
                  <a:lnTo>
                    <a:pt x="9448368" y="1295400"/>
                  </a:lnTo>
                  <a:lnTo>
                    <a:pt x="9453524" y="1295400"/>
                  </a:lnTo>
                  <a:lnTo>
                    <a:pt x="9458795" y="1308100"/>
                  </a:lnTo>
                  <a:lnTo>
                    <a:pt x="9464180" y="1320800"/>
                  </a:lnTo>
                  <a:lnTo>
                    <a:pt x="9469679" y="1333500"/>
                  </a:lnTo>
                  <a:lnTo>
                    <a:pt x="9475305" y="1333500"/>
                  </a:lnTo>
                  <a:lnTo>
                    <a:pt x="9481033" y="1346200"/>
                  </a:lnTo>
                  <a:lnTo>
                    <a:pt x="9486862" y="1358900"/>
                  </a:lnTo>
                  <a:lnTo>
                    <a:pt x="9492818" y="1358900"/>
                  </a:lnTo>
                  <a:lnTo>
                    <a:pt x="9498889" y="1371600"/>
                  </a:lnTo>
                  <a:lnTo>
                    <a:pt x="9505061" y="1384300"/>
                  </a:lnTo>
                  <a:lnTo>
                    <a:pt x="9511335" y="1397000"/>
                  </a:lnTo>
                  <a:lnTo>
                    <a:pt x="9517723" y="1397000"/>
                  </a:lnTo>
                  <a:lnTo>
                    <a:pt x="9524213" y="1409700"/>
                  </a:lnTo>
                  <a:lnTo>
                    <a:pt x="9530817" y="1422400"/>
                  </a:lnTo>
                  <a:lnTo>
                    <a:pt x="9537522" y="1422400"/>
                  </a:lnTo>
                  <a:lnTo>
                    <a:pt x="9544329" y="1435100"/>
                  </a:lnTo>
                  <a:lnTo>
                    <a:pt x="9551238" y="1447800"/>
                  </a:lnTo>
                  <a:lnTo>
                    <a:pt x="9558249" y="1447800"/>
                  </a:lnTo>
                  <a:lnTo>
                    <a:pt x="9565361" y="1460500"/>
                  </a:lnTo>
                  <a:lnTo>
                    <a:pt x="9572574" y="1460500"/>
                  </a:lnTo>
                  <a:lnTo>
                    <a:pt x="9579889" y="1473200"/>
                  </a:lnTo>
                  <a:lnTo>
                    <a:pt x="9587293" y="1485900"/>
                  </a:lnTo>
                  <a:lnTo>
                    <a:pt x="9594799" y="1485900"/>
                  </a:lnTo>
                  <a:lnTo>
                    <a:pt x="9602406" y="1498600"/>
                  </a:lnTo>
                  <a:lnTo>
                    <a:pt x="9610090" y="1511300"/>
                  </a:lnTo>
                  <a:lnTo>
                    <a:pt x="9617875" y="1511300"/>
                  </a:lnTo>
                  <a:lnTo>
                    <a:pt x="9625762" y="1524000"/>
                  </a:lnTo>
                  <a:lnTo>
                    <a:pt x="9633725" y="1524000"/>
                  </a:lnTo>
                  <a:lnTo>
                    <a:pt x="9641776" y="1536700"/>
                  </a:lnTo>
                  <a:lnTo>
                    <a:pt x="9649930" y="1536700"/>
                  </a:lnTo>
                  <a:lnTo>
                    <a:pt x="9658159" y="1549400"/>
                  </a:lnTo>
                  <a:lnTo>
                    <a:pt x="9666478" y="1562100"/>
                  </a:lnTo>
                  <a:lnTo>
                    <a:pt x="9674873" y="1562100"/>
                  </a:lnTo>
                  <a:lnTo>
                    <a:pt x="9683356" y="1574800"/>
                  </a:lnTo>
                  <a:lnTo>
                    <a:pt x="9691916" y="1574800"/>
                  </a:lnTo>
                  <a:lnTo>
                    <a:pt x="9700565" y="1587500"/>
                  </a:lnTo>
                  <a:lnTo>
                    <a:pt x="9709290" y="1587500"/>
                  </a:lnTo>
                  <a:lnTo>
                    <a:pt x="9718091" y="1600200"/>
                  </a:lnTo>
                  <a:lnTo>
                    <a:pt x="9726968" y="1600200"/>
                  </a:lnTo>
                  <a:lnTo>
                    <a:pt x="9735922" y="1612900"/>
                  </a:lnTo>
                  <a:lnTo>
                    <a:pt x="9754057" y="1612900"/>
                  </a:lnTo>
                  <a:lnTo>
                    <a:pt x="9763227" y="1625600"/>
                  </a:lnTo>
                  <a:lnTo>
                    <a:pt x="9772459" y="1625600"/>
                  </a:lnTo>
                  <a:lnTo>
                    <a:pt x="9781769" y="1638300"/>
                  </a:lnTo>
                  <a:lnTo>
                    <a:pt x="9791154" y="1638300"/>
                  </a:lnTo>
                  <a:lnTo>
                    <a:pt x="9800590" y="1651000"/>
                  </a:lnTo>
                  <a:lnTo>
                    <a:pt x="9819665" y="1651000"/>
                  </a:lnTo>
                  <a:lnTo>
                    <a:pt x="9829292" y="1663700"/>
                  </a:lnTo>
                  <a:lnTo>
                    <a:pt x="9838982" y="1663700"/>
                  </a:lnTo>
                  <a:lnTo>
                    <a:pt x="9848723" y="1676400"/>
                  </a:lnTo>
                  <a:lnTo>
                    <a:pt x="9868383" y="1676400"/>
                  </a:lnTo>
                  <a:lnTo>
                    <a:pt x="9878301" y="1689100"/>
                  </a:lnTo>
                  <a:lnTo>
                    <a:pt x="9898278" y="1689100"/>
                  </a:lnTo>
                  <a:lnTo>
                    <a:pt x="9908337" y="1701800"/>
                  </a:lnTo>
                  <a:lnTo>
                    <a:pt x="9938817" y="1701800"/>
                  </a:lnTo>
                  <a:lnTo>
                    <a:pt x="9949066" y="1714500"/>
                  </a:lnTo>
                  <a:lnTo>
                    <a:pt x="9969678" y="1714500"/>
                  </a:lnTo>
                  <a:lnTo>
                    <a:pt x="9980041" y="1727200"/>
                  </a:lnTo>
                  <a:lnTo>
                    <a:pt x="10470871" y="1727200"/>
                  </a:lnTo>
                  <a:lnTo>
                    <a:pt x="10481234" y="1714500"/>
                  </a:lnTo>
                  <a:lnTo>
                    <a:pt x="10501859" y="1714500"/>
                  </a:lnTo>
                  <a:lnTo>
                    <a:pt x="10512107" y="1701800"/>
                  </a:lnTo>
                  <a:lnTo>
                    <a:pt x="10542575" y="1701800"/>
                  </a:lnTo>
                  <a:lnTo>
                    <a:pt x="10552633" y="1689100"/>
                  </a:lnTo>
                  <a:lnTo>
                    <a:pt x="10572623" y="1689100"/>
                  </a:lnTo>
                  <a:lnTo>
                    <a:pt x="10582529" y="1676400"/>
                  </a:lnTo>
                  <a:lnTo>
                    <a:pt x="10602189" y="1676400"/>
                  </a:lnTo>
                  <a:lnTo>
                    <a:pt x="10611942" y="1663700"/>
                  </a:lnTo>
                  <a:lnTo>
                    <a:pt x="10621632" y="1663700"/>
                  </a:lnTo>
                  <a:lnTo>
                    <a:pt x="10631259" y="1651000"/>
                  </a:lnTo>
                  <a:lnTo>
                    <a:pt x="10650334" y="1651000"/>
                  </a:lnTo>
                  <a:lnTo>
                    <a:pt x="10659770" y="1638300"/>
                  </a:lnTo>
                  <a:lnTo>
                    <a:pt x="10669143" y="1638300"/>
                  </a:lnTo>
                  <a:lnTo>
                    <a:pt x="10678452" y="1625600"/>
                  </a:lnTo>
                  <a:lnTo>
                    <a:pt x="10687698" y="1625600"/>
                  </a:lnTo>
                  <a:lnTo>
                    <a:pt x="10696867" y="1612900"/>
                  </a:lnTo>
                  <a:lnTo>
                    <a:pt x="10714990" y="1612900"/>
                  </a:lnTo>
                  <a:lnTo>
                    <a:pt x="10723944" y="1600200"/>
                  </a:lnTo>
                  <a:lnTo>
                    <a:pt x="10732821" y="1600200"/>
                  </a:lnTo>
                  <a:lnTo>
                    <a:pt x="10741622" y="1587500"/>
                  </a:lnTo>
                  <a:lnTo>
                    <a:pt x="10750347" y="1587500"/>
                  </a:lnTo>
                  <a:lnTo>
                    <a:pt x="10758996" y="1574800"/>
                  </a:lnTo>
                  <a:lnTo>
                    <a:pt x="10767568" y="1574800"/>
                  </a:lnTo>
                  <a:lnTo>
                    <a:pt x="10776039" y="1562100"/>
                  </a:lnTo>
                  <a:lnTo>
                    <a:pt x="10784446" y="1562100"/>
                  </a:lnTo>
                  <a:lnTo>
                    <a:pt x="10792765" y="1549400"/>
                  </a:lnTo>
                  <a:lnTo>
                    <a:pt x="10800994" y="1536700"/>
                  </a:lnTo>
                  <a:lnTo>
                    <a:pt x="10809135" y="1536700"/>
                  </a:lnTo>
                  <a:lnTo>
                    <a:pt x="10817200" y="1524000"/>
                  </a:lnTo>
                  <a:lnTo>
                    <a:pt x="10825163" y="1524000"/>
                  </a:lnTo>
                  <a:lnTo>
                    <a:pt x="10833037" y="1511300"/>
                  </a:lnTo>
                  <a:lnTo>
                    <a:pt x="10840822" y="1511300"/>
                  </a:lnTo>
                  <a:lnTo>
                    <a:pt x="10848518" y="1498600"/>
                  </a:lnTo>
                  <a:lnTo>
                    <a:pt x="10856112" y="1485900"/>
                  </a:lnTo>
                  <a:lnTo>
                    <a:pt x="10863618" y="1485900"/>
                  </a:lnTo>
                  <a:lnTo>
                    <a:pt x="10871022" y="1473200"/>
                  </a:lnTo>
                  <a:lnTo>
                    <a:pt x="10878337" y="1460500"/>
                  </a:lnTo>
                  <a:lnTo>
                    <a:pt x="10885551" y="1460500"/>
                  </a:lnTo>
                  <a:lnTo>
                    <a:pt x="10892663" y="1447800"/>
                  </a:lnTo>
                  <a:lnTo>
                    <a:pt x="10899673" y="1447800"/>
                  </a:lnTo>
                  <a:lnTo>
                    <a:pt x="10906582" y="1435100"/>
                  </a:lnTo>
                  <a:lnTo>
                    <a:pt x="10913402" y="1422400"/>
                  </a:lnTo>
                  <a:lnTo>
                    <a:pt x="10920095" y="1422400"/>
                  </a:lnTo>
                  <a:lnTo>
                    <a:pt x="10926699" y="1409700"/>
                  </a:lnTo>
                  <a:lnTo>
                    <a:pt x="10933189" y="1397000"/>
                  </a:lnTo>
                  <a:lnTo>
                    <a:pt x="10939577" y="1397000"/>
                  </a:lnTo>
                  <a:lnTo>
                    <a:pt x="10945863" y="1384300"/>
                  </a:lnTo>
                  <a:lnTo>
                    <a:pt x="10952036" y="1371600"/>
                  </a:lnTo>
                  <a:lnTo>
                    <a:pt x="10958093" y="1358900"/>
                  </a:lnTo>
                  <a:lnTo>
                    <a:pt x="10964050" y="1358900"/>
                  </a:lnTo>
                  <a:lnTo>
                    <a:pt x="10969892" y="1346200"/>
                  </a:lnTo>
                  <a:lnTo>
                    <a:pt x="10975619" y="1333500"/>
                  </a:lnTo>
                  <a:lnTo>
                    <a:pt x="10981233" y="1333500"/>
                  </a:lnTo>
                  <a:lnTo>
                    <a:pt x="10986732" y="1320800"/>
                  </a:lnTo>
                  <a:lnTo>
                    <a:pt x="10992129" y="1308100"/>
                  </a:lnTo>
                  <a:lnTo>
                    <a:pt x="10997400" y="1295400"/>
                  </a:lnTo>
                  <a:lnTo>
                    <a:pt x="11002556" y="1295400"/>
                  </a:lnTo>
                  <a:lnTo>
                    <a:pt x="11007585" y="1282700"/>
                  </a:lnTo>
                  <a:lnTo>
                    <a:pt x="11012513" y="1270000"/>
                  </a:lnTo>
                  <a:lnTo>
                    <a:pt x="11017314" y="1257300"/>
                  </a:lnTo>
                  <a:lnTo>
                    <a:pt x="11022000" y="1257300"/>
                  </a:lnTo>
                  <a:lnTo>
                    <a:pt x="11026559" y="1244600"/>
                  </a:lnTo>
                  <a:lnTo>
                    <a:pt x="11031004" y="1231900"/>
                  </a:lnTo>
                  <a:lnTo>
                    <a:pt x="11035322" y="1219200"/>
                  </a:lnTo>
                  <a:lnTo>
                    <a:pt x="11039526" y="1206500"/>
                  </a:lnTo>
                  <a:lnTo>
                    <a:pt x="11043603" y="1206500"/>
                  </a:lnTo>
                  <a:lnTo>
                    <a:pt x="11047552" y="1193800"/>
                  </a:lnTo>
                  <a:lnTo>
                    <a:pt x="11051388" y="1181100"/>
                  </a:lnTo>
                  <a:lnTo>
                    <a:pt x="11055083" y="1168400"/>
                  </a:lnTo>
                  <a:lnTo>
                    <a:pt x="11058665" y="1155700"/>
                  </a:lnTo>
                  <a:lnTo>
                    <a:pt x="11062119" y="1155700"/>
                  </a:lnTo>
                  <a:lnTo>
                    <a:pt x="11065447" y="1143000"/>
                  </a:lnTo>
                  <a:lnTo>
                    <a:pt x="11068660" y="1130300"/>
                  </a:lnTo>
                  <a:lnTo>
                    <a:pt x="11071733" y="1117600"/>
                  </a:lnTo>
                  <a:lnTo>
                    <a:pt x="11074679" y="1104900"/>
                  </a:lnTo>
                  <a:lnTo>
                    <a:pt x="11077499" y="1104900"/>
                  </a:lnTo>
                  <a:lnTo>
                    <a:pt x="11085182" y="1066800"/>
                  </a:lnTo>
                  <a:lnTo>
                    <a:pt x="11089665" y="1041400"/>
                  </a:lnTo>
                  <a:lnTo>
                    <a:pt x="11091710" y="1041400"/>
                  </a:lnTo>
                  <a:lnTo>
                    <a:pt x="11097057" y="1003300"/>
                  </a:lnTo>
                  <a:lnTo>
                    <a:pt x="11099965" y="977900"/>
                  </a:lnTo>
                  <a:lnTo>
                    <a:pt x="11101222" y="977900"/>
                  </a:lnTo>
                  <a:lnTo>
                    <a:pt x="11104207" y="939800"/>
                  </a:lnTo>
                  <a:lnTo>
                    <a:pt x="11105540" y="914400"/>
                  </a:lnTo>
                  <a:lnTo>
                    <a:pt x="11106442" y="901700"/>
                  </a:lnTo>
                  <a:lnTo>
                    <a:pt x="11106442" y="850900"/>
                  </a:lnTo>
                  <a:close/>
                </a:path>
                <a:path w="12478384" h="1727200">
                  <a:moveTo>
                    <a:pt x="12478233" y="923671"/>
                  </a:moveTo>
                  <a:lnTo>
                    <a:pt x="11106633" y="923671"/>
                  </a:lnTo>
                  <a:lnTo>
                    <a:pt x="11106633" y="1228471"/>
                  </a:lnTo>
                  <a:lnTo>
                    <a:pt x="12478233" y="1228471"/>
                  </a:lnTo>
                  <a:lnTo>
                    <a:pt x="12478233" y="923671"/>
                  </a:lnTo>
                  <a:close/>
                </a:path>
                <a:path w="12478384" h="1727200">
                  <a:moveTo>
                    <a:pt x="12478233" y="466445"/>
                  </a:moveTo>
                  <a:lnTo>
                    <a:pt x="11106633" y="466445"/>
                  </a:lnTo>
                  <a:lnTo>
                    <a:pt x="11106633" y="771245"/>
                  </a:lnTo>
                  <a:lnTo>
                    <a:pt x="12478233" y="771245"/>
                  </a:lnTo>
                  <a:lnTo>
                    <a:pt x="12478233" y="466445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821948" y="9121156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037156" y="8569142"/>
              <a:ext cx="1701164" cy="1701164"/>
            </a:xfrm>
            <a:custGeom>
              <a:avLst/>
              <a:gdLst/>
              <a:ahLst/>
              <a:cxnLst/>
              <a:rect l="l" t="t" r="r" b="b"/>
              <a:pathLst>
                <a:path w="1701164" h="1701165">
                  <a:moveTo>
                    <a:pt x="850410" y="1700807"/>
                  </a:moveTo>
                  <a:lnTo>
                    <a:pt x="802152" y="1699461"/>
                  </a:lnTo>
                  <a:lnTo>
                    <a:pt x="754601" y="1695470"/>
                  </a:lnTo>
                  <a:lnTo>
                    <a:pt x="707827" y="1688907"/>
                  </a:lnTo>
                  <a:lnTo>
                    <a:pt x="661904" y="1679842"/>
                  </a:lnTo>
                  <a:lnTo>
                    <a:pt x="616902" y="1668349"/>
                  </a:lnTo>
                  <a:lnTo>
                    <a:pt x="572894" y="1654497"/>
                  </a:lnTo>
                  <a:lnTo>
                    <a:pt x="529950" y="1638361"/>
                  </a:lnTo>
                  <a:lnTo>
                    <a:pt x="488144" y="1620010"/>
                  </a:lnTo>
                  <a:lnTo>
                    <a:pt x="447547" y="1599518"/>
                  </a:lnTo>
                  <a:lnTo>
                    <a:pt x="408230" y="1576955"/>
                  </a:lnTo>
                  <a:lnTo>
                    <a:pt x="370266" y="1552394"/>
                  </a:lnTo>
                  <a:lnTo>
                    <a:pt x="333726" y="1525906"/>
                  </a:lnTo>
                  <a:lnTo>
                    <a:pt x="298681" y="1497564"/>
                  </a:lnTo>
                  <a:lnTo>
                    <a:pt x="265205" y="1467438"/>
                  </a:lnTo>
                  <a:lnTo>
                    <a:pt x="233368" y="1435601"/>
                  </a:lnTo>
                  <a:lnTo>
                    <a:pt x="203242" y="1402125"/>
                  </a:lnTo>
                  <a:lnTo>
                    <a:pt x="174899" y="1367081"/>
                  </a:lnTo>
                  <a:lnTo>
                    <a:pt x="148412" y="1330541"/>
                  </a:lnTo>
                  <a:lnTo>
                    <a:pt x="123851" y="1292577"/>
                  </a:lnTo>
                  <a:lnTo>
                    <a:pt x="101288" y="1253261"/>
                  </a:lnTo>
                  <a:lnTo>
                    <a:pt x="80796" y="1212665"/>
                  </a:lnTo>
                  <a:lnTo>
                    <a:pt x="62445" y="1170859"/>
                  </a:lnTo>
                  <a:lnTo>
                    <a:pt x="46309" y="1127917"/>
                  </a:lnTo>
                  <a:lnTo>
                    <a:pt x="32458" y="1083910"/>
                  </a:lnTo>
                  <a:lnTo>
                    <a:pt x="20964" y="1038910"/>
                  </a:lnTo>
                  <a:lnTo>
                    <a:pt x="11900" y="992987"/>
                  </a:lnTo>
                  <a:lnTo>
                    <a:pt x="5336" y="946216"/>
                  </a:lnTo>
                  <a:lnTo>
                    <a:pt x="1346" y="898666"/>
                  </a:lnTo>
                  <a:lnTo>
                    <a:pt x="0" y="850410"/>
                  </a:lnTo>
                  <a:lnTo>
                    <a:pt x="1346" y="802152"/>
                  </a:lnTo>
                  <a:lnTo>
                    <a:pt x="5336" y="754601"/>
                  </a:lnTo>
                  <a:lnTo>
                    <a:pt x="11900" y="707827"/>
                  </a:lnTo>
                  <a:lnTo>
                    <a:pt x="20964" y="661904"/>
                  </a:lnTo>
                  <a:lnTo>
                    <a:pt x="32458" y="616902"/>
                  </a:lnTo>
                  <a:lnTo>
                    <a:pt x="46309" y="572894"/>
                  </a:lnTo>
                  <a:lnTo>
                    <a:pt x="62445" y="529950"/>
                  </a:lnTo>
                  <a:lnTo>
                    <a:pt x="80796" y="488144"/>
                  </a:lnTo>
                  <a:lnTo>
                    <a:pt x="101288" y="447547"/>
                  </a:lnTo>
                  <a:lnTo>
                    <a:pt x="123851" y="408230"/>
                  </a:lnTo>
                  <a:lnTo>
                    <a:pt x="148412" y="370266"/>
                  </a:lnTo>
                  <a:lnTo>
                    <a:pt x="174899" y="333726"/>
                  </a:lnTo>
                  <a:lnTo>
                    <a:pt x="203242" y="298681"/>
                  </a:lnTo>
                  <a:lnTo>
                    <a:pt x="233368" y="265205"/>
                  </a:lnTo>
                  <a:lnTo>
                    <a:pt x="265205" y="233368"/>
                  </a:lnTo>
                  <a:lnTo>
                    <a:pt x="298681" y="203242"/>
                  </a:lnTo>
                  <a:lnTo>
                    <a:pt x="333726" y="174899"/>
                  </a:lnTo>
                  <a:lnTo>
                    <a:pt x="370266" y="148412"/>
                  </a:lnTo>
                  <a:lnTo>
                    <a:pt x="408230" y="123851"/>
                  </a:lnTo>
                  <a:lnTo>
                    <a:pt x="447547" y="101288"/>
                  </a:lnTo>
                  <a:lnTo>
                    <a:pt x="488144" y="80796"/>
                  </a:lnTo>
                  <a:lnTo>
                    <a:pt x="529950" y="62445"/>
                  </a:lnTo>
                  <a:lnTo>
                    <a:pt x="572894" y="46309"/>
                  </a:lnTo>
                  <a:lnTo>
                    <a:pt x="616902" y="32458"/>
                  </a:lnTo>
                  <a:lnTo>
                    <a:pt x="661904" y="20964"/>
                  </a:lnTo>
                  <a:lnTo>
                    <a:pt x="707827" y="11900"/>
                  </a:lnTo>
                  <a:lnTo>
                    <a:pt x="754601" y="5336"/>
                  </a:lnTo>
                  <a:lnTo>
                    <a:pt x="802152" y="1346"/>
                  </a:lnTo>
                  <a:lnTo>
                    <a:pt x="850410" y="0"/>
                  </a:lnTo>
                  <a:lnTo>
                    <a:pt x="850410" y="850397"/>
                  </a:lnTo>
                  <a:lnTo>
                    <a:pt x="1700807" y="850410"/>
                  </a:lnTo>
                  <a:lnTo>
                    <a:pt x="1699461" y="898666"/>
                  </a:lnTo>
                  <a:lnTo>
                    <a:pt x="1695470" y="946216"/>
                  </a:lnTo>
                  <a:lnTo>
                    <a:pt x="1688907" y="992987"/>
                  </a:lnTo>
                  <a:lnTo>
                    <a:pt x="1679842" y="1038910"/>
                  </a:lnTo>
                  <a:lnTo>
                    <a:pt x="1668349" y="1083910"/>
                  </a:lnTo>
                  <a:lnTo>
                    <a:pt x="1654497" y="1127917"/>
                  </a:lnTo>
                  <a:lnTo>
                    <a:pt x="1638361" y="1170859"/>
                  </a:lnTo>
                  <a:lnTo>
                    <a:pt x="1620010" y="1212665"/>
                  </a:lnTo>
                  <a:lnTo>
                    <a:pt x="1599518" y="1253261"/>
                  </a:lnTo>
                  <a:lnTo>
                    <a:pt x="1576955" y="1292577"/>
                  </a:lnTo>
                  <a:lnTo>
                    <a:pt x="1552394" y="1330541"/>
                  </a:lnTo>
                  <a:lnTo>
                    <a:pt x="1525906" y="1367081"/>
                  </a:lnTo>
                  <a:lnTo>
                    <a:pt x="1497564" y="1402125"/>
                  </a:lnTo>
                  <a:lnTo>
                    <a:pt x="1467438" y="1435601"/>
                  </a:lnTo>
                  <a:lnTo>
                    <a:pt x="1435601" y="1467438"/>
                  </a:lnTo>
                  <a:lnTo>
                    <a:pt x="1402125" y="1497564"/>
                  </a:lnTo>
                  <a:lnTo>
                    <a:pt x="1367081" y="1525906"/>
                  </a:lnTo>
                  <a:lnTo>
                    <a:pt x="1330541" y="1552394"/>
                  </a:lnTo>
                  <a:lnTo>
                    <a:pt x="1292577" y="1576955"/>
                  </a:lnTo>
                  <a:lnTo>
                    <a:pt x="1253261" y="1599518"/>
                  </a:lnTo>
                  <a:lnTo>
                    <a:pt x="1212665" y="1620010"/>
                  </a:lnTo>
                  <a:lnTo>
                    <a:pt x="1170859" y="1638361"/>
                  </a:lnTo>
                  <a:lnTo>
                    <a:pt x="1127917" y="1654497"/>
                  </a:lnTo>
                  <a:lnTo>
                    <a:pt x="1083910" y="1668349"/>
                  </a:lnTo>
                  <a:lnTo>
                    <a:pt x="1038910" y="1679842"/>
                  </a:lnTo>
                  <a:lnTo>
                    <a:pt x="992987" y="1688907"/>
                  </a:lnTo>
                  <a:lnTo>
                    <a:pt x="946216" y="1695470"/>
                  </a:lnTo>
                  <a:lnTo>
                    <a:pt x="898666" y="1699461"/>
                  </a:lnTo>
                  <a:lnTo>
                    <a:pt x="850410" y="1700807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738510" y="8586167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0" y="8586167"/>
              <a:ext cx="673100" cy="742950"/>
            </a:xfrm>
            <a:custGeom>
              <a:avLst/>
              <a:gdLst/>
              <a:ahLst/>
              <a:cxnLst/>
              <a:rect l="l" t="t" r="r" b="b"/>
              <a:pathLst>
                <a:path w="673100" h="742950">
                  <a:moveTo>
                    <a:pt x="672559" y="742949"/>
                  </a:moveTo>
                  <a:lnTo>
                    <a:pt x="0" y="742949"/>
                  </a:lnTo>
                  <a:lnTo>
                    <a:pt x="0" y="0"/>
                  </a:lnTo>
                  <a:lnTo>
                    <a:pt x="672559" y="0"/>
                  </a:lnTo>
                  <a:lnTo>
                    <a:pt x="672559" y="742949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64142" y="4290936"/>
            <a:ext cx="4888230" cy="28905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300" spc="-155">
                <a:latin typeface="Arial Black"/>
                <a:cs typeface="Arial Black"/>
              </a:rPr>
              <a:t>Meta</a:t>
            </a:r>
            <a:r>
              <a:rPr dirty="0" sz="2300" spc="-204">
                <a:latin typeface="Arial Black"/>
                <a:cs typeface="Arial Black"/>
              </a:rPr>
              <a:t> </a:t>
            </a:r>
            <a:r>
              <a:rPr dirty="0" sz="2300" spc="-10">
                <a:latin typeface="Arial Black"/>
                <a:cs typeface="Arial Black"/>
              </a:rPr>
              <a:t>anual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229"/>
              </a:spcBef>
            </a:pPr>
            <a:r>
              <a:rPr dirty="0" sz="2300" spc="-160">
                <a:latin typeface="Arial Black"/>
                <a:cs typeface="Arial Black"/>
              </a:rPr>
              <a:t>Unidades</a:t>
            </a:r>
            <a:r>
              <a:rPr dirty="0" sz="2300" spc="-180">
                <a:latin typeface="Arial Black"/>
                <a:cs typeface="Arial Black"/>
              </a:rPr>
              <a:t> </a:t>
            </a:r>
            <a:r>
              <a:rPr dirty="0" sz="2300" spc="-75">
                <a:latin typeface="Arial Black"/>
                <a:cs typeface="Arial Black"/>
              </a:rPr>
              <a:t>Judiciárias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16799"/>
              </a:lnSpc>
              <a:spcBef>
                <a:spcPts val="2014"/>
              </a:spcBef>
            </a:pPr>
            <a:r>
              <a:rPr dirty="0" sz="2300" spc="-160">
                <a:latin typeface="Arial Black"/>
                <a:cs typeface="Arial Black"/>
              </a:rPr>
              <a:t>Unidades</a:t>
            </a:r>
            <a:r>
              <a:rPr dirty="0" sz="2300" spc="-185">
                <a:latin typeface="Arial Black"/>
                <a:cs typeface="Arial Black"/>
              </a:rPr>
              <a:t> </a:t>
            </a:r>
            <a:r>
              <a:rPr dirty="0" sz="2300" spc="-135">
                <a:latin typeface="Arial Black"/>
                <a:cs typeface="Arial Black"/>
              </a:rPr>
              <a:t>que</a:t>
            </a:r>
            <a:r>
              <a:rPr dirty="0" sz="2300" spc="-185">
                <a:latin typeface="Arial Black"/>
                <a:cs typeface="Arial Black"/>
              </a:rPr>
              <a:t> </a:t>
            </a:r>
            <a:r>
              <a:rPr dirty="0" sz="2300" spc="-160">
                <a:latin typeface="Arial Black"/>
                <a:cs typeface="Arial Black"/>
              </a:rPr>
              <a:t>não</a:t>
            </a:r>
            <a:r>
              <a:rPr dirty="0" sz="2300" spc="-185">
                <a:latin typeface="Arial Black"/>
                <a:cs typeface="Arial Black"/>
              </a:rPr>
              <a:t> </a:t>
            </a:r>
            <a:r>
              <a:rPr dirty="0" sz="2300" spc="-175">
                <a:latin typeface="Arial Black"/>
                <a:cs typeface="Arial Black"/>
              </a:rPr>
              <a:t>aplicam</a:t>
            </a:r>
            <a:r>
              <a:rPr dirty="0" sz="2300" spc="-190">
                <a:latin typeface="Arial Black"/>
                <a:cs typeface="Arial Black"/>
              </a:rPr>
              <a:t> </a:t>
            </a:r>
            <a:r>
              <a:rPr dirty="0" sz="2300" spc="-140">
                <a:latin typeface="Arial Black"/>
                <a:cs typeface="Arial Black"/>
              </a:rPr>
              <a:t>acoleta </a:t>
            </a:r>
            <a:r>
              <a:rPr dirty="0" sz="2300" spc="-35">
                <a:latin typeface="Arial Black"/>
                <a:cs typeface="Arial Black"/>
              </a:rPr>
              <a:t>seletiva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415"/>
              </a:spcBef>
            </a:pPr>
            <a:r>
              <a:rPr dirty="0" sz="2300" spc="-50">
                <a:latin typeface="Arial Black"/>
                <a:cs typeface="Arial Black"/>
              </a:rPr>
              <a:t>Desempenho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450535" y="4290936"/>
            <a:ext cx="1051560" cy="289052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2300" spc="-20">
                <a:latin typeface="Arial Black"/>
                <a:cs typeface="Arial Black"/>
              </a:rPr>
              <a:t>100%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29"/>
              </a:spcBef>
            </a:pPr>
            <a:r>
              <a:rPr dirty="0" sz="2300" spc="-315">
                <a:latin typeface="Arial Black"/>
                <a:cs typeface="Arial Black"/>
              </a:rPr>
              <a:t>73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dirty="0" sz="2300" spc="-50">
                <a:latin typeface="Arial Black"/>
                <a:cs typeface="Arial Black"/>
              </a:rPr>
              <a:t>5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300" spc="-170">
                <a:latin typeface="Arial Black"/>
                <a:cs typeface="Arial Black"/>
              </a:rPr>
              <a:t>92,20%</a:t>
            </a:r>
            <a:endParaRPr sz="2300">
              <a:latin typeface="Arial Black"/>
              <a:cs typeface="Arial Black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183179" y="4112550"/>
          <a:ext cx="6619240" cy="325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3170"/>
                <a:gridCol w="1489709"/>
              </a:tblGrid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970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9044" y="3741692"/>
            <a:ext cx="5396005" cy="418086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07629" y="8789642"/>
            <a:ext cx="211467" cy="21144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0539" y="8811942"/>
            <a:ext cx="1227229" cy="15637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93216" y="8789642"/>
            <a:ext cx="211467" cy="21144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962184" y="8814420"/>
            <a:ext cx="850001" cy="15389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91967" y="2547533"/>
            <a:ext cx="2754863" cy="26099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16000" y="609510"/>
            <a:ext cx="285623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65">
                <a:solidFill>
                  <a:srgbClr val="FFFFFF"/>
                </a:solidFill>
                <a:latin typeface="Arial MT"/>
                <a:cs typeface="Arial MT"/>
              </a:rPr>
              <a:t>Gestão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0">
                <a:solidFill>
                  <a:srgbClr val="FFFFFF"/>
                </a:solidFill>
                <a:latin typeface="Arial MT"/>
                <a:cs typeface="Arial MT"/>
              </a:rPr>
              <a:t>Resíduos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16000" y="609483"/>
            <a:ext cx="285623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65">
                <a:solidFill>
                  <a:srgbClr val="FFFFFF"/>
                </a:solidFill>
                <a:latin typeface="Arial MT"/>
                <a:cs typeface="Arial MT"/>
              </a:rPr>
              <a:t>Gestão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0">
                <a:solidFill>
                  <a:srgbClr val="FFFFFF"/>
                </a:solidFill>
                <a:latin typeface="Arial MT"/>
                <a:cs typeface="Arial MT"/>
              </a:rPr>
              <a:t>Resíduos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499" y="3696623"/>
            <a:ext cx="95250" cy="9524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499" y="4611023"/>
            <a:ext cx="95250" cy="952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499" y="5982623"/>
            <a:ext cx="95250" cy="95249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16000" y="2582262"/>
            <a:ext cx="15813405" cy="407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95" b="1">
                <a:latin typeface="Arial"/>
                <a:cs typeface="Arial"/>
              </a:rPr>
              <a:t>Manifestação</a:t>
            </a:r>
            <a:r>
              <a:rPr dirty="0" sz="2600" spc="-90" b="1">
                <a:latin typeface="Arial"/>
                <a:cs typeface="Arial"/>
              </a:rPr>
              <a:t> </a:t>
            </a:r>
            <a:r>
              <a:rPr dirty="0" sz="2600" spc="-120" b="1">
                <a:latin typeface="Arial"/>
                <a:cs typeface="Arial"/>
              </a:rPr>
              <a:t>da</a:t>
            </a:r>
            <a:r>
              <a:rPr dirty="0" sz="2600" spc="-90" b="1">
                <a:latin typeface="Arial"/>
                <a:cs typeface="Arial"/>
              </a:rPr>
              <a:t> </a:t>
            </a:r>
            <a:r>
              <a:rPr dirty="0" sz="2600" spc="-105" b="1">
                <a:latin typeface="Arial"/>
                <a:cs typeface="Arial"/>
              </a:rPr>
              <a:t>Área</a:t>
            </a:r>
            <a:r>
              <a:rPr dirty="0" sz="2600" spc="-85" b="1">
                <a:latin typeface="Arial"/>
                <a:cs typeface="Arial"/>
              </a:rPr>
              <a:t> </a:t>
            </a:r>
            <a:r>
              <a:rPr dirty="0" sz="2600" spc="-60" b="1">
                <a:latin typeface="Arial"/>
                <a:cs typeface="Arial"/>
              </a:rPr>
              <a:t>Responsável: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2600">
              <a:latin typeface="Arial"/>
              <a:cs typeface="Arial"/>
            </a:endParaRPr>
          </a:p>
          <a:p>
            <a:pPr marL="573405" marR="1134745">
              <a:lnSpc>
                <a:spcPct val="115399"/>
              </a:lnSpc>
              <a:spcBef>
                <a:spcPts val="5"/>
              </a:spcBef>
              <a:tabLst>
                <a:tab pos="13387705" algn="l"/>
              </a:tabLst>
            </a:pPr>
            <a:r>
              <a:rPr dirty="0" sz="2600" spc="-25">
                <a:latin typeface="Arial MT"/>
                <a:cs typeface="Arial MT"/>
              </a:rPr>
              <a:t>Informamos</a:t>
            </a:r>
            <a:r>
              <a:rPr dirty="0" sz="2600" spc="-12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que,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30">
                <a:latin typeface="Arial MT"/>
                <a:cs typeface="Arial MT"/>
              </a:rPr>
              <a:t>atualmente,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 spc="-60">
                <a:latin typeface="Arial MT"/>
                <a:cs typeface="Arial MT"/>
              </a:rPr>
              <a:t>não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55">
                <a:latin typeface="Arial MT"/>
                <a:cs typeface="Arial MT"/>
              </a:rPr>
              <a:t>há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coleta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 spc="-60">
                <a:latin typeface="Arial MT"/>
                <a:cs typeface="Arial MT"/>
              </a:rPr>
              <a:t>seletiva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60">
                <a:latin typeface="Arial MT"/>
                <a:cs typeface="Arial MT"/>
              </a:rPr>
              <a:t>prestada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pela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35">
                <a:latin typeface="Arial MT"/>
                <a:cs typeface="Arial MT"/>
              </a:rPr>
              <a:t>Administração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Pública</a:t>
            </a:r>
            <a:r>
              <a:rPr dirty="0" sz="2600">
                <a:latin typeface="Arial MT"/>
                <a:cs typeface="Arial MT"/>
              </a:rPr>
              <a:t>	</a:t>
            </a:r>
            <a:r>
              <a:rPr dirty="0" sz="2600" spc="-35">
                <a:latin typeface="Arial MT"/>
                <a:cs typeface="Arial MT"/>
              </a:rPr>
              <a:t>em</a:t>
            </a:r>
            <a:r>
              <a:rPr dirty="0" sz="2600" spc="-145">
                <a:latin typeface="Arial MT"/>
                <a:cs typeface="Arial MT"/>
              </a:rPr>
              <a:t> </a:t>
            </a:r>
            <a:r>
              <a:rPr dirty="0" sz="2600" spc="-35">
                <a:latin typeface="Arial MT"/>
                <a:cs typeface="Arial MT"/>
              </a:rPr>
              <a:t>cinco </a:t>
            </a:r>
            <a:r>
              <a:rPr dirty="0" sz="2600" spc="-45">
                <a:latin typeface="Arial MT"/>
                <a:cs typeface="Arial MT"/>
              </a:rPr>
              <a:t>municípios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165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Estado: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185">
                <a:latin typeface="Arial MT"/>
                <a:cs typeface="Arial MT"/>
              </a:rPr>
              <a:t>São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Jerônimo,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Taquari,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114">
                <a:latin typeface="Arial MT"/>
                <a:cs typeface="Arial MT"/>
              </a:rPr>
              <a:t>Bagé,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Dom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Pedrito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150">
                <a:latin typeface="Arial MT"/>
                <a:cs typeface="Arial MT"/>
              </a:rPr>
              <a:t>e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Itaqui.</a:t>
            </a:r>
            <a:endParaRPr sz="2600">
              <a:latin typeface="Arial MT"/>
              <a:cs typeface="Arial MT"/>
            </a:endParaRPr>
          </a:p>
          <a:p>
            <a:pPr marL="573405" marR="22225">
              <a:lnSpc>
                <a:spcPct val="115399"/>
              </a:lnSpc>
              <a:tabLst>
                <a:tab pos="6801484" algn="l"/>
              </a:tabLst>
            </a:pPr>
            <a:r>
              <a:rPr dirty="0" sz="2600">
                <a:latin typeface="Arial MT"/>
                <a:cs typeface="Arial MT"/>
              </a:rPr>
              <a:t>A</a:t>
            </a:r>
            <a:r>
              <a:rPr dirty="0" sz="2600" spc="-175">
                <a:latin typeface="Arial MT"/>
                <a:cs typeface="Arial MT"/>
              </a:rPr>
              <a:t> </a:t>
            </a:r>
            <a:r>
              <a:rPr dirty="0" sz="2600" spc="-30">
                <a:latin typeface="Arial MT"/>
                <a:cs typeface="Arial MT"/>
              </a:rPr>
              <a:t>contratação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65">
                <a:latin typeface="Arial MT"/>
                <a:cs typeface="Arial MT"/>
              </a:rPr>
              <a:t>onerosa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cooperativas,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125">
                <a:latin typeface="Arial MT"/>
                <a:cs typeface="Arial MT"/>
              </a:rPr>
              <a:t>associações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ou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100">
                <a:latin typeface="Arial MT"/>
                <a:cs typeface="Arial MT"/>
              </a:rPr>
              <a:t>empresas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35">
                <a:latin typeface="Arial MT"/>
                <a:cs typeface="Arial MT"/>
              </a:rPr>
              <a:t>para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160">
                <a:latin typeface="Arial MT"/>
                <a:cs typeface="Arial MT"/>
              </a:rPr>
              <a:t>a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65">
                <a:latin typeface="Arial MT"/>
                <a:cs typeface="Arial MT"/>
              </a:rPr>
              <a:t>realização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80">
                <a:latin typeface="Arial MT"/>
                <a:cs typeface="Arial MT"/>
              </a:rPr>
              <a:t>dos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70">
                <a:latin typeface="Arial MT"/>
                <a:cs typeface="Arial MT"/>
              </a:rPr>
              <a:t>serviços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60">
                <a:latin typeface="Arial MT"/>
                <a:cs typeface="Arial MT"/>
              </a:rPr>
              <a:t>não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foi </a:t>
            </a:r>
            <a:r>
              <a:rPr dirty="0" sz="2600" spc="-100">
                <a:latin typeface="Arial MT"/>
                <a:cs typeface="Arial MT"/>
              </a:rPr>
              <a:t>possível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35">
                <a:latin typeface="Arial MT"/>
                <a:cs typeface="Arial MT"/>
              </a:rPr>
              <a:t>em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185">
                <a:latin typeface="Arial MT"/>
                <a:cs typeface="Arial MT"/>
              </a:rPr>
              <a:t>São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Jerônimo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50">
                <a:latin typeface="Arial MT"/>
                <a:cs typeface="Arial MT"/>
              </a:rPr>
              <a:t>e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70">
                <a:latin typeface="Arial MT"/>
                <a:cs typeface="Arial MT"/>
              </a:rPr>
              <a:t>Taquari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pois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a</a:t>
            </a:r>
            <a:r>
              <a:rPr dirty="0" sz="2600">
                <a:latin typeface="Arial MT"/>
                <a:cs typeface="Arial MT"/>
              </a:rPr>
              <a:t>	</a:t>
            </a:r>
            <a:r>
              <a:rPr dirty="0" sz="2600" spc="-85">
                <a:latin typeface="Arial MT"/>
                <a:cs typeface="Arial MT"/>
              </a:rPr>
              <a:t>geração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130">
                <a:latin typeface="Arial MT"/>
                <a:cs typeface="Arial MT"/>
              </a:rPr>
              <a:t> </a:t>
            </a:r>
            <a:r>
              <a:rPr dirty="0" sz="2600" spc="-80">
                <a:latin typeface="Arial MT"/>
                <a:cs typeface="Arial MT"/>
              </a:rPr>
              <a:t>resíduos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sólidos</a:t>
            </a:r>
            <a:r>
              <a:rPr dirty="0" sz="2600" spc="-90">
                <a:latin typeface="Arial MT"/>
                <a:cs typeface="Arial MT"/>
              </a:rPr>
              <a:t> nos </a:t>
            </a:r>
            <a:r>
              <a:rPr dirty="0" sz="2600" spc="-55">
                <a:latin typeface="Arial MT"/>
                <a:cs typeface="Arial MT"/>
              </a:rPr>
              <a:t>respectivos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municípios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150">
                <a:latin typeface="Arial MT"/>
                <a:cs typeface="Arial MT"/>
              </a:rPr>
              <a:t>é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muito </a:t>
            </a:r>
            <a:r>
              <a:rPr dirty="0" sz="2600" spc="-65">
                <a:latin typeface="Arial MT"/>
                <a:cs typeface="Arial MT"/>
              </a:rPr>
              <a:t>baixa,</a:t>
            </a:r>
            <a:r>
              <a:rPr dirty="0" sz="2600" spc="-12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o</a:t>
            </a:r>
            <a:r>
              <a:rPr dirty="0" sz="2600" spc="-15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que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60">
                <a:latin typeface="Arial MT"/>
                <a:cs typeface="Arial MT"/>
              </a:rPr>
              <a:t>não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justificaria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160">
                <a:latin typeface="Arial MT"/>
                <a:cs typeface="Arial MT"/>
              </a:rPr>
              <a:t>a</a:t>
            </a:r>
            <a:r>
              <a:rPr dirty="0" sz="2600" spc="-40">
                <a:latin typeface="Arial MT"/>
                <a:cs typeface="Arial MT"/>
              </a:rPr>
              <a:t> implantação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serviço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80">
                <a:latin typeface="Arial MT"/>
                <a:cs typeface="Arial MT"/>
              </a:rPr>
              <a:t>neste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momento.</a:t>
            </a:r>
            <a:endParaRPr sz="2600">
              <a:latin typeface="Arial MT"/>
              <a:cs typeface="Arial MT"/>
            </a:endParaRPr>
          </a:p>
          <a:p>
            <a:pPr marL="573405" marR="5080">
              <a:lnSpc>
                <a:spcPct val="115399"/>
              </a:lnSpc>
            </a:pPr>
            <a:r>
              <a:rPr dirty="0" sz="2600">
                <a:latin typeface="Arial MT"/>
                <a:cs typeface="Arial MT"/>
              </a:rPr>
              <a:t>Já</a:t>
            </a:r>
            <a:r>
              <a:rPr dirty="0" sz="2600" spc="-185">
                <a:latin typeface="Arial MT"/>
                <a:cs typeface="Arial MT"/>
              </a:rPr>
              <a:t> </a:t>
            </a:r>
            <a:r>
              <a:rPr dirty="0" sz="2600" spc="-90">
                <a:latin typeface="Arial MT"/>
                <a:cs typeface="Arial MT"/>
              </a:rPr>
              <a:t>nos </a:t>
            </a:r>
            <a:r>
              <a:rPr dirty="0" sz="2600" spc="-45">
                <a:latin typeface="Arial MT"/>
                <a:cs typeface="Arial MT"/>
              </a:rPr>
              <a:t>municípios</a:t>
            </a:r>
            <a:r>
              <a:rPr dirty="0" sz="2600" spc="-13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114">
                <a:latin typeface="Arial MT"/>
                <a:cs typeface="Arial MT"/>
              </a:rPr>
              <a:t>Bagé,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Dom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Pedrito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150">
                <a:latin typeface="Arial MT"/>
                <a:cs typeface="Arial MT"/>
              </a:rPr>
              <a:t>e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Itaqui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60">
                <a:latin typeface="Arial MT"/>
                <a:cs typeface="Arial MT"/>
              </a:rPr>
              <a:t>não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65">
                <a:latin typeface="Arial MT"/>
                <a:cs typeface="Arial MT"/>
              </a:rPr>
              <a:t>houve</a:t>
            </a:r>
            <a:r>
              <a:rPr dirty="0" sz="2600" spc="-100">
                <a:latin typeface="Arial MT"/>
                <a:cs typeface="Arial MT"/>
              </a:rPr>
              <a:t> empresas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85">
                <a:latin typeface="Arial MT"/>
                <a:cs typeface="Arial MT"/>
              </a:rPr>
              <a:t>interessadas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75">
                <a:latin typeface="Arial MT"/>
                <a:cs typeface="Arial MT"/>
              </a:rPr>
              <a:t>na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55">
                <a:latin typeface="Arial MT"/>
                <a:cs typeface="Arial MT"/>
              </a:rPr>
              <a:t>prestação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serviço </a:t>
            </a:r>
            <a:r>
              <a:rPr dirty="0" sz="2600" spc="-175">
                <a:latin typeface="Arial MT"/>
                <a:cs typeface="Arial MT"/>
              </a:rPr>
              <a:t>nessas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localidades,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85">
                <a:latin typeface="Arial MT"/>
                <a:cs typeface="Arial MT"/>
              </a:rPr>
              <a:t>mesmo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105">
                <a:latin typeface="Arial MT"/>
                <a:cs typeface="Arial MT"/>
              </a:rPr>
              <a:t>após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40">
                <a:latin typeface="Arial MT"/>
                <a:cs typeface="Arial MT"/>
              </a:rPr>
              <a:t>tentativas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contratação.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84250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 spc="65">
                <a:latin typeface="Tahoma"/>
                <a:cs typeface="Tahoma"/>
              </a:rPr>
              <a:t>Obras</a:t>
            </a:r>
            <a:r>
              <a:rPr dirty="0" spc="-240">
                <a:latin typeface="Tahoma"/>
                <a:cs typeface="Tahoma"/>
              </a:rPr>
              <a:t> </a:t>
            </a:r>
            <a:r>
              <a:rPr dirty="0" spc="170">
                <a:latin typeface="Tahoma"/>
                <a:cs typeface="Tahoma"/>
              </a:rPr>
              <a:t>de</a:t>
            </a:r>
            <a:r>
              <a:rPr dirty="0" spc="-235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reformas</a:t>
            </a:r>
            <a:r>
              <a:rPr dirty="0" spc="-235">
                <a:latin typeface="Tahoma"/>
                <a:cs typeface="Tahoma"/>
              </a:rPr>
              <a:t> </a:t>
            </a:r>
            <a:r>
              <a:rPr dirty="0" spc="265">
                <a:latin typeface="Tahoma"/>
                <a:cs typeface="Tahoma"/>
              </a:rPr>
              <a:t>e</a:t>
            </a:r>
            <a:r>
              <a:rPr dirty="0" spc="-235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leiaute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5709329" y="1028699"/>
            <a:ext cx="1475740" cy="1475740"/>
            <a:chOff x="15709329" y="1028699"/>
            <a:chExt cx="1475740" cy="1475740"/>
          </a:xfrm>
        </p:grpSpPr>
        <p:sp>
          <p:nvSpPr>
            <p:cNvPr id="4" name="object 4" descr=""/>
            <p:cNvSpPr/>
            <p:nvPr/>
          </p:nvSpPr>
          <p:spPr>
            <a:xfrm>
              <a:off x="15709329" y="102869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BE8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927789" y="1502107"/>
              <a:ext cx="1035685" cy="525145"/>
            </a:xfrm>
            <a:custGeom>
              <a:avLst/>
              <a:gdLst/>
              <a:ahLst/>
              <a:cxnLst/>
              <a:rect l="l" t="t" r="r" b="b"/>
              <a:pathLst>
                <a:path w="1035684" h="525144">
                  <a:moveTo>
                    <a:pt x="840486" y="524647"/>
                  </a:moveTo>
                  <a:lnTo>
                    <a:pt x="754839" y="524647"/>
                  </a:lnTo>
                  <a:lnTo>
                    <a:pt x="718598" y="516104"/>
                  </a:lnTo>
                  <a:lnTo>
                    <a:pt x="678410" y="500435"/>
                  </a:lnTo>
                  <a:lnTo>
                    <a:pt x="640517" y="480638"/>
                  </a:lnTo>
                  <a:lnTo>
                    <a:pt x="605228" y="455605"/>
                  </a:lnTo>
                  <a:lnTo>
                    <a:pt x="572438" y="425202"/>
                  </a:lnTo>
                  <a:lnTo>
                    <a:pt x="542040" y="389298"/>
                  </a:lnTo>
                  <a:lnTo>
                    <a:pt x="513928" y="347759"/>
                  </a:lnTo>
                  <a:lnTo>
                    <a:pt x="449013" y="229422"/>
                  </a:lnTo>
                  <a:lnTo>
                    <a:pt x="413160" y="176736"/>
                  </a:lnTo>
                  <a:lnTo>
                    <a:pt x="380287" y="139416"/>
                  </a:lnTo>
                  <a:lnTo>
                    <a:pt x="350242" y="114482"/>
                  </a:lnTo>
                  <a:lnTo>
                    <a:pt x="298036" y="89855"/>
                  </a:lnTo>
                  <a:lnTo>
                    <a:pt x="259307" y="81332"/>
                  </a:lnTo>
                  <a:lnTo>
                    <a:pt x="250696" y="81332"/>
                  </a:lnTo>
                  <a:lnTo>
                    <a:pt x="204647" y="86595"/>
                  </a:lnTo>
                  <a:lnTo>
                    <a:pt x="137787" y="117693"/>
                  </a:lnTo>
                  <a:lnTo>
                    <a:pt x="94728" y="177616"/>
                  </a:lnTo>
                  <a:lnTo>
                    <a:pt x="83964" y="217669"/>
                  </a:lnTo>
                  <a:lnTo>
                    <a:pt x="80375" y="264092"/>
                  </a:lnTo>
                  <a:lnTo>
                    <a:pt x="82274" y="299137"/>
                  </a:lnTo>
                  <a:lnTo>
                    <a:pt x="99348" y="354515"/>
                  </a:lnTo>
                  <a:lnTo>
                    <a:pt x="125766" y="391309"/>
                  </a:lnTo>
                  <a:lnTo>
                    <a:pt x="190474" y="431287"/>
                  </a:lnTo>
                  <a:lnTo>
                    <a:pt x="246868" y="440153"/>
                  </a:lnTo>
                  <a:lnTo>
                    <a:pt x="256915" y="439959"/>
                  </a:lnTo>
                  <a:lnTo>
                    <a:pt x="298852" y="433455"/>
                  </a:lnTo>
                  <a:lnTo>
                    <a:pt x="335856" y="416232"/>
                  </a:lnTo>
                  <a:lnTo>
                    <a:pt x="304280" y="387526"/>
                  </a:lnTo>
                  <a:lnTo>
                    <a:pt x="302366" y="385612"/>
                  </a:lnTo>
                  <a:lnTo>
                    <a:pt x="301409" y="383699"/>
                  </a:lnTo>
                  <a:lnTo>
                    <a:pt x="301409" y="378914"/>
                  </a:lnTo>
                  <a:lnTo>
                    <a:pt x="302366" y="376044"/>
                  </a:lnTo>
                  <a:lnTo>
                    <a:pt x="304280" y="374130"/>
                  </a:lnTo>
                  <a:lnTo>
                    <a:pt x="305236" y="372216"/>
                  </a:lnTo>
                  <a:lnTo>
                    <a:pt x="307150" y="371260"/>
                  </a:lnTo>
                  <a:lnTo>
                    <a:pt x="311934" y="371260"/>
                  </a:lnTo>
                  <a:lnTo>
                    <a:pt x="464074" y="329158"/>
                  </a:lnTo>
                  <a:lnTo>
                    <a:pt x="466945" y="329158"/>
                  </a:lnTo>
                  <a:lnTo>
                    <a:pt x="468859" y="330115"/>
                  </a:lnTo>
                  <a:lnTo>
                    <a:pt x="472686" y="333942"/>
                  </a:lnTo>
                  <a:lnTo>
                    <a:pt x="473643" y="335856"/>
                  </a:lnTo>
                  <a:lnTo>
                    <a:pt x="473643" y="340640"/>
                  </a:lnTo>
                  <a:lnTo>
                    <a:pt x="448765" y="496608"/>
                  </a:lnTo>
                  <a:lnTo>
                    <a:pt x="449722" y="498521"/>
                  </a:lnTo>
                  <a:lnTo>
                    <a:pt x="448765" y="500435"/>
                  </a:lnTo>
                  <a:lnTo>
                    <a:pt x="443024" y="506176"/>
                  </a:lnTo>
                  <a:lnTo>
                    <a:pt x="437282" y="506176"/>
                  </a:lnTo>
                  <a:lnTo>
                    <a:pt x="433455" y="503306"/>
                  </a:lnTo>
                  <a:lnTo>
                    <a:pt x="400922" y="473643"/>
                  </a:lnTo>
                  <a:lnTo>
                    <a:pt x="372500" y="491958"/>
                  </a:lnTo>
                  <a:lnTo>
                    <a:pt x="323551" y="512799"/>
                  </a:lnTo>
                  <a:lnTo>
                    <a:pt x="275693" y="521964"/>
                  </a:lnTo>
                  <a:lnTo>
                    <a:pt x="247825" y="523400"/>
                  </a:lnTo>
                  <a:lnTo>
                    <a:pt x="180302" y="514665"/>
                  </a:lnTo>
                  <a:lnTo>
                    <a:pt x="126970" y="493484"/>
                  </a:lnTo>
                  <a:lnTo>
                    <a:pt x="87785" y="467389"/>
                  </a:lnTo>
                  <a:lnTo>
                    <a:pt x="51670" y="430585"/>
                  </a:lnTo>
                  <a:lnTo>
                    <a:pt x="27853" y="394090"/>
                  </a:lnTo>
                  <a:lnTo>
                    <a:pt x="11841" y="356069"/>
                  </a:lnTo>
                  <a:lnTo>
                    <a:pt x="2825" y="313923"/>
                  </a:lnTo>
                  <a:lnTo>
                    <a:pt x="0" y="265049"/>
                  </a:lnTo>
                  <a:lnTo>
                    <a:pt x="5396" y="202187"/>
                  </a:lnTo>
                  <a:lnTo>
                    <a:pt x="19749" y="150716"/>
                  </a:lnTo>
                  <a:lnTo>
                    <a:pt x="40302" y="109625"/>
                  </a:lnTo>
                  <a:lnTo>
                    <a:pt x="64300" y="77903"/>
                  </a:lnTo>
                  <a:lnTo>
                    <a:pt x="134617" y="25835"/>
                  </a:lnTo>
                  <a:lnTo>
                    <a:pt x="179888" y="9329"/>
                  </a:lnTo>
                  <a:lnTo>
                    <a:pt x="220854" y="1794"/>
                  </a:lnTo>
                  <a:lnTo>
                    <a:pt x="253566" y="0"/>
                  </a:lnTo>
                  <a:lnTo>
                    <a:pt x="268457" y="463"/>
                  </a:lnTo>
                  <a:lnTo>
                    <a:pt x="280119" y="1555"/>
                  </a:lnTo>
                  <a:lnTo>
                    <a:pt x="288551" y="2825"/>
                  </a:lnTo>
                  <a:lnTo>
                    <a:pt x="293754" y="3827"/>
                  </a:lnTo>
                  <a:lnTo>
                    <a:pt x="296625" y="4784"/>
                  </a:lnTo>
                  <a:lnTo>
                    <a:pt x="321402" y="10865"/>
                  </a:lnTo>
                  <a:lnTo>
                    <a:pt x="379210" y="34151"/>
                  </a:lnTo>
                  <a:lnTo>
                    <a:pt x="411926" y="55976"/>
                  </a:lnTo>
                  <a:lnTo>
                    <a:pt x="446974" y="87668"/>
                  </a:lnTo>
                  <a:lnTo>
                    <a:pt x="484198" y="131537"/>
                  </a:lnTo>
                  <a:lnTo>
                    <a:pt x="523440" y="189894"/>
                  </a:lnTo>
                  <a:lnTo>
                    <a:pt x="564544" y="265049"/>
                  </a:lnTo>
                  <a:lnTo>
                    <a:pt x="597537" y="322468"/>
                  </a:lnTo>
                  <a:lnTo>
                    <a:pt x="630299" y="364546"/>
                  </a:lnTo>
                  <a:lnTo>
                    <a:pt x="661684" y="394086"/>
                  </a:lnTo>
                  <a:lnTo>
                    <a:pt x="690543" y="413889"/>
                  </a:lnTo>
                  <a:lnTo>
                    <a:pt x="715727" y="426757"/>
                  </a:lnTo>
                  <a:lnTo>
                    <a:pt x="718598" y="428671"/>
                  </a:lnTo>
                  <a:lnTo>
                    <a:pt x="724997" y="432065"/>
                  </a:lnTo>
                  <a:lnTo>
                    <a:pt x="742519" y="438598"/>
                  </a:lnTo>
                  <a:lnTo>
                    <a:pt x="768653" y="444952"/>
                  </a:lnTo>
                  <a:lnTo>
                    <a:pt x="800887" y="447808"/>
                  </a:lnTo>
                  <a:lnTo>
                    <a:pt x="815061" y="447255"/>
                  </a:lnTo>
                  <a:lnTo>
                    <a:pt x="855428" y="438239"/>
                  </a:lnTo>
                  <a:lnTo>
                    <a:pt x="889800" y="420373"/>
                  </a:lnTo>
                  <a:lnTo>
                    <a:pt x="921571" y="388603"/>
                  </a:lnTo>
                  <a:lnTo>
                    <a:pt x="944909" y="339070"/>
                  </a:lnTo>
                  <a:lnTo>
                    <a:pt x="953984" y="267919"/>
                  </a:lnTo>
                  <a:lnTo>
                    <a:pt x="950381" y="221646"/>
                  </a:lnTo>
                  <a:lnTo>
                    <a:pt x="939512" y="181922"/>
                  </a:lnTo>
                  <a:lnTo>
                    <a:pt x="895616" y="122477"/>
                  </a:lnTo>
                  <a:lnTo>
                    <a:pt x="861244" y="102114"/>
                  </a:lnTo>
                  <a:lnTo>
                    <a:pt x="798600" y="86147"/>
                  </a:lnTo>
                  <a:lnTo>
                    <a:pt x="779837" y="85160"/>
                  </a:lnTo>
                  <a:lnTo>
                    <a:pt x="771225" y="85160"/>
                  </a:lnTo>
                  <a:lnTo>
                    <a:pt x="725774" y="95850"/>
                  </a:lnTo>
                  <a:lnTo>
                    <a:pt x="690131" y="112550"/>
                  </a:lnTo>
                  <a:lnTo>
                    <a:pt x="648389" y="145217"/>
                  </a:lnTo>
                  <a:lnTo>
                    <a:pt x="600905" y="200939"/>
                  </a:lnTo>
                  <a:lnTo>
                    <a:pt x="599948" y="200939"/>
                  </a:lnTo>
                  <a:lnTo>
                    <a:pt x="599948" y="201896"/>
                  </a:lnTo>
                  <a:lnTo>
                    <a:pt x="598991" y="202853"/>
                  </a:lnTo>
                  <a:lnTo>
                    <a:pt x="594207" y="208594"/>
                  </a:lnTo>
                  <a:lnTo>
                    <a:pt x="585595" y="206680"/>
                  </a:lnTo>
                  <a:lnTo>
                    <a:pt x="582724" y="200939"/>
                  </a:lnTo>
                  <a:lnTo>
                    <a:pt x="568372" y="175343"/>
                  </a:lnTo>
                  <a:lnTo>
                    <a:pt x="551148" y="145442"/>
                  </a:lnTo>
                  <a:lnTo>
                    <a:pt x="549234" y="142571"/>
                  </a:lnTo>
                  <a:lnTo>
                    <a:pt x="548278" y="141614"/>
                  </a:lnTo>
                  <a:lnTo>
                    <a:pt x="548278" y="135873"/>
                  </a:lnTo>
                  <a:lnTo>
                    <a:pt x="597116" y="80345"/>
                  </a:lnTo>
                  <a:lnTo>
                    <a:pt x="638681" y="47406"/>
                  </a:lnTo>
                  <a:lnTo>
                    <a:pt x="676114" y="26730"/>
                  </a:lnTo>
                  <a:lnTo>
                    <a:pt x="739649" y="6698"/>
                  </a:lnTo>
                  <a:lnTo>
                    <a:pt x="779837" y="2870"/>
                  </a:lnTo>
                  <a:lnTo>
                    <a:pt x="809634" y="4395"/>
                  </a:lnTo>
                  <a:lnTo>
                    <a:pt x="851003" y="11482"/>
                  </a:lnTo>
                  <a:lnTo>
                    <a:pt x="898651" y="27898"/>
                  </a:lnTo>
                  <a:lnTo>
                    <a:pt x="947286" y="57411"/>
                  </a:lnTo>
                  <a:lnTo>
                    <a:pt x="996874" y="112250"/>
                  </a:lnTo>
                  <a:lnTo>
                    <a:pt x="1017420" y="152760"/>
                  </a:lnTo>
                  <a:lnTo>
                    <a:pt x="1031214" y="203098"/>
                  </a:lnTo>
                  <a:lnTo>
                    <a:pt x="1035317" y="264092"/>
                  </a:lnTo>
                  <a:lnTo>
                    <a:pt x="1029300" y="331501"/>
                  </a:lnTo>
                  <a:lnTo>
                    <a:pt x="1013189" y="386140"/>
                  </a:lnTo>
                  <a:lnTo>
                    <a:pt x="989899" y="429296"/>
                  </a:lnTo>
                  <a:lnTo>
                    <a:pt x="962339" y="462258"/>
                  </a:lnTo>
                  <a:lnTo>
                    <a:pt x="906066" y="502759"/>
                  </a:lnTo>
                  <a:lnTo>
                    <a:pt x="862754" y="519707"/>
                  </a:lnTo>
                  <a:lnTo>
                    <a:pt x="841793" y="524476"/>
                  </a:lnTo>
                  <a:lnTo>
                    <a:pt x="840486" y="524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0" y="8574387"/>
            <a:ext cx="18288000" cy="1713230"/>
            <a:chOff x="0" y="8574387"/>
            <a:chExt cx="18288000" cy="1713230"/>
          </a:xfrm>
        </p:grpSpPr>
        <p:sp>
          <p:nvSpPr>
            <p:cNvPr id="7" name="object 7" descr=""/>
            <p:cNvSpPr/>
            <p:nvPr/>
          </p:nvSpPr>
          <p:spPr>
            <a:xfrm>
              <a:off x="0" y="8595692"/>
              <a:ext cx="18288000" cy="1691639"/>
            </a:xfrm>
            <a:custGeom>
              <a:avLst/>
              <a:gdLst/>
              <a:ahLst/>
              <a:cxnLst/>
              <a:rect l="l" t="t" r="r" b="b"/>
              <a:pathLst>
                <a:path w="18288000" h="1691640">
                  <a:moveTo>
                    <a:pt x="18287998" y="1691307"/>
                  </a:moveTo>
                  <a:lnTo>
                    <a:pt x="0" y="1691307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91307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82421" y="8574392"/>
              <a:ext cx="17606010" cy="1713230"/>
            </a:xfrm>
            <a:custGeom>
              <a:avLst/>
              <a:gdLst/>
              <a:ahLst/>
              <a:cxnLst/>
              <a:rect l="l" t="t" r="r" b="b"/>
              <a:pathLst>
                <a:path w="17606010" h="1713229">
                  <a:moveTo>
                    <a:pt x="1663598" y="1675384"/>
                  </a:moveTo>
                  <a:lnTo>
                    <a:pt x="1662912" y="1627187"/>
                  </a:lnTo>
                  <a:lnTo>
                    <a:pt x="1660880" y="1579333"/>
                  </a:lnTo>
                  <a:lnTo>
                    <a:pt x="1657489" y="1531835"/>
                  </a:lnTo>
                  <a:lnTo>
                    <a:pt x="1652790" y="1484718"/>
                  </a:lnTo>
                  <a:lnTo>
                    <a:pt x="1646796" y="1437995"/>
                  </a:lnTo>
                  <a:lnTo>
                    <a:pt x="1639506" y="1391691"/>
                  </a:lnTo>
                  <a:lnTo>
                    <a:pt x="1630959" y="1345806"/>
                  </a:lnTo>
                  <a:lnTo>
                    <a:pt x="1621167" y="1300378"/>
                  </a:lnTo>
                  <a:lnTo>
                    <a:pt x="1610144" y="1255433"/>
                  </a:lnTo>
                  <a:lnTo>
                    <a:pt x="1597914" y="1210957"/>
                  </a:lnTo>
                  <a:lnTo>
                    <a:pt x="1584490" y="1166990"/>
                  </a:lnTo>
                  <a:lnTo>
                    <a:pt x="1569897" y="1123556"/>
                  </a:lnTo>
                  <a:lnTo>
                    <a:pt x="1554149" y="1080655"/>
                  </a:lnTo>
                  <a:lnTo>
                    <a:pt x="1537258" y="1038326"/>
                  </a:lnTo>
                  <a:lnTo>
                    <a:pt x="1519262" y="996569"/>
                  </a:lnTo>
                  <a:lnTo>
                    <a:pt x="1500162" y="955421"/>
                  </a:lnTo>
                  <a:lnTo>
                    <a:pt x="1479994" y="914882"/>
                  </a:lnTo>
                  <a:lnTo>
                    <a:pt x="1458747" y="874979"/>
                  </a:lnTo>
                  <a:lnTo>
                    <a:pt x="1436471" y="835723"/>
                  </a:lnTo>
                  <a:lnTo>
                    <a:pt x="1413167" y="797153"/>
                  </a:lnTo>
                  <a:lnTo>
                    <a:pt x="1388859" y="759269"/>
                  </a:lnTo>
                  <a:lnTo>
                    <a:pt x="1363560" y="722096"/>
                  </a:lnTo>
                  <a:lnTo>
                    <a:pt x="1337297" y="685647"/>
                  </a:lnTo>
                  <a:lnTo>
                    <a:pt x="1310081" y="649947"/>
                  </a:lnTo>
                  <a:lnTo>
                    <a:pt x="1281938" y="615010"/>
                  </a:lnTo>
                  <a:lnTo>
                    <a:pt x="1252867" y="580859"/>
                  </a:lnTo>
                  <a:lnTo>
                    <a:pt x="1222921" y="547509"/>
                  </a:lnTo>
                  <a:lnTo>
                    <a:pt x="1192085" y="514985"/>
                  </a:lnTo>
                  <a:lnTo>
                    <a:pt x="1160399" y="483298"/>
                  </a:lnTo>
                  <a:lnTo>
                    <a:pt x="1127874" y="452462"/>
                  </a:lnTo>
                  <a:lnTo>
                    <a:pt x="1094524" y="422516"/>
                  </a:lnTo>
                  <a:lnTo>
                    <a:pt x="1060373" y="393446"/>
                  </a:lnTo>
                  <a:lnTo>
                    <a:pt x="1025436" y="365302"/>
                  </a:lnTo>
                  <a:lnTo>
                    <a:pt x="989736" y="338086"/>
                  </a:lnTo>
                  <a:lnTo>
                    <a:pt x="953287" y="311823"/>
                  </a:lnTo>
                  <a:lnTo>
                    <a:pt x="916114" y="286524"/>
                  </a:lnTo>
                  <a:lnTo>
                    <a:pt x="878230" y="262216"/>
                  </a:lnTo>
                  <a:lnTo>
                    <a:pt x="839660" y="238912"/>
                  </a:lnTo>
                  <a:lnTo>
                    <a:pt x="800404" y="216636"/>
                  </a:lnTo>
                  <a:lnTo>
                    <a:pt x="760501" y="195389"/>
                  </a:lnTo>
                  <a:lnTo>
                    <a:pt x="719963" y="175221"/>
                  </a:lnTo>
                  <a:lnTo>
                    <a:pt x="678815" y="156121"/>
                  </a:lnTo>
                  <a:lnTo>
                    <a:pt x="637057" y="138125"/>
                  </a:lnTo>
                  <a:lnTo>
                    <a:pt x="594728" y="121234"/>
                  </a:lnTo>
                  <a:lnTo>
                    <a:pt x="551827" y="105486"/>
                  </a:lnTo>
                  <a:lnTo>
                    <a:pt x="508393" y="90893"/>
                  </a:lnTo>
                  <a:lnTo>
                    <a:pt x="464426" y="77470"/>
                  </a:lnTo>
                  <a:lnTo>
                    <a:pt x="419963" y="65239"/>
                  </a:lnTo>
                  <a:lnTo>
                    <a:pt x="375005" y="54216"/>
                  </a:lnTo>
                  <a:lnTo>
                    <a:pt x="329577" y="44424"/>
                  </a:lnTo>
                  <a:lnTo>
                    <a:pt x="283692" y="35877"/>
                  </a:lnTo>
                  <a:lnTo>
                    <a:pt x="237388" y="28587"/>
                  </a:lnTo>
                  <a:lnTo>
                    <a:pt x="190665" y="22593"/>
                  </a:lnTo>
                  <a:lnTo>
                    <a:pt x="143548" y="17881"/>
                  </a:lnTo>
                  <a:lnTo>
                    <a:pt x="96050" y="14503"/>
                  </a:lnTo>
                  <a:lnTo>
                    <a:pt x="48196" y="12471"/>
                  </a:lnTo>
                  <a:lnTo>
                    <a:pt x="0" y="11785"/>
                  </a:lnTo>
                  <a:lnTo>
                    <a:pt x="0" y="752589"/>
                  </a:lnTo>
                  <a:lnTo>
                    <a:pt x="47485" y="753783"/>
                  </a:lnTo>
                  <a:lnTo>
                    <a:pt x="94361" y="757351"/>
                  </a:lnTo>
                  <a:lnTo>
                    <a:pt x="140538" y="763219"/>
                  </a:lnTo>
                  <a:lnTo>
                    <a:pt x="185978" y="771334"/>
                  </a:lnTo>
                  <a:lnTo>
                    <a:pt x="230632" y="781634"/>
                  </a:lnTo>
                  <a:lnTo>
                    <a:pt x="274421" y="794067"/>
                  </a:lnTo>
                  <a:lnTo>
                    <a:pt x="317296" y="808583"/>
                  </a:lnTo>
                  <a:lnTo>
                    <a:pt x="359194" y="825106"/>
                  </a:lnTo>
                  <a:lnTo>
                    <a:pt x="400075" y="843584"/>
                  </a:lnTo>
                  <a:lnTo>
                    <a:pt x="439864" y="863955"/>
                  </a:lnTo>
                  <a:lnTo>
                    <a:pt x="478510" y="886180"/>
                  </a:lnTo>
                  <a:lnTo>
                    <a:pt x="515950" y="910183"/>
                  </a:lnTo>
                  <a:lnTo>
                    <a:pt x="552132" y="935913"/>
                  </a:lnTo>
                  <a:lnTo>
                    <a:pt x="586994" y="963307"/>
                  </a:lnTo>
                  <a:lnTo>
                    <a:pt x="620471" y="992314"/>
                  </a:lnTo>
                  <a:lnTo>
                    <a:pt x="652526" y="1022870"/>
                  </a:lnTo>
                  <a:lnTo>
                    <a:pt x="683082" y="1054912"/>
                  </a:lnTo>
                  <a:lnTo>
                    <a:pt x="712089" y="1088402"/>
                  </a:lnTo>
                  <a:lnTo>
                    <a:pt x="739482" y="1123264"/>
                  </a:lnTo>
                  <a:lnTo>
                    <a:pt x="765213" y="1159433"/>
                  </a:lnTo>
                  <a:lnTo>
                    <a:pt x="789216" y="1196873"/>
                  </a:lnTo>
                  <a:lnTo>
                    <a:pt x="811428" y="1235519"/>
                  </a:lnTo>
                  <a:lnTo>
                    <a:pt x="831811" y="1275308"/>
                  </a:lnTo>
                  <a:lnTo>
                    <a:pt x="850290" y="1316189"/>
                  </a:lnTo>
                  <a:lnTo>
                    <a:pt x="866813" y="1358099"/>
                  </a:lnTo>
                  <a:lnTo>
                    <a:pt x="881316" y="1400975"/>
                  </a:lnTo>
                  <a:lnTo>
                    <a:pt x="893749" y="1444764"/>
                  </a:lnTo>
                  <a:lnTo>
                    <a:pt x="904062" y="1489405"/>
                  </a:lnTo>
                  <a:lnTo>
                    <a:pt x="912177" y="1534845"/>
                  </a:lnTo>
                  <a:lnTo>
                    <a:pt x="918044" y="1581035"/>
                  </a:lnTo>
                  <a:lnTo>
                    <a:pt x="921600" y="1627898"/>
                  </a:lnTo>
                  <a:lnTo>
                    <a:pt x="922807" y="1675384"/>
                  </a:lnTo>
                  <a:lnTo>
                    <a:pt x="1663598" y="1675384"/>
                  </a:lnTo>
                  <a:close/>
                </a:path>
                <a:path w="17606010" h="1713229">
                  <a:moveTo>
                    <a:pt x="7612418" y="892784"/>
                  </a:moveTo>
                  <a:lnTo>
                    <a:pt x="6731432" y="11785"/>
                  </a:lnTo>
                  <a:lnTo>
                    <a:pt x="5850293" y="892924"/>
                  </a:lnTo>
                  <a:lnTo>
                    <a:pt x="6669989" y="1712607"/>
                  </a:lnTo>
                  <a:lnTo>
                    <a:pt x="6792874" y="1712607"/>
                  </a:lnTo>
                  <a:lnTo>
                    <a:pt x="7612418" y="893064"/>
                  </a:lnTo>
                  <a:lnTo>
                    <a:pt x="7612418" y="892784"/>
                  </a:lnTo>
                  <a:close/>
                </a:path>
                <a:path w="17606010" h="1713229">
                  <a:moveTo>
                    <a:pt x="8461223" y="860488"/>
                  </a:moveTo>
                  <a:lnTo>
                    <a:pt x="8459876" y="812330"/>
                  </a:lnTo>
                  <a:lnTo>
                    <a:pt x="8455901" y="764870"/>
                  </a:lnTo>
                  <a:lnTo>
                    <a:pt x="8449348" y="718197"/>
                  </a:lnTo>
                  <a:lnTo>
                    <a:pt x="8440306" y="672376"/>
                  </a:lnTo>
                  <a:lnTo>
                    <a:pt x="8428825" y="627468"/>
                  </a:lnTo>
                  <a:lnTo>
                    <a:pt x="8415007" y="583552"/>
                  </a:lnTo>
                  <a:lnTo>
                    <a:pt x="8398904" y="540689"/>
                  </a:lnTo>
                  <a:lnTo>
                    <a:pt x="8380590" y="498970"/>
                  </a:lnTo>
                  <a:lnTo>
                    <a:pt x="8360143" y="458457"/>
                  </a:lnTo>
                  <a:lnTo>
                    <a:pt x="8337626" y="419227"/>
                  </a:lnTo>
                  <a:lnTo>
                    <a:pt x="8313115" y="381342"/>
                  </a:lnTo>
                  <a:lnTo>
                    <a:pt x="8286686" y="344868"/>
                  </a:lnTo>
                  <a:lnTo>
                    <a:pt x="8258403" y="309905"/>
                  </a:lnTo>
                  <a:lnTo>
                    <a:pt x="8228343" y="276491"/>
                  </a:lnTo>
                  <a:lnTo>
                    <a:pt x="8196567" y="244729"/>
                  </a:lnTo>
                  <a:lnTo>
                    <a:pt x="8163166" y="214655"/>
                  </a:lnTo>
                  <a:lnTo>
                    <a:pt x="8128190" y="186372"/>
                  </a:lnTo>
                  <a:lnTo>
                    <a:pt x="8091729" y="159943"/>
                  </a:lnTo>
                  <a:lnTo>
                    <a:pt x="8053845" y="135432"/>
                  </a:lnTo>
                  <a:lnTo>
                    <a:pt x="8014614" y="112915"/>
                  </a:lnTo>
                  <a:lnTo>
                    <a:pt x="7974101" y="92468"/>
                  </a:lnTo>
                  <a:lnTo>
                    <a:pt x="7932382" y="74155"/>
                  </a:lnTo>
                  <a:lnTo>
                    <a:pt x="7889532" y="58051"/>
                  </a:lnTo>
                  <a:lnTo>
                    <a:pt x="7845615" y="44234"/>
                  </a:lnTo>
                  <a:lnTo>
                    <a:pt x="7800708" y="32766"/>
                  </a:lnTo>
                  <a:lnTo>
                    <a:pt x="7754887" y="23710"/>
                  </a:lnTo>
                  <a:lnTo>
                    <a:pt x="7708214" y="17170"/>
                  </a:lnTo>
                  <a:lnTo>
                    <a:pt x="7660754" y="13182"/>
                  </a:lnTo>
                  <a:lnTo>
                    <a:pt x="7612608" y="11836"/>
                  </a:lnTo>
                  <a:lnTo>
                    <a:pt x="7612608" y="1709102"/>
                  </a:lnTo>
                  <a:lnTo>
                    <a:pt x="7660754" y="1707756"/>
                  </a:lnTo>
                  <a:lnTo>
                    <a:pt x="7708214" y="1703781"/>
                  </a:lnTo>
                  <a:lnTo>
                    <a:pt x="7754887" y="1697228"/>
                  </a:lnTo>
                  <a:lnTo>
                    <a:pt x="7800708" y="1688185"/>
                  </a:lnTo>
                  <a:lnTo>
                    <a:pt x="7845615" y="1676704"/>
                  </a:lnTo>
                  <a:lnTo>
                    <a:pt x="7889532" y="1662887"/>
                  </a:lnTo>
                  <a:lnTo>
                    <a:pt x="7932382" y="1646783"/>
                  </a:lnTo>
                  <a:lnTo>
                    <a:pt x="7974101" y="1628470"/>
                  </a:lnTo>
                  <a:lnTo>
                    <a:pt x="8014614" y="1608023"/>
                  </a:lnTo>
                  <a:lnTo>
                    <a:pt x="8053845" y="1585506"/>
                  </a:lnTo>
                  <a:lnTo>
                    <a:pt x="8091729" y="1560995"/>
                  </a:lnTo>
                  <a:lnTo>
                    <a:pt x="8128190" y="1534566"/>
                  </a:lnTo>
                  <a:lnTo>
                    <a:pt x="8163166" y="1506283"/>
                  </a:lnTo>
                  <a:lnTo>
                    <a:pt x="8196567" y="1476222"/>
                  </a:lnTo>
                  <a:lnTo>
                    <a:pt x="8228343" y="1444447"/>
                  </a:lnTo>
                  <a:lnTo>
                    <a:pt x="8258403" y="1411046"/>
                  </a:lnTo>
                  <a:lnTo>
                    <a:pt x="8286686" y="1376070"/>
                  </a:lnTo>
                  <a:lnTo>
                    <a:pt x="8313115" y="1339608"/>
                  </a:lnTo>
                  <a:lnTo>
                    <a:pt x="8337626" y="1301724"/>
                  </a:lnTo>
                  <a:lnTo>
                    <a:pt x="8360143" y="1262494"/>
                  </a:lnTo>
                  <a:lnTo>
                    <a:pt x="8380590" y="1221981"/>
                  </a:lnTo>
                  <a:lnTo>
                    <a:pt x="8398904" y="1180261"/>
                  </a:lnTo>
                  <a:lnTo>
                    <a:pt x="8415007" y="1137412"/>
                  </a:lnTo>
                  <a:lnTo>
                    <a:pt x="8428825" y="1093495"/>
                  </a:lnTo>
                  <a:lnTo>
                    <a:pt x="8440306" y="1048588"/>
                  </a:lnTo>
                  <a:lnTo>
                    <a:pt x="8449348" y="1002766"/>
                  </a:lnTo>
                  <a:lnTo>
                    <a:pt x="8455901" y="956094"/>
                  </a:lnTo>
                  <a:lnTo>
                    <a:pt x="8459876" y="908634"/>
                  </a:lnTo>
                  <a:lnTo>
                    <a:pt x="8461223" y="860488"/>
                  </a:lnTo>
                  <a:close/>
                </a:path>
                <a:path w="17606010" h="1713229">
                  <a:moveTo>
                    <a:pt x="9310408" y="11836"/>
                  </a:moveTo>
                  <a:lnTo>
                    <a:pt x="9262250" y="13182"/>
                  </a:lnTo>
                  <a:lnTo>
                    <a:pt x="9214802" y="17170"/>
                  </a:lnTo>
                  <a:lnTo>
                    <a:pt x="9168130" y="23710"/>
                  </a:lnTo>
                  <a:lnTo>
                    <a:pt x="9122296" y="32766"/>
                  </a:lnTo>
                  <a:lnTo>
                    <a:pt x="9077388" y="44234"/>
                  </a:lnTo>
                  <a:lnTo>
                    <a:pt x="9033485" y="58051"/>
                  </a:lnTo>
                  <a:lnTo>
                    <a:pt x="8990622" y="74155"/>
                  </a:lnTo>
                  <a:lnTo>
                    <a:pt x="8948915" y="92468"/>
                  </a:lnTo>
                  <a:lnTo>
                    <a:pt x="8908402" y="112915"/>
                  </a:lnTo>
                  <a:lnTo>
                    <a:pt x="8869159" y="135432"/>
                  </a:lnTo>
                  <a:lnTo>
                    <a:pt x="8831275" y="159943"/>
                  </a:lnTo>
                  <a:lnTo>
                    <a:pt x="8794813" y="186372"/>
                  </a:lnTo>
                  <a:lnTo>
                    <a:pt x="8759850" y="214655"/>
                  </a:lnTo>
                  <a:lnTo>
                    <a:pt x="8726437" y="244729"/>
                  </a:lnTo>
                  <a:lnTo>
                    <a:pt x="8694674" y="276491"/>
                  </a:lnTo>
                  <a:lnTo>
                    <a:pt x="8664600" y="309905"/>
                  </a:lnTo>
                  <a:lnTo>
                    <a:pt x="8636317" y="344868"/>
                  </a:lnTo>
                  <a:lnTo>
                    <a:pt x="8609889" y="381342"/>
                  </a:lnTo>
                  <a:lnTo>
                    <a:pt x="8585378" y="419227"/>
                  </a:lnTo>
                  <a:lnTo>
                    <a:pt x="8562861" y="458457"/>
                  </a:lnTo>
                  <a:lnTo>
                    <a:pt x="8542414" y="498970"/>
                  </a:lnTo>
                  <a:lnTo>
                    <a:pt x="8524100" y="540689"/>
                  </a:lnTo>
                  <a:lnTo>
                    <a:pt x="8507997" y="583552"/>
                  </a:lnTo>
                  <a:lnTo>
                    <a:pt x="8494179" y="627468"/>
                  </a:lnTo>
                  <a:lnTo>
                    <a:pt x="8482711" y="672376"/>
                  </a:lnTo>
                  <a:lnTo>
                    <a:pt x="8473669" y="718197"/>
                  </a:lnTo>
                  <a:lnTo>
                    <a:pt x="8467115" y="764870"/>
                  </a:lnTo>
                  <a:lnTo>
                    <a:pt x="8463128" y="812330"/>
                  </a:lnTo>
                  <a:lnTo>
                    <a:pt x="8461794" y="860488"/>
                  </a:lnTo>
                  <a:lnTo>
                    <a:pt x="8463128" y="908634"/>
                  </a:lnTo>
                  <a:lnTo>
                    <a:pt x="8467115" y="956094"/>
                  </a:lnTo>
                  <a:lnTo>
                    <a:pt x="8473669" y="1002766"/>
                  </a:lnTo>
                  <a:lnTo>
                    <a:pt x="8482711" y="1048588"/>
                  </a:lnTo>
                  <a:lnTo>
                    <a:pt x="8494179" y="1093495"/>
                  </a:lnTo>
                  <a:lnTo>
                    <a:pt x="8507997" y="1137412"/>
                  </a:lnTo>
                  <a:lnTo>
                    <a:pt x="8524100" y="1180261"/>
                  </a:lnTo>
                  <a:lnTo>
                    <a:pt x="8542414" y="1221981"/>
                  </a:lnTo>
                  <a:lnTo>
                    <a:pt x="8562861" y="1262494"/>
                  </a:lnTo>
                  <a:lnTo>
                    <a:pt x="8585378" y="1301724"/>
                  </a:lnTo>
                  <a:lnTo>
                    <a:pt x="8609889" y="1339608"/>
                  </a:lnTo>
                  <a:lnTo>
                    <a:pt x="8636317" y="1376070"/>
                  </a:lnTo>
                  <a:lnTo>
                    <a:pt x="8664600" y="1411046"/>
                  </a:lnTo>
                  <a:lnTo>
                    <a:pt x="8694674" y="1444447"/>
                  </a:lnTo>
                  <a:lnTo>
                    <a:pt x="8726437" y="1476222"/>
                  </a:lnTo>
                  <a:lnTo>
                    <a:pt x="8759850" y="1506283"/>
                  </a:lnTo>
                  <a:lnTo>
                    <a:pt x="8794813" y="1534566"/>
                  </a:lnTo>
                  <a:lnTo>
                    <a:pt x="8831275" y="1560995"/>
                  </a:lnTo>
                  <a:lnTo>
                    <a:pt x="8869159" y="1585506"/>
                  </a:lnTo>
                  <a:lnTo>
                    <a:pt x="8908402" y="1608023"/>
                  </a:lnTo>
                  <a:lnTo>
                    <a:pt x="8948915" y="1628470"/>
                  </a:lnTo>
                  <a:lnTo>
                    <a:pt x="8990622" y="1646783"/>
                  </a:lnTo>
                  <a:lnTo>
                    <a:pt x="9033485" y="1662887"/>
                  </a:lnTo>
                  <a:lnTo>
                    <a:pt x="9077388" y="1676704"/>
                  </a:lnTo>
                  <a:lnTo>
                    <a:pt x="9122296" y="1688185"/>
                  </a:lnTo>
                  <a:lnTo>
                    <a:pt x="9168130" y="1697228"/>
                  </a:lnTo>
                  <a:lnTo>
                    <a:pt x="9214802" y="1703781"/>
                  </a:lnTo>
                  <a:lnTo>
                    <a:pt x="9262250" y="1707756"/>
                  </a:lnTo>
                  <a:lnTo>
                    <a:pt x="9310408" y="1709102"/>
                  </a:lnTo>
                  <a:lnTo>
                    <a:pt x="9310408" y="11836"/>
                  </a:lnTo>
                  <a:close/>
                </a:path>
                <a:path w="17606010" h="1713229">
                  <a:moveTo>
                    <a:pt x="17605566" y="1686077"/>
                  </a:moveTo>
                  <a:lnTo>
                    <a:pt x="15919526" y="0"/>
                  </a:lnTo>
                  <a:lnTo>
                    <a:pt x="15919514" y="1693519"/>
                  </a:lnTo>
                  <a:lnTo>
                    <a:pt x="17605566" y="1693519"/>
                  </a:lnTo>
                  <a:lnTo>
                    <a:pt x="17605566" y="1686077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828327" y="8586174"/>
              <a:ext cx="1761489" cy="1701164"/>
            </a:xfrm>
            <a:custGeom>
              <a:avLst/>
              <a:gdLst/>
              <a:ahLst/>
              <a:cxnLst/>
              <a:rect l="l" t="t" r="r" b="b"/>
              <a:pathLst>
                <a:path w="1761490" h="1701165">
                  <a:moveTo>
                    <a:pt x="0" y="1700825"/>
                  </a:moveTo>
                  <a:lnTo>
                    <a:pt x="1760945" y="1700825"/>
                  </a:lnTo>
                  <a:lnTo>
                    <a:pt x="1759516" y="1665570"/>
                  </a:lnTo>
                  <a:lnTo>
                    <a:pt x="1756282" y="1617728"/>
                  </a:lnTo>
                  <a:lnTo>
                    <a:pt x="1751782" y="1570243"/>
                  </a:lnTo>
                  <a:lnTo>
                    <a:pt x="1746036" y="1523132"/>
                  </a:lnTo>
                  <a:lnTo>
                    <a:pt x="1739058" y="1476412"/>
                  </a:lnTo>
                  <a:lnTo>
                    <a:pt x="1730865" y="1430101"/>
                  </a:lnTo>
                  <a:lnTo>
                    <a:pt x="1721476" y="1384214"/>
                  </a:lnTo>
                  <a:lnTo>
                    <a:pt x="1710906" y="1338768"/>
                  </a:lnTo>
                  <a:lnTo>
                    <a:pt x="1699172" y="1293781"/>
                  </a:lnTo>
                  <a:lnTo>
                    <a:pt x="1686291" y="1249269"/>
                  </a:lnTo>
                  <a:lnTo>
                    <a:pt x="1672280" y="1205249"/>
                  </a:lnTo>
                  <a:lnTo>
                    <a:pt x="1657155" y="1161737"/>
                  </a:lnTo>
                  <a:lnTo>
                    <a:pt x="1640934" y="1118752"/>
                  </a:lnTo>
                  <a:lnTo>
                    <a:pt x="1623633" y="1076308"/>
                  </a:lnTo>
                  <a:lnTo>
                    <a:pt x="1605269" y="1034423"/>
                  </a:lnTo>
                  <a:lnTo>
                    <a:pt x="1585859" y="993115"/>
                  </a:lnTo>
                  <a:lnTo>
                    <a:pt x="1565419" y="952399"/>
                  </a:lnTo>
                  <a:lnTo>
                    <a:pt x="1543967" y="912292"/>
                  </a:lnTo>
                  <a:lnTo>
                    <a:pt x="1521519" y="872812"/>
                  </a:lnTo>
                  <a:lnTo>
                    <a:pt x="1498092" y="833975"/>
                  </a:lnTo>
                  <a:lnTo>
                    <a:pt x="1473703" y="795798"/>
                  </a:lnTo>
                  <a:lnTo>
                    <a:pt x="1448368" y="758298"/>
                  </a:lnTo>
                  <a:lnTo>
                    <a:pt x="1422104" y="721491"/>
                  </a:lnTo>
                  <a:lnTo>
                    <a:pt x="1394929" y="685394"/>
                  </a:lnTo>
                  <a:lnTo>
                    <a:pt x="1366859" y="650024"/>
                  </a:lnTo>
                  <a:lnTo>
                    <a:pt x="1337910" y="615398"/>
                  </a:lnTo>
                  <a:lnTo>
                    <a:pt x="1308100" y="581533"/>
                  </a:lnTo>
                  <a:lnTo>
                    <a:pt x="1277446" y="548445"/>
                  </a:lnTo>
                  <a:lnTo>
                    <a:pt x="1245963" y="516152"/>
                  </a:lnTo>
                  <a:lnTo>
                    <a:pt x="1213670" y="484670"/>
                  </a:lnTo>
                  <a:lnTo>
                    <a:pt x="1180582" y="454015"/>
                  </a:lnTo>
                  <a:lnTo>
                    <a:pt x="1146717" y="424205"/>
                  </a:lnTo>
                  <a:lnTo>
                    <a:pt x="1112091" y="395257"/>
                  </a:lnTo>
                  <a:lnTo>
                    <a:pt x="1076721" y="367187"/>
                  </a:lnTo>
                  <a:lnTo>
                    <a:pt x="1040624" y="340012"/>
                  </a:lnTo>
                  <a:lnTo>
                    <a:pt x="1003817" y="313749"/>
                  </a:lnTo>
                  <a:lnTo>
                    <a:pt x="966316" y="288414"/>
                  </a:lnTo>
                  <a:lnTo>
                    <a:pt x="928139" y="264025"/>
                  </a:lnTo>
                  <a:lnTo>
                    <a:pt x="889302" y="240598"/>
                  </a:lnTo>
                  <a:lnTo>
                    <a:pt x="849822" y="218150"/>
                  </a:lnTo>
                  <a:lnTo>
                    <a:pt x="809715" y="196698"/>
                  </a:lnTo>
                  <a:lnTo>
                    <a:pt x="768999" y="176258"/>
                  </a:lnTo>
                  <a:lnTo>
                    <a:pt x="727690" y="156849"/>
                  </a:lnTo>
                  <a:lnTo>
                    <a:pt x="685806" y="138485"/>
                  </a:lnTo>
                  <a:lnTo>
                    <a:pt x="643362" y="121184"/>
                  </a:lnTo>
                  <a:lnTo>
                    <a:pt x="600376" y="104963"/>
                  </a:lnTo>
                  <a:lnTo>
                    <a:pt x="556864" y="89839"/>
                  </a:lnTo>
                  <a:lnTo>
                    <a:pt x="512844" y="75828"/>
                  </a:lnTo>
                  <a:lnTo>
                    <a:pt x="468332" y="62947"/>
                  </a:lnTo>
                  <a:lnTo>
                    <a:pt x="423345" y="51213"/>
                  </a:lnTo>
                  <a:lnTo>
                    <a:pt x="377899" y="40644"/>
                  </a:lnTo>
                  <a:lnTo>
                    <a:pt x="332012" y="31254"/>
                  </a:lnTo>
                  <a:lnTo>
                    <a:pt x="285700" y="23063"/>
                  </a:lnTo>
                  <a:lnTo>
                    <a:pt x="238980" y="16085"/>
                  </a:lnTo>
                  <a:lnTo>
                    <a:pt x="191870" y="10338"/>
                  </a:lnTo>
                  <a:lnTo>
                    <a:pt x="144384" y="5839"/>
                  </a:lnTo>
                  <a:lnTo>
                    <a:pt x="96542" y="2605"/>
                  </a:lnTo>
                  <a:lnTo>
                    <a:pt x="48358" y="652"/>
                  </a:lnTo>
                  <a:lnTo>
                    <a:pt x="0" y="0"/>
                  </a:lnTo>
                  <a:lnTo>
                    <a:pt x="0" y="1700825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46160" y="8587828"/>
              <a:ext cx="12478385" cy="1699260"/>
            </a:xfrm>
            <a:custGeom>
              <a:avLst/>
              <a:gdLst/>
              <a:ahLst/>
              <a:cxnLst/>
              <a:rect l="l" t="t" r="r" b="b"/>
              <a:pathLst>
                <a:path w="12478385" h="1699259">
                  <a:moveTo>
                    <a:pt x="1657350" y="15367"/>
                  </a:moveTo>
                  <a:lnTo>
                    <a:pt x="0" y="15367"/>
                  </a:lnTo>
                  <a:lnTo>
                    <a:pt x="0" y="1682242"/>
                  </a:lnTo>
                  <a:lnTo>
                    <a:pt x="1657350" y="1682242"/>
                  </a:lnTo>
                  <a:lnTo>
                    <a:pt x="1657350" y="15367"/>
                  </a:lnTo>
                  <a:close/>
                </a:path>
                <a:path w="12478385" h="1699259">
                  <a:moveTo>
                    <a:pt x="9342260" y="9525"/>
                  </a:moveTo>
                  <a:lnTo>
                    <a:pt x="7646810" y="9525"/>
                  </a:lnTo>
                  <a:lnTo>
                    <a:pt x="9336443" y="1699171"/>
                  </a:lnTo>
                  <a:lnTo>
                    <a:pt x="9342260" y="1699171"/>
                  </a:lnTo>
                  <a:lnTo>
                    <a:pt x="9342260" y="9525"/>
                  </a:lnTo>
                  <a:close/>
                </a:path>
                <a:path w="12478385" h="1699259">
                  <a:moveTo>
                    <a:pt x="11106442" y="850900"/>
                  </a:moveTo>
                  <a:lnTo>
                    <a:pt x="11105540" y="825500"/>
                  </a:lnTo>
                  <a:lnTo>
                    <a:pt x="11104944" y="825500"/>
                  </a:lnTo>
                  <a:lnTo>
                    <a:pt x="11104207" y="812800"/>
                  </a:lnTo>
                  <a:lnTo>
                    <a:pt x="11103343" y="800100"/>
                  </a:lnTo>
                  <a:lnTo>
                    <a:pt x="11102353" y="787400"/>
                  </a:lnTo>
                  <a:lnTo>
                    <a:pt x="11101222" y="774700"/>
                  </a:lnTo>
                  <a:lnTo>
                    <a:pt x="11099965" y="762000"/>
                  </a:lnTo>
                  <a:lnTo>
                    <a:pt x="11098581" y="762000"/>
                  </a:lnTo>
                  <a:lnTo>
                    <a:pt x="11097057" y="749300"/>
                  </a:lnTo>
                  <a:lnTo>
                    <a:pt x="11095406" y="736600"/>
                  </a:lnTo>
                  <a:lnTo>
                    <a:pt x="11093628" y="723900"/>
                  </a:lnTo>
                  <a:lnTo>
                    <a:pt x="11091710" y="711200"/>
                  </a:lnTo>
                  <a:lnTo>
                    <a:pt x="11089665" y="698500"/>
                  </a:lnTo>
                  <a:lnTo>
                    <a:pt x="11087494" y="698500"/>
                  </a:lnTo>
                  <a:lnTo>
                    <a:pt x="11085182" y="685800"/>
                  </a:lnTo>
                  <a:lnTo>
                    <a:pt x="11082757" y="673100"/>
                  </a:lnTo>
                  <a:lnTo>
                    <a:pt x="11080191" y="660400"/>
                  </a:lnTo>
                  <a:lnTo>
                    <a:pt x="11077499" y="647700"/>
                  </a:lnTo>
                  <a:lnTo>
                    <a:pt x="11074679" y="635000"/>
                  </a:lnTo>
                  <a:lnTo>
                    <a:pt x="11071733" y="635000"/>
                  </a:lnTo>
                  <a:lnTo>
                    <a:pt x="11068660" y="622300"/>
                  </a:lnTo>
                  <a:lnTo>
                    <a:pt x="11065447" y="609600"/>
                  </a:lnTo>
                  <a:lnTo>
                    <a:pt x="11062119" y="596900"/>
                  </a:lnTo>
                  <a:lnTo>
                    <a:pt x="11058665" y="584200"/>
                  </a:lnTo>
                  <a:lnTo>
                    <a:pt x="11055083" y="584200"/>
                  </a:lnTo>
                  <a:lnTo>
                    <a:pt x="11051388" y="571500"/>
                  </a:lnTo>
                  <a:lnTo>
                    <a:pt x="11047552" y="558800"/>
                  </a:lnTo>
                  <a:lnTo>
                    <a:pt x="11043603" y="546100"/>
                  </a:lnTo>
                  <a:lnTo>
                    <a:pt x="11039526" y="533400"/>
                  </a:lnTo>
                  <a:lnTo>
                    <a:pt x="11035322" y="533400"/>
                  </a:lnTo>
                  <a:lnTo>
                    <a:pt x="11031004" y="520700"/>
                  </a:lnTo>
                  <a:lnTo>
                    <a:pt x="11026559" y="508000"/>
                  </a:lnTo>
                  <a:lnTo>
                    <a:pt x="11022000" y="495300"/>
                  </a:lnTo>
                  <a:lnTo>
                    <a:pt x="11017314" y="482600"/>
                  </a:lnTo>
                  <a:lnTo>
                    <a:pt x="11012513" y="482600"/>
                  </a:lnTo>
                  <a:lnTo>
                    <a:pt x="11007585" y="469900"/>
                  </a:lnTo>
                  <a:lnTo>
                    <a:pt x="11002556" y="457200"/>
                  </a:lnTo>
                  <a:lnTo>
                    <a:pt x="10997400" y="444500"/>
                  </a:lnTo>
                  <a:lnTo>
                    <a:pt x="10992129" y="444500"/>
                  </a:lnTo>
                  <a:lnTo>
                    <a:pt x="10986732" y="431800"/>
                  </a:lnTo>
                  <a:lnTo>
                    <a:pt x="10981233" y="419100"/>
                  </a:lnTo>
                  <a:lnTo>
                    <a:pt x="10975619" y="406400"/>
                  </a:lnTo>
                  <a:lnTo>
                    <a:pt x="10969892" y="406400"/>
                  </a:lnTo>
                  <a:lnTo>
                    <a:pt x="10964050" y="393700"/>
                  </a:lnTo>
                  <a:lnTo>
                    <a:pt x="10958093" y="381000"/>
                  </a:lnTo>
                  <a:lnTo>
                    <a:pt x="10952036" y="381000"/>
                  </a:lnTo>
                  <a:lnTo>
                    <a:pt x="10945863" y="368300"/>
                  </a:lnTo>
                  <a:lnTo>
                    <a:pt x="10939577" y="355600"/>
                  </a:lnTo>
                  <a:lnTo>
                    <a:pt x="10933189" y="355600"/>
                  </a:lnTo>
                  <a:lnTo>
                    <a:pt x="10926699" y="342900"/>
                  </a:lnTo>
                  <a:lnTo>
                    <a:pt x="10920095" y="330200"/>
                  </a:lnTo>
                  <a:lnTo>
                    <a:pt x="10913402" y="330200"/>
                  </a:lnTo>
                  <a:lnTo>
                    <a:pt x="10906582" y="317500"/>
                  </a:lnTo>
                  <a:lnTo>
                    <a:pt x="10899673" y="304800"/>
                  </a:lnTo>
                  <a:lnTo>
                    <a:pt x="10892663" y="304800"/>
                  </a:lnTo>
                  <a:lnTo>
                    <a:pt x="10885551" y="292100"/>
                  </a:lnTo>
                  <a:lnTo>
                    <a:pt x="10878337" y="279400"/>
                  </a:lnTo>
                  <a:lnTo>
                    <a:pt x="10871022" y="279400"/>
                  </a:lnTo>
                  <a:lnTo>
                    <a:pt x="10863618" y="266700"/>
                  </a:lnTo>
                  <a:lnTo>
                    <a:pt x="10856112" y="254000"/>
                  </a:lnTo>
                  <a:lnTo>
                    <a:pt x="10848518" y="254000"/>
                  </a:lnTo>
                  <a:lnTo>
                    <a:pt x="10840822" y="241300"/>
                  </a:lnTo>
                  <a:lnTo>
                    <a:pt x="10833037" y="241300"/>
                  </a:lnTo>
                  <a:lnTo>
                    <a:pt x="10825163" y="228600"/>
                  </a:lnTo>
                  <a:lnTo>
                    <a:pt x="10817200" y="215900"/>
                  </a:lnTo>
                  <a:lnTo>
                    <a:pt x="10809135" y="215900"/>
                  </a:lnTo>
                  <a:lnTo>
                    <a:pt x="10800994" y="203200"/>
                  </a:lnTo>
                  <a:lnTo>
                    <a:pt x="10792765" y="203200"/>
                  </a:lnTo>
                  <a:lnTo>
                    <a:pt x="10784446" y="190500"/>
                  </a:lnTo>
                  <a:lnTo>
                    <a:pt x="10776039" y="190500"/>
                  </a:lnTo>
                  <a:lnTo>
                    <a:pt x="10767568" y="177800"/>
                  </a:lnTo>
                  <a:lnTo>
                    <a:pt x="10758996" y="177800"/>
                  </a:lnTo>
                  <a:lnTo>
                    <a:pt x="10750347" y="165100"/>
                  </a:lnTo>
                  <a:lnTo>
                    <a:pt x="10741622" y="165100"/>
                  </a:lnTo>
                  <a:lnTo>
                    <a:pt x="10732821" y="152400"/>
                  </a:lnTo>
                  <a:lnTo>
                    <a:pt x="10723944" y="152400"/>
                  </a:lnTo>
                  <a:lnTo>
                    <a:pt x="10714990" y="139700"/>
                  </a:lnTo>
                  <a:lnTo>
                    <a:pt x="10705960" y="139700"/>
                  </a:lnTo>
                  <a:lnTo>
                    <a:pt x="10696867" y="127000"/>
                  </a:lnTo>
                  <a:lnTo>
                    <a:pt x="10687698" y="127000"/>
                  </a:lnTo>
                  <a:lnTo>
                    <a:pt x="10678452" y="114300"/>
                  </a:lnTo>
                  <a:lnTo>
                    <a:pt x="10659770" y="114300"/>
                  </a:lnTo>
                  <a:lnTo>
                    <a:pt x="10650334" y="101600"/>
                  </a:lnTo>
                  <a:lnTo>
                    <a:pt x="10640822" y="101600"/>
                  </a:lnTo>
                  <a:lnTo>
                    <a:pt x="10631259" y="88900"/>
                  </a:lnTo>
                  <a:lnTo>
                    <a:pt x="10611942" y="88900"/>
                  </a:lnTo>
                  <a:lnTo>
                    <a:pt x="10602189" y="76200"/>
                  </a:lnTo>
                  <a:lnTo>
                    <a:pt x="10592384" y="76200"/>
                  </a:lnTo>
                  <a:lnTo>
                    <a:pt x="10582529" y="63500"/>
                  </a:lnTo>
                  <a:lnTo>
                    <a:pt x="10562654" y="63500"/>
                  </a:lnTo>
                  <a:lnTo>
                    <a:pt x="10552633" y="50800"/>
                  </a:lnTo>
                  <a:lnTo>
                    <a:pt x="10522306" y="50800"/>
                  </a:lnTo>
                  <a:lnTo>
                    <a:pt x="10512107" y="38100"/>
                  </a:lnTo>
                  <a:lnTo>
                    <a:pt x="10491572" y="38100"/>
                  </a:lnTo>
                  <a:lnTo>
                    <a:pt x="10481234" y="25400"/>
                  </a:lnTo>
                  <a:lnTo>
                    <a:pt x="10439552" y="25400"/>
                  </a:lnTo>
                  <a:lnTo>
                    <a:pt x="10429049" y="12700"/>
                  </a:lnTo>
                  <a:lnTo>
                    <a:pt x="10376103" y="12700"/>
                  </a:lnTo>
                  <a:lnTo>
                    <a:pt x="10365435" y="0"/>
                  </a:lnTo>
                  <a:lnTo>
                    <a:pt x="10085476" y="0"/>
                  </a:lnTo>
                  <a:lnTo>
                    <a:pt x="10074821" y="12700"/>
                  </a:lnTo>
                  <a:lnTo>
                    <a:pt x="10021862" y="12700"/>
                  </a:lnTo>
                  <a:lnTo>
                    <a:pt x="10011359" y="25400"/>
                  </a:lnTo>
                  <a:lnTo>
                    <a:pt x="9969678" y="25400"/>
                  </a:lnTo>
                  <a:lnTo>
                    <a:pt x="9959353" y="38100"/>
                  </a:lnTo>
                  <a:lnTo>
                    <a:pt x="9938817" y="38100"/>
                  </a:lnTo>
                  <a:lnTo>
                    <a:pt x="9928619" y="50800"/>
                  </a:lnTo>
                  <a:lnTo>
                    <a:pt x="9898278" y="50800"/>
                  </a:lnTo>
                  <a:lnTo>
                    <a:pt x="9888258" y="63500"/>
                  </a:lnTo>
                  <a:lnTo>
                    <a:pt x="9868383" y="63500"/>
                  </a:lnTo>
                  <a:lnTo>
                    <a:pt x="9858527" y="76200"/>
                  </a:lnTo>
                  <a:lnTo>
                    <a:pt x="9848723" y="76200"/>
                  </a:lnTo>
                  <a:lnTo>
                    <a:pt x="9838982" y="88900"/>
                  </a:lnTo>
                  <a:lnTo>
                    <a:pt x="9819665" y="88900"/>
                  </a:lnTo>
                  <a:lnTo>
                    <a:pt x="9810090" y="101600"/>
                  </a:lnTo>
                  <a:lnTo>
                    <a:pt x="9800590" y="101600"/>
                  </a:lnTo>
                  <a:lnTo>
                    <a:pt x="9791154" y="114300"/>
                  </a:lnTo>
                  <a:lnTo>
                    <a:pt x="9772459" y="114300"/>
                  </a:lnTo>
                  <a:lnTo>
                    <a:pt x="9763227" y="127000"/>
                  </a:lnTo>
                  <a:lnTo>
                    <a:pt x="9754057" y="127000"/>
                  </a:lnTo>
                  <a:lnTo>
                    <a:pt x="9744951" y="139700"/>
                  </a:lnTo>
                  <a:lnTo>
                    <a:pt x="9735922" y="139700"/>
                  </a:lnTo>
                  <a:lnTo>
                    <a:pt x="9726968" y="152400"/>
                  </a:lnTo>
                  <a:lnTo>
                    <a:pt x="9718091" y="152400"/>
                  </a:lnTo>
                  <a:lnTo>
                    <a:pt x="9709290" y="165100"/>
                  </a:lnTo>
                  <a:lnTo>
                    <a:pt x="9700565" y="165100"/>
                  </a:lnTo>
                  <a:lnTo>
                    <a:pt x="9691916" y="177800"/>
                  </a:lnTo>
                  <a:lnTo>
                    <a:pt x="9683356" y="177800"/>
                  </a:lnTo>
                  <a:lnTo>
                    <a:pt x="9674873" y="190500"/>
                  </a:lnTo>
                  <a:lnTo>
                    <a:pt x="9666478" y="190500"/>
                  </a:lnTo>
                  <a:lnTo>
                    <a:pt x="9658159" y="203200"/>
                  </a:lnTo>
                  <a:lnTo>
                    <a:pt x="9649930" y="203200"/>
                  </a:lnTo>
                  <a:lnTo>
                    <a:pt x="9641776" y="215900"/>
                  </a:lnTo>
                  <a:lnTo>
                    <a:pt x="9633725" y="215900"/>
                  </a:lnTo>
                  <a:lnTo>
                    <a:pt x="9625762" y="228600"/>
                  </a:lnTo>
                  <a:lnTo>
                    <a:pt x="9617875" y="241300"/>
                  </a:lnTo>
                  <a:lnTo>
                    <a:pt x="9610090" y="241300"/>
                  </a:lnTo>
                  <a:lnTo>
                    <a:pt x="9602406" y="254000"/>
                  </a:lnTo>
                  <a:lnTo>
                    <a:pt x="9594799" y="254000"/>
                  </a:lnTo>
                  <a:lnTo>
                    <a:pt x="9587293" y="266700"/>
                  </a:lnTo>
                  <a:lnTo>
                    <a:pt x="9579889" y="279400"/>
                  </a:lnTo>
                  <a:lnTo>
                    <a:pt x="9572574" y="279400"/>
                  </a:lnTo>
                  <a:lnTo>
                    <a:pt x="9565361" y="292100"/>
                  </a:lnTo>
                  <a:lnTo>
                    <a:pt x="9558249" y="304800"/>
                  </a:lnTo>
                  <a:lnTo>
                    <a:pt x="9551238" y="304800"/>
                  </a:lnTo>
                  <a:lnTo>
                    <a:pt x="9544329" y="317500"/>
                  </a:lnTo>
                  <a:lnTo>
                    <a:pt x="9537522" y="330200"/>
                  </a:lnTo>
                  <a:lnTo>
                    <a:pt x="9530817" y="330200"/>
                  </a:lnTo>
                  <a:lnTo>
                    <a:pt x="9524213" y="342900"/>
                  </a:lnTo>
                  <a:lnTo>
                    <a:pt x="9517723" y="355600"/>
                  </a:lnTo>
                  <a:lnTo>
                    <a:pt x="9511335" y="355600"/>
                  </a:lnTo>
                  <a:lnTo>
                    <a:pt x="9505061" y="368300"/>
                  </a:lnTo>
                  <a:lnTo>
                    <a:pt x="9498889" y="381000"/>
                  </a:lnTo>
                  <a:lnTo>
                    <a:pt x="9492818" y="381000"/>
                  </a:lnTo>
                  <a:lnTo>
                    <a:pt x="9486862" y="393700"/>
                  </a:lnTo>
                  <a:lnTo>
                    <a:pt x="9481033" y="406400"/>
                  </a:lnTo>
                  <a:lnTo>
                    <a:pt x="9475305" y="406400"/>
                  </a:lnTo>
                  <a:lnTo>
                    <a:pt x="9469679" y="419100"/>
                  </a:lnTo>
                  <a:lnTo>
                    <a:pt x="9464180" y="431800"/>
                  </a:lnTo>
                  <a:lnTo>
                    <a:pt x="9458795" y="444500"/>
                  </a:lnTo>
                  <a:lnTo>
                    <a:pt x="9453524" y="444500"/>
                  </a:lnTo>
                  <a:lnTo>
                    <a:pt x="9448368" y="457200"/>
                  </a:lnTo>
                  <a:lnTo>
                    <a:pt x="9443326" y="469900"/>
                  </a:lnTo>
                  <a:lnTo>
                    <a:pt x="9438411" y="482600"/>
                  </a:lnTo>
                  <a:lnTo>
                    <a:pt x="9433598" y="482600"/>
                  </a:lnTo>
                  <a:lnTo>
                    <a:pt x="9428924" y="495300"/>
                  </a:lnTo>
                  <a:lnTo>
                    <a:pt x="9424352" y="508000"/>
                  </a:lnTo>
                  <a:lnTo>
                    <a:pt x="9419920" y="520700"/>
                  </a:lnTo>
                  <a:lnTo>
                    <a:pt x="9415589" y="533400"/>
                  </a:lnTo>
                  <a:lnTo>
                    <a:pt x="9411398" y="533400"/>
                  </a:lnTo>
                  <a:lnTo>
                    <a:pt x="9407322" y="546100"/>
                  </a:lnTo>
                  <a:lnTo>
                    <a:pt x="9403359" y="558800"/>
                  </a:lnTo>
                  <a:lnTo>
                    <a:pt x="9399537" y="571500"/>
                  </a:lnTo>
                  <a:lnTo>
                    <a:pt x="9395828" y="584200"/>
                  </a:lnTo>
                  <a:lnTo>
                    <a:pt x="9392247" y="584200"/>
                  </a:lnTo>
                  <a:lnTo>
                    <a:pt x="9388792" y="596900"/>
                  </a:lnTo>
                  <a:lnTo>
                    <a:pt x="9385465" y="609600"/>
                  </a:lnTo>
                  <a:lnTo>
                    <a:pt x="9382265" y="622300"/>
                  </a:lnTo>
                  <a:lnTo>
                    <a:pt x="9379191" y="635000"/>
                  </a:lnTo>
                  <a:lnTo>
                    <a:pt x="9376245" y="635000"/>
                  </a:lnTo>
                  <a:lnTo>
                    <a:pt x="9368168" y="673100"/>
                  </a:lnTo>
                  <a:lnTo>
                    <a:pt x="9363431" y="698500"/>
                  </a:lnTo>
                  <a:lnTo>
                    <a:pt x="9361259" y="698500"/>
                  </a:lnTo>
                  <a:lnTo>
                    <a:pt x="9355506" y="736600"/>
                  </a:lnTo>
                  <a:lnTo>
                    <a:pt x="9352343" y="762000"/>
                  </a:lnTo>
                  <a:lnTo>
                    <a:pt x="9350946" y="762000"/>
                  </a:lnTo>
                  <a:lnTo>
                    <a:pt x="9347568" y="800100"/>
                  </a:lnTo>
                  <a:lnTo>
                    <a:pt x="9345981" y="825500"/>
                  </a:lnTo>
                  <a:lnTo>
                    <a:pt x="9345384" y="825500"/>
                  </a:lnTo>
                  <a:lnTo>
                    <a:pt x="9344914" y="838200"/>
                  </a:lnTo>
                  <a:lnTo>
                    <a:pt x="9344584" y="850900"/>
                  </a:lnTo>
                  <a:lnTo>
                    <a:pt x="9344317" y="863600"/>
                  </a:lnTo>
                  <a:lnTo>
                    <a:pt x="9344317" y="889000"/>
                  </a:lnTo>
                  <a:lnTo>
                    <a:pt x="9344584" y="901700"/>
                  </a:lnTo>
                  <a:lnTo>
                    <a:pt x="9344914" y="901700"/>
                  </a:lnTo>
                  <a:lnTo>
                    <a:pt x="9345384" y="914400"/>
                  </a:lnTo>
                  <a:lnTo>
                    <a:pt x="9347568" y="952500"/>
                  </a:lnTo>
                  <a:lnTo>
                    <a:pt x="9349689" y="977900"/>
                  </a:lnTo>
                  <a:lnTo>
                    <a:pt x="9350946" y="977900"/>
                  </a:lnTo>
                  <a:lnTo>
                    <a:pt x="9352343" y="990600"/>
                  </a:lnTo>
                  <a:lnTo>
                    <a:pt x="9353855" y="1003300"/>
                  </a:lnTo>
                  <a:lnTo>
                    <a:pt x="9355506" y="1016000"/>
                  </a:lnTo>
                  <a:lnTo>
                    <a:pt x="9357296" y="1028700"/>
                  </a:lnTo>
                  <a:lnTo>
                    <a:pt x="9359214" y="1041400"/>
                  </a:lnTo>
                  <a:lnTo>
                    <a:pt x="9361259" y="1041400"/>
                  </a:lnTo>
                  <a:lnTo>
                    <a:pt x="9363431" y="1054100"/>
                  </a:lnTo>
                  <a:lnTo>
                    <a:pt x="9365729" y="1066800"/>
                  </a:lnTo>
                  <a:lnTo>
                    <a:pt x="9368168" y="1079500"/>
                  </a:lnTo>
                  <a:lnTo>
                    <a:pt x="9370733" y="1092200"/>
                  </a:lnTo>
                  <a:lnTo>
                    <a:pt x="9373425" y="1104900"/>
                  </a:lnTo>
                  <a:lnTo>
                    <a:pt x="9376245" y="1104900"/>
                  </a:lnTo>
                  <a:lnTo>
                    <a:pt x="9379191" y="1117600"/>
                  </a:lnTo>
                  <a:lnTo>
                    <a:pt x="9382265" y="1130300"/>
                  </a:lnTo>
                  <a:lnTo>
                    <a:pt x="9385465" y="1143000"/>
                  </a:lnTo>
                  <a:lnTo>
                    <a:pt x="9388792" y="1155700"/>
                  </a:lnTo>
                  <a:lnTo>
                    <a:pt x="9392247" y="1155700"/>
                  </a:lnTo>
                  <a:lnTo>
                    <a:pt x="9395828" y="1168400"/>
                  </a:lnTo>
                  <a:lnTo>
                    <a:pt x="9399537" y="1181100"/>
                  </a:lnTo>
                  <a:lnTo>
                    <a:pt x="9403359" y="1193800"/>
                  </a:lnTo>
                  <a:lnTo>
                    <a:pt x="9407322" y="1206500"/>
                  </a:lnTo>
                  <a:lnTo>
                    <a:pt x="9411398" y="1206500"/>
                  </a:lnTo>
                  <a:lnTo>
                    <a:pt x="9415589" y="1219200"/>
                  </a:lnTo>
                  <a:lnTo>
                    <a:pt x="9419920" y="1231900"/>
                  </a:lnTo>
                  <a:lnTo>
                    <a:pt x="9424352" y="1244600"/>
                  </a:lnTo>
                  <a:lnTo>
                    <a:pt x="9428924" y="1257300"/>
                  </a:lnTo>
                  <a:lnTo>
                    <a:pt x="9433598" y="1257300"/>
                  </a:lnTo>
                  <a:lnTo>
                    <a:pt x="9438411" y="1270000"/>
                  </a:lnTo>
                  <a:lnTo>
                    <a:pt x="9443326" y="1282700"/>
                  </a:lnTo>
                  <a:lnTo>
                    <a:pt x="9448368" y="1295400"/>
                  </a:lnTo>
                  <a:lnTo>
                    <a:pt x="9453524" y="1295400"/>
                  </a:lnTo>
                  <a:lnTo>
                    <a:pt x="9458795" y="1308100"/>
                  </a:lnTo>
                  <a:lnTo>
                    <a:pt x="9464180" y="1320800"/>
                  </a:lnTo>
                  <a:lnTo>
                    <a:pt x="9469679" y="1333500"/>
                  </a:lnTo>
                  <a:lnTo>
                    <a:pt x="9475305" y="1333500"/>
                  </a:lnTo>
                  <a:lnTo>
                    <a:pt x="9481033" y="1346200"/>
                  </a:lnTo>
                  <a:lnTo>
                    <a:pt x="9486862" y="1358900"/>
                  </a:lnTo>
                  <a:lnTo>
                    <a:pt x="9492818" y="1358900"/>
                  </a:lnTo>
                  <a:lnTo>
                    <a:pt x="9498889" y="1371600"/>
                  </a:lnTo>
                  <a:lnTo>
                    <a:pt x="9505061" y="1384300"/>
                  </a:lnTo>
                  <a:lnTo>
                    <a:pt x="9511335" y="1397000"/>
                  </a:lnTo>
                  <a:lnTo>
                    <a:pt x="9517723" y="1397000"/>
                  </a:lnTo>
                  <a:lnTo>
                    <a:pt x="9524213" y="1409700"/>
                  </a:lnTo>
                  <a:lnTo>
                    <a:pt x="9530817" y="1422400"/>
                  </a:lnTo>
                  <a:lnTo>
                    <a:pt x="9537522" y="1422400"/>
                  </a:lnTo>
                  <a:lnTo>
                    <a:pt x="9544329" y="1435100"/>
                  </a:lnTo>
                  <a:lnTo>
                    <a:pt x="9551238" y="1447800"/>
                  </a:lnTo>
                  <a:lnTo>
                    <a:pt x="9558249" y="1447800"/>
                  </a:lnTo>
                  <a:lnTo>
                    <a:pt x="9565361" y="1460500"/>
                  </a:lnTo>
                  <a:lnTo>
                    <a:pt x="9572574" y="1460500"/>
                  </a:lnTo>
                  <a:lnTo>
                    <a:pt x="9579889" y="1473200"/>
                  </a:lnTo>
                  <a:lnTo>
                    <a:pt x="9587293" y="1485900"/>
                  </a:lnTo>
                  <a:lnTo>
                    <a:pt x="9594799" y="1485900"/>
                  </a:lnTo>
                  <a:lnTo>
                    <a:pt x="9602406" y="1498600"/>
                  </a:lnTo>
                  <a:lnTo>
                    <a:pt x="9610090" y="1511300"/>
                  </a:lnTo>
                  <a:lnTo>
                    <a:pt x="9617875" y="1511300"/>
                  </a:lnTo>
                  <a:lnTo>
                    <a:pt x="9625762" y="1524000"/>
                  </a:lnTo>
                  <a:lnTo>
                    <a:pt x="9633725" y="1524000"/>
                  </a:lnTo>
                  <a:lnTo>
                    <a:pt x="9641776" y="1536700"/>
                  </a:lnTo>
                  <a:lnTo>
                    <a:pt x="9649930" y="1536700"/>
                  </a:lnTo>
                  <a:lnTo>
                    <a:pt x="9658159" y="1549400"/>
                  </a:lnTo>
                  <a:lnTo>
                    <a:pt x="9666478" y="1562100"/>
                  </a:lnTo>
                  <a:lnTo>
                    <a:pt x="9674873" y="1562100"/>
                  </a:lnTo>
                  <a:lnTo>
                    <a:pt x="9683356" y="1574800"/>
                  </a:lnTo>
                  <a:lnTo>
                    <a:pt x="9691916" y="1574800"/>
                  </a:lnTo>
                  <a:lnTo>
                    <a:pt x="9700565" y="1587500"/>
                  </a:lnTo>
                  <a:lnTo>
                    <a:pt x="9709290" y="1587500"/>
                  </a:lnTo>
                  <a:lnTo>
                    <a:pt x="9718091" y="1600200"/>
                  </a:lnTo>
                  <a:lnTo>
                    <a:pt x="9726968" y="1600200"/>
                  </a:lnTo>
                  <a:lnTo>
                    <a:pt x="9735922" y="1612900"/>
                  </a:lnTo>
                  <a:lnTo>
                    <a:pt x="9754057" y="1612900"/>
                  </a:lnTo>
                  <a:lnTo>
                    <a:pt x="9763227" y="1625600"/>
                  </a:lnTo>
                  <a:lnTo>
                    <a:pt x="9772459" y="1625600"/>
                  </a:lnTo>
                  <a:lnTo>
                    <a:pt x="9781769" y="1638300"/>
                  </a:lnTo>
                  <a:lnTo>
                    <a:pt x="9791154" y="1638300"/>
                  </a:lnTo>
                  <a:lnTo>
                    <a:pt x="9800590" y="1651000"/>
                  </a:lnTo>
                  <a:lnTo>
                    <a:pt x="9819665" y="1651000"/>
                  </a:lnTo>
                  <a:lnTo>
                    <a:pt x="9829292" y="1663700"/>
                  </a:lnTo>
                  <a:lnTo>
                    <a:pt x="9838982" y="1663700"/>
                  </a:lnTo>
                  <a:lnTo>
                    <a:pt x="9848723" y="1676400"/>
                  </a:lnTo>
                  <a:lnTo>
                    <a:pt x="9868383" y="1676400"/>
                  </a:lnTo>
                  <a:lnTo>
                    <a:pt x="9878301" y="1689100"/>
                  </a:lnTo>
                  <a:lnTo>
                    <a:pt x="10572623" y="1689100"/>
                  </a:lnTo>
                  <a:lnTo>
                    <a:pt x="10582529" y="1676400"/>
                  </a:lnTo>
                  <a:lnTo>
                    <a:pt x="10602189" y="1676400"/>
                  </a:lnTo>
                  <a:lnTo>
                    <a:pt x="10611942" y="1663700"/>
                  </a:lnTo>
                  <a:lnTo>
                    <a:pt x="10621632" y="1663700"/>
                  </a:lnTo>
                  <a:lnTo>
                    <a:pt x="10631259" y="1651000"/>
                  </a:lnTo>
                  <a:lnTo>
                    <a:pt x="10650334" y="1651000"/>
                  </a:lnTo>
                  <a:lnTo>
                    <a:pt x="10659770" y="1638300"/>
                  </a:lnTo>
                  <a:lnTo>
                    <a:pt x="10669143" y="1638300"/>
                  </a:lnTo>
                  <a:lnTo>
                    <a:pt x="10678452" y="1625600"/>
                  </a:lnTo>
                  <a:lnTo>
                    <a:pt x="10687698" y="1625600"/>
                  </a:lnTo>
                  <a:lnTo>
                    <a:pt x="10696867" y="1612900"/>
                  </a:lnTo>
                  <a:lnTo>
                    <a:pt x="10714990" y="1612900"/>
                  </a:lnTo>
                  <a:lnTo>
                    <a:pt x="10723944" y="1600200"/>
                  </a:lnTo>
                  <a:lnTo>
                    <a:pt x="10732821" y="1600200"/>
                  </a:lnTo>
                  <a:lnTo>
                    <a:pt x="10741622" y="1587500"/>
                  </a:lnTo>
                  <a:lnTo>
                    <a:pt x="10750347" y="1587500"/>
                  </a:lnTo>
                  <a:lnTo>
                    <a:pt x="10758996" y="1574800"/>
                  </a:lnTo>
                  <a:lnTo>
                    <a:pt x="10767568" y="1574800"/>
                  </a:lnTo>
                  <a:lnTo>
                    <a:pt x="10776039" y="1562100"/>
                  </a:lnTo>
                  <a:lnTo>
                    <a:pt x="10784446" y="1562100"/>
                  </a:lnTo>
                  <a:lnTo>
                    <a:pt x="10792765" y="1549400"/>
                  </a:lnTo>
                  <a:lnTo>
                    <a:pt x="10800994" y="1536700"/>
                  </a:lnTo>
                  <a:lnTo>
                    <a:pt x="10809135" y="1536700"/>
                  </a:lnTo>
                  <a:lnTo>
                    <a:pt x="10817200" y="1524000"/>
                  </a:lnTo>
                  <a:lnTo>
                    <a:pt x="10825163" y="1524000"/>
                  </a:lnTo>
                  <a:lnTo>
                    <a:pt x="10833037" y="1511300"/>
                  </a:lnTo>
                  <a:lnTo>
                    <a:pt x="10840822" y="1511300"/>
                  </a:lnTo>
                  <a:lnTo>
                    <a:pt x="10848518" y="1498600"/>
                  </a:lnTo>
                  <a:lnTo>
                    <a:pt x="10856112" y="1485900"/>
                  </a:lnTo>
                  <a:lnTo>
                    <a:pt x="10863618" y="1485900"/>
                  </a:lnTo>
                  <a:lnTo>
                    <a:pt x="10871022" y="1473200"/>
                  </a:lnTo>
                  <a:lnTo>
                    <a:pt x="10878337" y="1460500"/>
                  </a:lnTo>
                  <a:lnTo>
                    <a:pt x="10885551" y="1460500"/>
                  </a:lnTo>
                  <a:lnTo>
                    <a:pt x="10892663" y="1447800"/>
                  </a:lnTo>
                  <a:lnTo>
                    <a:pt x="10899673" y="1447800"/>
                  </a:lnTo>
                  <a:lnTo>
                    <a:pt x="10906582" y="1435100"/>
                  </a:lnTo>
                  <a:lnTo>
                    <a:pt x="10913402" y="1422400"/>
                  </a:lnTo>
                  <a:lnTo>
                    <a:pt x="10920095" y="1422400"/>
                  </a:lnTo>
                  <a:lnTo>
                    <a:pt x="10926699" y="1409700"/>
                  </a:lnTo>
                  <a:lnTo>
                    <a:pt x="10933189" y="1397000"/>
                  </a:lnTo>
                  <a:lnTo>
                    <a:pt x="10939577" y="1397000"/>
                  </a:lnTo>
                  <a:lnTo>
                    <a:pt x="10945863" y="1384300"/>
                  </a:lnTo>
                  <a:lnTo>
                    <a:pt x="10952036" y="1371600"/>
                  </a:lnTo>
                  <a:lnTo>
                    <a:pt x="10958093" y="1358900"/>
                  </a:lnTo>
                  <a:lnTo>
                    <a:pt x="10964050" y="1358900"/>
                  </a:lnTo>
                  <a:lnTo>
                    <a:pt x="10969892" y="1346200"/>
                  </a:lnTo>
                  <a:lnTo>
                    <a:pt x="10975619" y="1333500"/>
                  </a:lnTo>
                  <a:lnTo>
                    <a:pt x="10981233" y="1333500"/>
                  </a:lnTo>
                  <a:lnTo>
                    <a:pt x="10986732" y="1320800"/>
                  </a:lnTo>
                  <a:lnTo>
                    <a:pt x="10992129" y="1308100"/>
                  </a:lnTo>
                  <a:lnTo>
                    <a:pt x="10997400" y="1295400"/>
                  </a:lnTo>
                  <a:lnTo>
                    <a:pt x="11002556" y="1295400"/>
                  </a:lnTo>
                  <a:lnTo>
                    <a:pt x="11007585" y="1282700"/>
                  </a:lnTo>
                  <a:lnTo>
                    <a:pt x="11012513" y="1270000"/>
                  </a:lnTo>
                  <a:lnTo>
                    <a:pt x="11017314" y="1257300"/>
                  </a:lnTo>
                  <a:lnTo>
                    <a:pt x="11022000" y="1257300"/>
                  </a:lnTo>
                  <a:lnTo>
                    <a:pt x="11026559" y="1244600"/>
                  </a:lnTo>
                  <a:lnTo>
                    <a:pt x="11031004" y="1231900"/>
                  </a:lnTo>
                  <a:lnTo>
                    <a:pt x="11035322" y="1219200"/>
                  </a:lnTo>
                  <a:lnTo>
                    <a:pt x="11039526" y="1206500"/>
                  </a:lnTo>
                  <a:lnTo>
                    <a:pt x="11043603" y="1206500"/>
                  </a:lnTo>
                  <a:lnTo>
                    <a:pt x="11047552" y="1193800"/>
                  </a:lnTo>
                  <a:lnTo>
                    <a:pt x="11051388" y="1181100"/>
                  </a:lnTo>
                  <a:lnTo>
                    <a:pt x="11055083" y="1168400"/>
                  </a:lnTo>
                  <a:lnTo>
                    <a:pt x="11058665" y="1155700"/>
                  </a:lnTo>
                  <a:lnTo>
                    <a:pt x="11062119" y="1155700"/>
                  </a:lnTo>
                  <a:lnTo>
                    <a:pt x="11065447" y="1143000"/>
                  </a:lnTo>
                  <a:lnTo>
                    <a:pt x="11068660" y="1130300"/>
                  </a:lnTo>
                  <a:lnTo>
                    <a:pt x="11071733" y="1117600"/>
                  </a:lnTo>
                  <a:lnTo>
                    <a:pt x="11074679" y="1104900"/>
                  </a:lnTo>
                  <a:lnTo>
                    <a:pt x="11077499" y="1104900"/>
                  </a:lnTo>
                  <a:lnTo>
                    <a:pt x="11085182" y="1066800"/>
                  </a:lnTo>
                  <a:lnTo>
                    <a:pt x="11089665" y="1041400"/>
                  </a:lnTo>
                  <a:lnTo>
                    <a:pt x="11091710" y="1041400"/>
                  </a:lnTo>
                  <a:lnTo>
                    <a:pt x="11097057" y="1003300"/>
                  </a:lnTo>
                  <a:lnTo>
                    <a:pt x="11099965" y="977900"/>
                  </a:lnTo>
                  <a:lnTo>
                    <a:pt x="11101222" y="977900"/>
                  </a:lnTo>
                  <a:lnTo>
                    <a:pt x="11104207" y="939800"/>
                  </a:lnTo>
                  <a:lnTo>
                    <a:pt x="11105540" y="914400"/>
                  </a:lnTo>
                  <a:lnTo>
                    <a:pt x="11106442" y="901700"/>
                  </a:lnTo>
                  <a:lnTo>
                    <a:pt x="11106442" y="850900"/>
                  </a:lnTo>
                  <a:close/>
                </a:path>
                <a:path w="12478385" h="1699259">
                  <a:moveTo>
                    <a:pt x="12478233" y="891273"/>
                  </a:moveTo>
                  <a:lnTo>
                    <a:pt x="11106633" y="891273"/>
                  </a:lnTo>
                  <a:lnTo>
                    <a:pt x="11106633" y="1196073"/>
                  </a:lnTo>
                  <a:lnTo>
                    <a:pt x="12478233" y="1196073"/>
                  </a:lnTo>
                  <a:lnTo>
                    <a:pt x="12478233" y="891273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821948" y="9121157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>
                <a:alpha val="6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037156" y="8609037"/>
              <a:ext cx="1701164" cy="1678305"/>
            </a:xfrm>
            <a:custGeom>
              <a:avLst/>
              <a:gdLst/>
              <a:ahLst/>
              <a:cxnLst/>
              <a:rect l="l" t="t" r="r" b="b"/>
              <a:pathLst>
                <a:path w="1701164" h="1678304">
                  <a:moveTo>
                    <a:pt x="1046271" y="1677962"/>
                  </a:moveTo>
                  <a:lnTo>
                    <a:pt x="654543" y="1677962"/>
                  </a:lnTo>
                  <a:lnTo>
                    <a:pt x="616902" y="1668349"/>
                  </a:lnTo>
                  <a:lnTo>
                    <a:pt x="572894" y="1654498"/>
                  </a:lnTo>
                  <a:lnTo>
                    <a:pt x="529950" y="1638361"/>
                  </a:lnTo>
                  <a:lnTo>
                    <a:pt x="488144" y="1620010"/>
                  </a:lnTo>
                  <a:lnTo>
                    <a:pt x="447547" y="1599518"/>
                  </a:lnTo>
                  <a:lnTo>
                    <a:pt x="408230" y="1576955"/>
                  </a:lnTo>
                  <a:lnTo>
                    <a:pt x="370266" y="1552394"/>
                  </a:lnTo>
                  <a:lnTo>
                    <a:pt x="333726" y="1525906"/>
                  </a:lnTo>
                  <a:lnTo>
                    <a:pt x="298681" y="1497564"/>
                  </a:lnTo>
                  <a:lnTo>
                    <a:pt x="265205" y="1467438"/>
                  </a:lnTo>
                  <a:lnTo>
                    <a:pt x="233368" y="1435601"/>
                  </a:lnTo>
                  <a:lnTo>
                    <a:pt x="203242" y="1402125"/>
                  </a:lnTo>
                  <a:lnTo>
                    <a:pt x="174899" y="1367081"/>
                  </a:lnTo>
                  <a:lnTo>
                    <a:pt x="148412" y="1330541"/>
                  </a:lnTo>
                  <a:lnTo>
                    <a:pt x="123851" y="1292577"/>
                  </a:lnTo>
                  <a:lnTo>
                    <a:pt x="101288" y="1253261"/>
                  </a:lnTo>
                  <a:lnTo>
                    <a:pt x="80796" y="1212665"/>
                  </a:lnTo>
                  <a:lnTo>
                    <a:pt x="62445" y="1170859"/>
                  </a:lnTo>
                  <a:lnTo>
                    <a:pt x="46309" y="1127917"/>
                  </a:lnTo>
                  <a:lnTo>
                    <a:pt x="32458" y="1083910"/>
                  </a:lnTo>
                  <a:lnTo>
                    <a:pt x="20964" y="1038910"/>
                  </a:lnTo>
                  <a:lnTo>
                    <a:pt x="11900" y="992987"/>
                  </a:lnTo>
                  <a:lnTo>
                    <a:pt x="5336" y="946216"/>
                  </a:lnTo>
                  <a:lnTo>
                    <a:pt x="1346" y="898666"/>
                  </a:lnTo>
                  <a:lnTo>
                    <a:pt x="0" y="850410"/>
                  </a:lnTo>
                  <a:lnTo>
                    <a:pt x="1346" y="802152"/>
                  </a:lnTo>
                  <a:lnTo>
                    <a:pt x="5336" y="754601"/>
                  </a:lnTo>
                  <a:lnTo>
                    <a:pt x="11900" y="707828"/>
                  </a:lnTo>
                  <a:lnTo>
                    <a:pt x="20964" y="661904"/>
                  </a:lnTo>
                  <a:lnTo>
                    <a:pt x="32458" y="616902"/>
                  </a:lnTo>
                  <a:lnTo>
                    <a:pt x="46309" y="572894"/>
                  </a:lnTo>
                  <a:lnTo>
                    <a:pt x="62445" y="529950"/>
                  </a:lnTo>
                  <a:lnTo>
                    <a:pt x="80796" y="488144"/>
                  </a:lnTo>
                  <a:lnTo>
                    <a:pt x="101288" y="447547"/>
                  </a:lnTo>
                  <a:lnTo>
                    <a:pt x="123851" y="408230"/>
                  </a:lnTo>
                  <a:lnTo>
                    <a:pt x="148412" y="370266"/>
                  </a:lnTo>
                  <a:lnTo>
                    <a:pt x="174899" y="333726"/>
                  </a:lnTo>
                  <a:lnTo>
                    <a:pt x="203242" y="298681"/>
                  </a:lnTo>
                  <a:lnTo>
                    <a:pt x="233368" y="265205"/>
                  </a:lnTo>
                  <a:lnTo>
                    <a:pt x="265205" y="233368"/>
                  </a:lnTo>
                  <a:lnTo>
                    <a:pt x="298681" y="203242"/>
                  </a:lnTo>
                  <a:lnTo>
                    <a:pt x="333726" y="174899"/>
                  </a:lnTo>
                  <a:lnTo>
                    <a:pt x="370266" y="148412"/>
                  </a:lnTo>
                  <a:lnTo>
                    <a:pt x="408230" y="123851"/>
                  </a:lnTo>
                  <a:lnTo>
                    <a:pt x="447547" y="101288"/>
                  </a:lnTo>
                  <a:lnTo>
                    <a:pt x="488144" y="80796"/>
                  </a:lnTo>
                  <a:lnTo>
                    <a:pt x="529950" y="62445"/>
                  </a:lnTo>
                  <a:lnTo>
                    <a:pt x="572894" y="46309"/>
                  </a:lnTo>
                  <a:lnTo>
                    <a:pt x="616902" y="32458"/>
                  </a:lnTo>
                  <a:lnTo>
                    <a:pt x="661904" y="20964"/>
                  </a:lnTo>
                  <a:lnTo>
                    <a:pt x="707828" y="11900"/>
                  </a:lnTo>
                  <a:lnTo>
                    <a:pt x="754601" y="5336"/>
                  </a:lnTo>
                  <a:lnTo>
                    <a:pt x="802152" y="1346"/>
                  </a:lnTo>
                  <a:lnTo>
                    <a:pt x="850410" y="0"/>
                  </a:lnTo>
                  <a:lnTo>
                    <a:pt x="850410" y="850410"/>
                  </a:lnTo>
                  <a:lnTo>
                    <a:pt x="1700807" y="850410"/>
                  </a:lnTo>
                  <a:lnTo>
                    <a:pt x="1699461" y="898666"/>
                  </a:lnTo>
                  <a:lnTo>
                    <a:pt x="1695470" y="946216"/>
                  </a:lnTo>
                  <a:lnTo>
                    <a:pt x="1688907" y="992987"/>
                  </a:lnTo>
                  <a:lnTo>
                    <a:pt x="1679842" y="1038910"/>
                  </a:lnTo>
                  <a:lnTo>
                    <a:pt x="1668349" y="1083910"/>
                  </a:lnTo>
                  <a:lnTo>
                    <a:pt x="1654498" y="1127917"/>
                  </a:lnTo>
                  <a:lnTo>
                    <a:pt x="1638361" y="1170859"/>
                  </a:lnTo>
                  <a:lnTo>
                    <a:pt x="1620010" y="1212665"/>
                  </a:lnTo>
                  <a:lnTo>
                    <a:pt x="1599518" y="1253261"/>
                  </a:lnTo>
                  <a:lnTo>
                    <a:pt x="1576955" y="1292577"/>
                  </a:lnTo>
                  <a:lnTo>
                    <a:pt x="1552394" y="1330541"/>
                  </a:lnTo>
                  <a:lnTo>
                    <a:pt x="1525906" y="1367081"/>
                  </a:lnTo>
                  <a:lnTo>
                    <a:pt x="1497564" y="1402125"/>
                  </a:lnTo>
                  <a:lnTo>
                    <a:pt x="1467438" y="1435601"/>
                  </a:lnTo>
                  <a:lnTo>
                    <a:pt x="1435601" y="1467438"/>
                  </a:lnTo>
                  <a:lnTo>
                    <a:pt x="1402125" y="1497564"/>
                  </a:lnTo>
                  <a:lnTo>
                    <a:pt x="1367081" y="1525906"/>
                  </a:lnTo>
                  <a:lnTo>
                    <a:pt x="1330541" y="1552394"/>
                  </a:lnTo>
                  <a:lnTo>
                    <a:pt x="1292577" y="1576955"/>
                  </a:lnTo>
                  <a:lnTo>
                    <a:pt x="1253261" y="1599518"/>
                  </a:lnTo>
                  <a:lnTo>
                    <a:pt x="1212665" y="1620010"/>
                  </a:lnTo>
                  <a:lnTo>
                    <a:pt x="1170859" y="1638361"/>
                  </a:lnTo>
                  <a:lnTo>
                    <a:pt x="1127917" y="1654498"/>
                  </a:lnTo>
                  <a:lnTo>
                    <a:pt x="1083910" y="1668349"/>
                  </a:lnTo>
                  <a:lnTo>
                    <a:pt x="1046271" y="1677962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738510" y="8586167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0" y="8586167"/>
              <a:ext cx="676275" cy="742950"/>
            </a:xfrm>
            <a:custGeom>
              <a:avLst/>
              <a:gdLst/>
              <a:ahLst/>
              <a:cxnLst/>
              <a:rect l="l" t="t" r="r" b="b"/>
              <a:pathLst>
                <a:path w="676275" h="742950">
                  <a:moveTo>
                    <a:pt x="676274" y="742949"/>
                  </a:moveTo>
                  <a:lnTo>
                    <a:pt x="0" y="742949"/>
                  </a:lnTo>
                  <a:lnTo>
                    <a:pt x="0" y="0"/>
                  </a:lnTo>
                  <a:lnTo>
                    <a:pt x="676274" y="0"/>
                  </a:lnTo>
                  <a:lnTo>
                    <a:pt x="676274" y="742949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323" y="965003"/>
            <a:ext cx="4476749" cy="11810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53175" y="2848813"/>
          <a:ext cx="16306800" cy="1443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985"/>
                <a:gridCol w="929639"/>
                <a:gridCol w="876935"/>
                <a:gridCol w="2633344"/>
                <a:gridCol w="3863339"/>
                <a:gridCol w="1697354"/>
                <a:gridCol w="1716404"/>
                <a:gridCol w="2211705"/>
              </a:tblGrid>
              <a:tr h="923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TEMA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CÓD.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SIGLA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7025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INDICADOR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5">
                          <a:latin typeface="Arial Black"/>
                          <a:cs typeface="Arial Black"/>
                        </a:rPr>
                        <a:t>DEFINIÇÃO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467359" marR="251460" indent="-208279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45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10">
                          <a:latin typeface="Arial Black"/>
                          <a:cs typeface="Arial Black"/>
                        </a:rPr>
                        <a:t>MEDIDA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329565" marR="97155" indent="-225425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FREQUÊNCIA</a:t>
                      </a:r>
                      <a:r>
                        <a:rPr dirty="0" sz="1500" spc="-7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30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9705" marR="172085" indent="-635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UNIDADE </a:t>
                      </a:r>
                      <a:r>
                        <a:rPr dirty="0" sz="1500" spc="-190">
                          <a:latin typeface="Arial Black"/>
                          <a:cs typeface="Arial Black"/>
                        </a:rPr>
                        <a:t>RESPONSÁVEL</a:t>
                      </a:r>
                      <a:r>
                        <a:rPr dirty="0" sz="1500" spc="-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55">
                          <a:latin typeface="Arial Black"/>
                          <a:cs typeface="Arial Black"/>
                        </a:rPr>
                        <a:t>PELA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5200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Obras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reformas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leiaute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9.1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GConst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302260">
                        <a:lnSpc>
                          <a:spcPct val="114599"/>
                        </a:lnSpc>
                        <a:spcBef>
                          <a:spcPts val="425"/>
                        </a:spcBef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Gasto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com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construção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novos 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edifícios</a:t>
                      </a:r>
                      <a:r>
                        <a:rPr dirty="0" sz="1200" spc="-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no</a:t>
                      </a:r>
                      <a:r>
                        <a:rPr dirty="0" sz="1200" spc="-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período-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base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397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144780">
                        <a:lnSpc>
                          <a:spcPct val="114599"/>
                        </a:lnSpc>
                        <a:spcBef>
                          <a:spcPts val="425"/>
                        </a:spcBef>
                      </a:pP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Corresponde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à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despesa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realizada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com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construção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novos 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edifícios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no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período-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base.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397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R$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Mensal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250825">
                        <a:lnSpc>
                          <a:spcPct val="114599"/>
                        </a:lnSpc>
                        <a:spcBef>
                          <a:spcPts val="425"/>
                        </a:spcBef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Orçamento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e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Finanças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397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1053175" y="4325187"/>
            <a:ext cx="16230600" cy="19050"/>
            <a:chOff x="1053175" y="4325187"/>
            <a:chExt cx="16230600" cy="19050"/>
          </a:xfrm>
        </p:grpSpPr>
        <p:sp>
          <p:nvSpPr>
            <p:cNvPr id="4" name="object 4" descr=""/>
            <p:cNvSpPr/>
            <p:nvPr/>
          </p:nvSpPr>
          <p:spPr>
            <a:xfrm>
              <a:off x="1053172" y="4325200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302459" y="0"/>
                  </a:moveTo>
                  <a:lnTo>
                    <a:pt x="2292934" y="0"/>
                  </a:lnTo>
                  <a:lnTo>
                    <a:pt x="2292934" y="9525"/>
                  </a:lnTo>
                  <a:lnTo>
                    <a:pt x="2302459" y="9525"/>
                  </a:lnTo>
                  <a:lnTo>
                    <a:pt x="2302459" y="0"/>
                  </a:lnTo>
                  <a:close/>
                </a:path>
                <a:path w="16230600" h="9525">
                  <a:moveTo>
                    <a:pt x="3231934" y="0"/>
                  </a:moveTo>
                  <a:lnTo>
                    <a:pt x="3222409" y="0"/>
                  </a:lnTo>
                  <a:lnTo>
                    <a:pt x="3222409" y="9525"/>
                  </a:lnTo>
                  <a:lnTo>
                    <a:pt x="3231934" y="9525"/>
                  </a:lnTo>
                  <a:lnTo>
                    <a:pt x="3231934" y="0"/>
                  </a:lnTo>
                  <a:close/>
                </a:path>
                <a:path w="16230600" h="9525">
                  <a:moveTo>
                    <a:pt x="4108742" y="0"/>
                  </a:moveTo>
                  <a:lnTo>
                    <a:pt x="4099217" y="0"/>
                  </a:lnTo>
                  <a:lnTo>
                    <a:pt x="4099217" y="9525"/>
                  </a:lnTo>
                  <a:lnTo>
                    <a:pt x="4108742" y="9525"/>
                  </a:lnTo>
                  <a:lnTo>
                    <a:pt x="4108742" y="0"/>
                  </a:lnTo>
                  <a:close/>
                </a:path>
                <a:path w="16230600" h="9525">
                  <a:moveTo>
                    <a:pt x="6742189" y="0"/>
                  </a:moveTo>
                  <a:lnTo>
                    <a:pt x="6732664" y="0"/>
                  </a:lnTo>
                  <a:lnTo>
                    <a:pt x="6732664" y="9525"/>
                  </a:lnTo>
                  <a:lnTo>
                    <a:pt x="6742189" y="9525"/>
                  </a:lnTo>
                  <a:lnTo>
                    <a:pt x="6742189" y="0"/>
                  </a:lnTo>
                  <a:close/>
                </a:path>
                <a:path w="16230600" h="9525">
                  <a:moveTo>
                    <a:pt x="10605364" y="0"/>
                  </a:moveTo>
                  <a:lnTo>
                    <a:pt x="10595839" y="0"/>
                  </a:lnTo>
                  <a:lnTo>
                    <a:pt x="10595839" y="9525"/>
                  </a:lnTo>
                  <a:lnTo>
                    <a:pt x="10605364" y="9525"/>
                  </a:lnTo>
                  <a:lnTo>
                    <a:pt x="10605364" y="0"/>
                  </a:lnTo>
                  <a:close/>
                </a:path>
                <a:path w="16230600" h="9525">
                  <a:moveTo>
                    <a:pt x="12302630" y="0"/>
                  </a:moveTo>
                  <a:lnTo>
                    <a:pt x="12293105" y="0"/>
                  </a:lnTo>
                  <a:lnTo>
                    <a:pt x="12293105" y="9525"/>
                  </a:lnTo>
                  <a:lnTo>
                    <a:pt x="12302630" y="9525"/>
                  </a:lnTo>
                  <a:lnTo>
                    <a:pt x="12302630" y="0"/>
                  </a:lnTo>
                  <a:close/>
                </a:path>
                <a:path w="16230600" h="9525">
                  <a:moveTo>
                    <a:pt x="14018959" y="0"/>
                  </a:moveTo>
                  <a:lnTo>
                    <a:pt x="14009434" y="0"/>
                  </a:lnTo>
                  <a:lnTo>
                    <a:pt x="14009434" y="9525"/>
                  </a:lnTo>
                  <a:lnTo>
                    <a:pt x="14018959" y="9525"/>
                  </a:lnTo>
                  <a:lnTo>
                    <a:pt x="14018959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53175" y="4339475"/>
              <a:ext cx="6742430" cy="0"/>
            </a:xfrm>
            <a:custGeom>
              <a:avLst/>
              <a:gdLst/>
              <a:ahLst/>
              <a:cxnLst/>
              <a:rect l="l" t="t" r="r" b="b"/>
              <a:pathLst>
                <a:path w="6742430" h="0">
                  <a:moveTo>
                    <a:pt x="0" y="0"/>
                  </a:moveTo>
                  <a:lnTo>
                    <a:pt x="2302468" y="0"/>
                  </a:lnTo>
                </a:path>
                <a:path w="6742430" h="0">
                  <a:moveTo>
                    <a:pt x="2302468" y="0"/>
                  </a:moveTo>
                  <a:lnTo>
                    <a:pt x="3231943" y="0"/>
                  </a:lnTo>
                </a:path>
                <a:path w="6742430" h="0">
                  <a:moveTo>
                    <a:pt x="3231943" y="0"/>
                  </a:moveTo>
                  <a:lnTo>
                    <a:pt x="4108749" y="0"/>
                  </a:lnTo>
                </a:path>
                <a:path w="6742430" h="0">
                  <a:moveTo>
                    <a:pt x="4108749" y="0"/>
                  </a:moveTo>
                  <a:lnTo>
                    <a:pt x="6742191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795366" y="4339475"/>
              <a:ext cx="5560695" cy="0"/>
            </a:xfrm>
            <a:custGeom>
              <a:avLst/>
              <a:gdLst/>
              <a:ahLst/>
              <a:cxnLst/>
              <a:rect l="l" t="t" r="r" b="b"/>
              <a:pathLst>
                <a:path w="5560694" h="0">
                  <a:moveTo>
                    <a:pt x="0" y="0"/>
                  </a:moveTo>
                  <a:lnTo>
                    <a:pt x="3863182" y="0"/>
                  </a:lnTo>
                </a:path>
                <a:path w="5560694" h="0">
                  <a:moveTo>
                    <a:pt x="3863182" y="0"/>
                  </a:moveTo>
                  <a:lnTo>
                    <a:pt x="5560445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355812" y="4339475"/>
              <a:ext cx="1716405" cy="0"/>
            </a:xfrm>
            <a:custGeom>
              <a:avLst/>
              <a:gdLst/>
              <a:ahLst/>
              <a:cxnLst/>
              <a:rect l="l" t="t" r="r" b="b"/>
              <a:pathLst>
                <a:path w="1716405" h="0">
                  <a:moveTo>
                    <a:pt x="0" y="0"/>
                  </a:moveTo>
                  <a:lnTo>
                    <a:pt x="1716319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072132" y="4339475"/>
              <a:ext cx="2211705" cy="0"/>
            </a:xfrm>
            <a:custGeom>
              <a:avLst/>
              <a:gdLst/>
              <a:ahLst/>
              <a:cxnLst/>
              <a:rect l="l" t="t" r="r" b="b"/>
              <a:pathLst>
                <a:path w="2211705" h="0">
                  <a:moveTo>
                    <a:pt x="0" y="0"/>
                  </a:moveTo>
                  <a:lnTo>
                    <a:pt x="221164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16000" y="2008547"/>
            <a:ext cx="2625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latin typeface="Arial MT"/>
                <a:cs typeface="Arial MT"/>
              </a:rPr>
              <a:t>Indicador</a:t>
            </a:r>
            <a:r>
              <a:rPr dirty="0" sz="2600" spc="-1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tema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0"/>
            <a:ext cx="18288000" cy="1694180"/>
            <a:chOff x="0" y="0"/>
            <a:chExt cx="18288000" cy="1694180"/>
          </a:xfrm>
        </p:grpSpPr>
        <p:sp>
          <p:nvSpPr>
            <p:cNvPr id="11" name="object 11" descr=""/>
            <p:cNvSpPr/>
            <p:nvPr/>
          </p:nvSpPr>
          <p:spPr>
            <a:xfrm>
              <a:off x="0" y="0"/>
              <a:ext cx="18288000" cy="1676400"/>
            </a:xfrm>
            <a:custGeom>
              <a:avLst/>
              <a:gdLst/>
              <a:ahLst/>
              <a:cxnLst/>
              <a:rect l="l" t="t" r="r" b="b"/>
              <a:pathLst>
                <a:path w="18288000" h="1676400">
                  <a:moveTo>
                    <a:pt x="18287998" y="1676399"/>
                  </a:moveTo>
                  <a:lnTo>
                    <a:pt x="0" y="16763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763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977936" y="11"/>
              <a:ext cx="3310254" cy="1685289"/>
            </a:xfrm>
            <a:custGeom>
              <a:avLst/>
              <a:gdLst/>
              <a:ahLst/>
              <a:cxnLst/>
              <a:rect l="l" t="t" r="r" b="b"/>
              <a:pathLst>
                <a:path w="3310255" h="1685289">
                  <a:moveTo>
                    <a:pt x="827328" y="857338"/>
                  </a:moveTo>
                  <a:lnTo>
                    <a:pt x="825919" y="808723"/>
                  </a:lnTo>
                  <a:lnTo>
                    <a:pt x="821753" y="760857"/>
                  </a:lnTo>
                  <a:lnTo>
                    <a:pt x="814920" y="713803"/>
                  </a:lnTo>
                  <a:lnTo>
                    <a:pt x="805472" y="667639"/>
                  </a:lnTo>
                  <a:lnTo>
                    <a:pt x="793508" y="622452"/>
                  </a:lnTo>
                  <a:lnTo>
                    <a:pt x="779094" y="578307"/>
                  </a:lnTo>
                  <a:lnTo>
                    <a:pt x="762304" y="535305"/>
                  </a:lnTo>
                  <a:lnTo>
                    <a:pt x="743229" y="493496"/>
                  </a:lnTo>
                  <a:lnTo>
                    <a:pt x="721944" y="452970"/>
                  </a:lnTo>
                  <a:lnTo>
                    <a:pt x="698512" y="413804"/>
                  </a:lnTo>
                  <a:lnTo>
                    <a:pt x="673036" y="376085"/>
                  </a:lnTo>
                  <a:lnTo>
                    <a:pt x="645566" y="339877"/>
                  </a:lnTo>
                  <a:lnTo>
                    <a:pt x="616204" y="305257"/>
                  </a:lnTo>
                  <a:lnTo>
                    <a:pt x="585000" y="272313"/>
                  </a:lnTo>
                  <a:lnTo>
                    <a:pt x="552056" y="241122"/>
                  </a:lnTo>
                  <a:lnTo>
                    <a:pt x="517448" y="211747"/>
                  </a:lnTo>
                  <a:lnTo>
                    <a:pt x="481241" y="184289"/>
                  </a:lnTo>
                  <a:lnTo>
                    <a:pt x="443522" y="158800"/>
                  </a:lnTo>
                  <a:lnTo>
                    <a:pt x="404355" y="135369"/>
                  </a:lnTo>
                  <a:lnTo>
                    <a:pt x="363829" y="114084"/>
                  </a:lnTo>
                  <a:lnTo>
                    <a:pt x="322033" y="95008"/>
                  </a:lnTo>
                  <a:lnTo>
                    <a:pt x="279019" y="78219"/>
                  </a:lnTo>
                  <a:lnTo>
                    <a:pt x="234886" y="63804"/>
                  </a:lnTo>
                  <a:lnTo>
                    <a:pt x="189699" y="51841"/>
                  </a:lnTo>
                  <a:lnTo>
                    <a:pt x="143535" y="42392"/>
                  </a:lnTo>
                  <a:lnTo>
                    <a:pt x="96481" y="35560"/>
                  </a:lnTo>
                  <a:lnTo>
                    <a:pt x="48615" y="31394"/>
                  </a:lnTo>
                  <a:lnTo>
                    <a:pt x="0" y="29984"/>
                  </a:lnTo>
                  <a:lnTo>
                    <a:pt x="0" y="1684667"/>
                  </a:lnTo>
                  <a:lnTo>
                    <a:pt x="48615" y="1683258"/>
                  </a:lnTo>
                  <a:lnTo>
                    <a:pt x="96481" y="1679092"/>
                  </a:lnTo>
                  <a:lnTo>
                    <a:pt x="143535" y="1672259"/>
                  </a:lnTo>
                  <a:lnTo>
                    <a:pt x="189699" y="1662811"/>
                  </a:lnTo>
                  <a:lnTo>
                    <a:pt x="234886" y="1650847"/>
                  </a:lnTo>
                  <a:lnTo>
                    <a:pt x="279019" y="1636433"/>
                  </a:lnTo>
                  <a:lnTo>
                    <a:pt x="322033" y="1619643"/>
                  </a:lnTo>
                  <a:lnTo>
                    <a:pt x="363829" y="1600568"/>
                  </a:lnTo>
                  <a:lnTo>
                    <a:pt x="404355" y="1579283"/>
                  </a:lnTo>
                  <a:lnTo>
                    <a:pt x="443522" y="1555851"/>
                  </a:lnTo>
                  <a:lnTo>
                    <a:pt x="481241" y="1530375"/>
                  </a:lnTo>
                  <a:lnTo>
                    <a:pt x="517448" y="1502905"/>
                  </a:lnTo>
                  <a:lnTo>
                    <a:pt x="552056" y="1473542"/>
                  </a:lnTo>
                  <a:lnTo>
                    <a:pt x="585000" y="1442339"/>
                  </a:lnTo>
                  <a:lnTo>
                    <a:pt x="616204" y="1409395"/>
                  </a:lnTo>
                  <a:lnTo>
                    <a:pt x="645566" y="1374787"/>
                  </a:lnTo>
                  <a:lnTo>
                    <a:pt x="673036" y="1338580"/>
                  </a:lnTo>
                  <a:lnTo>
                    <a:pt x="698512" y="1300848"/>
                  </a:lnTo>
                  <a:lnTo>
                    <a:pt x="721944" y="1261694"/>
                  </a:lnTo>
                  <a:lnTo>
                    <a:pt x="743229" y="1221168"/>
                  </a:lnTo>
                  <a:lnTo>
                    <a:pt x="762304" y="1179372"/>
                  </a:lnTo>
                  <a:lnTo>
                    <a:pt x="779094" y="1136357"/>
                  </a:lnTo>
                  <a:lnTo>
                    <a:pt x="793508" y="1092225"/>
                  </a:lnTo>
                  <a:lnTo>
                    <a:pt x="805472" y="1047038"/>
                  </a:lnTo>
                  <a:lnTo>
                    <a:pt x="814920" y="1000874"/>
                  </a:lnTo>
                  <a:lnTo>
                    <a:pt x="821753" y="953820"/>
                  </a:lnTo>
                  <a:lnTo>
                    <a:pt x="825919" y="905954"/>
                  </a:lnTo>
                  <a:lnTo>
                    <a:pt x="827328" y="857338"/>
                  </a:lnTo>
                  <a:close/>
                </a:path>
                <a:path w="3310255" h="1685289">
                  <a:moveTo>
                    <a:pt x="1655140" y="29984"/>
                  </a:moveTo>
                  <a:lnTo>
                    <a:pt x="1606537" y="31394"/>
                  </a:lnTo>
                  <a:lnTo>
                    <a:pt x="1558658" y="35560"/>
                  </a:lnTo>
                  <a:lnTo>
                    <a:pt x="1511604" y="42392"/>
                  </a:lnTo>
                  <a:lnTo>
                    <a:pt x="1465453" y="51841"/>
                  </a:lnTo>
                  <a:lnTo>
                    <a:pt x="1420266" y="63804"/>
                  </a:lnTo>
                  <a:lnTo>
                    <a:pt x="1376121" y="78219"/>
                  </a:lnTo>
                  <a:lnTo>
                    <a:pt x="1333119" y="95008"/>
                  </a:lnTo>
                  <a:lnTo>
                    <a:pt x="1291310" y="114084"/>
                  </a:lnTo>
                  <a:lnTo>
                    <a:pt x="1250784" y="135369"/>
                  </a:lnTo>
                  <a:lnTo>
                    <a:pt x="1211630" y="158800"/>
                  </a:lnTo>
                  <a:lnTo>
                    <a:pt x="1173899" y="184289"/>
                  </a:lnTo>
                  <a:lnTo>
                    <a:pt x="1137691" y="211747"/>
                  </a:lnTo>
                  <a:lnTo>
                    <a:pt x="1103083" y="241122"/>
                  </a:lnTo>
                  <a:lnTo>
                    <a:pt x="1070140" y="272313"/>
                  </a:lnTo>
                  <a:lnTo>
                    <a:pt x="1038948" y="305257"/>
                  </a:lnTo>
                  <a:lnTo>
                    <a:pt x="1009573" y="339877"/>
                  </a:lnTo>
                  <a:lnTo>
                    <a:pt x="982116" y="376085"/>
                  </a:lnTo>
                  <a:lnTo>
                    <a:pt x="956627" y="413804"/>
                  </a:lnTo>
                  <a:lnTo>
                    <a:pt x="933196" y="452970"/>
                  </a:lnTo>
                  <a:lnTo>
                    <a:pt x="911910" y="493496"/>
                  </a:lnTo>
                  <a:lnTo>
                    <a:pt x="892835" y="535305"/>
                  </a:lnTo>
                  <a:lnTo>
                    <a:pt x="876058" y="578307"/>
                  </a:lnTo>
                  <a:lnTo>
                    <a:pt x="861644" y="622452"/>
                  </a:lnTo>
                  <a:lnTo>
                    <a:pt x="849668" y="667639"/>
                  </a:lnTo>
                  <a:lnTo>
                    <a:pt x="840232" y="713803"/>
                  </a:lnTo>
                  <a:lnTo>
                    <a:pt x="833386" y="760857"/>
                  </a:lnTo>
                  <a:lnTo>
                    <a:pt x="829221" y="808723"/>
                  </a:lnTo>
                  <a:lnTo>
                    <a:pt x="827824" y="857338"/>
                  </a:lnTo>
                  <a:lnTo>
                    <a:pt x="829221" y="905954"/>
                  </a:lnTo>
                  <a:lnTo>
                    <a:pt x="833386" y="953820"/>
                  </a:lnTo>
                  <a:lnTo>
                    <a:pt x="840232" y="1000874"/>
                  </a:lnTo>
                  <a:lnTo>
                    <a:pt x="849668" y="1047038"/>
                  </a:lnTo>
                  <a:lnTo>
                    <a:pt x="861644" y="1092225"/>
                  </a:lnTo>
                  <a:lnTo>
                    <a:pt x="876058" y="1136357"/>
                  </a:lnTo>
                  <a:lnTo>
                    <a:pt x="892835" y="1179372"/>
                  </a:lnTo>
                  <a:lnTo>
                    <a:pt x="911910" y="1221168"/>
                  </a:lnTo>
                  <a:lnTo>
                    <a:pt x="933196" y="1261694"/>
                  </a:lnTo>
                  <a:lnTo>
                    <a:pt x="956627" y="1300848"/>
                  </a:lnTo>
                  <a:lnTo>
                    <a:pt x="982116" y="1338580"/>
                  </a:lnTo>
                  <a:lnTo>
                    <a:pt x="1009573" y="1374787"/>
                  </a:lnTo>
                  <a:lnTo>
                    <a:pt x="1038948" y="1409395"/>
                  </a:lnTo>
                  <a:lnTo>
                    <a:pt x="1070140" y="1442339"/>
                  </a:lnTo>
                  <a:lnTo>
                    <a:pt x="1103083" y="1473542"/>
                  </a:lnTo>
                  <a:lnTo>
                    <a:pt x="1137691" y="1502905"/>
                  </a:lnTo>
                  <a:lnTo>
                    <a:pt x="1173899" y="1530375"/>
                  </a:lnTo>
                  <a:lnTo>
                    <a:pt x="1211630" y="1555851"/>
                  </a:lnTo>
                  <a:lnTo>
                    <a:pt x="1250784" y="1579283"/>
                  </a:lnTo>
                  <a:lnTo>
                    <a:pt x="1291310" y="1600568"/>
                  </a:lnTo>
                  <a:lnTo>
                    <a:pt x="1333119" y="1619643"/>
                  </a:lnTo>
                  <a:lnTo>
                    <a:pt x="1376121" y="1636433"/>
                  </a:lnTo>
                  <a:lnTo>
                    <a:pt x="1420266" y="1650847"/>
                  </a:lnTo>
                  <a:lnTo>
                    <a:pt x="1465453" y="1662811"/>
                  </a:lnTo>
                  <a:lnTo>
                    <a:pt x="1511604" y="1672259"/>
                  </a:lnTo>
                  <a:lnTo>
                    <a:pt x="1558658" y="1679092"/>
                  </a:lnTo>
                  <a:lnTo>
                    <a:pt x="1606537" y="1683258"/>
                  </a:lnTo>
                  <a:lnTo>
                    <a:pt x="1655140" y="1684667"/>
                  </a:lnTo>
                  <a:lnTo>
                    <a:pt x="1655140" y="29984"/>
                  </a:lnTo>
                  <a:close/>
                </a:path>
                <a:path w="3310255" h="1685289">
                  <a:moveTo>
                    <a:pt x="3309912" y="0"/>
                  </a:moveTo>
                  <a:lnTo>
                    <a:pt x="2482583" y="0"/>
                  </a:lnTo>
                  <a:lnTo>
                    <a:pt x="1655267" y="0"/>
                  </a:lnTo>
                  <a:lnTo>
                    <a:pt x="3309912" y="1654670"/>
                  </a:lnTo>
                  <a:lnTo>
                    <a:pt x="33099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145564" y="29963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168475" y="17989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1657349" y="1666874"/>
                  </a:moveTo>
                  <a:lnTo>
                    <a:pt x="0" y="1666874"/>
                  </a:lnTo>
                  <a:lnTo>
                    <a:pt x="0" y="0"/>
                  </a:lnTo>
                  <a:lnTo>
                    <a:pt x="1657349" y="0"/>
                  </a:lnTo>
                  <a:lnTo>
                    <a:pt x="1657349" y="166687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644253" y="535952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826484" y="0"/>
              <a:ext cx="3318510" cy="1654810"/>
            </a:xfrm>
            <a:custGeom>
              <a:avLst/>
              <a:gdLst/>
              <a:ahLst/>
              <a:cxnLst/>
              <a:rect l="l" t="t" r="r" b="b"/>
              <a:pathLst>
                <a:path w="3318509" h="1654810">
                  <a:moveTo>
                    <a:pt x="1663611" y="822883"/>
                  </a:moveTo>
                  <a:lnTo>
                    <a:pt x="1662188" y="774001"/>
                  </a:lnTo>
                  <a:lnTo>
                    <a:pt x="1658010" y="725868"/>
                  </a:lnTo>
                  <a:lnTo>
                    <a:pt x="1651127" y="678561"/>
                  </a:lnTo>
                  <a:lnTo>
                    <a:pt x="1641640" y="632155"/>
                  </a:lnTo>
                  <a:lnTo>
                    <a:pt x="1629600" y="586714"/>
                  </a:lnTo>
                  <a:lnTo>
                    <a:pt x="1615109" y="542340"/>
                  </a:lnTo>
                  <a:lnTo>
                    <a:pt x="1598244" y="499097"/>
                  </a:lnTo>
                  <a:lnTo>
                    <a:pt x="1579067" y="457073"/>
                  </a:lnTo>
                  <a:lnTo>
                    <a:pt x="1557655" y="416331"/>
                  </a:lnTo>
                  <a:lnTo>
                    <a:pt x="1534109" y="376961"/>
                  </a:lnTo>
                  <a:lnTo>
                    <a:pt x="1508480" y="339026"/>
                  </a:lnTo>
                  <a:lnTo>
                    <a:pt x="1480870" y="302628"/>
                  </a:lnTo>
                  <a:lnTo>
                    <a:pt x="1451343" y="267817"/>
                  </a:lnTo>
                  <a:lnTo>
                    <a:pt x="1419974" y="234696"/>
                  </a:lnTo>
                  <a:lnTo>
                    <a:pt x="1386852" y="203339"/>
                  </a:lnTo>
                  <a:lnTo>
                    <a:pt x="1352054" y="173812"/>
                  </a:lnTo>
                  <a:lnTo>
                    <a:pt x="1315656" y="146189"/>
                  </a:lnTo>
                  <a:lnTo>
                    <a:pt x="1277721" y="120573"/>
                  </a:lnTo>
                  <a:lnTo>
                    <a:pt x="1238351" y="97028"/>
                  </a:lnTo>
                  <a:lnTo>
                    <a:pt x="1197610" y="75615"/>
                  </a:lnTo>
                  <a:lnTo>
                    <a:pt x="1155573" y="56438"/>
                  </a:lnTo>
                  <a:lnTo>
                    <a:pt x="1112329" y="39560"/>
                  </a:lnTo>
                  <a:lnTo>
                    <a:pt x="1067955" y="25069"/>
                  </a:lnTo>
                  <a:lnTo>
                    <a:pt x="1022527" y="13042"/>
                  </a:lnTo>
                  <a:lnTo>
                    <a:pt x="976122" y="3543"/>
                  </a:lnTo>
                  <a:lnTo>
                    <a:pt x="951763" y="0"/>
                  </a:lnTo>
                  <a:lnTo>
                    <a:pt x="831799" y="0"/>
                  </a:lnTo>
                  <a:lnTo>
                    <a:pt x="831799" y="822883"/>
                  </a:lnTo>
                  <a:lnTo>
                    <a:pt x="0" y="822883"/>
                  </a:lnTo>
                  <a:lnTo>
                    <a:pt x="1422" y="871753"/>
                  </a:lnTo>
                  <a:lnTo>
                    <a:pt x="5600" y="919886"/>
                  </a:lnTo>
                  <a:lnTo>
                    <a:pt x="12484" y="967193"/>
                  </a:lnTo>
                  <a:lnTo>
                    <a:pt x="21971" y="1013599"/>
                  </a:lnTo>
                  <a:lnTo>
                    <a:pt x="34010" y="1059027"/>
                  </a:lnTo>
                  <a:lnTo>
                    <a:pt x="48501" y="1103401"/>
                  </a:lnTo>
                  <a:lnTo>
                    <a:pt x="65366" y="1146644"/>
                  </a:lnTo>
                  <a:lnTo>
                    <a:pt x="84556" y="1188681"/>
                  </a:lnTo>
                  <a:lnTo>
                    <a:pt x="105956" y="1229423"/>
                  </a:lnTo>
                  <a:lnTo>
                    <a:pt x="129501" y="1268793"/>
                  </a:lnTo>
                  <a:lnTo>
                    <a:pt x="155130" y="1306715"/>
                  </a:lnTo>
                  <a:lnTo>
                    <a:pt x="182740" y="1343126"/>
                  </a:lnTo>
                  <a:lnTo>
                    <a:pt x="212267" y="1377924"/>
                  </a:lnTo>
                  <a:lnTo>
                    <a:pt x="243636" y="1411046"/>
                  </a:lnTo>
                  <a:lnTo>
                    <a:pt x="276758" y="1442402"/>
                  </a:lnTo>
                  <a:lnTo>
                    <a:pt x="311556" y="1471930"/>
                  </a:lnTo>
                  <a:lnTo>
                    <a:pt x="347954" y="1499552"/>
                  </a:lnTo>
                  <a:lnTo>
                    <a:pt x="385889" y="1525168"/>
                  </a:lnTo>
                  <a:lnTo>
                    <a:pt x="425259" y="1548726"/>
                  </a:lnTo>
                  <a:lnTo>
                    <a:pt x="466001" y="1570126"/>
                  </a:lnTo>
                  <a:lnTo>
                    <a:pt x="508025" y="1589303"/>
                  </a:lnTo>
                  <a:lnTo>
                    <a:pt x="551268" y="1606181"/>
                  </a:lnTo>
                  <a:lnTo>
                    <a:pt x="595642" y="1620672"/>
                  </a:lnTo>
                  <a:lnTo>
                    <a:pt x="641083" y="1632699"/>
                  </a:lnTo>
                  <a:lnTo>
                    <a:pt x="687489" y="1642198"/>
                  </a:lnTo>
                  <a:lnTo>
                    <a:pt x="734796" y="1649082"/>
                  </a:lnTo>
                  <a:lnTo>
                    <a:pt x="782929" y="1653260"/>
                  </a:lnTo>
                  <a:lnTo>
                    <a:pt x="831799" y="1654670"/>
                  </a:lnTo>
                  <a:lnTo>
                    <a:pt x="880668" y="1653260"/>
                  </a:lnTo>
                  <a:lnTo>
                    <a:pt x="928801" y="1649082"/>
                  </a:lnTo>
                  <a:lnTo>
                    <a:pt x="976122" y="1642198"/>
                  </a:lnTo>
                  <a:lnTo>
                    <a:pt x="1022527" y="1632699"/>
                  </a:lnTo>
                  <a:lnTo>
                    <a:pt x="1067955" y="1620672"/>
                  </a:lnTo>
                  <a:lnTo>
                    <a:pt x="1112329" y="1606181"/>
                  </a:lnTo>
                  <a:lnTo>
                    <a:pt x="1155573" y="1589303"/>
                  </a:lnTo>
                  <a:lnTo>
                    <a:pt x="1197610" y="1570126"/>
                  </a:lnTo>
                  <a:lnTo>
                    <a:pt x="1238351" y="1548726"/>
                  </a:lnTo>
                  <a:lnTo>
                    <a:pt x="1277721" y="1525168"/>
                  </a:lnTo>
                  <a:lnTo>
                    <a:pt x="1315656" y="1499552"/>
                  </a:lnTo>
                  <a:lnTo>
                    <a:pt x="1352054" y="1471930"/>
                  </a:lnTo>
                  <a:lnTo>
                    <a:pt x="1386852" y="1442402"/>
                  </a:lnTo>
                  <a:lnTo>
                    <a:pt x="1419974" y="1411046"/>
                  </a:lnTo>
                  <a:lnTo>
                    <a:pt x="1451343" y="1377924"/>
                  </a:lnTo>
                  <a:lnTo>
                    <a:pt x="1480870" y="1343126"/>
                  </a:lnTo>
                  <a:lnTo>
                    <a:pt x="1508480" y="1306715"/>
                  </a:lnTo>
                  <a:lnTo>
                    <a:pt x="1534109" y="1268793"/>
                  </a:lnTo>
                  <a:lnTo>
                    <a:pt x="1557655" y="1229423"/>
                  </a:lnTo>
                  <a:lnTo>
                    <a:pt x="1579067" y="1188681"/>
                  </a:lnTo>
                  <a:lnTo>
                    <a:pt x="1598244" y="1146644"/>
                  </a:lnTo>
                  <a:lnTo>
                    <a:pt x="1615109" y="1103401"/>
                  </a:lnTo>
                  <a:lnTo>
                    <a:pt x="1629600" y="1059027"/>
                  </a:lnTo>
                  <a:lnTo>
                    <a:pt x="1641640" y="1013599"/>
                  </a:lnTo>
                  <a:lnTo>
                    <a:pt x="1651127" y="967193"/>
                  </a:lnTo>
                  <a:lnTo>
                    <a:pt x="1658010" y="919886"/>
                  </a:lnTo>
                  <a:lnTo>
                    <a:pt x="1662188" y="871753"/>
                  </a:lnTo>
                  <a:lnTo>
                    <a:pt x="1663611" y="822883"/>
                  </a:lnTo>
                  <a:close/>
                </a:path>
                <a:path w="3318509" h="1654810">
                  <a:moveTo>
                    <a:pt x="3318408" y="827354"/>
                  </a:moveTo>
                  <a:lnTo>
                    <a:pt x="2491079" y="12"/>
                  </a:lnTo>
                  <a:lnTo>
                    <a:pt x="1663750" y="827354"/>
                  </a:lnTo>
                  <a:lnTo>
                    <a:pt x="2491079" y="1654683"/>
                  </a:lnTo>
                  <a:lnTo>
                    <a:pt x="3318408" y="82735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040475" y="658632"/>
            <a:ext cx="42259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Obras</a:t>
            </a:r>
            <a:r>
              <a:rPr dirty="0" sz="2400" spc="-1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4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Verdana"/>
                <a:cs typeface="Verdana"/>
              </a:rPr>
              <a:t>reformas</a:t>
            </a:r>
            <a:r>
              <a:rPr dirty="0" sz="24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8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-1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leiaute</a:t>
            </a:r>
            <a:endParaRPr sz="2400">
              <a:latin typeface="Verdana"/>
              <a:cs typeface="Verdana"/>
            </a:endParaRPr>
          </a:p>
        </p:txBody>
      </p: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1028700" y="4872875"/>
          <a:ext cx="16306800" cy="1186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7035"/>
                <a:gridCol w="2386965"/>
                <a:gridCol w="2256155"/>
                <a:gridCol w="2281555"/>
              </a:tblGrid>
              <a:tr h="666115"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710"/>
                        </a:spcBef>
                        <a:tabLst>
                          <a:tab pos="5749290" algn="l"/>
                        </a:tabLst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0">
                          <a:latin typeface="Arial Black"/>
                          <a:cs typeface="Arial Black"/>
                        </a:rPr>
                        <a:t>RESPONSÁVEL</a:t>
                      </a:r>
                      <a:r>
                        <a:rPr dirty="0" sz="1500">
                          <a:latin typeface="Arial Black"/>
                          <a:cs typeface="Arial Black"/>
                        </a:rPr>
                        <a:t>	</a:t>
                      </a:r>
                      <a:r>
                        <a:rPr dirty="0" baseline="-37037" sz="2250" spc="-30">
                          <a:latin typeface="Arial Black"/>
                          <a:cs typeface="Arial Black"/>
                        </a:rPr>
                        <a:t>META</a:t>
                      </a:r>
                      <a:endParaRPr baseline="-37037" sz="2250">
                        <a:latin typeface="Arial Black"/>
                        <a:cs typeface="Arial Black"/>
                      </a:endParaRPr>
                    </a:p>
                    <a:p>
                      <a:pPr marL="8432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500" spc="-180">
                          <a:latin typeface="Arial Black"/>
                          <a:cs typeface="Arial Black"/>
                        </a:rPr>
                        <a:t>PELA</a:t>
                      </a:r>
                      <a:r>
                        <a:rPr dirty="0" sz="15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901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19050">
                      <a:solidFill>
                        <a:srgbClr val="C2B9B9"/>
                      </a:solidFill>
                      <a:prstDash val="dash"/>
                    </a:lnT>
                    <a:lnB w="2857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2024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2025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2026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520065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baseline="-39351" sz="1800" spc="-3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baseline="-39351" sz="1800" spc="-97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-39351" sz="18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baseline="-39351" sz="1800" spc="-89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-39351" sz="1800" spc="-30">
                          <a:latin typeface="Lucida Sans Unicode"/>
                          <a:cs typeface="Lucida Sans Unicode"/>
                        </a:rPr>
                        <a:t>Manutenção</a:t>
                      </a:r>
                      <a:r>
                        <a:rPr dirty="0" baseline="-39351" sz="1800" spc="-97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-39351" sz="18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baseline="-39351" sz="1800" spc="-89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-39351" sz="1800">
                          <a:latin typeface="Lucida Sans Unicode"/>
                          <a:cs typeface="Lucida Sans Unicode"/>
                        </a:rPr>
                        <a:t>Projetos</a:t>
                      </a:r>
                      <a:r>
                        <a:rPr dirty="0" baseline="-39351" sz="1800" spc="89">
                          <a:latin typeface="Lucida Sans Unicode"/>
                          <a:cs typeface="Lucida Sans Unicode"/>
                        </a:rPr>
                        <a:t> 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Limitar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gasto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com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construção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novos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prédios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ao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planejado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aprovado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no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respectivo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7819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Plano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Contratações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Anual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8064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2857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R$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13.000.000,00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800" spc="-204">
                          <a:latin typeface="Arial Black"/>
                          <a:cs typeface="Arial Black"/>
                        </a:rPr>
                        <a:t>R$</a:t>
                      </a:r>
                      <a:r>
                        <a:rPr dirty="0" sz="1800" spc="-1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800" spc="-90">
                          <a:latin typeface="Arial Black"/>
                          <a:cs typeface="Arial Black"/>
                        </a:rPr>
                        <a:t>13.000.000,00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B="0" marT="1377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R$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13.000.000,00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sp>
        <p:nvSpPr>
          <p:cNvPr id="19" name="object 19" descr=""/>
          <p:cNvSpPr/>
          <p:nvPr/>
        </p:nvSpPr>
        <p:spPr>
          <a:xfrm>
            <a:off x="3763237" y="4923675"/>
            <a:ext cx="0" cy="584200"/>
          </a:xfrm>
          <a:custGeom>
            <a:avLst/>
            <a:gdLst/>
            <a:ahLst/>
            <a:cxnLst/>
            <a:rect l="l" t="t" r="r" b="b"/>
            <a:pathLst>
              <a:path w="0" h="584200">
                <a:moveTo>
                  <a:pt x="0" y="0"/>
                </a:moveTo>
                <a:lnTo>
                  <a:pt x="0" y="584199"/>
                </a:lnTo>
              </a:path>
            </a:pathLst>
          </a:custGeom>
          <a:ln w="9524">
            <a:solidFill>
              <a:srgbClr val="C2B9B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1028700" y="5591060"/>
            <a:ext cx="16230600" cy="525145"/>
            <a:chOff x="1028700" y="5591060"/>
            <a:chExt cx="16230600" cy="525145"/>
          </a:xfrm>
        </p:grpSpPr>
        <p:sp>
          <p:nvSpPr>
            <p:cNvPr id="21" name="object 21" descr=""/>
            <p:cNvSpPr/>
            <p:nvPr/>
          </p:nvSpPr>
          <p:spPr>
            <a:xfrm>
              <a:off x="1028700" y="6096838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5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9524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763237" y="5591060"/>
              <a:ext cx="0" cy="478155"/>
            </a:xfrm>
            <a:custGeom>
              <a:avLst/>
              <a:gdLst/>
              <a:ahLst/>
              <a:cxnLst/>
              <a:rect l="l" t="t" r="r" b="b"/>
              <a:pathLst>
                <a:path w="0" h="478154">
                  <a:moveTo>
                    <a:pt x="0" y="0"/>
                  </a:moveTo>
                  <a:lnTo>
                    <a:pt x="0" y="47815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758463" y="6096850"/>
              <a:ext cx="13501369" cy="9525"/>
            </a:xfrm>
            <a:custGeom>
              <a:avLst/>
              <a:gdLst/>
              <a:ahLst/>
              <a:cxnLst/>
              <a:rect l="l" t="t" r="r" b="b"/>
              <a:pathLst>
                <a:path w="13501369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3501369" h="9525">
                  <a:moveTo>
                    <a:pt x="6576695" y="0"/>
                  </a:moveTo>
                  <a:lnTo>
                    <a:pt x="6567170" y="0"/>
                  </a:lnTo>
                  <a:lnTo>
                    <a:pt x="6567170" y="9525"/>
                  </a:lnTo>
                  <a:lnTo>
                    <a:pt x="6576695" y="9525"/>
                  </a:lnTo>
                  <a:lnTo>
                    <a:pt x="6576695" y="0"/>
                  </a:lnTo>
                  <a:close/>
                </a:path>
                <a:path w="13501369" h="9525">
                  <a:moveTo>
                    <a:pt x="8963317" y="0"/>
                  </a:moveTo>
                  <a:lnTo>
                    <a:pt x="8953792" y="0"/>
                  </a:lnTo>
                  <a:lnTo>
                    <a:pt x="8953792" y="9525"/>
                  </a:lnTo>
                  <a:lnTo>
                    <a:pt x="8963317" y="9525"/>
                  </a:lnTo>
                  <a:lnTo>
                    <a:pt x="8963317" y="0"/>
                  </a:lnTo>
                  <a:close/>
                </a:path>
                <a:path w="13501369" h="9525">
                  <a:moveTo>
                    <a:pt x="11219409" y="0"/>
                  </a:moveTo>
                  <a:lnTo>
                    <a:pt x="11209884" y="0"/>
                  </a:lnTo>
                  <a:lnTo>
                    <a:pt x="11209884" y="9525"/>
                  </a:lnTo>
                  <a:lnTo>
                    <a:pt x="11219409" y="9525"/>
                  </a:lnTo>
                  <a:lnTo>
                    <a:pt x="11219409" y="0"/>
                  </a:lnTo>
                  <a:close/>
                </a:path>
                <a:path w="13501369" h="9525">
                  <a:moveTo>
                    <a:pt x="13500824" y="0"/>
                  </a:moveTo>
                  <a:lnTo>
                    <a:pt x="13491299" y="0"/>
                  </a:lnTo>
                  <a:lnTo>
                    <a:pt x="13491299" y="9525"/>
                  </a:lnTo>
                  <a:lnTo>
                    <a:pt x="13500824" y="9525"/>
                  </a:lnTo>
                  <a:lnTo>
                    <a:pt x="13500824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28700" y="6111125"/>
              <a:ext cx="11693525" cy="0"/>
            </a:xfrm>
            <a:custGeom>
              <a:avLst/>
              <a:gdLst/>
              <a:ahLst/>
              <a:cxnLst/>
              <a:rect l="l" t="t" r="r" b="b"/>
              <a:pathLst>
                <a:path w="11693525" h="0">
                  <a:moveTo>
                    <a:pt x="0" y="0"/>
                  </a:moveTo>
                  <a:lnTo>
                    <a:pt x="2739300" y="0"/>
                  </a:lnTo>
                </a:path>
                <a:path w="11693525" h="0">
                  <a:moveTo>
                    <a:pt x="2739300" y="0"/>
                  </a:moveTo>
                  <a:lnTo>
                    <a:pt x="9306461" y="0"/>
                  </a:lnTo>
                </a:path>
                <a:path w="11693525" h="0">
                  <a:moveTo>
                    <a:pt x="9306461" y="0"/>
                  </a:moveTo>
                  <a:lnTo>
                    <a:pt x="11693084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2721784" y="6111125"/>
              <a:ext cx="2256155" cy="0"/>
            </a:xfrm>
            <a:custGeom>
              <a:avLst/>
              <a:gdLst/>
              <a:ahLst/>
              <a:cxnLst/>
              <a:rect l="l" t="t" r="r" b="b"/>
              <a:pathLst>
                <a:path w="2256155" h="0">
                  <a:moveTo>
                    <a:pt x="0" y="0"/>
                  </a:moveTo>
                  <a:lnTo>
                    <a:pt x="225609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4977876" y="6111125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5" h="0">
                  <a:moveTo>
                    <a:pt x="0" y="0"/>
                  </a:moveTo>
                  <a:lnTo>
                    <a:pt x="228142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952241" y="8096368"/>
            <a:ext cx="14180185" cy="0"/>
          </a:xfrm>
          <a:custGeom>
            <a:avLst/>
            <a:gdLst/>
            <a:ahLst/>
            <a:cxnLst/>
            <a:rect l="l" t="t" r="r" b="b"/>
            <a:pathLst>
              <a:path w="14180185" h="0">
                <a:moveTo>
                  <a:pt x="0" y="0"/>
                </a:moveTo>
                <a:lnTo>
                  <a:pt x="14179752" y="0"/>
                </a:lnTo>
              </a:path>
            </a:pathLst>
          </a:custGeom>
          <a:ln w="1774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952241" y="6890005"/>
            <a:ext cx="14180185" cy="0"/>
          </a:xfrm>
          <a:custGeom>
            <a:avLst/>
            <a:gdLst/>
            <a:ahLst/>
            <a:cxnLst/>
            <a:rect l="l" t="t" r="r" b="b"/>
            <a:pathLst>
              <a:path w="14180185" h="0">
                <a:moveTo>
                  <a:pt x="0" y="0"/>
                </a:moveTo>
                <a:lnTo>
                  <a:pt x="14179752" y="0"/>
                </a:lnTo>
              </a:path>
            </a:pathLst>
          </a:custGeom>
          <a:ln w="1774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952241" y="5701383"/>
            <a:ext cx="14180185" cy="0"/>
          </a:xfrm>
          <a:custGeom>
            <a:avLst/>
            <a:gdLst/>
            <a:ahLst/>
            <a:cxnLst/>
            <a:rect l="l" t="t" r="r" b="b"/>
            <a:pathLst>
              <a:path w="14180185" h="0">
                <a:moveTo>
                  <a:pt x="0" y="0"/>
                </a:moveTo>
                <a:lnTo>
                  <a:pt x="14179752" y="0"/>
                </a:lnTo>
              </a:path>
            </a:pathLst>
          </a:custGeom>
          <a:ln w="1774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952241" y="4495020"/>
            <a:ext cx="10004425" cy="0"/>
          </a:xfrm>
          <a:custGeom>
            <a:avLst/>
            <a:gdLst/>
            <a:ahLst/>
            <a:cxnLst/>
            <a:rect l="l" t="t" r="r" b="b"/>
            <a:pathLst>
              <a:path w="10004425" h="0">
                <a:moveTo>
                  <a:pt x="0" y="0"/>
                </a:moveTo>
                <a:lnTo>
                  <a:pt x="10003804" y="0"/>
                </a:lnTo>
              </a:path>
            </a:pathLst>
          </a:custGeom>
          <a:ln w="1774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3024809" y="4495020"/>
            <a:ext cx="4107179" cy="0"/>
          </a:xfrm>
          <a:custGeom>
            <a:avLst/>
            <a:gdLst/>
            <a:ahLst/>
            <a:cxnLst/>
            <a:rect l="l" t="t" r="r" b="b"/>
            <a:pathLst>
              <a:path w="4107180" h="0">
                <a:moveTo>
                  <a:pt x="0" y="0"/>
                </a:moveTo>
                <a:lnTo>
                  <a:pt x="4107183" y="0"/>
                </a:lnTo>
              </a:path>
            </a:pathLst>
          </a:custGeom>
          <a:ln w="1774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952241" y="3288657"/>
            <a:ext cx="14180185" cy="0"/>
          </a:xfrm>
          <a:custGeom>
            <a:avLst/>
            <a:gdLst/>
            <a:ahLst/>
            <a:cxnLst/>
            <a:rect l="l" t="t" r="r" b="b"/>
            <a:pathLst>
              <a:path w="14180185" h="0">
                <a:moveTo>
                  <a:pt x="0" y="0"/>
                </a:moveTo>
                <a:lnTo>
                  <a:pt x="14179752" y="0"/>
                </a:lnTo>
              </a:path>
            </a:pathLst>
          </a:custGeom>
          <a:ln w="1774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134627" y="6362331"/>
            <a:ext cx="0" cy="283845"/>
          </a:xfrm>
          <a:custGeom>
            <a:avLst/>
            <a:gdLst/>
            <a:ahLst/>
            <a:cxnLst/>
            <a:rect l="l" t="t" r="r" b="b"/>
            <a:pathLst>
              <a:path w="0" h="283845">
                <a:moveTo>
                  <a:pt x="0" y="0"/>
                </a:moveTo>
                <a:lnTo>
                  <a:pt x="0" y="283850"/>
                </a:lnTo>
              </a:path>
            </a:pathLst>
          </a:custGeom>
          <a:ln w="17746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497623" y="6669908"/>
            <a:ext cx="0" cy="283845"/>
          </a:xfrm>
          <a:custGeom>
            <a:avLst/>
            <a:gdLst/>
            <a:ahLst/>
            <a:cxnLst/>
            <a:rect l="l" t="t" r="r" b="b"/>
            <a:pathLst>
              <a:path w="0" h="283845">
                <a:moveTo>
                  <a:pt x="0" y="0"/>
                </a:moveTo>
                <a:lnTo>
                  <a:pt x="0" y="283850"/>
                </a:lnTo>
              </a:path>
            </a:pathLst>
          </a:custGeom>
          <a:ln w="17746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8860619" y="6793841"/>
            <a:ext cx="0" cy="283845"/>
          </a:xfrm>
          <a:custGeom>
            <a:avLst/>
            <a:gdLst/>
            <a:ahLst/>
            <a:cxnLst/>
            <a:rect l="l" t="t" r="r" b="b"/>
            <a:pathLst>
              <a:path w="0" h="283845">
                <a:moveTo>
                  <a:pt x="0" y="0"/>
                </a:moveTo>
                <a:lnTo>
                  <a:pt x="0" y="283850"/>
                </a:lnTo>
              </a:path>
            </a:pathLst>
          </a:custGeom>
          <a:ln w="17746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1223615" y="6515637"/>
            <a:ext cx="0" cy="283845"/>
          </a:xfrm>
          <a:custGeom>
            <a:avLst/>
            <a:gdLst/>
            <a:ahLst/>
            <a:cxnLst/>
            <a:rect l="l" t="t" r="r" b="b"/>
            <a:pathLst>
              <a:path w="0" h="283845">
                <a:moveTo>
                  <a:pt x="0" y="0"/>
                </a:moveTo>
                <a:lnTo>
                  <a:pt x="0" y="283850"/>
                </a:lnTo>
              </a:path>
            </a:pathLst>
          </a:custGeom>
          <a:ln w="17746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3586612" y="4544946"/>
            <a:ext cx="0" cy="283845"/>
          </a:xfrm>
          <a:custGeom>
            <a:avLst/>
            <a:gdLst/>
            <a:ahLst/>
            <a:cxnLst/>
            <a:rect l="l" t="t" r="r" b="b"/>
            <a:pathLst>
              <a:path w="0" h="283845">
                <a:moveTo>
                  <a:pt x="0" y="0"/>
                </a:moveTo>
                <a:lnTo>
                  <a:pt x="0" y="283850"/>
                </a:lnTo>
              </a:path>
            </a:pathLst>
          </a:custGeom>
          <a:ln w="17746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3459968" y="4811055"/>
            <a:ext cx="12507595" cy="2833370"/>
            <a:chOff x="3459968" y="4811055"/>
            <a:chExt cx="12507595" cy="2833370"/>
          </a:xfrm>
        </p:grpSpPr>
        <p:sp>
          <p:nvSpPr>
            <p:cNvPr id="14" name="object 14" descr=""/>
            <p:cNvSpPr/>
            <p:nvPr/>
          </p:nvSpPr>
          <p:spPr>
            <a:xfrm>
              <a:off x="15949608" y="7342456"/>
              <a:ext cx="0" cy="283845"/>
            </a:xfrm>
            <a:custGeom>
              <a:avLst/>
              <a:gdLst/>
              <a:ahLst/>
              <a:cxnLst/>
              <a:rect l="l" t="t" r="r" b="b"/>
              <a:pathLst>
                <a:path w="0" h="283845">
                  <a:moveTo>
                    <a:pt x="0" y="0"/>
                  </a:moveTo>
                  <a:lnTo>
                    <a:pt x="0" y="283850"/>
                  </a:lnTo>
                </a:path>
              </a:pathLst>
            </a:custGeom>
            <a:ln w="17746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134626" y="4828796"/>
              <a:ext cx="11815445" cy="2797810"/>
            </a:xfrm>
            <a:custGeom>
              <a:avLst/>
              <a:gdLst/>
              <a:ahLst/>
              <a:cxnLst/>
              <a:rect l="l" t="t" r="r" b="b"/>
              <a:pathLst>
                <a:path w="11815444" h="2797809">
                  <a:moveTo>
                    <a:pt x="0" y="1817385"/>
                  </a:moveTo>
                  <a:lnTo>
                    <a:pt x="2362996" y="2124961"/>
                  </a:lnTo>
                  <a:lnTo>
                    <a:pt x="4725992" y="2248894"/>
                  </a:lnTo>
                  <a:lnTo>
                    <a:pt x="7088989" y="1970690"/>
                  </a:lnTo>
                  <a:lnTo>
                    <a:pt x="9451984" y="0"/>
                  </a:lnTo>
                  <a:lnTo>
                    <a:pt x="11814981" y="2797509"/>
                  </a:lnTo>
                </a:path>
              </a:pathLst>
            </a:custGeom>
            <a:ln w="35481">
              <a:solidFill>
                <a:srgbClr val="56BF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968" y="6146665"/>
              <a:ext cx="1380371" cy="23701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6347" y="6431788"/>
              <a:ext cx="1410591" cy="25947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59343" y="6555720"/>
              <a:ext cx="1406156" cy="25947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22340" y="6277516"/>
              <a:ext cx="1406988" cy="259471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96601" y="4329280"/>
            <a:ext cx="1579186" cy="237017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248332" y="7104336"/>
            <a:ext cx="1379538" cy="250878"/>
          </a:xfrm>
          <a:prstGeom prst="rect">
            <a:avLst/>
          </a:prstGeom>
        </p:spPr>
      </p:pic>
      <p:sp>
        <p:nvSpPr>
          <p:cNvPr id="22" name="object 22" descr=""/>
          <p:cNvSpPr/>
          <p:nvPr/>
        </p:nvSpPr>
        <p:spPr>
          <a:xfrm>
            <a:off x="2100169" y="8000125"/>
            <a:ext cx="730885" cy="196850"/>
          </a:xfrm>
          <a:custGeom>
            <a:avLst/>
            <a:gdLst/>
            <a:ahLst/>
            <a:cxnLst/>
            <a:rect l="l" t="t" r="r" b="b"/>
            <a:pathLst>
              <a:path w="730885" h="196850">
                <a:moveTo>
                  <a:pt x="20242" y="166318"/>
                </a:moveTo>
                <a:lnTo>
                  <a:pt x="0" y="166318"/>
                </a:lnTo>
                <a:lnTo>
                  <a:pt x="0" y="13859"/>
                </a:lnTo>
                <a:lnTo>
                  <a:pt x="67659" y="13859"/>
                </a:lnTo>
                <a:lnTo>
                  <a:pt x="77295" y="14119"/>
                </a:lnTo>
                <a:lnTo>
                  <a:pt x="114457" y="30768"/>
                </a:lnTo>
                <a:lnTo>
                  <a:pt x="20242" y="30768"/>
                </a:lnTo>
                <a:lnTo>
                  <a:pt x="20242" y="81218"/>
                </a:lnTo>
                <a:lnTo>
                  <a:pt x="112778" y="81218"/>
                </a:lnTo>
                <a:lnTo>
                  <a:pt x="111472" y="82882"/>
                </a:lnTo>
                <a:lnTo>
                  <a:pt x="105493" y="87923"/>
                </a:lnTo>
                <a:lnTo>
                  <a:pt x="98093" y="91960"/>
                </a:lnTo>
                <a:lnTo>
                  <a:pt x="89271" y="94992"/>
                </a:lnTo>
                <a:lnTo>
                  <a:pt x="79029" y="97019"/>
                </a:lnTo>
                <a:lnTo>
                  <a:pt x="82475" y="98682"/>
                </a:lnTo>
                <a:lnTo>
                  <a:pt x="20242" y="98682"/>
                </a:lnTo>
                <a:lnTo>
                  <a:pt x="20242" y="166318"/>
                </a:lnTo>
                <a:close/>
              </a:path>
              <a:path w="730885" h="196850">
                <a:moveTo>
                  <a:pt x="112778" y="81218"/>
                </a:moveTo>
                <a:lnTo>
                  <a:pt x="72836" y="81218"/>
                </a:lnTo>
                <a:lnTo>
                  <a:pt x="79953" y="80294"/>
                </a:lnTo>
                <a:lnTo>
                  <a:pt x="85129" y="78446"/>
                </a:lnTo>
                <a:lnTo>
                  <a:pt x="90490" y="76413"/>
                </a:lnTo>
                <a:lnTo>
                  <a:pt x="94465" y="73364"/>
                </a:lnTo>
                <a:lnTo>
                  <a:pt x="97053" y="69299"/>
                </a:lnTo>
                <a:lnTo>
                  <a:pt x="99826" y="65048"/>
                </a:lnTo>
                <a:lnTo>
                  <a:pt x="101212" y="60429"/>
                </a:lnTo>
                <a:lnTo>
                  <a:pt x="101212" y="48232"/>
                </a:lnTo>
                <a:lnTo>
                  <a:pt x="68491" y="30768"/>
                </a:lnTo>
                <a:lnTo>
                  <a:pt x="114457" y="30768"/>
                </a:lnTo>
                <a:lnTo>
                  <a:pt x="115506" y="32501"/>
                </a:lnTo>
                <a:lnTo>
                  <a:pt x="119883" y="39546"/>
                </a:lnTo>
                <a:lnTo>
                  <a:pt x="122009" y="47123"/>
                </a:lnTo>
                <a:lnTo>
                  <a:pt x="122009" y="55439"/>
                </a:lnTo>
                <a:lnTo>
                  <a:pt x="121351" y="63287"/>
                </a:lnTo>
                <a:lnTo>
                  <a:pt x="119375" y="70477"/>
                </a:lnTo>
                <a:lnTo>
                  <a:pt x="116082" y="77009"/>
                </a:lnTo>
                <a:lnTo>
                  <a:pt x="112778" y="81218"/>
                </a:lnTo>
                <a:close/>
              </a:path>
              <a:path w="730885" h="196850">
                <a:moveTo>
                  <a:pt x="134488" y="166318"/>
                </a:moveTo>
                <a:lnTo>
                  <a:pt x="108976" y="166318"/>
                </a:lnTo>
                <a:lnTo>
                  <a:pt x="89011" y="134717"/>
                </a:lnTo>
                <a:lnTo>
                  <a:pt x="84765" y="128203"/>
                </a:lnTo>
                <a:lnTo>
                  <a:pt x="64055" y="103671"/>
                </a:lnTo>
                <a:lnTo>
                  <a:pt x="61097" y="101638"/>
                </a:lnTo>
                <a:lnTo>
                  <a:pt x="58047" y="100160"/>
                </a:lnTo>
                <a:lnTo>
                  <a:pt x="54904" y="99236"/>
                </a:lnTo>
                <a:lnTo>
                  <a:pt x="52686" y="98866"/>
                </a:lnTo>
                <a:lnTo>
                  <a:pt x="48988" y="98682"/>
                </a:lnTo>
                <a:lnTo>
                  <a:pt x="82475" y="98682"/>
                </a:lnTo>
                <a:lnTo>
                  <a:pt x="107867" y="124738"/>
                </a:lnTo>
                <a:lnTo>
                  <a:pt x="134488" y="166318"/>
                </a:lnTo>
                <a:close/>
              </a:path>
              <a:path w="730885" h="196850">
                <a:moveTo>
                  <a:pt x="207139" y="153844"/>
                </a:moveTo>
                <a:lnTo>
                  <a:pt x="196047" y="153844"/>
                </a:lnTo>
                <a:lnTo>
                  <a:pt x="196047" y="94247"/>
                </a:lnTo>
                <a:lnTo>
                  <a:pt x="188468" y="92768"/>
                </a:lnTo>
                <a:lnTo>
                  <a:pt x="155469" y="65603"/>
                </a:lnTo>
                <a:lnTo>
                  <a:pt x="153898" y="58858"/>
                </a:lnTo>
                <a:lnTo>
                  <a:pt x="153898" y="51281"/>
                </a:lnTo>
                <a:lnTo>
                  <a:pt x="154767" y="41949"/>
                </a:lnTo>
                <a:lnTo>
                  <a:pt x="154782" y="41787"/>
                </a:lnTo>
                <a:lnTo>
                  <a:pt x="179756" y="12404"/>
                </a:lnTo>
                <a:lnTo>
                  <a:pt x="196047" y="8870"/>
                </a:lnTo>
                <a:lnTo>
                  <a:pt x="196047" y="0"/>
                </a:lnTo>
                <a:lnTo>
                  <a:pt x="207139" y="0"/>
                </a:lnTo>
                <a:lnTo>
                  <a:pt x="207139" y="8870"/>
                </a:lnTo>
                <a:lnTo>
                  <a:pt x="214886" y="9979"/>
                </a:lnTo>
                <a:lnTo>
                  <a:pt x="238878" y="24393"/>
                </a:lnTo>
                <a:lnTo>
                  <a:pt x="196047" y="24393"/>
                </a:lnTo>
                <a:lnTo>
                  <a:pt x="188837" y="25502"/>
                </a:lnTo>
                <a:lnTo>
                  <a:pt x="183107" y="28458"/>
                </a:lnTo>
                <a:lnTo>
                  <a:pt x="174788" y="37883"/>
                </a:lnTo>
                <a:lnTo>
                  <a:pt x="172754" y="43427"/>
                </a:lnTo>
                <a:lnTo>
                  <a:pt x="172754" y="56178"/>
                </a:lnTo>
                <a:lnTo>
                  <a:pt x="196047" y="76229"/>
                </a:lnTo>
                <a:lnTo>
                  <a:pt x="207139" y="76229"/>
                </a:lnTo>
                <a:lnTo>
                  <a:pt x="207139" y="78446"/>
                </a:lnTo>
                <a:lnTo>
                  <a:pt x="243464" y="96741"/>
                </a:lnTo>
                <a:lnTo>
                  <a:pt x="207139" y="96741"/>
                </a:lnTo>
                <a:lnTo>
                  <a:pt x="207139" y="153844"/>
                </a:lnTo>
                <a:close/>
              </a:path>
              <a:path w="730885" h="196850">
                <a:moveTo>
                  <a:pt x="207139" y="76229"/>
                </a:moveTo>
                <a:lnTo>
                  <a:pt x="196047" y="76229"/>
                </a:lnTo>
                <a:lnTo>
                  <a:pt x="196047" y="24393"/>
                </a:lnTo>
                <a:lnTo>
                  <a:pt x="238878" y="24393"/>
                </a:lnTo>
                <a:lnTo>
                  <a:pt x="239064" y="24670"/>
                </a:lnTo>
                <a:lnTo>
                  <a:pt x="207139" y="24670"/>
                </a:lnTo>
                <a:lnTo>
                  <a:pt x="207139" y="76229"/>
                </a:lnTo>
                <a:close/>
              </a:path>
              <a:path w="730885" h="196850">
                <a:moveTo>
                  <a:pt x="228491" y="49341"/>
                </a:moveTo>
                <a:lnTo>
                  <a:pt x="207139" y="24670"/>
                </a:lnTo>
                <a:lnTo>
                  <a:pt x="239064" y="24670"/>
                </a:lnTo>
                <a:lnTo>
                  <a:pt x="242910" y="30422"/>
                </a:lnTo>
                <a:lnTo>
                  <a:pt x="246027" y="37883"/>
                </a:lnTo>
                <a:lnTo>
                  <a:pt x="247901" y="46292"/>
                </a:lnTo>
                <a:lnTo>
                  <a:pt x="228491" y="49341"/>
                </a:lnTo>
                <a:close/>
              </a:path>
              <a:path w="730885" h="196850">
                <a:moveTo>
                  <a:pt x="240341" y="153844"/>
                </a:moveTo>
                <a:lnTo>
                  <a:pt x="207139" y="153844"/>
                </a:lnTo>
                <a:lnTo>
                  <a:pt x="214348" y="152920"/>
                </a:lnTo>
                <a:lnTo>
                  <a:pt x="220356" y="149779"/>
                </a:lnTo>
                <a:lnTo>
                  <a:pt x="225163" y="144419"/>
                </a:lnTo>
                <a:lnTo>
                  <a:pt x="229969" y="138875"/>
                </a:lnTo>
                <a:lnTo>
                  <a:pt x="232284" y="132379"/>
                </a:lnTo>
                <a:lnTo>
                  <a:pt x="232313" y="117161"/>
                </a:lnTo>
                <a:lnTo>
                  <a:pt x="230616" y="111895"/>
                </a:lnTo>
                <a:lnTo>
                  <a:pt x="227104" y="107829"/>
                </a:lnTo>
                <a:lnTo>
                  <a:pt x="223776" y="103764"/>
                </a:lnTo>
                <a:lnTo>
                  <a:pt x="217121" y="100068"/>
                </a:lnTo>
                <a:lnTo>
                  <a:pt x="207139" y="96741"/>
                </a:lnTo>
                <a:lnTo>
                  <a:pt x="243464" y="96741"/>
                </a:lnTo>
                <a:lnTo>
                  <a:pt x="243834" y="97111"/>
                </a:lnTo>
                <a:lnTo>
                  <a:pt x="246607" y="101546"/>
                </a:lnTo>
                <a:lnTo>
                  <a:pt x="248456" y="106721"/>
                </a:lnTo>
                <a:lnTo>
                  <a:pt x="250489" y="111710"/>
                </a:lnTo>
                <a:lnTo>
                  <a:pt x="251506" y="117161"/>
                </a:lnTo>
                <a:lnTo>
                  <a:pt x="251436" y="123907"/>
                </a:lnTo>
                <a:lnTo>
                  <a:pt x="250879" y="130560"/>
                </a:lnTo>
                <a:lnTo>
                  <a:pt x="250844" y="130975"/>
                </a:lnTo>
                <a:lnTo>
                  <a:pt x="250726" y="132379"/>
                </a:lnTo>
                <a:lnTo>
                  <a:pt x="248386" y="140885"/>
                </a:lnTo>
                <a:lnTo>
                  <a:pt x="244487" y="148595"/>
                </a:lnTo>
                <a:lnTo>
                  <a:pt x="240341" y="153844"/>
                </a:lnTo>
                <a:close/>
              </a:path>
              <a:path w="730885" h="196850">
                <a:moveTo>
                  <a:pt x="207139" y="188217"/>
                </a:moveTo>
                <a:lnTo>
                  <a:pt x="196047" y="188217"/>
                </a:lnTo>
                <a:lnTo>
                  <a:pt x="196047" y="169644"/>
                </a:lnTo>
                <a:lnTo>
                  <a:pt x="186804" y="168351"/>
                </a:lnTo>
                <a:lnTo>
                  <a:pt x="155198" y="143449"/>
                </a:lnTo>
                <a:lnTo>
                  <a:pt x="150571" y="123907"/>
                </a:lnTo>
                <a:lnTo>
                  <a:pt x="169427" y="120580"/>
                </a:lnTo>
                <a:lnTo>
                  <a:pt x="170906" y="130560"/>
                </a:lnTo>
                <a:lnTo>
                  <a:pt x="173494" y="137859"/>
                </a:lnTo>
                <a:lnTo>
                  <a:pt x="182552" y="149132"/>
                </a:lnTo>
                <a:lnTo>
                  <a:pt x="188837" y="152920"/>
                </a:lnTo>
                <a:lnTo>
                  <a:pt x="196047" y="153844"/>
                </a:lnTo>
                <a:lnTo>
                  <a:pt x="240341" y="153844"/>
                </a:lnTo>
                <a:lnTo>
                  <a:pt x="239028" y="155507"/>
                </a:lnTo>
                <a:lnTo>
                  <a:pt x="232459" y="161259"/>
                </a:lnTo>
                <a:lnTo>
                  <a:pt x="224955" y="165486"/>
                </a:lnTo>
                <a:lnTo>
                  <a:pt x="216515" y="168189"/>
                </a:lnTo>
                <a:lnTo>
                  <a:pt x="207139" y="169367"/>
                </a:lnTo>
                <a:lnTo>
                  <a:pt x="207139" y="188217"/>
                </a:lnTo>
                <a:close/>
              </a:path>
              <a:path w="730885" h="196850">
                <a:moveTo>
                  <a:pt x="379062" y="168813"/>
                </a:moveTo>
                <a:lnTo>
                  <a:pt x="337849" y="142080"/>
                </a:lnTo>
                <a:lnTo>
                  <a:pt x="329426" y="91198"/>
                </a:lnTo>
                <a:lnTo>
                  <a:pt x="329715" y="80422"/>
                </a:lnTo>
                <a:lnTo>
                  <a:pt x="329772" y="78290"/>
                </a:lnTo>
                <a:lnTo>
                  <a:pt x="338074" y="39847"/>
                </a:lnTo>
                <a:lnTo>
                  <a:pt x="371089" y="13859"/>
                </a:lnTo>
                <a:lnTo>
                  <a:pt x="379062" y="13305"/>
                </a:lnTo>
                <a:lnTo>
                  <a:pt x="387196" y="13305"/>
                </a:lnTo>
                <a:lnTo>
                  <a:pt x="394313" y="14968"/>
                </a:lnTo>
                <a:lnTo>
                  <a:pt x="400413" y="18294"/>
                </a:lnTo>
                <a:lnTo>
                  <a:pt x="406699" y="21621"/>
                </a:lnTo>
                <a:lnTo>
                  <a:pt x="411875" y="26426"/>
                </a:lnTo>
                <a:lnTo>
                  <a:pt x="413430" y="28828"/>
                </a:lnTo>
                <a:lnTo>
                  <a:pt x="370281" y="28828"/>
                </a:lnTo>
                <a:lnTo>
                  <a:pt x="363441" y="32432"/>
                </a:lnTo>
                <a:lnTo>
                  <a:pt x="349166" y="73838"/>
                </a:lnTo>
                <a:lnTo>
                  <a:pt x="348559" y="91198"/>
                </a:lnTo>
                <a:lnTo>
                  <a:pt x="349114" y="108349"/>
                </a:lnTo>
                <a:lnTo>
                  <a:pt x="363348" y="149409"/>
                </a:lnTo>
                <a:lnTo>
                  <a:pt x="370558" y="153567"/>
                </a:lnTo>
                <a:lnTo>
                  <a:pt x="412989" y="153567"/>
                </a:lnTo>
                <a:lnTo>
                  <a:pt x="411973" y="154918"/>
                </a:lnTo>
                <a:lnTo>
                  <a:pt x="406809" y="159925"/>
                </a:lnTo>
                <a:lnTo>
                  <a:pt x="401003" y="163823"/>
                </a:lnTo>
                <a:lnTo>
                  <a:pt x="394451" y="166595"/>
                </a:lnTo>
                <a:lnTo>
                  <a:pt x="387138" y="168258"/>
                </a:lnTo>
                <a:lnTo>
                  <a:pt x="379062" y="168813"/>
                </a:lnTo>
                <a:close/>
              </a:path>
              <a:path w="730885" h="196850">
                <a:moveTo>
                  <a:pt x="412989" y="153567"/>
                </a:moveTo>
                <a:lnTo>
                  <a:pt x="387750" y="153567"/>
                </a:lnTo>
                <a:lnTo>
                  <a:pt x="394960" y="149409"/>
                </a:lnTo>
                <a:lnTo>
                  <a:pt x="400691" y="141093"/>
                </a:lnTo>
                <a:lnTo>
                  <a:pt x="404573" y="133297"/>
                </a:lnTo>
                <a:lnTo>
                  <a:pt x="407346" y="122382"/>
                </a:lnTo>
                <a:lnTo>
                  <a:pt x="409009" y="108349"/>
                </a:lnTo>
                <a:lnTo>
                  <a:pt x="409564" y="91198"/>
                </a:lnTo>
                <a:lnTo>
                  <a:pt x="408997" y="73838"/>
                </a:lnTo>
                <a:lnTo>
                  <a:pt x="394960" y="32986"/>
                </a:lnTo>
                <a:lnTo>
                  <a:pt x="387658" y="28828"/>
                </a:lnTo>
                <a:lnTo>
                  <a:pt x="413430" y="28828"/>
                </a:lnTo>
                <a:lnTo>
                  <a:pt x="415942" y="32709"/>
                </a:lnTo>
                <a:lnTo>
                  <a:pt x="420009" y="38807"/>
                </a:lnTo>
                <a:lnTo>
                  <a:pt x="423152" y="46292"/>
                </a:lnTo>
                <a:lnTo>
                  <a:pt x="428697" y="91198"/>
                </a:lnTo>
                <a:lnTo>
                  <a:pt x="428351" y="103983"/>
                </a:lnTo>
                <a:lnTo>
                  <a:pt x="420187" y="142080"/>
                </a:lnTo>
                <a:lnTo>
                  <a:pt x="416427" y="148993"/>
                </a:lnTo>
                <a:lnTo>
                  <a:pt x="412989" y="153567"/>
                </a:lnTo>
                <a:close/>
              </a:path>
              <a:path w="730885" h="196850">
                <a:moveTo>
                  <a:pt x="467796" y="196533"/>
                </a:moveTo>
                <a:lnTo>
                  <a:pt x="462527" y="188494"/>
                </a:lnTo>
                <a:lnTo>
                  <a:pt x="466410" y="186831"/>
                </a:lnTo>
                <a:lnTo>
                  <a:pt x="469275" y="184243"/>
                </a:lnTo>
                <a:lnTo>
                  <a:pt x="471124" y="180732"/>
                </a:lnTo>
                <a:lnTo>
                  <a:pt x="472972" y="177406"/>
                </a:lnTo>
                <a:lnTo>
                  <a:pt x="474081" y="172601"/>
                </a:lnTo>
                <a:lnTo>
                  <a:pt x="474451" y="166318"/>
                </a:lnTo>
                <a:lnTo>
                  <a:pt x="463637" y="166318"/>
                </a:lnTo>
                <a:lnTo>
                  <a:pt x="463637" y="144974"/>
                </a:lnTo>
                <a:lnTo>
                  <a:pt x="484988" y="144974"/>
                </a:lnTo>
                <a:lnTo>
                  <a:pt x="484988" y="174079"/>
                </a:lnTo>
                <a:lnTo>
                  <a:pt x="483602" y="180362"/>
                </a:lnTo>
                <a:lnTo>
                  <a:pt x="480829" y="185167"/>
                </a:lnTo>
                <a:lnTo>
                  <a:pt x="478056" y="190157"/>
                </a:lnTo>
                <a:lnTo>
                  <a:pt x="473712" y="193945"/>
                </a:lnTo>
                <a:lnTo>
                  <a:pt x="467796" y="196533"/>
                </a:lnTo>
                <a:close/>
              </a:path>
              <a:path w="730885" h="196850">
                <a:moveTo>
                  <a:pt x="556530" y="168813"/>
                </a:moveTo>
                <a:lnTo>
                  <a:pt x="515317" y="142080"/>
                </a:lnTo>
                <a:lnTo>
                  <a:pt x="506895" y="91198"/>
                </a:lnTo>
                <a:lnTo>
                  <a:pt x="507184" y="80422"/>
                </a:lnTo>
                <a:lnTo>
                  <a:pt x="507241" y="78290"/>
                </a:lnTo>
                <a:lnTo>
                  <a:pt x="515543" y="39847"/>
                </a:lnTo>
                <a:lnTo>
                  <a:pt x="548558" y="13859"/>
                </a:lnTo>
                <a:lnTo>
                  <a:pt x="556530" y="13305"/>
                </a:lnTo>
                <a:lnTo>
                  <a:pt x="564664" y="13305"/>
                </a:lnTo>
                <a:lnTo>
                  <a:pt x="571782" y="14968"/>
                </a:lnTo>
                <a:lnTo>
                  <a:pt x="577882" y="18294"/>
                </a:lnTo>
                <a:lnTo>
                  <a:pt x="584167" y="21621"/>
                </a:lnTo>
                <a:lnTo>
                  <a:pt x="589344" y="26426"/>
                </a:lnTo>
                <a:lnTo>
                  <a:pt x="590899" y="28828"/>
                </a:lnTo>
                <a:lnTo>
                  <a:pt x="547749" y="28828"/>
                </a:lnTo>
                <a:lnTo>
                  <a:pt x="540909" y="32432"/>
                </a:lnTo>
                <a:lnTo>
                  <a:pt x="526635" y="73838"/>
                </a:lnTo>
                <a:lnTo>
                  <a:pt x="526028" y="91198"/>
                </a:lnTo>
                <a:lnTo>
                  <a:pt x="526583" y="108349"/>
                </a:lnTo>
                <a:lnTo>
                  <a:pt x="540817" y="149409"/>
                </a:lnTo>
                <a:lnTo>
                  <a:pt x="548027" y="153567"/>
                </a:lnTo>
                <a:lnTo>
                  <a:pt x="590458" y="153567"/>
                </a:lnTo>
                <a:lnTo>
                  <a:pt x="589442" y="154918"/>
                </a:lnTo>
                <a:lnTo>
                  <a:pt x="584278" y="159925"/>
                </a:lnTo>
                <a:lnTo>
                  <a:pt x="578471" y="163823"/>
                </a:lnTo>
                <a:lnTo>
                  <a:pt x="571920" y="166595"/>
                </a:lnTo>
                <a:lnTo>
                  <a:pt x="564607" y="168258"/>
                </a:lnTo>
                <a:lnTo>
                  <a:pt x="556530" y="168813"/>
                </a:lnTo>
                <a:close/>
              </a:path>
              <a:path w="730885" h="196850">
                <a:moveTo>
                  <a:pt x="590458" y="153567"/>
                </a:moveTo>
                <a:lnTo>
                  <a:pt x="565219" y="153567"/>
                </a:lnTo>
                <a:lnTo>
                  <a:pt x="572429" y="149409"/>
                </a:lnTo>
                <a:lnTo>
                  <a:pt x="578159" y="141093"/>
                </a:lnTo>
                <a:lnTo>
                  <a:pt x="582042" y="133297"/>
                </a:lnTo>
                <a:lnTo>
                  <a:pt x="584814" y="122382"/>
                </a:lnTo>
                <a:lnTo>
                  <a:pt x="586478" y="108349"/>
                </a:lnTo>
                <a:lnTo>
                  <a:pt x="587033" y="91198"/>
                </a:lnTo>
                <a:lnTo>
                  <a:pt x="586466" y="73838"/>
                </a:lnTo>
                <a:lnTo>
                  <a:pt x="572429" y="32986"/>
                </a:lnTo>
                <a:lnTo>
                  <a:pt x="565127" y="28828"/>
                </a:lnTo>
                <a:lnTo>
                  <a:pt x="590899" y="28828"/>
                </a:lnTo>
                <a:lnTo>
                  <a:pt x="593411" y="32709"/>
                </a:lnTo>
                <a:lnTo>
                  <a:pt x="597478" y="38807"/>
                </a:lnTo>
                <a:lnTo>
                  <a:pt x="600620" y="46292"/>
                </a:lnTo>
                <a:lnTo>
                  <a:pt x="606166" y="91198"/>
                </a:lnTo>
                <a:lnTo>
                  <a:pt x="605820" y="103983"/>
                </a:lnTo>
                <a:lnTo>
                  <a:pt x="597656" y="142080"/>
                </a:lnTo>
                <a:lnTo>
                  <a:pt x="593896" y="148993"/>
                </a:lnTo>
                <a:lnTo>
                  <a:pt x="590458" y="153567"/>
                </a:lnTo>
                <a:close/>
              </a:path>
              <a:path w="730885" h="196850">
                <a:moveTo>
                  <a:pt x="680758" y="168813"/>
                </a:moveTo>
                <a:lnTo>
                  <a:pt x="639546" y="142080"/>
                </a:lnTo>
                <a:lnTo>
                  <a:pt x="631123" y="91198"/>
                </a:lnTo>
                <a:lnTo>
                  <a:pt x="631412" y="80422"/>
                </a:lnTo>
                <a:lnTo>
                  <a:pt x="631469" y="78290"/>
                </a:lnTo>
                <a:lnTo>
                  <a:pt x="639771" y="39847"/>
                </a:lnTo>
                <a:lnTo>
                  <a:pt x="672786" y="13859"/>
                </a:lnTo>
                <a:lnTo>
                  <a:pt x="680758" y="13305"/>
                </a:lnTo>
                <a:lnTo>
                  <a:pt x="688893" y="13305"/>
                </a:lnTo>
                <a:lnTo>
                  <a:pt x="696010" y="14968"/>
                </a:lnTo>
                <a:lnTo>
                  <a:pt x="702110" y="18294"/>
                </a:lnTo>
                <a:lnTo>
                  <a:pt x="708396" y="21621"/>
                </a:lnTo>
                <a:lnTo>
                  <a:pt x="713572" y="26426"/>
                </a:lnTo>
                <a:lnTo>
                  <a:pt x="715127" y="28828"/>
                </a:lnTo>
                <a:lnTo>
                  <a:pt x="671978" y="28828"/>
                </a:lnTo>
                <a:lnTo>
                  <a:pt x="665138" y="32432"/>
                </a:lnTo>
                <a:lnTo>
                  <a:pt x="650863" y="73838"/>
                </a:lnTo>
                <a:lnTo>
                  <a:pt x="650256" y="91198"/>
                </a:lnTo>
                <a:lnTo>
                  <a:pt x="650811" y="108349"/>
                </a:lnTo>
                <a:lnTo>
                  <a:pt x="665045" y="149409"/>
                </a:lnTo>
                <a:lnTo>
                  <a:pt x="672255" y="153567"/>
                </a:lnTo>
                <a:lnTo>
                  <a:pt x="714686" y="153567"/>
                </a:lnTo>
                <a:lnTo>
                  <a:pt x="713670" y="154918"/>
                </a:lnTo>
                <a:lnTo>
                  <a:pt x="708506" y="159925"/>
                </a:lnTo>
                <a:lnTo>
                  <a:pt x="702699" y="163823"/>
                </a:lnTo>
                <a:lnTo>
                  <a:pt x="696148" y="166595"/>
                </a:lnTo>
                <a:lnTo>
                  <a:pt x="688835" y="168258"/>
                </a:lnTo>
                <a:lnTo>
                  <a:pt x="680758" y="168813"/>
                </a:lnTo>
                <a:close/>
              </a:path>
              <a:path w="730885" h="196850">
                <a:moveTo>
                  <a:pt x="714686" y="153567"/>
                </a:moveTo>
                <a:lnTo>
                  <a:pt x="689447" y="153567"/>
                </a:lnTo>
                <a:lnTo>
                  <a:pt x="696657" y="149409"/>
                </a:lnTo>
                <a:lnTo>
                  <a:pt x="702388" y="141093"/>
                </a:lnTo>
                <a:lnTo>
                  <a:pt x="706270" y="133297"/>
                </a:lnTo>
                <a:lnTo>
                  <a:pt x="709043" y="122382"/>
                </a:lnTo>
                <a:lnTo>
                  <a:pt x="710706" y="108349"/>
                </a:lnTo>
                <a:lnTo>
                  <a:pt x="711261" y="91198"/>
                </a:lnTo>
                <a:lnTo>
                  <a:pt x="710694" y="73838"/>
                </a:lnTo>
                <a:lnTo>
                  <a:pt x="696657" y="32986"/>
                </a:lnTo>
                <a:lnTo>
                  <a:pt x="689355" y="28828"/>
                </a:lnTo>
                <a:lnTo>
                  <a:pt x="715127" y="28828"/>
                </a:lnTo>
                <a:lnTo>
                  <a:pt x="717639" y="32709"/>
                </a:lnTo>
                <a:lnTo>
                  <a:pt x="721706" y="38807"/>
                </a:lnTo>
                <a:lnTo>
                  <a:pt x="724848" y="46292"/>
                </a:lnTo>
                <a:lnTo>
                  <a:pt x="730394" y="91198"/>
                </a:lnTo>
                <a:lnTo>
                  <a:pt x="730048" y="103983"/>
                </a:lnTo>
                <a:lnTo>
                  <a:pt x="721884" y="142080"/>
                </a:lnTo>
                <a:lnTo>
                  <a:pt x="718124" y="148993"/>
                </a:lnTo>
                <a:lnTo>
                  <a:pt x="714686" y="1535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25788" y="6800267"/>
            <a:ext cx="1404776" cy="196533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48319" y="5600409"/>
            <a:ext cx="1582244" cy="196533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48319" y="4400551"/>
            <a:ext cx="1582244" cy="196532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48319" y="3200692"/>
            <a:ext cx="1582244" cy="19653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807436" y="8242119"/>
            <a:ext cx="1367895" cy="157448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12654" y="8242119"/>
            <a:ext cx="1219820" cy="199859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289114" y="8242119"/>
            <a:ext cx="1142732" cy="196532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743341" y="8242119"/>
            <a:ext cx="953894" cy="157448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077220" y="8242119"/>
            <a:ext cx="1018504" cy="157448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389750" y="8242119"/>
            <a:ext cx="1095592" cy="199859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50538" y="2605420"/>
            <a:ext cx="6587140" cy="327647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1016000" y="609483"/>
            <a:ext cx="403796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0">
                <a:solidFill>
                  <a:srgbClr val="FFFFFF"/>
                </a:solidFill>
                <a:latin typeface="Arial MT"/>
                <a:cs typeface="Arial MT"/>
              </a:rPr>
              <a:t>Obras</a:t>
            </a:r>
            <a:r>
              <a:rPr dirty="0" sz="2600" spc="-1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>
                <a:solidFill>
                  <a:srgbClr val="FFFFFF"/>
                </a:solidFill>
                <a:latin typeface="Arial MT"/>
                <a:cs typeface="Arial MT"/>
              </a:rPr>
              <a:t>reformas</a:t>
            </a:r>
            <a:r>
              <a:rPr dirty="0" sz="2600" spc="-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leiaute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5" name="object 3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4590" y="3123800"/>
            <a:ext cx="2353945" cy="3440429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300" spc="-155">
                <a:latin typeface="Arial Black"/>
                <a:cs typeface="Arial Black"/>
              </a:rPr>
              <a:t>Meta</a:t>
            </a:r>
            <a:r>
              <a:rPr dirty="0" sz="2300" spc="-204">
                <a:latin typeface="Arial Black"/>
                <a:cs typeface="Arial Black"/>
              </a:rPr>
              <a:t> </a:t>
            </a:r>
            <a:r>
              <a:rPr dirty="0" sz="2300" spc="-10">
                <a:latin typeface="Arial Black"/>
                <a:cs typeface="Arial Black"/>
              </a:rPr>
              <a:t>anual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217000"/>
              </a:lnSpc>
            </a:pPr>
            <a:r>
              <a:rPr dirty="0" sz="2300" spc="-45">
                <a:latin typeface="Arial Black"/>
                <a:cs typeface="Arial Black"/>
              </a:rPr>
              <a:t>Consolidado </a:t>
            </a:r>
            <a:r>
              <a:rPr dirty="0" sz="2300" spc="-60">
                <a:latin typeface="Arial Black"/>
                <a:cs typeface="Arial Black"/>
              </a:rPr>
              <a:t>Restante </a:t>
            </a:r>
            <a:r>
              <a:rPr dirty="0" sz="2300" spc="-50">
                <a:latin typeface="Arial Black"/>
                <a:cs typeface="Arial Black"/>
              </a:rPr>
              <a:t>Desempenho </a:t>
            </a:r>
            <a:r>
              <a:rPr dirty="0" sz="2300" spc="-145">
                <a:latin typeface="Arial Black"/>
                <a:cs typeface="Arial Black"/>
              </a:rPr>
              <a:t>Média</a:t>
            </a:r>
            <a:r>
              <a:rPr dirty="0" sz="2300" spc="-195">
                <a:latin typeface="Arial Black"/>
                <a:cs typeface="Arial Black"/>
              </a:rPr>
              <a:t> </a:t>
            </a:r>
            <a:r>
              <a:rPr dirty="0" sz="2300" spc="-165">
                <a:latin typeface="Arial Black"/>
                <a:cs typeface="Arial Black"/>
              </a:rPr>
              <a:t>semestral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173094" y="3123800"/>
            <a:ext cx="2573020" cy="3440429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2300" spc="-60">
                <a:latin typeface="Arial Black"/>
                <a:cs typeface="Arial Black"/>
              </a:rPr>
              <a:t>R$13.000.000,00</a:t>
            </a:r>
            <a:endParaRPr sz="2300">
              <a:latin typeface="Arial Black"/>
              <a:cs typeface="Arial Black"/>
            </a:endParaRPr>
          </a:p>
          <a:p>
            <a:pPr algn="ctr" marL="147955" marR="140335">
              <a:lnSpc>
                <a:spcPct val="217000"/>
              </a:lnSpc>
            </a:pPr>
            <a:r>
              <a:rPr dirty="0" sz="2300" spc="-120">
                <a:latin typeface="Arial Black"/>
                <a:cs typeface="Arial Black"/>
              </a:rPr>
              <a:t>R$3.600.704,01 R$9.399.295,99 </a:t>
            </a:r>
            <a:r>
              <a:rPr dirty="0" sz="2300" spc="-80">
                <a:latin typeface="Arial Black"/>
                <a:cs typeface="Arial Black"/>
              </a:rPr>
              <a:t>27,70% </a:t>
            </a:r>
            <a:r>
              <a:rPr dirty="0" sz="2300" spc="-85">
                <a:latin typeface="Arial Black"/>
                <a:cs typeface="Arial Black"/>
              </a:rPr>
              <a:t>R$600.117,34</a:t>
            </a:r>
            <a:endParaRPr sz="2300">
              <a:latin typeface="Arial Black"/>
              <a:cs typeface="Arial Black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93649" y="2945405"/>
          <a:ext cx="6300470" cy="3800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7055"/>
                <a:gridCol w="3107055"/>
              </a:tblGrid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1015" y="4518799"/>
            <a:ext cx="5180376" cy="401668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8650" y="7195662"/>
            <a:ext cx="913498" cy="165492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7171548" y="7515102"/>
            <a:ext cx="632460" cy="198120"/>
          </a:xfrm>
          <a:custGeom>
            <a:avLst/>
            <a:gdLst/>
            <a:ahLst/>
            <a:cxnLst/>
            <a:rect l="l" t="t" r="r" b="b"/>
            <a:pathLst>
              <a:path w="632459" h="198120">
                <a:moveTo>
                  <a:pt x="43499" y="165492"/>
                </a:moveTo>
                <a:lnTo>
                  <a:pt x="22785" y="165492"/>
                </a:lnTo>
                <a:lnTo>
                  <a:pt x="23359" y="155371"/>
                </a:lnTo>
                <a:lnTo>
                  <a:pt x="34252" y="105523"/>
                </a:lnTo>
                <a:lnTo>
                  <a:pt x="50897" y="66611"/>
                </a:lnTo>
                <a:lnTo>
                  <a:pt x="72314" y="33194"/>
                </a:lnTo>
                <a:lnTo>
                  <a:pt x="79897" y="23980"/>
                </a:lnTo>
                <a:lnTo>
                  <a:pt x="0" y="23980"/>
                </a:lnTo>
                <a:lnTo>
                  <a:pt x="0" y="4736"/>
                </a:lnTo>
                <a:lnTo>
                  <a:pt x="105346" y="4736"/>
                </a:lnTo>
                <a:lnTo>
                  <a:pt x="105346" y="20427"/>
                </a:lnTo>
                <a:lnTo>
                  <a:pt x="97652" y="29401"/>
                </a:lnTo>
                <a:lnTo>
                  <a:pt x="89959" y="39745"/>
                </a:lnTo>
                <a:lnTo>
                  <a:pt x="67450" y="78268"/>
                </a:lnTo>
                <a:lnTo>
                  <a:pt x="51193" y="120789"/>
                </a:lnTo>
                <a:lnTo>
                  <a:pt x="44535" y="153595"/>
                </a:lnTo>
                <a:lnTo>
                  <a:pt x="43499" y="165492"/>
                </a:lnTo>
                <a:close/>
              </a:path>
              <a:path w="632459" h="198120">
                <a:moveTo>
                  <a:pt x="152989" y="51217"/>
                </a:moveTo>
                <a:lnTo>
                  <a:pt x="132571" y="49144"/>
                </a:lnTo>
                <a:lnTo>
                  <a:pt x="134234" y="38881"/>
                </a:lnTo>
                <a:lnTo>
                  <a:pt x="134328" y="38301"/>
                </a:lnTo>
                <a:lnTo>
                  <a:pt x="164530" y="5106"/>
                </a:lnTo>
                <a:lnTo>
                  <a:pt x="185540" y="2072"/>
                </a:lnTo>
                <a:lnTo>
                  <a:pt x="195863" y="2831"/>
                </a:lnTo>
                <a:lnTo>
                  <a:pt x="196394" y="2831"/>
                </a:lnTo>
                <a:lnTo>
                  <a:pt x="206476" y="5328"/>
                </a:lnTo>
                <a:lnTo>
                  <a:pt x="215113" y="9399"/>
                </a:lnTo>
                <a:lnTo>
                  <a:pt x="222530" y="15098"/>
                </a:lnTo>
                <a:lnTo>
                  <a:pt x="225595" y="18651"/>
                </a:lnTo>
                <a:lnTo>
                  <a:pt x="175281" y="18651"/>
                </a:lnTo>
                <a:lnTo>
                  <a:pt x="167852" y="21414"/>
                </a:lnTo>
                <a:lnTo>
                  <a:pt x="167686" y="21414"/>
                </a:lnTo>
                <a:lnTo>
                  <a:pt x="161867" y="27236"/>
                </a:lnTo>
                <a:lnTo>
                  <a:pt x="158094" y="31955"/>
                </a:lnTo>
                <a:lnTo>
                  <a:pt x="155356" y="37524"/>
                </a:lnTo>
                <a:lnTo>
                  <a:pt x="153655" y="43945"/>
                </a:lnTo>
                <a:lnTo>
                  <a:pt x="152989" y="51217"/>
                </a:lnTo>
                <a:close/>
              </a:path>
              <a:path w="632459" h="198120">
                <a:moveTo>
                  <a:pt x="236438" y="165492"/>
                </a:moveTo>
                <a:lnTo>
                  <a:pt x="128724" y="165492"/>
                </a:lnTo>
                <a:lnTo>
                  <a:pt x="128724" y="160756"/>
                </a:lnTo>
                <a:lnTo>
                  <a:pt x="149198" y="124434"/>
                </a:lnTo>
                <a:lnTo>
                  <a:pt x="170448" y="105394"/>
                </a:lnTo>
                <a:lnTo>
                  <a:pt x="182673" y="95013"/>
                </a:lnTo>
                <a:lnTo>
                  <a:pt x="210397" y="64483"/>
                </a:lnTo>
                <a:lnTo>
                  <a:pt x="215724" y="38881"/>
                </a:lnTo>
                <a:lnTo>
                  <a:pt x="212863" y="32269"/>
                </a:lnTo>
                <a:lnTo>
                  <a:pt x="207142" y="26940"/>
                </a:lnTo>
                <a:lnTo>
                  <a:pt x="201421" y="21414"/>
                </a:lnTo>
                <a:lnTo>
                  <a:pt x="194023" y="18651"/>
                </a:lnTo>
                <a:lnTo>
                  <a:pt x="225595" y="18651"/>
                </a:lnTo>
                <a:lnTo>
                  <a:pt x="236142" y="53881"/>
                </a:lnTo>
                <a:lnTo>
                  <a:pt x="234761" y="60295"/>
                </a:lnTo>
                <a:lnTo>
                  <a:pt x="231999" y="66611"/>
                </a:lnTo>
                <a:lnTo>
                  <a:pt x="229434" y="72729"/>
                </a:lnTo>
                <a:lnTo>
                  <a:pt x="198098" y="106319"/>
                </a:lnTo>
                <a:lnTo>
                  <a:pt x="179973" y="121825"/>
                </a:lnTo>
                <a:lnTo>
                  <a:pt x="173333" y="127598"/>
                </a:lnTo>
                <a:lnTo>
                  <a:pt x="156540" y="146249"/>
                </a:lnTo>
                <a:lnTo>
                  <a:pt x="236438" y="146249"/>
                </a:lnTo>
                <a:lnTo>
                  <a:pt x="236438" y="165492"/>
                </a:lnTo>
                <a:close/>
              </a:path>
              <a:path w="632459" h="198120">
                <a:moveTo>
                  <a:pt x="279050" y="197762"/>
                </a:moveTo>
                <a:lnTo>
                  <a:pt x="273428" y="189177"/>
                </a:lnTo>
                <a:lnTo>
                  <a:pt x="277570" y="187400"/>
                </a:lnTo>
                <a:lnTo>
                  <a:pt x="280628" y="184637"/>
                </a:lnTo>
                <a:lnTo>
                  <a:pt x="282601" y="180887"/>
                </a:lnTo>
                <a:lnTo>
                  <a:pt x="284574" y="177335"/>
                </a:lnTo>
                <a:lnTo>
                  <a:pt x="285757" y="172203"/>
                </a:lnTo>
                <a:lnTo>
                  <a:pt x="286152" y="165492"/>
                </a:lnTo>
                <a:lnTo>
                  <a:pt x="274611" y="165492"/>
                </a:lnTo>
                <a:lnTo>
                  <a:pt x="274611" y="142696"/>
                </a:lnTo>
                <a:lnTo>
                  <a:pt x="297397" y="142696"/>
                </a:lnTo>
                <a:lnTo>
                  <a:pt x="297397" y="173782"/>
                </a:lnTo>
                <a:lnTo>
                  <a:pt x="295917" y="180492"/>
                </a:lnTo>
                <a:lnTo>
                  <a:pt x="292958" y="185624"/>
                </a:lnTo>
                <a:lnTo>
                  <a:pt x="289999" y="190953"/>
                </a:lnTo>
                <a:lnTo>
                  <a:pt x="285363" y="194999"/>
                </a:lnTo>
                <a:lnTo>
                  <a:pt x="279050" y="197762"/>
                </a:lnTo>
                <a:close/>
              </a:path>
              <a:path w="632459" h="198120">
                <a:moveTo>
                  <a:pt x="342968" y="47664"/>
                </a:moveTo>
                <a:lnTo>
                  <a:pt x="322846" y="44111"/>
                </a:lnTo>
                <a:lnTo>
                  <a:pt x="325213" y="34749"/>
                </a:lnTo>
                <a:lnTo>
                  <a:pt x="328764" y="26496"/>
                </a:lnTo>
                <a:lnTo>
                  <a:pt x="362443" y="2775"/>
                </a:lnTo>
                <a:lnTo>
                  <a:pt x="371672" y="2072"/>
                </a:lnTo>
                <a:lnTo>
                  <a:pt x="380550" y="2072"/>
                </a:lnTo>
                <a:lnTo>
                  <a:pt x="388737" y="4045"/>
                </a:lnTo>
                <a:lnTo>
                  <a:pt x="396233" y="7993"/>
                </a:lnTo>
                <a:lnTo>
                  <a:pt x="403730" y="11743"/>
                </a:lnTo>
                <a:lnTo>
                  <a:pt x="409451" y="16875"/>
                </a:lnTo>
                <a:lnTo>
                  <a:pt x="410348" y="18355"/>
                </a:lnTo>
                <a:lnTo>
                  <a:pt x="364570" y="18355"/>
                </a:lnTo>
                <a:lnTo>
                  <a:pt x="358060" y="20822"/>
                </a:lnTo>
                <a:lnTo>
                  <a:pt x="352734" y="25756"/>
                </a:lnTo>
                <a:lnTo>
                  <a:pt x="347604" y="30690"/>
                </a:lnTo>
                <a:lnTo>
                  <a:pt x="344349" y="37993"/>
                </a:lnTo>
                <a:lnTo>
                  <a:pt x="342968" y="47664"/>
                </a:lnTo>
                <a:close/>
              </a:path>
              <a:path w="632459" h="198120">
                <a:moveTo>
                  <a:pt x="408023" y="70953"/>
                </a:moveTo>
                <a:lnTo>
                  <a:pt x="374583" y="70953"/>
                </a:lnTo>
                <a:lnTo>
                  <a:pt x="381832" y="68881"/>
                </a:lnTo>
                <a:lnTo>
                  <a:pt x="388540" y="64539"/>
                </a:lnTo>
                <a:lnTo>
                  <a:pt x="395444" y="59999"/>
                </a:lnTo>
                <a:lnTo>
                  <a:pt x="398897" y="53092"/>
                </a:lnTo>
                <a:lnTo>
                  <a:pt x="398897" y="36513"/>
                </a:lnTo>
                <a:lnTo>
                  <a:pt x="396511" y="30690"/>
                </a:lnTo>
                <a:lnTo>
                  <a:pt x="396431" y="30493"/>
                </a:lnTo>
                <a:lnTo>
                  <a:pt x="391499" y="25756"/>
                </a:lnTo>
                <a:lnTo>
                  <a:pt x="386567" y="20822"/>
                </a:lnTo>
                <a:lnTo>
                  <a:pt x="380155" y="18355"/>
                </a:lnTo>
                <a:lnTo>
                  <a:pt x="410348" y="18355"/>
                </a:lnTo>
                <a:lnTo>
                  <a:pt x="417342" y="29901"/>
                </a:lnTo>
                <a:lnTo>
                  <a:pt x="419204" y="36513"/>
                </a:lnTo>
                <a:lnTo>
                  <a:pt x="419315" y="51315"/>
                </a:lnTo>
                <a:lnTo>
                  <a:pt x="417441" y="57730"/>
                </a:lnTo>
                <a:lnTo>
                  <a:pt x="413693" y="63651"/>
                </a:lnTo>
                <a:lnTo>
                  <a:pt x="409944" y="69374"/>
                </a:lnTo>
                <a:lnTo>
                  <a:pt x="408023" y="70953"/>
                </a:lnTo>
                <a:close/>
              </a:path>
              <a:path w="632459" h="198120">
                <a:moveTo>
                  <a:pt x="360131" y="88519"/>
                </a:moveTo>
                <a:lnTo>
                  <a:pt x="362473" y="70953"/>
                </a:lnTo>
                <a:lnTo>
                  <a:pt x="362499" y="70756"/>
                </a:lnTo>
                <a:lnTo>
                  <a:pt x="363880" y="70953"/>
                </a:lnTo>
                <a:lnTo>
                  <a:pt x="408023" y="70953"/>
                </a:lnTo>
                <a:lnTo>
                  <a:pt x="404421" y="73913"/>
                </a:lnTo>
                <a:lnTo>
                  <a:pt x="397121" y="77269"/>
                </a:lnTo>
                <a:lnTo>
                  <a:pt x="403835" y="79360"/>
                </a:lnTo>
                <a:lnTo>
                  <a:pt x="409772" y="82376"/>
                </a:lnTo>
                <a:lnTo>
                  <a:pt x="414714" y="86151"/>
                </a:lnTo>
                <a:lnTo>
                  <a:pt x="370587" y="86151"/>
                </a:lnTo>
                <a:lnTo>
                  <a:pt x="365853" y="86940"/>
                </a:lnTo>
                <a:lnTo>
                  <a:pt x="360131" y="88519"/>
                </a:lnTo>
                <a:close/>
              </a:path>
              <a:path w="632459" h="198120">
                <a:moveTo>
                  <a:pt x="413182" y="151874"/>
                </a:moveTo>
                <a:lnTo>
                  <a:pt x="372560" y="151874"/>
                </a:lnTo>
                <a:lnTo>
                  <a:pt x="379385" y="151263"/>
                </a:lnTo>
                <a:lnTo>
                  <a:pt x="385701" y="149407"/>
                </a:lnTo>
                <a:lnTo>
                  <a:pt x="406295" y="117828"/>
                </a:lnTo>
                <a:lnTo>
                  <a:pt x="406295" y="108749"/>
                </a:lnTo>
                <a:lnTo>
                  <a:pt x="403237" y="101249"/>
                </a:lnTo>
                <a:lnTo>
                  <a:pt x="397121" y="95328"/>
                </a:lnTo>
                <a:lnTo>
                  <a:pt x="391203" y="89210"/>
                </a:lnTo>
                <a:lnTo>
                  <a:pt x="383608" y="86151"/>
                </a:lnTo>
                <a:lnTo>
                  <a:pt x="414714" y="86151"/>
                </a:lnTo>
                <a:lnTo>
                  <a:pt x="427305" y="117532"/>
                </a:lnTo>
                <a:lnTo>
                  <a:pt x="426326" y="127764"/>
                </a:lnTo>
                <a:lnTo>
                  <a:pt x="423476" y="136923"/>
                </a:lnTo>
                <a:lnTo>
                  <a:pt x="423384" y="137219"/>
                </a:lnTo>
                <a:lnTo>
                  <a:pt x="418483" y="145842"/>
                </a:lnTo>
                <a:lnTo>
                  <a:pt x="413182" y="151874"/>
                </a:lnTo>
                <a:close/>
              </a:path>
              <a:path w="632459" h="198120">
                <a:moveTo>
                  <a:pt x="372560" y="168453"/>
                </a:moveTo>
                <a:lnTo>
                  <a:pt x="330706" y="148765"/>
                </a:lnTo>
                <a:lnTo>
                  <a:pt x="320774" y="122565"/>
                </a:lnTo>
                <a:lnTo>
                  <a:pt x="340897" y="119900"/>
                </a:lnTo>
                <a:lnTo>
                  <a:pt x="342839" y="127764"/>
                </a:lnTo>
                <a:lnTo>
                  <a:pt x="345410" y="134481"/>
                </a:lnTo>
                <a:lnTo>
                  <a:pt x="348609" y="140050"/>
                </a:lnTo>
                <a:lnTo>
                  <a:pt x="352438" y="144473"/>
                </a:lnTo>
                <a:lnTo>
                  <a:pt x="357961" y="149407"/>
                </a:lnTo>
                <a:lnTo>
                  <a:pt x="364669" y="151874"/>
                </a:lnTo>
                <a:lnTo>
                  <a:pt x="413182" y="151874"/>
                </a:lnTo>
                <a:lnTo>
                  <a:pt x="411621" y="153650"/>
                </a:lnTo>
                <a:lnTo>
                  <a:pt x="403409" y="160127"/>
                </a:lnTo>
                <a:lnTo>
                  <a:pt x="394162" y="164752"/>
                </a:lnTo>
                <a:lnTo>
                  <a:pt x="383879" y="167528"/>
                </a:lnTo>
                <a:lnTo>
                  <a:pt x="372560" y="168453"/>
                </a:lnTo>
                <a:close/>
              </a:path>
              <a:path w="632459" h="198120">
                <a:moveTo>
                  <a:pt x="491519" y="85854"/>
                </a:moveTo>
                <a:lnTo>
                  <a:pt x="459693" y="61282"/>
                </a:lnTo>
                <a:lnTo>
                  <a:pt x="457916" y="52697"/>
                </a:lnTo>
                <a:lnTo>
                  <a:pt x="457803" y="52142"/>
                </a:lnTo>
                <a:lnTo>
                  <a:pt x="457262" y="42927"/>
                </a:lnTo>
                <a:lnTo>
                  <a:pt x="457193" y="41743"/>
                </a:lnTo>
                <a:lnTo>
                  <a:pt x="457729" y="33342"/>
                </a:lnTo>
                <a:lnTo>
                  <a:pt x="483641" y="684"/>
                </a:lnTo>
                <a:lnTo>
                  <a:pt x="484179" y="684"/>
                </a:lnTo>
                <a:lnTo>
                  <a:pt x="491223" y="0"/>
                </a:lnTo>
                <a:lnTo>
                  <a:pt x="518593" y="13618"/>
                </a:lnTo>
                <a:lnTo>
                  <a:pt x="486883" y="13618"/>
                </a:lnTo>
                <a:lnTo>
                  <a:pt x="482740" y="15789"/>
                </a:lnTo>
                <a:lnTo>
                  <a:pt x="474652" y="32368"/>
                </a:lnTo>
                <a:lnTo>
                  <a:pt x="474652" y="54276"/>
                </a:lnTo>
                <a:lnTo>
                  <a:pt x="486883" y="72236"/>
                </a:lnTo>
                <a:lnTo>
                  <a:pt x="518318" y="72236"/>
                </a:lnTo>
                <a:lnTo>
                  <a:pt x="516376" y="74901"/>
                </a:lnTo>
                <a:lnTo>
                  <a:pt x="511050" y="79693"/>
                </a:lnTo>
                <a:lnTo>
                  <a:pt x="505131" y="83116"/>
                </a:lnTo>
                <a:lnTo>
                  <a:pt x="498621" y="85170"/>
                </a:lnTo>
                <a:lnTo>
                  <a:pt x="491519" y="85854"/>
                </a:lnTo>
                <a:close/>
              </a:path>
              <a:path w="632459" h="198120">
                <a:moveTo>
                  <a:pt x="508386" y="171413"/>
                </a:moveTo>
                <a:lnTo>
                  <a:pt x="491815" y="171413"/>
                </a:lnTo>
                <a:lnTo>
                  <a:pt x="580886" y="0"/>
                </a:lnTo>
                <a:lnTo>
                  <a:pt x="597162" y="0"/>
                </a:lnTo>
                <a:lnTo>
                  <a:pt x="508386" y="171413"/>
                </a:lnTo>
                <a:close/>
              </a:path>
              <a:path w="632459" h="198120">
                <a:moveTo>
                  <a:pt x="518318" y="72236"/>
                </a:moveTo>
                <a:lnTo>
                  <a:pt x="496944" y="72236"/>
                </a:lnTo>
                <a:lnTo>
                  <a:pt x="501087" y="70065"/>
                </a:lnTo>
                <a:lnTo>
                  <a:pt x="504243" y="65723"/>
                </a:lnTo>
                <a:lnTo>
                  <a:pt x="507368" y="61677"/>
                </a:lnTo>
                <a:lnTo>
                  <a:pt x="507618" y="61282"/>
                </a:lnTo>
                <a:lnTo>
                  <a:pt x="509274" y="53585"/>
                </a:lnTo>
                <a:lnTo>
                  <a:pt x="509274" y="31677"/>
                </a:lnTo>
                <a:lnTo>
                  <a:pt x="507631" y="24424"/>
                </a:lnTo>
                <a:lnTo>
                  <a:pt x="507597" y="24276"/>
                </a:lnTo>
                <a:lnTo>
                  <a:pt x="504243" y="20131"/>
                </a:lnTo>
                <a:lnTo>
                  <a:pt x="500890" y="15789"/>
                </a:lnTo>
                <a:lnTo>
                  <a:pt x="496747" y="13618"/>
                </a:lnTo>
                <a:lnTo>
                  <a:pt x="518593" y="13618"/>
                </a:lnTo>
                <a:lnTo>
                  <a:pt x="521074" y="17059"/>
                </a:lnTo>
                <a:lnTo>
                  <a:pt x="526733" y="42927"/>
                </a:lnTo>
                <a:lnTo>
                  <a:pt x="526123" y="52142"/>
                </a:lnTo>
                <a:lnTo>
                  <a:pt x="526086" y="52697"/>
                </a:lnTo>
                <a:lnTo>
                  <a:pt x="524177" y="61134"/>
                </a:lnTo>
                <a:lnTo>
                  <a:pt x="524144" y="61282"/>
                </a:lnTo>
                <a:lnTo>
                  <a:pt x="520907" y="68683"/>
                </a:lnTo>
                <a:lnTo>
                  <a:pt x="518318" y="72236"/>
                </a:lnTo>
                <a:close/>
              </a:path>
              <a:path w="632459" h="198120">
                <a:moveTo>
                  <a:pt x="596570" y="171413"/>
                </a:moveTo>
                <a:lnTo>
                  <a:pt x="564744" y="146841"/>
                </a:lnTo>
                <a:lnTo>
                  <a:pt x="564685" y="146693"/>
                </a:lnTo>
                <a:lnTo>
                  <a:pt x="562967" y="138256"/>
                </a:lnTo>
                <a:lnTo>
                  <a:pt x="562854" y="137701"/>
                </a:lnTo>
                <a:lnTo>
                  <a:pt x="562313" y="128486"/>
                </a:lnTo>
                <a:lnTo>
                  <a:pt x="575763" y="92386"/>
                </a:lnTo>
                <a:lnTo>
                  <a:pt x="588861" y="86243"/>
                </a:lnTo>
                <a:lnTo>
                  <a:pt x="589409" y="86243"/>
                </a:lnTo>
                <a:lnTo>
                  <a:pt x="596570" y="85559"/>
                </a:lnTo>
                <a:lnTo>
                  <a:pt x="623975" y="99177"/>
                </a:lnTo>
                <a:lnTo>
                  <a:pt x="592032" y="99177"/>
                </a:lnTo>
                <a:lnTo>
                  <a:pt x="587791" y="101348"/>
                </a:lnTo>
                <a:lnTo>
                  <a:pt x="584437" y="105690"/>
                </a:lnTo>
                <a:lnTo>
                  <a:pt x="581281" y="110032"/>
                </a:lnTo>
                <a:lnTo>
                  <a:pt x="579702" y="117927"/>
                </a:lnTo>
                <a:lnTo>
                  <a:pt x="579702" y="139637"/>
                </a:lnTo>
                <a:lnTo>
                  <a:pt x="581323" y="146693"/>
                </a:lnTo>
                <a:lnTo>
                  <a:pt x="581357" y="146841"/>
                </a:lnTo>
                <a:lnTo>
                  <a:pt x="588087" y="155624"/>
                </a:lnTo>
                <a:lnTo>
                  <a:pt x="592230" y="157795"/>
                </a:lnTo>
                <a:lnTo>
                  <a:pt x="623665" y="157795"/>
                </a:lnTo>
                <a:lnTo>
                  <a:pt x="621723" y="160459"/>
                </a:lnTo>
                <a:lnTo>
                  <a:pt x="616378" y="165252"/>
                </a:lnTo>
                <a:lnTo>
                  <a:pt x="610404" y="168675"/>
                </a:lnTo>
                <a:lnTo>
                  <a:pt x="603801" y="170729"/>
                </a:lnTo>
                <a:lnTo>
                  <a:pt x="596570" y="171413"/>
                </a:lnTo>
                <a:close/>
              </a:path>
              <a:path w="632459" h="198120">
                <a:moveTo>
                  <a:pt x="623665" y="157795"/>
                </a:moveTo>
                <a:lnTo>
                  <a:pt x="602094" y="157795"/>
                </a:lnTo>
                <a:lnTo>
                  <a:pt x="606236" y="155624"/>
                </a:lnTo>
                <a:lnTo>
                  <a:pt x="612965" y="146841"/>
                </a:lnTo>
                <a:lnTo>
                  <a:pt x="614495" y="139637"/>
                </a:lnTo>
                <a:lnTo>
                  <a:pt x="614621" y="117137"/>
                </a:lnTo>
                <a:lnTo>
                  <a:pt x="612989" y="110032"/>
                </a:lnTo>
                <a:lnTo>
                  <a:pt x="612944" y="109835"/>
                </a:lnTo>
                <a:lnTo>
                  <a:pt x="609590" y="105690"/>
                </a:lnTo>
                <a:lnTo>
                  <a:pt x="606236" y="101348"/>
                </a:lnTo>
                <a:lnTo>
                  <a:pt x="602094" y="99177"/>
                </a:lnTo>
                <a:lnTo>
                  <a:pt x="623975" y="99177"/>
                </a:lnTo>
                <a:lnTo>
                  <a:pt x="632080" y="128486"/>
                </a:lnTo>
                <a:lnTo>
                  <a:pt x="631469" y="137701"/>
                </a:lnTo>
                <a:lnTo>
                  <a:pt x="631433" y="138256"/>
                </a:lnTo>
                <a:lnTo>
                  <a:pt x="629524" y="146693"/>
                </a:lnTo>
                <a:lnTo>
                  <a:pt x="629491" y="146841"/>
                </a:lnTo>
                <a:lnTo>
                  <a:pt x="626254" y="154242"/>
                </a:lnTo>
                <a:lnTo>
                  <a:pt x="623665" y="157795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7160894" y="7405859"/>
            <a:ext cx="3487420" cy="76200"/>
            <a:chOff x="7160894" y="7405859"/>
            <a:chExt cx="3487420" cy="76200"/>
          </a:xfrm>
        </p:grpSpPr>
        <p:sp>
          <p:nvSpPr>
            <p:cNvPr id="9" name="object 9" descr=""/>
            <p:cNvSpPr/>
            <p:nvPr/>
          </p:nvSpPr>
          <p:spPr>
            <a:xfrm>
              <a:off x="7160894" y="7443754"/>
              <a:ext cx="3449320" cy="0"/>
            </a:xfrm>
            <a:custGeom>
              <a:avLst/>
              <a:gdLst/>
              <a:ahLst/>
              <a:cxnLst/>
              <a:rect l="l" t="t" r="r" b="b"/>
              <a:pathLst>
                <a:path w="3449320" h="0">
                  <a:moveTo>
                    <a:pt x="0" y="0"/>
                  </a:moveTo>
                  <a:lnTo>
                    <a:pt x="2626487" y="0"/>
                  </a:lnTo>
                  <a:lnTo>
                    <a:pt x="3449302" y="0"/>
                  </a:lnTo>
                </a:path>
              </a:pathLst>
            </a:custGeom>
            <a:ln w="18947">
              <a:solidFill>
                <a:srgbClr val="74747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2319" y="7405859"/>
              <a:ext cx="75754" cy="75789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542554" y="4973657"/>
            <a:ext cx="1264456" cy="165492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7165462" y="5293096"/>
            <a:ext cx="636270" cy="198120"/>
          </a:xfrm>
          <a:custGeom>
            <a:avLst/>
            <a:gdLst/>
            <a:ahLst/>
            <a:cxnLst/>
            <a:rect l="l" t="t" r="r" b="b"/>
            <a:pathLst>
              <a:path w="636269" h="198120">
                <a:moveTo>
                  <a:pt x="24265" y="51216"/>
                </a:moveTo>
                <a:lnTo>
                  <a:pt x="3846" y="49144"/>
                </a:lnTo>
                <a:lnTo>
                  <a:pt x="5510" y="38881"/>
                </a:lnTo>
                <a:lnTo>
                  <a:pt x="5603" y="38301"/>
                </a:lnTo>
                <a:lnTo>
                  <a:pt x="35805" y="5106"/>
                </a:lnTo>
                <a:lnTo>
                  <a:pt x="56816" y="2072"/>
                </a:lnTo>
                <a:lnTo>
                  <a:pt x="67139" y="2831"/>
                </a:lnTo>
                <a:lnTo>
                  <a:pt x="67670" y="2831"/>
                </a:lnTo>
                <a:lnTo>
                  <a:pt x="77752" y="5328"/>
                </a:lnTo>
                <a:lnTo>
                  <a:pt x="86389" y="9399"/>
                </a:lnTo>
                <a:lnTo>
                  <a:pt x="93805" y="15098"/>
                </a:lnTo>
                <a:lnTo>
                  <a:pt x="96871" y="18651"/>
                </a:lnTo>
                <a:lnTo>
                  <a:pt x="46557" y="18651"/>
                </a:lnTo>
                <a:lnTo>
                  <a:pt x="39129" y="21414"/>
                </a:lnTo>
                <a:lnTo>
                  <a:pt x="38962" y="21414"/>
                </a:lnTo>
                <a:lnTo>
                  <a:pt x="33142" y="27236"/>
                </a:lnTo>
                <a:lnTo>
                  <a:pt x="29369" y="31955"/>
                </a:lnTo>
                <a:lnTo>
                  <a:pt x="26632" y="37524"/>
                </a:lnTo>
                <a:lnTo>
                  <a:pt x="24931" y="43945"/>
                </a:lnTo>
                <a:lnTo>
                  <a:pt x="24265" y="51216"/>
                </a:lnTo>
                <a:close/>
              </a:path>
              <a:path w="636269" h="198120">
                <a:moveTo>
                  <a:pt x="107714" y="165492"/>
                </a:moveTo>
                <a:lnTo>
                  <a:pt x="0" y="165492"/>
                </a:lnTo>
                <a:lnTo>
                  <a:pt x="0" y="160756"/>
                </a:lnTo>
                <a:lnTo>
                  <a:pt x="20473" y="124434"/>
                </a:lnTo>
                <a:lnTo>
                  <a:pt x="41724" y="105394"/>
                </a:lnTo>
                <a:lnTo>
                  <a:pt x="53949" y="95014"/>
                </a:lnTo>
                <a:lnTo>
                  <a:pt x="81673" y="64483"/>
                </a:lnTo>
                <a:lnTo>
                  <a:pt x="86999" y="38881"/>
                </a:lnTo>
                <a:lnTo>
                  <a:pt x="84138" y="32269"/>
                </a:lnTo>
                <a:lnTo>
                  <a:pt x="78418" y="26940"/>
                </a:lnTo>
                <a:lnTo>
                  <a:pt x="72697" y="21414"/>
                </a:lnTo>
                <a:lnTo>
                  <a:pt x="65299" y="18651"/>
                </a:lnTo>
                <a:lnTo>
                  <a:pt x="96871" y="18651"/>
                </a:lnTo>
                <a:lnTo>
                  <a:pt x="107418" y="53881"/>
                </a:lnTo>
                <a:lnTo>
                  <a:pt x="106036" y="60295"/>
                </a:lnTo>
                <a:lnTo>
                  <a:pt x="103275" y="66611"/>
                </a:lnTo>
                <a:lnTo>
                  <a:pt x="100710" y="72730"/>
                </a:lnTo>
                <a:lnTo>
                  <a:pt x="69374" y="106319"/>
                </a:lnTo>
                <a:lnTo>
                  <a:pt x="51249" y="121825"/>
                </a:lnTo>
                <a:lnTo>
                  <a:pt x="44609" y="127598"/>
                </a:lnTo>
                <a:lnTo>
                  <a:pt x="27816" y="146249"/>
                </a:lnTo>
                <a:lnTo>
                  <a:pt x="107714" y="146249"/>
                </a:lnTo>
                <a:lnTo>
                  <a:pt x="107714" y="165492"/>
                </a:lnTo>
                <a:close/>
              </a:path>
              <a:path w="636269" h="198120">
                <a:moveTo>
                  <a:pt x="179918" y="165492"/>
                </a:moveTo>
                <a:lnTo>
                  <a:pt x="159203" y="165492"/>
                </a:lnTo>
                <a:lnTo>
                  <a:pt x="159777" y="155371"/>
                </a:lnTo>
                <a:lnTo>
                  <a:pt x="170670" y="105523"/>
                </a:lnTo>
                <a:lnTo>
                  <a:pt x="187315" y="66611"/>
                </a:lnTo>
                <a:lnTo>
                  <a:pt x="208732" y="33194"/>
                </a:lnTo>
                <a:lnTo>
                  <a:pt x="216315" y="23980"/>
                </a:lnTo>
                <a:lnTo>
                  <a:pt x="136418" y="23980"/>
                </a:lnTo>
                <a:lnTo>
                  <a:pt x="136418" y="4736"/>
                </a:lnTo>
                <a:lnTo>
                  <a:pt x="241764" y="4736"/>
                </a:lnTo>
                <a:lnTo>
                  <a:pt x="241764" y="20427"/>
                </a:lnTo>
                <a:lnTo>
                  <a:pt x="234070" y="29401"/>
                </a:lnTo>
                <a:lnTo>
                  <a:pt x="226377" y="39744"/>
                </a:lnTo>
                <a:lnTo>
                  <a:pt x="203868" y="78268"/>
                </a:lnTo>
                <a:lnTo>
                  <a:pt x="187611" y="120789"/>
                </a:lnTo>
                <a:lnTo>
                  <a:pt x="180953" y="153595"/>
                </a:lnTo>
                <a:lnTo>
                  <a:pt x="179918" y="165492"/>
                </a:lnTo>
                <a:close/>
              </a:path>
              <a:path w="636269" h="198120">
                <a:moveTo>
                  <a:pt x="282897" y="197762"/>
                </a:moveTo>
                <a:lnTo>
                  <a:pt x="277274" y="189176"/>
                </a:lnTo>
                <a:lnTo>
                  <a:pt x="281417" y="187400"/>
                </a:lnTo>
                <a:lnTo>
                  <a:pt x="284475" y="184637"/>
                </a:lnTo>
                <a:lnTo>
                  <a:pt x="286448" y="180887"/>
                </a:lnTo>
                <a:lnTo>
                  <a:pt x="288421" y="177334"/>
                </a:lnTo>
                <a:lnTo>
                  <a:pt x="289605" y="172203"/>
                </a:lnTo>
                <a:lnTo>
                  <a:pt x="289999" y="165492"/>
                </a:lnTo>
                <a:lnTo>
                  <a:pt x="278458" y="165492"/>
                </a:lnTo>
                <a:lnTo>
                  <a:pt x="278458" y="142696"/>
                </a:lnTo>
                <a:lnTo>
                  <a:pt x="301244" y="142696"/>
                </a:lnTo>
                <a:lnTo>
                  <a:pt x="301244" y="173782"/>
                </a:lnTo>
                <a:lnTo>
                  <a:pt x="299764" y="180492"/>
                </a:lnTo>
                <a:lnTo>
                  <a:pt x="296805" y="185624"/>
                </a:lnTo>
                <a:lnTo>
                  <a:pt x="293846" y="190953"/>
                </a:lnTo>
                <a:lnTo>
                  <a:pt x="289209" y="194999"/>
                </a:lnTo>
                <a:lnTo>
                  <a:pt x="282897" y="197762"/>
                </a:lnTo>
                <a:close/>
              </a:path>
              <a:path w="636269" h="198120">
                <a:moveTo>
                  <a:pt x="369305" y="165492"/>
                </a:moveTo>
                <a:lnTo>
                  <a:pt x="348591" y="165492"/>
                </a:lnTo>
                <a:lnTo>
                  <a:pt x="349164" y="155371"/>
                </a:lnTo>
                <a:lnTo>
                  <a:pt x="360058" y="105523"/>
                </a:lnTo>
                <a:lnTo>
                  <a:pt x="376703" y="66611"/>
                </a:lnTo>
                <a:lnTo>
                  <a:pt x="398120" y="33194"/>
                </a:lnTo>
                <a:lnTo>
                  <a:pt x="405703" y="23980"/>
                </a:lnTo>
                <a:lnTo>
                  <a:pt x="325805" y="23980"/>
                </a:lnTo>
                <a:lnTo>
                  <a:pt x="325805" y="4736"/>
                </a:lnTo>
                <a:lnTo>
                  <a:pt x="431152" y="4736"/>
                </a:lnTo>
                <a:lnTo>
                  <a:pt x="431152" y="20427"/>
                </a:lnTo>
                <a:lnTo>
                  <a:pt x="423458" y="29401"/>
                </a:lnTo>
                <a:lnTo>
                  <a:pt x="415764" y="39744"/>
                </a:lnTo>
                <a:lnTo>
                  <a:pt x="393256" y="78268"/>
                </a:lnTo>
                <a:lnTo>
                  <a:pt x="376999" y="120789"/>
                </a:lnTo>
                <a:lnTo>
                  <a:pt x="370340" y="153595"/>
                </a:lnTo>
                <a:lnTo>
                  <a:pt x="369305" y="165492"/>
                </a:lnTo>
                <a:close/>
              </a:path>
              <a:path w="636269" h="198120">
                <a:moveTo>
                  <a:pt x="495366" y="85854"/>
                </a:moveTo>
                <a:lnTo>
                  <a:pt x="463540" y="61282"/>
                </a:lnTo>
                <a:lnTo>
                  <a:pt x="463481" y="61134"/>
                </a:lnTo>
                <a:lnTo>
                  <a:pt x="461763" y="52697"/>
                </a:lnTo>
                <a:lnTo>
                  <a:pt x="461650" y="52142"/>
                </a:lnTo>
                <a:lnTo>
                  <a:pt x="461109" y="42927"/>
                </a:lnTo>
                <a:lnTo>
                  <a:pt x="461039" y="41743"/>
                </a:lnTo>
                <a:lnTo>
                  <a:pt x="461576" y="33342"/>
                </a:lnTo>
                <a:lnTo>
                  <a:pt x="487488" y="684"/>
                </a:lnTo>
                <a:lnTo>
                  <a:pt x="488027" y="684"/>
                </a:lnTo>
                <a:lnTo>
                  <a:pt x="495070" y="0"/>
                </a:lnTo>
                <a:lnTo>
                  <a:pt x="522440" y="13618"/>
                </a:lnTo>
                <a:lnTo>
                  <a:pt x="490730" y="13618"/>
                </a:lnTo>
                <a:lnTo>
                  <a:pt x="486587" y="15789"/>
                </a:lnTo>
                <a:lnTo>
                  <a:pt x="478498" y="32368"/>
                </a:lnTo>
                <a:lnTo>
                  <a:pt x="478498" y="54276"/>
                </a:lnTo>
                <a:lnTo>
                  <a:pt x="490730" y="72236"/>
                </a:lnTo>
                <a:lnTo>
                  <a:pt x="522165" y="72236"/>
                </a:lnTo>
                <a:lnTo>
                  <a:pt x="520223" y="74901"/>
                </a:lnTo>
                <a:lnTo>
                  <a:pt x="514896" y="79693"/>
                </a:lnTo>
                <a:lnTo>
                  <a:pt x="508978" y="83116"/>
                </a:lnTo>
                <a:lnTo>
                  <a:pt x="502468" y="85170"/>
                </a:lnTo>
                <a:lnTo>
                  <a:pt x="495366" y="85854"/>
                </a:lnTo>
                <a:close/>
              </a:path>
              <a:path w="636269" h="198120">
                <a:moveTo>
                  <a:pt x="512233" y="171413"/>
                </a:moveTo>
                <a:lnTo>
                  <a:pt x="495662" y="171413"/>
                </a:lnTo>
                <a:lnTo>
                  <a:pt x="584733" y="0"/>
                </a:lnTo>
                <a:lnTo>
                  <a:pt x="601008" y="0"/>
                </a:lnTo>
                <a:lnTo>
                  <a:pt x="512233" y="171413"/>
                </a:lnTo>
                <a:close/>
              </a:path>
              <a:path w="636269" h="198120">
                <a:moveTo>
                  <a:pt x="522165" y="72236"/>
                </a:moveTo>
                <a:lnTo>
                  <a:pt x="500791" y="72236"/>
                </a:lnTo>
                <a:lnTo>
                  <a:pt x="504934" y="70065"/>
                </a:lnTo>
                <a:lnTo>
                  <a:pt x="508090" y="65723"/>
                </a:lnTo>
                <a:lnTo>
                  <a:pt x="511215" y="61677"/>
                </a:lnTo>
                <a:lnTo>
                  <a:pt x="511465" y="61282"/>
                </a:lnTo>
                <a:lnTo>
                  <a:pt x="513121" y="53585"/>
                </a:lnTo>
                <a:lnTo>
                  <a:pt x="513121" y="31677"/>
                </a:lnTo>
                <a:lnTo>
                  <a:pt x="511477" y="24424"/>
                </a:lnTo>
                <a:lnTo>
                  <a:pt x="511444" y="24276"/>
                </a:lnTo>
                <a:lnTo>
                  <a:pt x="508090" y="20131"/>
                </a:lnTo>
                <a:lnTo>
                  <a:pt x="504737" y="15789"/>
                </a:lnTo>
                <a:lnTo>
                  <a:pt x="500594" y="13618"/>
                </a:lnTo>
                <a:lnTo>
                  <a:pt x="522440" y="13618"/>
                </a:lnTo>
                <a:lnTo>
                  <a:pt x="530505" y="41743"/>
                </a:lnTo>
                <a:lnTo>
                  <a:pt x="530580" y="42927"/>
                </a:lnTo>
                <a:lnTo>
                  <a:pt x="529969" y="52142"/>
                </a:lnTo>
                <a:lnTo>
                  <a:pt x="529933" y="52697"/>
                </a:lnTo>
                <a:lnTo>
                  <a:pt x="528024" y="61134"/>
                </a:lnTo>
                <a:lnTo>
                  <a:pt x="527991" y="61282"/>
                </a:lnTo>
                <a:lnTo>
                  <a:pt x="524754" y="68684"/>
                </a:lnTo>
                <a:lnTo>
                  <a:pt x="522165" y="72236"/>
                </a:lnTo>
                <a:close/>
              </a:path>
              <a:path w="636269" h="198120">
                <a:moveTo>
                  <a:pt x="600417" y="171413"/>
                </a:moveTo>
                <a:lnTo>
                  <a:pt x="568591" y="146841"/>
                </a:lnTo>
                <a:lnTo>
                  <a:pt x="566090" y="127302"/>
                </a:lnTo>
                <a:lnTo>
                  <a:pt x="566627" y="118901"/>
                </a:lnTo>
                <a:lnTo>
                  <a:pt x="592708" y="86243"/>
                </a:lnTo>
                <a:lnTo>
                  <a:pt x="593257" y="86243"/>
                </a:lnTo>
                <a:lnTo>
                  <a:pt x="600417" y="85558"/>
                </a:lnTo>
                <a:lnTo>
                  <a:pt x="627822" y="99177"/>
                </a:lnTo>
                <a:lnTo>
                  <a:pt x="595880" y="99177"/>
                </a:lnTo>
                <a:lnTo>
                  <a:pt x="591637" y="101348"/>
                </a:lnTo>
                <a:lnTo>
                  <a:pt x="588284" y="105690"/>
                </a:lnTo>
                <a:lnTo>
                  <a:pt x="585127" y="110032"/>
                </a:lnTo>
                <a:lnTo>
                  <a:pt x="583549" y="117927"/>
                </a:lnTo>
                <a:lnTo>
                  <a:pt x="583549" y="139637"/>
                </a:lnTo>
                <a:lnTo>
                  <a:pt x="585170" y="146693"/>
                </a:lnTo>
                <a:lnTo>
                  <a:pt x="585204" y="146841"/>
                </a:lnTo>
                <a:lnTo>
                  <a:pt x="591933" y="155624"/>
                </a:lnTo>
                <a:lnTo>
                  <a:pt x="596076" y="157795"/>
                </a:lnTo>
                <a:lnTo>
                  <a:pt x="627512" y="157795"/>
                </a:lnTo>
                <a:lnTo>
                  <a:pt x="625570" y="160459"/>
                </a:lnTo>
                <a:lnTo>
                  <a:pt x="620225" y="165252"/>
                </a:lnTo>
                <a:lnTo>
                  <a:pt x="614251" y="168675"/>
                </a:lnTo>
                <a:lnTo>
                  <a:pt x="607648" y="170729"/>
                </a:lnTo>
                <a:lnTo>
                  <a:pt x="600417" y="171413"/>
                </a:lnTo>
                <a:close/>
              </a:path>
              <a:path w="636269" h="198120">
                <a:moveTo>
                  <a:pt x="627512" y="157795"/>
                </a:moveTo>
                <a:lnTo>
                  <a:pt x="605941" y="157795"/>
                </a:lnTo>
                <a:lnTo>
                  <a:pt x="610084" y="155624"/>
                </a:lnTo>
                <a:lnTo>
                  <a:pt x="616811" y="146841"/>
                </a:lnTo>
                <a:lnTo>
                  <a:pt x="618342" y="139637"/>
                </a:lnTo>
                <a:lnTo>
                  <a:pt x="618468" y="117137"/>
                </a:lnTo>
                <a:lnTo>
                  <a:pt x="616836" y="110032"/>
                </a:lnTo>
                <a:lnTo>
                  <a:pt x="616790" y="109835"/>
                </a:lnTo>
                <a:lnTo>
                  <a:pt x="613437" y="105690"/>
                </a:lnTo>
                <a:lnTo>
                  <a:pt x="610084" y="101348"/>
                </a:lnTo>
                <a:lnTo>
                  <a:pt x="605941" y="99177"/>
                </a:lnTo>
                <a:lnTo>
                  <a:pt x="627822" y="99177"/>
                </a:lnTo>
                <a:lnTo>
                  <a:pt x="630268" y="102507"/>
                </a:lnTo>
                <a:lnTo>
                  <a:pt x="635927" y="128486"/>
                </a:lnTo>
                <a:lnTo>
                  <a:pt x="635316" y="137700"/>
                </a:lnTo>
                <a:lnTo>
                  <a:pt x="635279" y="138256"/>
                </a:lnTo>
                <a:lnTo>
                  <a:pt x="633371" y="146693"/>
                </a:lnTo>
                <a:lnTo>
                  <a:pt x="633337" y="146841"/>
                </a:lnTo>
                <a:lnTo>
                  <a:pt x="630101" y="154242"/>
                </a:lnTo>
                <a:lnTo>
                  <a:pt x="627512" y="157795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14334331" y="5183853"/>
            <a:ext cx="3487420" cy="76200"/>
            <a:chOff x="14334331" y="5183853"/>
            <a:chExt cx="3487420" cy="76200"/>
          </a:xfrm>
        </p:grpSpPr>
        <p:sp>
          <p:nvSpPr>
            <p:cNvPr id="14" name="object 14" descr=""/>
            <p:cNvSpPr/>
            <p:nvPr/>
          </p:nvSpPr>
          <p:spPr>
            <a:xfrm>
              <a:off x="14372208" y="5221748"/>
              <a:ext cx="3449320" cy="0"/>
            </a:xfrm>
            <a:custGeom>
              <a:avLst/>
              <a:gdLst/>
              <a:ahLst/>
              <a:cxnLst/>
              <a:rect l="l" t="t" r="r" b="b"/>
              <a:pathLst>
                <a:path w="3449319" h="0">
                  <a:moveTo>
                    <a:pt x="3449302" y="0"/>
                  </a:moveTo>
                  <a:lnTo>
                    <a:pt x="822814" y="0"/>
                  </a:lnTo>
                  <a:lnTo>
                    <a:pt x="0" y="0"/>
                  </a:lnTo>
                </a:path>
              </a:pathLst>
            </a:custGeom>
            <a:ln w="18947">
              <a:solidFill>
                <a:srgbClr val="74747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34331" y="5183853"/>
              <a:ext cx="75754" cy="75789"/>
            </a:xfrm>
            <a:prstGeom prst="rect">
              <a:avLst/>
            </a:prstGeom>
          </p:spPr>
        </p:pic>
      </p:grp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10354" y="2876036"/>
            <a:ext cx="9569981" cy="351117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88378" y="3335508"/>
            <a:ext cx="1598843" cy="275624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1016000" y="609483"/>
            <a:ext cx="403796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0">
                <a:solidFill>
                  <a:srgbClr val="FFFFFF"/>
                </a:solidFill>
                <a:latin typeface="Arial MT"/>
                <a:cs typeface="Arial MT"/>
              </a:rPr>
              <a:t>Obras</a:t>
            </a:r>
            <a:r>
              <a:rPr dirty="0" sz="2600" spc="-1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>
                <a:solidFill>
                  <a:srgbClr val="FFFFFF"/>
                </a:solidFill>
                <a:latin typeface="Arial MT"/>
                <a:cs typeface="Arial MT"/>
              </a:rPr>
              <a:t>reformas</a:t>
            </a:r>
            <a:r>
              <a:rPr dirty="0" sz="2600" spc="-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leiaute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4984" rIns="0" bIns="0" rtlCol="0" vert="horz">
            <a:spAutoFit/>
          </a:bodyPr>
          <a:lstStyle/>
          <a:p>
            <a:pPr marL="20955" marR="5080">
              <a:lnSpc>
                <a:spcPts val="7650"/>
              </a:lnSpc>
              <a:spcBef>
                <a:spcPts val="229"/>
              </a:spcBef>
            </a:pPr>
            <a:r>
              <a:rPr dirty="0" spc="110">
                <a:latin typeface="Tahoma"/>
                <a:cs typeface="Tahoma"/>
              </a:rPr>
              <a:t>Aquisições</a:t>
            </a:r>
            <a:r>
              <a:rPr dirty="0" spc="-155">
                <a:latin typeface="Tahoma"/>
                <a:cs typeface="Tahoma"/>
              </a:rPr>
              <a:t> </a:t>
            </a:r>
            <a:r>
              <a:rPr dirty="0" spc="265">
                <a:latin typeface="Tahoma"/>
                <a:cs typeface="Tahoma"/>
              </a:rPr>
              <a:t>e</a:t>
            </a:r>
            <a:r>
              <a:rPr dirty="0" spc="-155">
                <a:latin typeface="Tahoma"/>
                <a:cs typeface="Tahoma"/>
              </a:rPr>
              <a:t> </a:t>
            </a:r>
            <a:r>
              <a:rPr dirty="0" spc="70">
                <a:latin typeface="Tahoma"/>
                <a:cs typeface="Tahoma"/>
              </a:rPr>
              <a:t>contratações </a:t>
            </a:r>
            <a:r>
              <a:rPr dirty="0" spc="-10">
                <a:latin typeface="Tahoma"/>
                <a:cs typeface="Tahoma"/>
              </a:rPr>
              <a:t>sustentáveis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5709329" y="1028699"/>
            <a:ext cx="1475740" cy="1475740"/>
            <a:chOff x="15709329" y="1028699"/>
            <a:chExt cx="1475740" cy="1475740"/>
          </a:xfrm>
        </p:grpSpPr>
        <p:sp>
          <p:nvSpPr>
            <p:cNvPr id="4" name="object 4" descr=""/>
            <p:cNvSpPr/>
            <p:nvPr/>
          </p:nvSpPr>
          <p:spPr>
            <a:xfrm>
              <a:off x="15709329" y="102869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BE8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927789" y="1502107"/>
              <a:ext cx="1035685" cy="525145"/>
            </a:xfrm>
            <a:custGeom>
              <a:avLst/>
              <a:gdLst/>
              <a:ahLst/>
              <a:cxnLst/>
              <a:rect l="l" t="t" r="r" b="b"/>
              <a:pathLst>
                <a:path w="1035684" h="525144">
                  <a:moveTo>
                    <a:pt x="840486" y="524647"/>
                  </a:moveTo>
                  <a:lnTo>
                    <a:pt x="754839" y="524647"/>
                  </a:lnTo>
                  <a:lnTo>
                    <a:pt x="718598" y="516104"/>
                  </a:lnTo>
                  <a:lnTo>
                    <a:pt x="678410" y="500435"/>
                  </a:lnTo>
                  <a:lnTo>
                    <a:pt x="640517" y="480638"/>
                  </a:lnTo>
                  <a:lnTo>
                    <a:pt x="605228" y="455605"/>
                  </a:lnTo>
                  <a:lnTo>
                    <a:pt x="572438" y="425202"/>
                  </a:lnTo>
                  <a:lnTo>
                    <a:pt x="542040" y="389298"/>
                  </a:lnTo>
                  <a:lnTo>
                    <a:pt x="513928" y="347759"/>
                  </a:lnTo>
                  <a:lnTo>
                    <a:pt x="449013" y="229422"/>
                  </a:lnTo>
                  <a:lnTo>
                    <a:pt x="413160" y="176736"/>
                  </a:lnTo>
                  <a:lnTo>
                    <a:pt x="380287" y="139416"/>
                  </a:lnTo>
                  <a:lnTo>
                    <a:pt x="350242" y="114482"/>
                  </a:lnTo>
                  <a:lnTo>
                    <a:pt x="298036" y="89855"/>
                  </a:lnTo>
                  <a:lnTo>
                    <a:pt x="259307" y="81332"/>
                  </a:lnTo>
                  <a:lnTo>
                    <a:pt x="250696" y="81332"/>
                  </a:lnTo>
                  <a:lnTo>
                    <a:pt x="204647" y="86595"/>
                  </a:lnTo>
                  <a:lnTo>
                    <a:pt x="137787" y="117693"/>
                  </a:lnTo>
                  <a:lnTo>
                    <a:pt x="94728" y="177616"/>
                  </a:lnTo>
                  <a:lnTo>
                    <a:pt x="83964" y="217669"/>
                  </a:lnTo>
                  <a:lnTo>
                    <a:pt x="80375" y="264092"/>
                  </a:lnTo>
                  <a:lnTo>
                    <a:pt x="82274" y="299137"/>
                  </a:lnTo>
                  <a:lnTo>
                    <a:pt x="99348" y="354515"/>
                  </a:lnTo>
                  <a:lnTo>
                    <a:pt x="125766" y="391309"/>
                  </a:lnTo>
                  <a:lnTo>
                    <a:pt x="190474" y="431287"/>
                  </a:lnTo>
                  <a:lnTo>
                    <a:pt x="246868" y="440153"/>
                  </a:lnTo>
                  <a:lnTo>
                    <a:pt x="256915" y="439959"/>
                  </a:lnTo>
                  <a:lnTo>
                    <a:pt x="298852" y="433455"/>
                  </a:lnTo>
                  <a:lnTo>
                    <a:pt x="335856" y="416232"/>
                  </a:lnTo>
                  <a:lnTo>
                    <a:pt x="304280" y="387526"/>
                  </a:lnTo>
                  <a:lnTo>
                    <a:pt x="302366" y="385612"/>
                  </a:lnTo>
                  <a:lnTo>
                    <a:pt x="301409" y="383699"/>
                  </a:lnTo>
                  <a:lnTo>
                    <a:pt x="301409" y="378914"/>
                  </a:lnTo>
                  <a:lnTo>
                    <a:pt x="302366" y="376044"/>
                  </a:lnTo>
                  <a:lnTo>
                    <a:pt x="304280" y="374130"/>
                  </a:lnTo>
                  <a:lnTo>
                    <a:pt x="305236" y="372216"/>
                  </a:lnTo>
                  <a:lnTo>
                    <a:pt x="307150" y="371260"/>
                  </a:lnTo>
                  <a:lnTo>
                    <a:pt x="311934" y="371260"/>
                  </a:lnTo>
                  <a:lnTo>
                    <a:pt x="464074" y="329158"/>
                  </a:lnTo>
                  <a:lnTo>
                    <a:pt x="466945" y="329158"/>
                  </a:lnTo>
                  <a:lnTo>
                    <a:pt x="468859" y="330115"/>
                  </a:lnTo>
                  <a:lnTo>
                    <a:pt x="472686" y="333942"/>
                  </a:lnTo>
                  <a:lnTo>
                    <a:pt x="473643" y="335856"/>
                  </a:lnTo>
                  <a:lnTo>
                    <a:pt x="473643" y="340640"/>
                  </a:lnTo>
                  <a:lnTo>
                    <a:pt x="448765" y="496608"/>
                  </a:lnTo>
                  <a:lnTo>
                    <a:pt x="449722" y="498521"/>
                  </a:lnTo>
                  <a:lnTo>
                    <a:pt x="448765" y="500435"/>
                  </a:lnTo>
                  <a:lnTo>
                    <a:pt x="443024" y="506176"/>
                  </a:lnTo>
                  <a:lnTo>
                    <a:pt x="437282" y="506176"/>
                  </a:lnTo>
                  <a:lnTo>
                    <a:pt x="433455" y="503306"/>
                  </a:lnTo>
                  <a:lnTo>
                    <a:pt x="400922" y="473643"/>
                  </a:lnTo>
                  <a:lnTo>
                    <a:pt x="372500" y="491958"/>
                  </a:lnTo>
                  <a:lnTo>
                    <a:pt x="323551" y="512799"/>
                  </a:lnTo>
                  <a:lnTo>
                    <a:pt x="275693" y="521964"/>
                  </a:lnTo>
                  <a:lnTo>
                    <a:pt x="247825" y="523400"/>
                  </a:lnTo>
                  <a:lnTo>
                    <a:pt x="180302" y="514665"/>
                  </a:lnTo>
                  <a:lnTo>
                    <a:pt x="126970" y="493484"/>
                  </a:lnTo>
                  <a:lnTo>
                    <a:pt x="87785" y="467389"/>
                  </a:lnTo>
                  <a:lnTo>
                    <a:pt x="51670" y="430585"/>
                  </a:lnTo>
                  <a:lnTo>
                    <a:pt x="27853" y="394090"/>
                  </a:lnTo>
                  <a:lnTo>
                    <a:pt x="11841" y="356069"/>
                  </a:lnTo>
                  <a:lnTo>
                    <a:pt x="2825" y="313923"/>
                  </a:lnTo>
                  <a:lnTo>
                    <a:pt x="0" y="265049"/>
                  </a:lnTo>
                  <a:lnTo>
                    <a:pt x="5396" y="202187"/>
                  </a:lnTo>
                  <a:lnTo>
                    <a:pt x="19749" y="150716"/>
                  </a:lnTo>
                  <a:lnTo>
                    <a:pt x="40302" y="109625"/>
                  </a:lnTo>
                  <a:lnTo>
                    <a:pt x="64300" y="77903"/>
                  </a:lnTo>
                  <a:lnTo>
                    <a:pt x="134617" y="25835"/>
                  </a:lnTo>
                  <a:lnTo>
                    <a:pt x="179888" y="9329"/>
                  </a:lnTo>
                  <a:lnTo>
                    <a:pt x="220854" y="1794"/>
                  </a:lnTo>
                  <a:lnTo>
                    <a:pt x="253566" y="0"/>
                  </a:lnTo>
                  <a:lnTo>
                    <a:pt x="268457" y="463"/>
                  </a:lnTo>
                  <a:lnTo>
                    <a:pt x="280119" y="1555"/>
                  </a:lnTo>
                  <a:lnTo>
                    <a:pt x="288551" y="2825"/>
                  </a:lnTo>
                  <a:lnTo>
                    <a:pt x="293754" y="3827"/>
                  </a:lnTo>
                  <a:lnTo>
                    <a:pt x="296625" y="4784"/>
                  </a:lnTo>
                  <a:lnTo>
                    <a:pt x="321402" y="10865"/>
                  </a:lnTo>
                  <a:lnTo>
                    <a:pt x="379210" y="34151"/>
                  </a:lnTo>
                  <a:lnTo>
                    <a:pt x="411926" y="55976"/>
                  </a:lnTo>
                  <a:lnTo>
                    <a:pt x="446974" y="87668"/>
                  </a:lnTo>
                  <a:lnTo>
                    <a:pt x="484198" y="131537"/>
                  </a:lnTo>
                  <a:lnTo>
                    <a:pt x="523440" y="189894"/>
                  </a:lnTo>
                  <a:lnTo>
                    <a:pt x="564544" y="265049"/>
                  </a:lnTo>
                  <a:lnTo>
                    <a:pt x="597537" y="322468"/>
                  </a:lnTo>
                  <a:lnTo>
                    <a:pt x="630299" y="364546"/>
                  </a:lnTo>
                  <a:lnTo>
                    <a:pt x="661684" y="394086"/>
                  </a:lnTo>
                  <a:lnTo>
                    <a:pt x="690543" y="413889"/>
                  </a:lnTo>
                  <a:lnTo>
                    <a:pt x="715727" y="426757"/>
                  </a:lnTo>
                  <a:lnTo>
                    <a:pt x="718598" y="428671"/>
                  </a:lnTo>
                  <a:lnTo>
                    <a:pt x="724997" y="432065"/>
                  </a:lnTo>
                  <a:lnTo>
                    <a:pt x="742519" y="438598"/>
                  </a:lnTo>
                  <a:lnTo>
                    <a:pt x="768653" y="444952"/>
                  </a:lnTo>
                  <a:lnTo>
                    <a:pt x="800887" y="447808"/>
                  </a:lnTo>
                  <a:lnTo>
                    <a:pt x="815061" y="447255"/>
                  </a:lnTo>
                  <a:lnTo>
                    <a:pt x="855428" y="438239"/>
                  </a:lnTo>
                  <a:lnTo>
                    <a:pt x="889800" y="420373"/>
                  </a:lnTo>
                  <a:lnTo>
                    <a:pt x="921571" y="388603"/>
                  </a:lnTo>
                  <a:lnTo>
                    <a:pt x="944909" y="339070"/>
                  </a:lnTo>
                  <a:lnTo>
                    <a:pt x="953984" y="267919"/>
                  </a:lnTo>
                  <a:lnTo>
                    <a:pt x="950381" y="221646"/>
                  </a:lnTo>
                  <a:lnTo>
                    <a:pt x="939512" y="181922"/>
                  </a:lnTo>
                  <a:lnTo>
                    <a:pt x="895616" y="122477"/>
                  </a:lnTo>
                  <a:lnTo>
                    <a:pt x="861244" y="102114"/>
                  </a:lnTo>
                  <a:lnTo>
                    <a:pt x="798600" y="86147"/>
                  </a:lnTo>
                  <a:lnTo>
                    <a:pt x="779837" y="85160"/>
                  </a:lnTo>
                  <a:lnTo>
                    <a:pt x="771225" y="85160"/>
                  </a:lnTo>
                  <a:lnTo>
                    <a:pt x="725774" y="95850"/>
                  </a:lnTo>
                  <a:lnTo>
                    <a:pt x="690131" y="112550"/>
                  </a:lnTo>
                  <a:lnTo>
                    <a:pt x="648389" y="145217"/>
                  </a:lnTo>
                  <a:lnTo>
                    <a:pt x="600905" y="200939"/>
                  </a:lnTo>
                  <a:lnTo>
                    <a:pt x="599948" y="200939"/>
                  </a:lnTo>
                  <a:lnTo>
                    <a:pt x="599948" y="201896"/>
                  </a:lnTo>
                  <a:lnTo>
                    <a:pt x="598991" y="202853"/>
                  </a:lnTo>
                  <a:lnTo>
                    <a:pt x="594207" y="208594"/>
                  </a:lnTo>
                  <a:lnTo>
                    <a:pt x="585595" y="206680"/>
                  </a:lnTo>
                  <a:lnTo>
                    <a:pt x="582724" y="200939"/>
                  </a:lnTo>
                  <a:lnTo>
                    <a:pt x="568372" y="175343"/>
                  </a:lnTo>
                  <a:lnTo>
                    <a:pt x="551148" y="145442"/>
                  </a:lnTo>
                  <a:lnTo>
                    <a:pt x="549234" y="142571"/>
                  </a:lnTo>
                  <a:lnTo>
                    <a:pt x="548278" y="141614"/>
                  </a:lnTo>
                  <a:lnTo>
                    <a:pt x="548278" y="135873"/>
                  </a:lnTo>
                  <a:lnTo>
                    <a:pt x="597116" y="80345"/>
                  </a:lnTo>
                  <a:lnTo>
                    <a:pt x="638681" y="47406"/>
                  </a:lnTo>
                  <a:lnTo>
                    <a:pt x="676114" y="26730"/>
                  </a:lnTo>
                  <a:lnTo>
                    <a:pt x="739649" y="6698"/>
                  </a:lnTo>
                  <a:lnTo>
                    <a:pt x="779837" y="2870"/>
                  </a:lnTo>
                  <a:lnTo>
                    <a:pt x="809634" y="4395"/>
                  </a:lnTo>
                  <a:lnTo>
                    <a:pt x="851003" y="11482"/>
                  </a:lnTo>
                  <a:lnTo>
                    <a:pt x="898651" y="27898"/>
                  </a:lnTo>
                  <a:lnTo>
                    <a:pt x="947286" y="57411"/>
                  </a:lnTo>
                  <a:lnTo>
                    <a:pt x="996874" y="112250"/>
                  </a:lnTo>
                  <a:lnTo>
                    <a:pt x="1017420" y="152760"/>
                  </a:lnTo>
                  <a:lnTo>
                    <a:pt x="1031214" y="203098"/>
                  </a:lnTo>
                  <a:lnTo>
                    <a:pt x="1035317" y="264092"/>
                  </a:lnTo>
                  <a:lnTo>
                    <a:pt x="1029300" y="331501"/>
                  </a:lnTo>
                  <a:lnTo>
                    <a:pt x="1013189" y="386140"/>
                  </a:lnTo>
                  <a:lnTo>
                    <a:pt x="989899" y="429296"/>
                  </a:lnTo>
                  <a:lnTo>
                    <a:pt x="962339" y="462258"/>
                  </a:lnTo>
                  <a:lnTo>
                    <a:pt x="906066" y="502759"/>
                  </a:lnTo>
                  <a:lnTo>
                    <a:pt x="862754" y="519707"/>
                  </a:lnTo>
                  <a:lnTo>
                    <a:pt x="841793" y="524476"/>
                  </a:lnTo>
                  <a:lnTo>
                    <a:pt x="840486" y="524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0" y="8574387"/>
            <a:ext cx="18288000" cy="1713230"/>
            <a:chOff x="0" y="8574387"/>
            <a:chExt cx="18288000" cy="1713230"/>
          </a:xfrm>
        </p:grpSpPr>
        <p:sp>
          <p:nvSpPr>
            <p:cNvPr id="7" name="object 7" descr=""/>
            <p:cNvSpPr/>
            <p:nvPr/>
          </p:nvSpPr>
          <p:spPr>
            <a:xfrm>
              <a:off x="0" y="8595692"/>
              <a:ext cx="18288000" cy="1691639"/>
            </a:xfrm>
            <a:custGeom>
              <a:avLst/>
              <a:gdLst/>
              <a:ahLst/>
              <a:cxnLst/>
              <a:rect l="l" t="t" r="r" b="b"/>
              <a:pathLst>
                <a:path w="18288000" h="1691640">
                  <a:moveTo>
                    <a:pt x="18287998" y="1691307"/>
                  </a:moveTo>
                  <a:lnTo>
                    <a:pt x="0" y="1691307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91307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82421" y="8574392"/>
              <a:ext cx="17606010" cy="1713230"/>
            </a:xfrm>
            <a:custGeom>
              <a:avLst/>
              <a:gdLst/>
              <a:ahLst/>
              <a:cxnLst/>
              <a:rect l="l" t="t" r="r" b="b"/>
              <a:pathLst>
                <a:path w="17606010" h="1713229">
                  <a:moveTo>
                    <a:pt x="1663598" y="1675384"/>
                  </a:moveTo>
                  <a:lnTo>
                    <a:pt x="1662912" y="1627187"/>
                  </a:lnTo>
                  <a:lnTo>
                    <a:pt x="1660880" y="1579333"/>
                  </a:lnTo>
                  <a:lnTo>
                    <a:pt x="1657489" y="1531835"/>
                  </a:lnTo>
                  <a:lnTo>
                    <a:pt x="1652790" y="1484718"/>
                  </a:lnTo>
                  <a:lnTo>
                    <a:pt x="1646796" y="1437995"/>
                  </a:lnTo>
                  <a:lnTo>
                    <a:pt x="1639506" y="1391691"/>
                  </a:lnTo>
                  <a:lnTo>
                    <a:pt x="1630959" y="1345806"/>
                  </a:lnTo>
                  <a:lnTo>
                    <a:pt x="1621167" y="1300378"/>
                  </a:lnTo>
                  <a:lnTo>
                    <a:pt x="1610144" y="1255433"/>
                  </a:lnTo>
                  <a:lnTo>
                    <a:pt x="1597914" y="1210957"/>
                  </a:lnTo>
                  <a:lnTo>
                    <a:pt x="1584490" y="1166990"/>
                  </a:lnTo>
                  <a:lnTo>
                    <a:pt x="1569897" y="1123556"/>
                  </a:lnTo>
                  <a:lnTo>
                    <a:pt x="1554149" y="1080655"/>
                  </a:lnTo>
                  <a:lnTo>
                    <a:pt x="1537258" y="1038326"/>
                  </a:lnTo>
                  <a:lnTo>
                    <a:pt x="1519262" y="996569"/>
                  </a:lnTo>
                  <a:lnTo>
                    <a:pt x="1500162" y="955421"/>
                  </a:lnTo>
                  <a:lnTo>
                    <a:pt x="1479994" y="914882"/>
                  </a:lnTo>
                  <a:lnTo>
                    <a:pt x="1458747" y="874979"/>
                  </a:lnTo>
                  <a:lnTo>
                    <a:pt x="1436471" y="835723"/>
                  </a:lnTo>
                  <a:lnTo>
                    <a:pt x="1413167" y="797153"/>
                  </a:lnTo>
                  <a:lnTo>
                    <a:pt x="1388859" y="759269"/>
                  </a:lnTo>
                  <a:lnTo>
                    <a:pt x="1363560" y="722096"/>
                  </a:lnTo>
                  <a:lnTo>
                    <a:pt x="1337297" y="685647"/>
                  </a:lnTo>
                  <a:lnTo>
                    <a:pt x="1310081" y="649947"/>
                  </a:lnTo>
                  <a:lnTo>
                    <a:pt x="1281938" y="615010"/>
                  </a:lnTo>
                  <a:lnTo>
                    <a:pt x="1252867" y="580859"/>
                  </a:lnTo>
                  <a:lnTo>
                    <a:pt x="1222921" y="547509"/>
                  </a:lnTo>
                  <a:lnTo>
                    <a:pt x="1192085" y="514985"/>
                  </a:lnTo>
                  <a:lnTo>
                    <a:pt x="1160399" y="483298"/>
                  </a:lnTo>
                  <a:lnTo>
                    <a:pt x="1127874" y="452462"/>
                  </a:lnTo>
                  <a:lnTo>
                    <a:pt x="1094524" y="422516"/>
                  </a:lnTo>
                  <a:lnTo>
                    <a:pt x="1060373" y="393446"/>
                  </a:lnTo>
                  <a:lnTo>
                    <a:pt x="1025436" y="365302"/>
                  </a:lnTo>
                  <a:lnTo>
                    <a:pt x="989736" y="338086"/>
                  </a:lnTo>
                  <a:lnTo>
                    <a:pt x="953287" y="311823"/>
                  </a:lnTo>
                  <a:lnTo>
                    <a:pt x="916114" y="286524"/>
                  </a:lnTo>
                  <a:lnTo>
                    <a:pt x="878230" y="262216"/>
                  </a:lnTo>
                  <a:lnTo>
                    <a:pt x="839660" y="238912"/>
                  </a:lnTo>
                  <a:lnTo>
                    <a:pt x="800404" y="216636"/>
                  </a:lnTo>
                  <a:lnTo>
                    <a:pt x="760501" y="195389"/>
                  </a:lnTo>
                  <a:lnTo>
                    <a:pt x="719963" y="175221"/>
                  </a:lnTo>
                  <a:lnTo>
                    <a:pt x="678815" y="156121"/>
                  </a:lnTo>
                  <a:lnTo>
                    <a:pt x="637057" y="138125"/>
                  </a:lnTo>
                  <a:lnTo>
                    <a:pt x="594728" y="121234"/>
                  </a:lnTo>
                  <a:lnTo>
                    <a:pt x="551827" y="105486"/>
                  </a:lnTo>
                  <a:lnTo>
                    <a:pt x="508393" y="90893"/>
                  </a:lnTo>
                  <a:lnTo>
                    <a:pt x="464426" y="77470"/>
                  </a:lnTo>
                  <a:lnTo>
                    <a:pt x="419963" y="65239"/>
                  </a:lnTo>
                  <a:lnTo>
                    <a:pt x="375005" y="54216"/>
                  </a:lnTo>
                  <a:lnTo>
                    <a:pt x="329577" y="44424"/>
                  </a:lnTo>
                  <a:lnTo>
                    <a:pt x="283692" y="35877"/>
                  </a:lnTo>
                  <a:lnTo>
                    <a:pt x="237388" y="28587"/>
                  </a:lnTo>
                  <a:lnTo>
                    <a:pt x="190665" y="22593"/>
                  </a:lnTo>
                  <a:lnTo>
                    <a:pt x="143548" y="17881"/>
                  </a:lnTo>
                  <a:lnTo>
                    <a:pt x="96050" y="14503"/>
                  </a:lnTo>
                  <a:lnTo>
                    <a:pt x="48196" y="12471"/>
                  </a:lnTo>
                  <a:lnTo>
                    <a:pt x="0" y="11785"/>
                  </a:lnTo>
                  <a:lnTo>
                    <a:pt x="0" y="752589"/>
                  </a:lnTo>
                  <a:lnTo>
                    <a:pt x="47485" y="753783"/>
                  </a:lnTo>
                  <a:lnTo>
                    <a:pt x="94361" y="757351"/>
                  </a:lnTo>
                  <a:lnTo>
                    <a:pt x="140538" y="763219"/>
                  </a:lnTo>
                  <a:lnTo>
                    <a:pt x="185978" y="771334"/>
                  </a:lnTo>
                  <a:lnTo>
                    <a:pt x="230632" y="781634"/>
                  </a:lnTo>
                  <a:lnTo>
                    <a:pt x="274421" y="794067"/>
                  </a:lnTo>
                  <a:lnTo>
                    <a:pt x="317296" y="808583"/>
                  </a:lnTo>
                  <a:lnTo>
                    <a:pt x="359194" y="825106"/>
                  </a:lnTo>
                  <a:lnTo>
                    <a:pt x="400075" y="843584"/>
                  </a:lnTo>
                  <a:lnTo>
                    <a:pt x="439864" y="863955"/>
                  </a:lnTo>
                  <a:lnTo>
                    <a:pt x="478510" y="886180"/>
                  </a:lnTo>
                  <a:lnTo>
                    <a:pt x="515950" y="910183"/>
                  </a:lnTo>
                  <a:lnTo>
                    <a:pt x="552132" y="935913"/>
                  </a:lnTo>
                  <a:lnTo>
                    <a:pt x="586994" y="963307"/>
                  </a:lnTo>
                  <a:lnTo>
                    <a:pt x="620471" y="992314"/>
                  </a:lnTo>
                  <a:lnTo>
                    <a:pt x="652526" y="1022870"/>
                  </a:lnTo>
                  <a:lnTo>
                    <a:pt x="683082" y="1054912"/>
                  </a:lnTo>
                  <a:lnTo>
                    <a:pt x="712089" y="1088402"/>
                  </a:lnTo>
                  <a:lnTo>
                    <a:pt x="739482" y="1123264"/>
                  </a:lnTo>
                  <a:lnTo>
                    <a:pt x="765213" y="1159433"/>
                  </a:lnTo>
                  <a:lnTo>
                    <a:pt x="789216" y="1196873"/>
                  </a:lnTo>
                  <a:lnTo>
                    <a:pt x="811428" y="1235519"/>
                  </a:lnTo>
                  <a:lnTo>
                    <a:pt x="831811" y="1275308"/>
                  </a:lnTo>
                  <a:lnTo>
                    <a:pt x="850290" y="1316189"/>
                  </a:lnTo>
                  <a:lnTo>
                    <a:pt x="866813" y="1358099"/>
                  </a:lnTo>
                  <a:lnTo>
                    <a:pt x="881316" y="1400975"/>
                  </a:lnTo>
                  <a:lnTo>
                    <a:pt x="893749" y="1444764"/>
                  </a:lnTo>
                  <a:lnTo>
                    <a:pt x="904062" y="1489405"/>
                  </a:lnTo>
                  <a:lnTo>
                    <a:pt x="912177" y="1534845"/>
                  </a:lnTo>
                  <a:lnTo>
                    <a:pt x="918044" y="1581035"/>
                  </a:lnTo>
                  <a:lnTo>
                    <a:pt x="921600" y="1627898"/>
                  </a:lnTo>
                  <a:lnTo>
                    <a:pt x="922807" y="1675384"/>
                  </a:lnTo>
                  <a:lnTo>
                    <a:pt x="1663598" y="1675384"/>
                  </a:lnTo>
                  <a:close/>
                </a:path>
                <a:path w="17606010" h="1713229">
                  <a:moveTo>
                    <a:pt x="7612418" y="892784"/>
                  </a:moveTo>
                  <a:lnTo>
                    <a:pt x="6731432" y="11785"/>
                  </a:lnTo>
                  <a:lnTo>
                    <a:pt x="5850293" y="892924"/>
                  </a:lnTo>
                  <a:lnTo>
                    <a:pt x="6669989" y="1712607"/>
                  </a:lnTo>
                  <a:lnTo>
                    <a:pt x="6792874" y="1712607"/>
                  </a:lnTo>
                  <a:lnTo>
                    <a:pt x="7612418" y="893064"/>
                  </a:lnTo>
                  <a:lnTo>
                    <a:pt x="7612418" y="892784"/>
                  </a:lnTo>
                  <a:close/>
                </a:path>
                <a:path w="17606010" h="1713229">
                  <a:moveTo>
                    <a:pt x="8461223" y="860488"/>
                  </a:moveTo>
                  <a:lnTo>
                    <a:pt x="8459876" y="812330"/>
                  </a:lnTo>
                  <a:lnTo>
                    <a:pt x="8455901" y="764870"/>
                  </a:lnTo>
                  <a:lnTo>
                    <a:pt x="8449348" y="718197"/>
                  </a:lnTo>
                  <a:lnTo>
                    <a:pt x="8440306" y="672376"/>
                  </a:lnTo>
                  <a:lnTo>
                    <a:pt x="8428825" y="627468"/>
                  </a:lnTo>
                  <a:lnTo>
                    <a:pt x="8415007" y="583552"/>
                  </a:lnTo>
                  <a:lnTo>
                    <a:pt x="8398904" y="540689"/>
                  </a:lnTo>
                  <a:lnTo>
                    <a:pt x="8380590" y="498970"/>
                  </a:lnTo>
                  <a:lnTo>
                    <a:pt x="8360143" y="458457"/>
                  </a:lnTo>
                  <a:lnTo>
                    <a:pt x="8337626" y="419227"/>
                  </a:lnTo>
                  <a:lnTo>
                    <a:pt x="8313115" y="381342"/>
                  </a:lnTo>
                  <a:lnTo>
                    <a:pt x="8286686" y="344868"/>
                  </a:lnTo>
                  <a:lnTo>
                    <a:pt x="8258403" y="309905"/>
                  </a:lnTo>
                  <a:lnTo>
                    <a:pt x="8228343" y="276491"/>
                  </a:lnTo>
                  <a:lnTo>
                    <a:pt x="8196567" y="244729"/>
                  </a:lnTo>
                  <a:lnTo>
                    <a:pt x="8163166" y="214655"/>
                  </a:lnTo>
                  <a:lnTo>
                    <a:pt x="8128190" y="186372"/>
                  </a:lnTo>
                  <a:lnTo>
                    <a:pt x="8091729" y="159943"/>
                  </a:lnTo>
                  <a:lnTo>
                    <a:pt x="8053845" y="135432"/>
                  </a:lnTo>
                  <a:lnTo>
                    <a:pt x="8014614" y="112915"/>
                  </a:lnTo>
                  <a:lnTo>
                    <a:pt x="7974101" y="92468"/>
                  </a:lnTo>
                  <a:lnTo>
                    <a:pt x="7932382" y="74155"/>
                  </a:lnTo>
                  <a:lnTo>
                    <a:pt x="7889532" y="58051"/>
                  </a:lnTo>
                  <a:lnTo>
                    <a:pt x="7845615" y="44234"/>
                  </a:lnTo>
                  <a:lnTo>
                    <a:pt x="7800708" y="32766"/>
                  </a:lnTo>
                  <a:lnTo>
                    <a:pt x="7754887" y="23710"/>
                  </a:lnTo>
                  <a:lnTo>
                    <a:pt x="7708214" y="17170"/>
                  </a:lnTo>
                  <a:lnTo>
                    <a:pt x="7660754" y="13182"/>
                  </a:lnTo>
                  <a:lnTo>
                    <a:pt x="7612608" y="11836"/>
                  </a:lnTo>
                  <a:lnTo>
                    <a:pt x="7612608" y="1709102"/>
                  </a:lnTo>
                  <a:lnTo>
                    <a:pt x="7660754" y="1707756"/>
                  </a:lnTo>
                  <a:lnTo>
                    <a:pt x="7708214" y="1703781"/>
                  </a:lnTo>
                  <a:lnTo>
                    <a:pt x="7754887" y="1697228"/>
                  </a:lnTo>
                  <a:lnTo>
                    <a:pt x="7800708" y="1688185"/>
                  </a:lnTo>
                  <a:lnTo>
                    <a:pt x="7845615" y="1676704"/>
                  </a:lnTo>
                  <a:lnTo>
                    <a:pt x="7889532" y="1662887"/>
                  </a:lnTo>
                  <a:lnTo>
                    <a:pt x="7932382" y="1646783"/>
                  </a:lnTo>
                  <a:lnTo>
                    <a:pt x="7974101" y="1628470"/>
                  </a:lnTo>
                  <a:lnTo>
                    <a:pt x="8014614" y="1608023"/>
                  </a:lnTo>
                  <a:lnTo>
                    <a:pt x="8053845" y="1585506"/>
                  </a:lnTo>
                  <a:lnTo>
                    <a:pt x="8091729" y="1560995"/>
                  </a:lnTo>
                  <a:lnTo>
                    <a:pt x="8128190" y="1534566"/>
                  </a:lnTo>
                  <a:lnTo>
                    <a:pt x="8163166" y="1506283"/>
                  </a:lnTo>
                  <a:lnTo>
                    <a:pt x="8196567" y="1476222"/>
                  </a:lnTo>
                  <a:lnTo>
                    <a:pt x="8228343" y="1444447"/>
                  </a:lnTo>
                  <a:lnTo>
                    <a:pt x="8258403" y="1411046"/>
                  </a:lnTo>
                  <a:lnTo>
                    <a:pt x="8286686" y="1376070"/>
                  </a:lnTo>
                  <a:lnTo>
                    <a:pt x="8313115" y="1339608"/>
                  </a:lnTo>
                  <a:lnTo>
                    <a:pt x="8337626" y="1301724"/>
                  </a:lnTo>
                  <a:lnTo>
                    <a:pt x="8360143" y="1262494"/>
                  </a:lnTo>
                  <a:lnTo>
                    <a:pt x="8380590" y="1221981"/>
                  </a:lnTo>
                  <a:lnTo>
                    <a:pt x="8398904" y="1180261"/>
                  </a:lnTo>
                  <a:lnTo>
                    <a:pt x="8415007" y="1137412"/>
                  </a:lnTo>
                  <a:lnTo>
                    <a:pt x="8428825" y="1093495"/>
                  </a:lnTo>
                  <a:lnTo>
                    <a:pt x="8440306" y="1048588"/>
                  </a:lnTo>
                  <a:lnTo>
                    <a:pt x="8449348" y="1002766"/>
                  </a:lnTo>
                  <a:lnTo>
                    <a:pt x="8455901" y="956094"/>
                  </a:lnTo>
                  <a:lnTo>
                    <a:pt x="8459876" y="908634"/>
                  </a:lnTo>
                  <a:lnTo>
                    <a:pt x="8461223" y="860488"/>
                  </a:lnTo>
                  <a:close/>
                </a:path>
                <a:path w="17606010" h="1713229">
                  <a:moveTo>
                    <a:pt x="9310408" y="11836"/>
                  </a:moveTo>
                  <a:lnTo>
                    <a:pt x="9262250" y="13182"/>
                  </a:lnTo>
                  <a:lnTo>
                    <a:pt x="9214802" y="17170"/>
                  </a:lnTo>
                  <a:lnTo>
                    <a:pt x="9168130" y="23710"/>
                  </a:lnTo>
                  <a:lnTo>
                    <a:pt x="9122296" y="32766"/>
                  </a:lnTo>
                  <a:lnTo>
                    <a:pt x="9077388" y="44234"/>
                  </a:lnTo>
                  <a:lnTo>
                    <a:pt x="9033485" y="58051"/>
                  </a:lnTo>
                  <a:lnTo>
                    <a:pt x="8990622" y="74155"/>
                  </a:lnTo>
                  <a:lnTo>
                    <a:pt x="8948915" y="92468"/>
                  </a:lnTo>
                  <a:lnTo>
                    <a:pt x="8908402" y="112915"/>
                  </a:lnTo>
                  <a:lnTo>
                    <a:pt x="8869159" y="135432"/>
                  </a:lnTo>
                  <a:lnTo>
                    <a:pt x="8831275" y="159943"/>
                  </a:lnTo>
                  <a:lnTo>
                    <a:pt x="8794813" y="186372"/>
                  </a:lnTo>
                  <a:lnTo>
                    <a:pt x="8759850" y="214655"/>
                  </a:lnTo>
                  <a:lnTo>
                    <a:pt x="8726437" y="244729"/>
                  </a:lnTo>
                  <a:lnTo>
                    <a:pt x="8694674" y="276491"/>
                  </a:lnTo>
                  <a:lnTo>
                    <a:pt x="8664600" y="309905"/>
                  </a:lnTo>
                  <a:lnTo>
                    <a:pt x="8636317" y="344868"/>
                  </a:lnTo>
                  <a:lnTo>
                    <a:pt x="8609889" y="381342"/>
                  </a:lnTo>
                  <a:lnTo>
                    <a:pt x="8585378" y="419227"/>
                  </a:lnTo>
                  <a:lnTo>
                    <a:pt x="8562861" y="458457"/>
                  </a:lnTo>
                  <a:lnTo>
                    <a:pt x="8542414" y="498970"/>
                  </a:lnTo>
                  <a:lnTo>
                    <a:pt x="8524100" y="540689"/>
                  </a:lnTo>
                  <a:lnTo>
                    <a:pt x="8507997" y="583552"/>
                  </a:lnTo>
                  <a:lnTo>
                    <a:pt x="8494179" y="627468"/>
                  </a:lnTo>
                  <a:lnTo>
                    <a:pt x="8482711" y="672376"/>
                  </a:lnTo>
                  <a:lnTo>
                    <a:pt x="8473669" y="718197"/>
                  </a:lnTo>
                  <a:lnTo>
                    <a:pt x="8467115" y="764870"/>
                  </a:lnTo>
                  <a:lnTo>
                    <a:pt x="8463128" y="812330"/>
                  </a:lnTo>
                  <a:lnTo>
                    <a:pt x="8461794" y="860488"/>
                  </a:lnTo>
                  <a:lnTo>
                    <a:pt x="8463128" y="908634"/>
                  </a:lnTo>
                  <a:lnTo>
                    <a:pt x="8467115" y="956094"/>
                  </a:lnTo>
                  <a:lnTo>
                    <a:pt x="8473669" y="1002766"/>
                  </a:lnTo>
                  <a:lnTo>
                    <a:pt x="8482711" y="1048588"/>
                  </a:lnTo>
                  <a:lnTo>
                    <a:pt x="8494179" y="1093495"/>
                  </a:lnTo>
                  <a:lnTo>
                    <a:pt x="8507997" y="1137412"/>
                  </a:lnTo>
                  <a:lnTo>
                    <a:pt x="8524100" y="1180261"/>
                  </a:lnTo>
                  <a:lnTo>
                    <a:pt x="8542414" y="1221981"/>
                  </a:lnTo>
                  <a:lnTo>
                    <a:pt x="8562861" y="1262494"/>
                  </a:lnTo>
                  <a:lnTo>
                    <a:pt x="8585378" y="1301724"/>
                  </a:lnTo>
                  <a:lnTo>
                    <a:pt x="8609889" y="1339608"/>
                  </a:lnTo>
                  <a:lnTo>
                    <a:pt x="8636317" y="1376070"/>
                  </a:lnTo>
                  <a:lnTo>
                    <a:pt x="8664600" y="1411046"/>
                  </a:lnTo>
                  <a:lnTo>
                    <a:pt x="8694674" y="1444447"/>
                  </a:lnTo>
                  <a:lnTo>
                    <a:pt x="8726437" y="1476222"/>
                  </a:lnTo>
                  <a:lnTo>
                    <a:pt x="8759850" y="1506283"/>
                  </a:lnTo>
                  <a:lnTo>
                    <a:pt x="8794813" y="1534566"/>
                  </a:lnTo>
                  <a:lnTo>
                    <a:pt x="8831275" y="1560995"/>
                  </a:lnTo>
                  <a:lnTo>
                    <a:pt x="8869159" y="1585506"/>
                  </a:lnTo>
                  <a:lnTo>
                    <a:pt x="8908402" y="1608023"/>
                  </a:lnTo>
                  <a:lnTo>
                    <a:pt x="8948915" y="1628470"/>
                  </a:lnTo>
                  <a:lnTo>
                    <a:pt x="8990622" y="1646783"/>
                  </a:lnTo>
                  <a:lnTo>
                    <a:pt x="9033485" y="1662887"/>
                  </a:lnTo>
                  <a:lnTo>
                    <a:pt x="9077388" y="1676704"/>
                  </a:lnTo>
                  <a:lnTo>
                    <a:pt x="9122296" y="1688185"/>
                  </a:lnTo>
                  <a:lnTo>
                    <a:pt x="9168130" y="1697228"/>
                  </a:lnTo>
                  <a:lnTo>
                    <a:pt x="9214802" y="1703781"/>
                  </a:lnTo>
                  <a:lnTo>
                    <a:pt x="9262250" y="1707756"/>
                  </a:lnTo>
                  <a:lnTo>
                    <a:pt x="9310408" y="1709102"/>
                  </a:lnTo>
                  <a:lnTo>
                    <a:pt x="9310408" y="11836"/>
                  </a:lnTo>
                  <a:close/>
                </a:path>
                <a:path w="17606010" h="1713229">
                  <a:moveTo>
                    <a:pt x="17605566" y="1686077"/>
                  </a:moveTo>
                  <a:lnTo>
                    <a:pt x="15919526" y="0"/>
                  </a:lnTo>
                  <a:lnTo>
                    <a:pt x="15919514" y="1693519"/>
                  </a:lnTo>
                  <a:lnTo>
                    <a:pt x="17605566" y="1693519"/>
                  </a:lnTo>
                  <a:lnTo>
                    <a:pt x="17605566" y="1686077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828327" y="8586174"/>
              <a:ext cx="1761489" cy="1701164"/>
            </a:xfrm>
            <a:custGeom>
              <a:avLst/>
              <a:gdLst/>
              <a:ahLst/>
              <a:cxnLst/>
              <a:rect l="l" t="t" r="r" b="b"/>
              <a:pathLst>
                <a:path w="1761490" h="1701165">
                  <a:moveTo>
                    <a:pt x="0" y="1700825"/>
                  </a:moveTo>
                  <a:lnTo>
                    <a:pt x="1760945" y="1700825"/>
                  </a:lnTo>
                  <a:lnTo>
                    <a:pt x="1759516" y="1665570"/>
                  </a:lnTo>
                  <a:lnTo>
                    <a:pt x="1756282" y="1617728"/>
                  </a:lnTo>
                  <a:lnTo>
                    <a:pt x="1751782" y="1570243"/>
                  </a:lnTo>
                  <a:lnTo>
                    <a:pt x="1746036" y="1523132"/>
                  </a:lnTo>
                  <a:lnTo>
                    <a:pt x="1739058" y="1476412"/>
                  </a:lnTo>
                  <a:lnTo>
                    <a:pt x="1730865" y="1430101"/>
                  </a:lnTo>
                  <a:lnTo>
                    <a:pt x="1721476" y="1384214"/>
                  </a:lnTo>
                  <a:lnTo>
                    <a:pt x="1710906" y="1338768"/>
                  </a:lnTo>
                  <a:lnTo>
                    <a:pt x="1699172" y="1293781"/>
                  </a:lnTo>
                  <a:lnTo>
                    <a:pt x="1686291" y="1249269"/>
                  </a:lnTo>
                  <a:lnTo>
                    <a:pt x="1672280" y="1205249"/>
                  </a:lnTo>
                  <a:lnTo>
                    <a:pt x="1657155" y="1161737"/>
                  </a:lnTo>
                  <a:lnTo>
                    <a:pt x="1640934" y="1118752"/>
                  </a:lnTo>
                  <a:lnTo>
                    <a:pt x="1623633" y="1076308"/>
                  </a:lnTo>
                  <a:lnTo>
                    <a:pt x="1605269" y="1034423"/>
                  </a:lnTo>
                  <a:lnTo>
                    <a:pt x="1585859" y="993115"/>
                  </a:lnTo>
                  <a:lnTo>
                    <a:pt x="1565419" y="952399"/>
                  </a:lnTo>
                  <a:lnTo>
                    <a:pt x="1543967" y="912292"/>
                  </a:lnTo>
                  <a:lnTo>
                    <a:pt x="1521519" y="872812"/>
                  </a:lnTo>
                  <a:lnTo>
                    <a:pt x="1498092" y="833975"/>
                  </a:lnTo>
                  <a:lnTo>
                    <a:pt x="1473703" y="795798"/>
                  </a:lnTo>
                  <a:lnTo>
                    <a:pt x="1448368" y="758298"/>
                  </a:lnTo>
                  <a:lnTo>
                    <a:pt x="1422104" y="721491"/>
                  </a:lnTo>
                  <a:lnTo>
                    <a:pt x="1394929" y="685394"/>
                  </a:lnTo>
                  <a:lnTo>
                    <a:pt x="1366859" y="650024"/>
                  </a:lnTo>
                  <a:lnTo>
                    <a:pt x="1337910" y="615398"/>
                  </a:lnTo>
                  <a:lnTo>
                    <a:pt x="1308100" y="581533"/>
                  </a:lnTo>
                  <a:lnTo>
                    <a:pt x="1277446" y="548445"/>
                  </a:lnTo>
                  <a:lnTo>
                    <a:pt x="1245963" y="516152"/>
                  </a:lnTo>
                  <a:lnTo>
                    <a:pt x="1213670" y="484670"/>
                  </a:lnTo>
                  <a:lnTo>
                    <a:pt x="1180582" y="454015"/>
                  </a:lnTo>
                  <a:lnTo>
                    <a:pt x="1146717" y="424205"/>
                  </a:lnTo>
                  <a:lnTo>
                    <a:pt x="1112091" y="395257"/>
                  </a:lnTo>
                  <a:lnTo>
                    <a:pt x="1076721" y="367187"/>
                  </a:lnTo>
                  <a:lnTo>
                    <a:pt x="1040624" y="340012"/>
                  </a:lnTo>
                  <a:lnTo>
                    <a:pt x="1003817" y="313749"/>
                  </a:lnTo>
                  <a:lnTo>
                    <a:pt x="966316" y="288414"/>
                  </a:lnTo>
                  <a:lnTo>
                    <a:pt x="928139" y="264025"/>
                  </a:lnTo>
                  <a:lnTo>
                    <a:pt x="889302" y="240598"/>
                  </a:lnTo>
                  <a:lnTo>
                    <a:pt x="849822" y="218150"/>
                  </a:lnTo>
                  <a:lnTo>
                    <a:pt x="809715" y="196698"/>
                  </a:lnTo>
                  <a:lnTo>
                    <a:pt x="768999" y="176258"/>
                  </a:lnTo>
                  <a:lnTo>
                    <a:pt x="727690" y="156849"/>
                  </a:lnTo>
                  <a:lnTo>
                    <a:pt x="685806" y="138485"/>
                  </a:lnTo>
                  <a:lnTo>
                    <a:pt x="643362" y="121184"/>
                  </a:lnTo>
                  <a:lnTo>
                    <a:pt x="600376" y="104963"/>
                  </a:lnTo>
                  <a:lnTo>
                    <a:pt x="556864" y="89839"/>
                  </a:lnTo>
                  <a:lnTo>
                    <a:pt x="512844" y="75828"/>
                  </a:lnTo>
                  <a:lnTo>
                    <a:pt x="468332" y="62947"/>
                  </a:lnTo>
                  <a:lnTo>
                    <a:pt x="423345" y="51213"/>
                  </a:lnTo>
                  <a:lnTo>
                    <a:pt x="377899" y="40644"/>
                  </a:lnTo>
                  <a:lnTo>
                    <a:pt x="332012" y="31254"/>
                  </a:lnTo>
                  <a:lnTo>
                    <a:pt x="285700" y="23063"/>
                  </a:lnTo>
                  <a:lnTo>
                    <a:pt x="238980" y="16085"/>
                  </a:lnTo>
                  <a:lnTo>
                    <a:pt x="191870" y="10338"/>
                  </a:lnTo>
                  <a:lnTo>
                    <a:pt x="144384" y="5839"/>
                  </a:lnTo>
                  <a:lnTo>
                    <a:pt x="96542" y="2605"/>
                  </a:lnTo>
                  <a:lnTo>
                    <a:pt x="48358" y="652"/>
                  </a:lnTo>
                  <a:lnTo>
                    <a:pt x="0" y="0"/>
                  </a:lnTo>
                  <a:lnTo>
                    <a:pt x="0" y="1700825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46160" y="8587828"/>
              <a:ext cx="12478385" cy="1699260"/>
            </a:xfrm>
            <a:custGeom>
              <a:avLst/>
              <a:gdLst/>
              <a:ahLst/>
              <a:cxnLst/>
              <a:rect l="l" t="t" r="r" b="b"/>
              <a:pathLst>
                <a:path w="12478385" h="1699259">
                  <a:moveTo>
                    <a:pt x="1657350" y="15367"/>
                  </a:moveTo>
                  <a:lnTo>
                    <a:pt x="0" y="15367"/>
                  </a:lnTo>
                  <a:lnTo>
                    <a:pt x="0" y="1682242"/>
                  </a:lnTo>
                  <a:lnTo>
                    <a:pt x="1657350" y="1682242"/>
                  </a:lnTo>
                  <a:lnTo>
                    <a:pt x="1657350" y="15367"/>
                  </a:lnTo>
                  <a:close/>
                </a:path>
                <a:path w="12478385" h="1699259">
                  <a:moveTo>
                    <a:pt x="9342260" y="9525"/>
                  </a:moveTo>
                  <a:lnTo>
                    <a:pt x="7646810" y="9525"/>
                  </a:lnTo>
                  <a:lnTo>
                    <a:pt x="9336443" y="1699171"/>
                  </a:lnTo>
                  <a:lnTo>
                    <a:pt x="9342260" y="1699171"/>
                  </a:lnTo>
                  <a:lnTo>
                    <a:pt x="9342260" y="9525"/>
                  </a:lnTo>
                  <a:close/>
                </a:path>
                <a:path w="12478385" h="1699259">
                  <a:moveTo>
                    <a:pt x="11106442" y="850900"/>
                  </a:moveTo>
                  <a:lnTo>
                    <a:pt x="11105540" y="825500"/>
                  </a:lnTo>
                  <a:lnTo>
                    <a:pt x="11104944" y="825500"/>
                  </a:lnTo>
                  <a:lnTo>
                    <a:pt x="11104207" y="812800"/>
                  </a:lnTo>
                  <a:lnTo>
                    <a:pt x="11103343" y="800100"/>
                  </a:lnTo>
                  <a:lnTo>
                    <a:pt x="11102353" y="787400"/>
                  </a:lnTo>
                  <a:lnTo>
                    <a:pt x="11101222" y="774700"/>
                  </a:lnTo>
                  <a:lnTo>
                    <a:pt x="11099965" y="762000"/>
                  </a:lnTo>
                  <a:lnTo>
                    <a:pt x="11098581" y="762000"/>
                  </a:lnTo>
                  <a:lnTo>
                    <a:pt x="11097057" y="749300"/>
                  </a:lnTo>
                  <a:lnTo>
                    <a:pt x="11095406" y="736600"/>
                  </a:lnTo>
                  <a:lnTo>
                    <a:pt x="11093628" y="723900"/>
                  </a:lnTo>
                  <a:lnTo>
                    <a:pt x="11091710" y="711200"/>
                  </a:lnTo>
                  <a:lnTo>
                    <a:pt x="11089665" y="698500"/>
                  </a:lnTo>
                  <a:lnTo>
                    <a:pt x="11087494" y="698500"/>
                  </a:lnTo>
                  <a:lnTo>
                    <a:pt x="11085182" y="685800"/>
                  </a:lnTo>
                  <a:lnTo>
                    <a:pt x="11082757" y="673100"/>
                  </a:lnTo>
                  <a:lnTo>
                    <a:pt x="11080191" y="660400"/>
                  </a:lnTo>
                  <a:lnTo>
                    <a:pt x="11077499" y="647700"/>
                  </a:lnTo>
                  <a:lnTo>
                    <a:pt x="11074679" y="635000"/>
                  </a:lnTo>
                  <a:lnTo>
                    <a:pt x="11071733" y="635000"/>
                  </a:lnTo>
                  <a:lnTo>
                    <a:pt x="11068660" y="622300"/>
                  </a:lnTo>
                  <a:lnTo>
                    <a:pt x="11065447" y="609600"/>
                  </a:lnTo>
                  <a:lnTo>
                    <a:pt x="11062119" y="596900"/>
                  </a:lnTo>
                  <a:lnTo>
                    <a:pt x="11058665" y="584200"/>
                  </a:lnTo>
                  <a:lnTo>
                    <a:pt x="11055083" y="584200"/>
                  </a:lnTo>
                  <a:lnTo>
                    <a:pt x="11051388" y="571500"/>
                  </a:lnTo>
                  <a:lnTo>
                    <a:pt x="11047552" y="558800"/>
                  </a:lnTo>
                  <a:lnTo>
                    <a:pt x="11043603" y="546100"/>
                  </a:lnTo>
                  <a:lnTo>
                    <a:pt x="11039526" y="533400"/>
                  </a:lnTo>
                  <a:lnTo>
                    <a:pt x="11035322" y="533400"/>
                  </a:lnTo>
                  <a:lnTo>
                    <a:pt x="11031004" y="520700"/>
                  </a:lnTo>
                  <a:lnTo>
                    <a:pt x="11026559" y="508000"/>
                  </a:lnTo>
                  <a:lnTo>
                    <a:pt x="11022000" y="495300"/>
                  </a:lnTo>
                  <a:lnTo>
                    <a:pt x="11017314" y="482600"/>
                  </a:lnTo>
                  <a:lnTo>
                    <a:pt x="11012513" y="482600"/>
                  </a:lnTo>
                  <a:lnTo>
                    <a:pt x="11007585" y="469900"/>
                  </a:lnTo>
                  <a:lnTo>
                    <a:pt x="11002556" y="457200"/>
                  </a:lnTo>
                  <a:lnTo>
                    <a:pt x="10997400" y="444500"/>
                  </a:lnTo>
                  <a:lnTo>
                    <a:pt x="10992129" y="444500"/>
                  </a:lnTo>
                  <a:lnTo>
                    <a:pt x="10986732" y="431800"/>
                  </a:lnTo>
                  <a:lnTo>
                    <a:pt x="10981233" y="419100"/>
                  </a:lnTo>
                  <a:lnTo>
                    <a:pt x="10975619" y="406400"/>
                  </a:lnTo>
                  <a:lnTo>
                    <a:pt x="10969892" y="406400"/>
                  </a:lnTo>
                  <a:lnTo>
                    <a:pt x="10964050" y="393700"/>
                  </a:lnTo>
                  <a:lnTo>
                    <a:pt x="10958093" y="381000"/>
                  </a:lnTo>
                  <a:lnTo>
                    <a:pt x="10952036" y="381000"/>
                  </a:lnTo>
                  <a:lnTo>
                    <a:pt x="10945863" y="368300"/>
                  </a:lnTo>
                  <a:lnTo>
                    <a:pt x="10939577" y="355600"/>
                  </a:lnTo>
                  <a:lnTo>
                    <a:pt x="10933189" y="355600"/>
                  </a:lnTo>
                  <a:lnTo>
                    <a:pt x="10926699" y="342900"/>
                  </a:lnTo>
                  <a:lnTo>
                    <a:pt x="10920095" y="330200"/>
                  </a:lnTo>
                  <a:lnTo>
                    <a:pt x="10913402" y="330200"/>
                  </a:lnTo>
                  <a:lnTo>
                    <a:pt x="10906582" y="317500"/>
                  </a:lnTo>
                  <a:lnTo>
                    <a:pt x="10899673" y="304800"/>
                  </a:lnTo>
                  <a:lnTo>
                    <a:pt x="10892663" y="304800"/>
                  </a:lnTo>
                  <a:lnTo>
                    <a:pt x="10885551" y="292100"/>
                  </a:lnTo>
                  <a:lnTo>
                    <a:pt x="10878337" y="279400"/>
                  </a:lnTo>
                  <a:lnTo>
                    <a:pt x="10871022" y="279400"/>
                  </a:lnTo>
                  <a:lnTo>
                    <a:pt x="10863618" y="266700"/>
                  </a:lnTo>
                  <a:lnTo>
                    <a:pt x="10856112" y="254000"/>
                  </a:lnTo>
                  <a:lnTo>
                    <a:pt x="10848518" y="254000"/>
                  </a:lnTo>
                  <a:lnTo>
                    <a:pt x="10840822" y="241300"/>
                  </a:lnTo>
                  <a:lnTo>
                    <a:pt x="10833037" y="241300"/>
                  </a:lnTo>
                  <a:lnTo>
                    <a:pt x="10825163" y="228600"/>
                  </a:lnTo>
                  <a:lnTo>
                    <a:pt x="10817200" y="215900"/>
                  </a:lnTo>
                  <a:lnTo>
                    <a:pt x="10809135" y="215900"/>
                  </a:lnTo>
                  <a:lnTo>
                    <a:pt x="10800994" y="203200"/>
                  </a:lnTo>
                  <a:lnTo>
                    <a:pt x="10792765" y="203200"/>
                  </a:lnTo>
                  <a:lnTo>
                    <a:pt x="10784446" y="190500"/>
                  </a:lnTo>
                  <a:lnTo>
                    <a:pt x="10776039" y="190500"/>
                  </a:lnTo>
                  <a:lnTo>
                    <a:pt x="10767568" y="177800"/>
                  </a:lnTo>
                  <a:lnTo>
                    <a:pt x="10758996" y="177800"/>
                  </a:lnTo>
                  <a:lnTo>
                    <a:pt x="10750347" y="165100"/>
                  </a:lnTo>
                  <a:lnTo>
                    <a:pt x="10741622" y="165100"/>
                  </a:lnTo>
                  <a:lnTo>
                    <a:pt x="10732821" y="152400"/>
                  </a:lnTo>
                  <a:lnTo>
                    <a:pt x="10723944" y="152400"/>
                  </a:lnTo>
                  <a:lnTo>
                    <a:pt x="10714990" y="139700"/>
                  </a:lnTo>
                  <a:lnTo>
                    <a:pt x="10705960" y="139700"/>
                  </a:lnTo>
                  <a:lnTo>
                    <a:pt x="10696867" y="127000"/>
                  </a:lnTo>
                  <a:lnTo>
                    <a:pt x="10687698" y="127000"/>
                  </a:lnTo>
                  <a:lnTo>
                    <a:pt x="10678452" y="114300"/>
                  </a:lnTo>
                  <a:lnTo>
                    <a:pt x="10659770" y="114300"/>
                  </a:lnTo>
                  <a:lnTo>
                    <a:pt x="10650334" y="101600"/>
                  </a:lnTo>
                  <a:lnTo>
                    <a:pt x="10640822" y="101600"/>
                  </a:lnTo>
                  <a:lnTo>
                    <a:pt x="10631259" y="88900"/>
                  </a:lnTo>
                  <a:lnTo>
                    <a:pt x="10611942" y="88900"/>
                  </a:lnTo>
                  <a:lnTo>
                    <a:pt x="10602189" y="76200"/>
                  </a:lnTo>
                  <a:lnTo>
                    <a:pt x="10592384" y="76200"/>
                  </a:lnTo>
                  <a:lnTo>
                    <a:pt x="10582529" y="63500"/>
                  </a:lnTo>
                  <a:lnTo>
                    <a:pt x="10562654" y="63500"/>
                  </a:lnTo>
                  <a:lnTo>
                    <a:pt x="10552633" y="50800"/>
                  </a:lnTo>
                  <a:lnTo>
                    <a:pt x="10522306" y="50800"/>
                  </a:lnTo>
                  <a:lnTo>
                    <a:pt x="10512107" y="38100"/>
                  </a:lnTo>
                  <a:lnTo>
                    <a:pt x="10491572" y="38100"/>
                  </a:lnTo>
                  <a:lnTo>
                    <a:pt x="10481234" y="25400"/>
                  </a:lnTo>
                  <a:lnTo>
                    <a:pt x="10439552" y="25400"/>
                  </a:lnTo>
                  <a:lnTo>
                    <a:pt x="10429049" y="12700"/>
                  </a:lnTo>
                  <a:lnTo>
                    <a:pt x="10376103" y="12700"/>
                  </a:lnTo>
                  <a:lnTo>
                    <a:pt x="10365435" y="0"/>
                  </a:lnTo>
                  <a:lnTo>
                    <a:pt x="10085476" y="0"/>
                  </a:lnTo>
                  <a:lnTo>
                    <a:pt x="10074821" y="12700"/>
                  </a:lnTo>
                  <a:lnTo>
                    <a:pt x="10021862" y="12700"/>
                  </a:lnTo>
                  <a:lnTo>
                    <a:pt x="10011359" y="25400"/>
                  </a:lnTo>
                  <a:lnTo>
                    <a:pt x="9969678" y="25400"/>
                  </a:lnTo>
                  <a:lnTo>
                    <a:pt x="9959353" y="38100"/>
                  </a:lnTo>
                  <a:lnTo>
                    <a:pt x="9938817" y="38100"/>
                  </a:lnTo>
                  <a:lnTo>
                    <a:pt x="9928619" y="50800"/>
                  </a:lnTo>
                  <a:lnTo>
                    <a:pt x="9898278" y="50800"/>
                  </a:lnTo>
                  <a:lnTo>
                    <a:pt x="9888258" y="63500"/>
                  </a:lnTo>
                  <a:lnTo>
                    <a:pt x="9868383" y="63500"/>
                  </a:lnTo>
                  <a:lnTo>
                    <a:pt x="9858527" y="76200"/>
                  </a:lnTo>
                  <a:lnTo>
                    <a:pt x="9848723" y="76200"/>
                  </a:lnTo>
                  <a:lnTo>
                    <a:pt x="9838982" y="88900"/>
                  </a:lnTo>
                  <a:lnTo>
                    <a:pt x="9819665" y="88900"/>
                  </a:lnTo>
                  <a:lnTo>
                    <a:pt x="9810090" y="101600"/>
                  </a:lnTo>
                  <a:lnTo>
                    <a:pt x="9800590" y="101600"/>
                  </a:lnTo>
                  <a:lnTo>
                    <a:pt x="9791154" y="114300"/>
                  </a:lnTo>
                  <a:lnTo>
                    <a:pt x="9772459" y="114300"/>
                  </a:lnTo>
                  <a:lnTo>
                    <a:pt x="9763227" y="127000"/>
                  </a:lnTo>
                  <a:lnTo>
                    <a:pt x="9754057" y="127000"/>
                  </a:lnTo>
                  <a:lnTo>
                    <a:pt x="9744951" y="139700"/>
                  </a:lnTo>
                  <a:lnTo>
                    <a:pt x="9735922" y="139700"/>
                  </a:lnTo>
                  <a:lnTo>
                    <a:pt x="9726968" y="152400"/>
                  </a:lnTo>
                  <a:lnTo>
                    <a:pt x="9718091" y="152400"/>
                  </a:lnTo>
                  <a:lnTo>
                    <a:pt x="9709290" y="165100"/>
                  </a:lnTo>
                  <a:lnTo>
                    <a:pt x="9700565" y="165100"/>
                  </a:lnTo>
                  <a:lnTo>
                    <a:pt x="9691916" y="177800"/>
                  </a:lnTo>
                  <a:lnTo>
                    <a:pt x="9683356" y="177800"/>
                  </a:lnTo>
                  <a:lnTo>
                    <a:pt x="9674873" y="190500"/>
                  </a:lnTo>
                  <a:lnTo>
                    <a:pt x="9666478" y="190500"/>
                  </a:lnTo>
                  <a:lnTo>
                    <a:pt x="9658159" y="203200"/>
                  </a:lnTo>
                  <a:lnTo>
                    <a:pt x="9649930" y="203200"/>
                  </a:lnTo>
                  <a:lnTo>
                    <a:pt x="9641776" y="215900"/>
                  </a:lnTo>
                  <a:lnTo>
                    <a:pt x="9633725" y="215900"/>
                  </a:lnTo>
                  <a:lnTo>
                    <a:pt x="9625762" y="228600"/>
                  </a:lnTo>
                  <a:lnTo>
                    <a:pt x="9617875" y="241300"/>
                  </a:lnTo>
                  <a:lnTo>
                    <a:pt x="9610090" y="241300"/>
                  </a:lnTo>
                  <a:lnTo>
                    <a:pt x="9602406" y="254000"/>
                  </a:lnTo>
                  <a:lnTo>
                    <a:pt x="9594799" y="254000"/>
                  </a:lnTo>
                  <a:lnTo>
                    <a:pt x="9587293" y="266700"/>
                  </a:lnTo>
                  <a:lnTo>
                    <a:pt x="9579889" y="279400"/>
                  </a:lnTo>
                  <a:lnTo>
                    <a:pt x="9572574" y="279400"/>
                  </a:lnTo>
                  <a:lnTo>
                    <a:pt x="9565361" y="292100"/>
                  </a:lnTo>
                  <a:lnTo>
                    <a:pt x="9558249" y="304800"/>
                  </a:lnTo>
                  <a:lnTo>
                    <a:pt x="9551238" y="304800"/>
                  </a:lnTo>
                  <a:lnTo>
                    <a:pt x="9544329" y="317500"/>
                  </a:lnTo>
                  <a:lnTo>
                    <a:pt x="9537522" y="330200"/>
                  </a:lnTo>
                  <a:lnTo>
                    <a:pt x="9530817" y="330200"/>
                  </a:lnTo>
                  <a:lnTo>
                    <a:pt x="9524213" y="342900"/>
                  </a:lnTo>
                  <a:lnTo>
                    <a:pt x="9517723" y="355600"/>
                  </a:lnTo>
                  <a:lnTo>
                    <a:pt x="9511335" y="355600"/>
                  </a:lnTo>
                  <a:lnTo>
                    <a:pt x="9505061" y="368300"/>
                  </a:lnTo>
                  <a:lnTo>
                    <a:pt x="9498889" y="381000"/>
                  </a:lnTo>
                  <a:lnTo>
                    <a:pt x="9492818" y="381000"/>
                  </a:lnTo>
                  <a:lnTo>
                    <a:pt x="9486862" y="393700"/>
                  </a:lnTo>
                  <a:lnTo>
                    <a:pt x="9481033" y="406400"/>
                  </a:lnTo>
                  <a:lnTo>
                    <a:pt x="9475305" y="406400"/>
                  </a:lnTo>
                  <a:lnTo>
                    <a:pt x="9469679" y="419100"/>
                  </a:lnTo>
                  <a:lnTo>
                    <a:pt x="9464180" y="431800"/>
                  </a:lnTo>
                  <a:lnTo>
                    <a:pt x="9458795" y="444500"/>
                  </a:lnTo>
                  <a:lnTo>
                    <a:pt x="9453524" y="444500"/>
                  </a:lnTo>
                  <a:lnTo>
                    <a:pt x="9448368" y="457200"/>
                  </a:lnTo>
                  <a:lnTo>
                    <a:pt x="9443326" y="469900"/>
                  </a:lnTo>
                  <a:lnTo>
                    <a:pt x="9438411" y="482600"/>
                  </a:lnTo>
                  <a:lnTo>
                    <a:pt x="9433598" y="482600"/>
                  </a:lnTo>
                  <a:lnTo>
                    <a:pt x="9428924" y="495300"/>
                  </a:lnTo>
                  <a:lnTo>
                    <a:pt x="9424352" y="508000"/>
                  </a:lnTo>
                  <a:lnTo>
                    <a:pt x="9419920" y="520700"/>
                  </a:lnTo>
                  <a:lnTo>
                    <a:pt x="9415589" y="533400"/>
                  </a:lnTo>
                  <a:lnTo>
                    <a:pt x="9411398" y="533400"/>
                  </a:lnTo>
                  <a:lnTo>
                    <a:pt x="9407322" y="546100"/>
                  </a:lnTo>
                  <a:lnTo>
                    <a:pt x="9403359" y="558800"/>
                  </a:lnTo>
                  <a:lnTo>
                    <a:pt x="9399537" y="571500"/>
                  </a:lnTo>
                  <a:lnTo>
                    <a:pt x="9395828" y="584200"/>
                  </a:lnTo>
                  <a:lnTo>
                    <a:pt x="9392247" y="584200"/>
                  </a:lnTo>
                  <a:lnTo>
                    <a:pt x="9388792" y="596900"/>
                  </a:lnTo>
                  <a:lnTo>
                    <a:pt x="9385465" y="609600"/>
                  </a:lnTo>
                  <a:lnTo>
                    <a:pt x="9382265" y="622300"/>
                  </a:lnTo>
                  <a:lnTo>
                    <a:pt x="9379191" y="635000"/>
                  </a:lnTo>
                  <a:lnTo>
                    <a:pt x="9376245" y="635000"/>
                  </a:lnTo>
                  <a:lnTo>
                    <a:pt x="9368168" y="673100"/>
                  </a:lnTo>
                  <a:lnTo>
                    <a:pt x="9363431" y="698500"/>
                  </a:lnTo>
                  <a:lnTo>
                    <a:pt x="9361259" y="698500"/>
                  </a:lnTo>
                  <a:lnTo>
                    <a:pt x="9355506" y="736600"/>
                  </a:lnTo>
                  <a:lnTo>
                    <a:pt x="9352343" y="762000"/>
                  </a:lnTo>
                  <a:lnTo>
                    <a:pt x="9350946" y="762000"/>
                  </a:lnTo>
                  <a:lnTo>
                    <a:pt x="9347568" y="800100"/>
                  </a:lnTo>
                  <a:lnTo>
                    <a:pt x="9345981" y="825500"/>
                  </a:lnTo>
                  <a:lnTo>
                    <a:pt x="9345384" y="825500"/>
                  </a:lnTo>
                  <a:lnTo>
                    <a:pt x="9344914" y="838200"/>
                  </a:lnTo>
                  <a:lnTo>
                    <a:pt x="9344584" y="850900"/>
                  </a:lnTo>
                  <a:lnTo>
                    <a:pt x="9344317" y="863600"/>
                  </a:lnTo>
                  <a:lnTo>
                    <a:pt x="9344317" y="889000"/>
                  </a:lnTo>
                  <a:lnTo>
                    <a:pt x="9344584" y="901700"/>
                  </a:lnTo>
                  <a:lnTo>
                    <a:pt x="9344914" y="901700"/>
                  </a:lnTo>
                  <a:lnTo>
                    <a:pt x="9345384" y="914400"/>
                  </a:lnTo>
                  <a:lnTo>
                    <a:pt x="9347568" y="952500"/>
                  </a:lnTo>
                  <a:lnTo>
                    <a:pt x="9349689" y="977900"/>
                  </a:lnTo>
                  <a:lnTo>
                    <a:pt x="9350946" y="977900"/>
                  </a:lnTo>
                  <a:lnTo>
                    <a:pt x="9352343" y="990600"/>
                  </a:lnTo>
                  <a:lnTo>
                    <a:pt x="9353855" y="1003300"/>
                  </a:lnTo>
                  <a:lnTo>
                    <a:pt x="9355506" y="1016000"/>
                  </a:lnTo>
                  <a:lnTo>
                    <a:pt x="9357296" y="1028700"/>
                  </a:lnTo>
                  <a:lnTo>
                    <a:pt x="9359214" y="1041400"/>
                  </a:lnTo>
                  <a:lnTo>
                    <a:pt x="9361259" y="1041400"/>
                  </a:lnTo>
                  <a:lnTo>
                    <a:pt x="9363431" y="1054100"/>
                  </a:lnTo>
                  <a:lnTo>
                    <a:pt x="9365729" y="1066800"/>
                  </a:lnTo>
                  <a:lnTo>
                    <a:pt x="9368168" y="1079500"/>
                  </a:lnTo>
                  <a:lnTo>
                    <a:pt x="9370733" y="1092200"/>
                  </a:lnTo>
                  <a:lnTo>
                    <a:pt x="9373425" y="1104900"/>
                  </a:lnTo>
                  <a:lnTo>
                    <a:pt x="9376245" y="1104900"/>
                  </a:lnTo>
                  <a:lnTo>
                    <a:pt x="9379191" y="1117600"/>
                  </a:lnTo>
                  <a:lnTo>
                    <a:pt x="9382265" y="1130300"/>
                  </a:lnTo>
                  <a:lnTo>
                    <a:pt x="9385465" y="1143000"/>
                  </a:lnTo>
                  <a:lnTo>
                    <a:pt x="9388792" y="1155700"/>
                  </a:lnTo>
                  <a:lnTo>
                    <a:pt x="9392247" y="1155700"/>
                  </a:lnTo>
                  <a:lnTo>
                    <a:pt x="9395828" y="1168400"/>
                  </a:lnTo>
                  <a:lnTo>
                    <a:pt x="9399537" y="1181100"/>
                  </a:lnTo>
                  <a:lnTo>
                    <a:pt x="9403359" y="1193800"/>
                  </a:lnTo>
                  <a:lnTo>
                    <a:pt x="9407322" y="1206500"/>
                  </a:lnTo>
                  <a:lnTo>
                    <a:pt x="9411398" y="1206500"/>
                  </a:lnTo>
                  <a:lnTo>
                    <a:pt x="9415589" y="1219200"/>
                  </a:lnTo>
                  <a:lnTo>
                    <a:pt x="9419920" y="1231900"/>
                  </a:lnTo>
                  <a:lnTo>
                    <a:pt x="9424352" y="1244600"/>
                  </a:lnTo>
                  <a:lnTo>
                    <a:pt x="9428924" y="1257300"/>
                  </a:lnTo>
                  <a:lnTo>
                    <a:pt x="9433598" y="1257300"/>
                  </a:lnTo>
                  <a:lnTo>
                    <a:pt x="9438411" y="1270000"/>
                  </a:lnTo>
                  <a:lnTo>
                    <a:pt x="9443326" y="1282700"/>
                  </a:lnTo>
                  <a:lnTo>
                    <a:pt x="9448368" y="1295400"/>
                  </a:lnTo>
                  <a:lnTo>
                    <a:pt x="9453524" y="1295400"/>
                  </a:lnTo>
                  <a:lnTo>
                    <a:pt x="9458795" y="1308100"/>
                  </a:lnTo>
                  <a:lnTo>
                    <a:pt x="9464180" y="1320800"/>
                  </a:lnTo>
                  <a:lnTo>
                    <a:pt x="9469679" y="1333500"/>
                  </a:lnTo>
                  <a:lnTo>
                    <a:pt x="9475305" y="1333500"/>
                  </a:lnTo>
                  <a:lnTo>
                    <a:pt x="9481033" y="1346200"/>
                  </a:lnTo>
                  <a:lnTo>
                    <a:pt x="9486862" y="1358900"/>
                  </a:lnTo>
                  <a:lnTo>
                    <a:pt x="9492818" y="1358900"/>
                  </a:lnTo>
                  <a:lnTo>
                    <a:pt x="9498889" y="1371600"/>
                  </a:lnTo>
                  <a:lnTo>
                    <a:pt x="9505061" y="1384300"/>
                  </a:lnTo>
                  <a:lnTo>
                    <a:pt x="9511335" y="1397000"/>
                  </a:lnTo>
                  <a:lnTo>
                    <a:pt x="9517723" y="1397000"/>
                  </a:lnTo>
                  <a:lnTo>
                    <a:pt x="9524213" y="1409700"/>
                  </a:lnTo>
                  <a:lnTo>
                    <a:pt x="9530817" y="1422400"/>
                  </a:lnTo>
                  <a:lnTo>
                    <a:pt x="9537522" y="1422400"/>
                  </a:lnTo>
                  <a:lnTo>
                    <a:pt x="9544329" y="1435100"/>
                  </a:lnTo>
                  <a:lnTo>
                    <a:pt x="9551238" y="1447800"/>
                  </a:lnTo>
                  <a:lnTo>
                    <a:pt x="9558249" y="1447800"/>
                  </a:lnTo>
                  <a:lnTo>
                    <a:pt x="9565361" y="1460500"/>
                  </a:lnTo>
                  <a:lnTo>
                    <a:pt x="9572574" y="1460500"/>
                  </a:lnTo>
                  <a:lnTo>
                    <a:pt x="9579889" y="1473200"/>
                  </a:lnTo>
                  <a:lnTo>
                    <a:pt x="9587293" y="1485900"/>
                  </a:lnTo>
                  <a:lnTo>
                    <a:pt x="9594799" y="1485900"/>
                  </a:lnTo>
                  <a:lnTo>
                    <a:pt x="9602406" y="1498600"/>
                  </a:lnTo>
                  <a:lnTo>
                    <a:pt x="9610090" y="1511300"/>
                  </a:lnTo>
                  <a:lnTo>
                    <a:pt x="9617875" y="1511300"/>
                  </a:lnTo>
                  <a:lnTo>
                    <a:pt x="9625762" y="1524000"/>
                  </a:lnTo>
                  <a:lnTo>
                    <a:pt x="9633725" y="1524000"/>
                  </a:lnTo>
                  <a:lnTo>
                    <a:pt x="9641776" y="1536700"/>
                  </a:lnTo>
                  <a:lnTo>
                    <a:pt x="9649930" y="1536700"/>
                  </a:lnTo>
                  <a:lnTo>
                    <a:pt x="9658159" y="1549400"/>
                  </a:lnTo>
                  <a:lnTo>
                    <a:pt x="9666478" y="1562100"/>
                  </a:lnTo>
                  <a:lnTo>
                    <a:pt x="9674873" y="1562100"/>
                  </a:lnTo>
                  <a:lnTo>
                    <a:pt x="9683356" y="1574800"/>
                  </a:lnTo>
                  <a:lnTo>
                    <a:pt x="9691916" y="1574800"/>
                  </a:lnTo>
                  <a:lnTo>
                    <a:pt x="9700565" y="1587500"/>
                  </a:lnTo>
                  <a:lnTo>
                    <a:pt x="9709290" y="1587500"/>
                  </a:lnTo>
                  <a:lnTo>
                    <a:pt x="9718091" y="1600200"/>
                  </a:lnTo>
                  <a:lnTo>
                    <a:pt x="9726968" y="1600200"/>
                  </a:lnTo>
                  <a:lnTo>
                    <a:pt x="9735922" y="1612900"/>
                  </a:lnTo>
                  <a:lnTo>
                    <a:pt x="9754057" y="1612900"/>
                  </a:lnTo>
                  <a:lnTo>
                    <a:pt x="9763227" y="1625600"/>
                  </a:lnTo>
                  <a:lnTo>
                    <a:pt x="9772459" y="1625600"/>
                  </a:lnTo>
                  <a:lnTo>
                    <a:pt x="9781769" y="1638300"/>
                  </a:lnTo>
                  <a:lnTo>
                    <a:pt x="9791154" y="1638300"/>
                  </a:lnTo>
                  <a:lnTo>
                    <a:pt x="9800590" y="1651000"/>
                  </a:lnTo>
                  <a:lnTo>
                    <a:pt x="9819665" y="1651000"/>
                  </a:lnTo>
                  <a:lnTo>
                    <a:pt x="9829292" y="1663700"/>
                  </a:lnTo>
                  <a:lnTo>
                    <a:pt x="9838982" y="1663700"/>
                  </a:lnTo>
                  <a:lnTo>
                    <a:pt x="9848723" y="1676400"/>
                  </a:lnTo>
                  <a:lnTo>
                    <a:pt x="9868383" y="1676400"/>
                  </a:lnTo>
                  <a:lnTo>
                    <a:pt x="9878301" y="1689100"/>
                  </a:lnTo>
                  <a:lnTo>
                    <a:pt x="10572623" y="1689100"/>
                  </a:lnTo>
                  <a:lnTo>
                    <a:pt x="10582529" y="1676400"/>
                  </a:lnTo>
                  <a:lnTo>
                    <a:pt x="10602189" y="1676400"/>
                  </a:lnTo>
                  <a:lnTo>
                    <a:pt x="10611942" y="1663700"/>
                  </a:lnTo>
                  <a:lnTo>
                    <a:pt x="10621632" y="1663700"/>
                  </a:lnTo>
                  <a:lnTo>
                    <a:pt x="10631259" y="1651000"/>
                  </a:lnTo>
                  <a:lnTo>
                    <a:pt x="10650334" y="1651000"/>
                  </a:lnTo>
                  <a:lnTo>
                    <a:pt x="10659770" y="1638300"/>
                  </a:lnTo>
                  <a:lnTo>
                    <a:pt x="10669143" y="1638300"/>
                  </a:lnTo>
                  <a:lnTo>
                    <a:pt x="10678452" y="1625600"/>
                  </a:lnTo>
                  <a:lnTo>
                    <a:pt x="10687698" y="1625600"/>
                  </a:lnTo>
                  <a:lnTo>
                    <a:pt x="10696867" y="1612900"/>
                  </a:lnTo>
                  <a:lnTo>
                    <a:pt x="10714990" y="1612900"/>
                  </a:lnTo>
                  <a:lnTo>
                    <a:pt x="10723944" y="1600200"/>
                  </a:lnTo>
                  <a:lnTo>
                    <a:pt x="10732821" y="1600200"/>
                  </a:lnTo>
                  <a:lnTo>
                    <a:pt x="10741622" y="1587500"/>
                  </a:lnTo>
                  <a:lnTo>
                    <a:pt x="10750347" y="1587500"/>
                  </a:lnTo>
                  <a:lnTo>
                    <a:pt x="10758996" y="1574800"/>
                  </a:lnTo>
                  <a:lnTo>
                    <a:pt x="10767568" y="1574800"/>
                  </a:lnTo>
                  <a:lnTo>
                    <a:pt x="10776039" y="1562100"/>
                  </a:lnTo>
                  <a:lnTo>
                    <a:pt x="10784446" y="1562100"/>
                  </a:lnTo>
                  <a:lnTo>
                    <a:pt x="10792765" y="1549400"/>
                  </a:lnTo>
                  <a:lnTo>
                    <a:pt x="10800994" y="1536700"/>
                  </a:lnTo>
                  <a:lnTo>
                    <a:pt x="10809135" y="1536700"/>
                  </a:lnTo>
                  <a:lnTo>
                    <a:pt x="10817200" y="1524000"/>
                  </a:lnTo>
                  <a:lnTo>
                    <a:pt x="10825163" y="1524000"/>
                  </a:lnTo>
                  <a:lnTo>
                    <a:pt x="10833037" y="1511300"/>
                  </a:lnTo>
                  <a:lnTo>
                    <a:pt x="10840822" y="1511300"/>
                  </a:lnTo>
                  <a:lnTo>
                    <a:pt x="10848518" y="1498600"/>
                  </a:lnTo>
                  <a:lnTo>
                    <a:pt x="10856112" y="1485900"/>
                  </a:lnTo>
                  <a:lnTo>
                    <a:pt x="10863618" y="1485900"/>
                  </a:lnTo>
                  <a:lnTo>
                    <a:pt x="10871022" y="1473200"/>
                  </a:lnTo>
                  <a:lnTo>
                    <a:pt x="10878337" y="1460500"/>
                  </a:lnTo>
                  <a:lnTo>
                    <a:pt x="10885551" y="1460500"/>
                  </a:lnTo>
                  <a:lnTo>
                    <a:pt x="10892663" y="1447800"/>
                  </a:lnTo>
                  <a:lnTo>
                    <a:pt x="10899673" y="1447800"/>
                  </a:lnTo>
                  <a:lnTo>
                    <a:pt x="10906582" y="1435100"/>
                  </a:lnTo>
                  <a:lnTo>
                    <a:pt x="10913402" y="1422400"/>
                  </a:lnTo>
                  <a:lnTo>
                    <a:pt x="10920095" y="1422400"/>
                  </a:lnTo>
                  <a:lnTo>
                    <a:pt x="10926699" y="1409700"/>
                  </a:lnTo>
                  <a:lnTo>
                    <a:pt x="10933189" y="1397000"/>
                  </a:lnTo>
                  <a:lnTo>
                    <a:pt x="10939577" y="1397000"/>
                  </a:lnTo>
                  <a:lnTo>
                    <a:pt x="10945863" y="1384300"/>
                  </a:lnTo>
                  <a:lnTo>
                    <a:pt x="10952036" y="1371600"/>
                  </a:lnTo>
                  <a:lnTo>
                    <a:pt x="10958093" y="1358900"/>
                  </a:lnTo>
                  <a:lnTo>
                    <a:pt x="10964050" y="1358900"/>
                  </a:lnTo>
                  <a:lnTo>
                    <a:pt x="10969892" y="1346200"/>
                  </a:lnTo>
                  <a:lnTo>
                    <a:pt x="10975619" y="1333500"/>
                  </a:lnTo>
                  <a:lnTo>
                    <a:pt x="10981233" y="1333500"/>
                  </a:lnTo>
                  <a:lnTo>
                    <a:pt x="10986732" y="1320800"/>
                  </a:lnTo>
                  <a:lnTo>
                    <a:pt x="10992129" y="1308100"/>
                  </a:lnTo>
                  <a:lnTo>
                    <a:pt x="10997400" y="1295400"/>
                  </a:lnTo>
                  <a:lnTo>
                    <a:pt x="11002556" y="1295400"/>
                  </a:lnTo>
                  <a:lnTo>
                    <a:pt x="11007585" y="1282700"/>
                  </a:lnTo>
                  <a:lnTo>
                    <a:pt x="11012513" y="1270000"/>
                  </a:lnTo>
                  <a:lnTo>
                    <a:pt x="11017314" y="1257300"/>
                  </a:lnTo>
                  <a:lnTo>
                    <a:pt x="11022000" y="1257300"/>
                  </a:lnTo>
                  <a:lnTo>
                    <a:pt x="11026559" y="1244600"/>
                  </a:lnTo>
                  <a:lnTo>
                    <a:pt x="11031004" y="1231900"/>
                  </a:lnTo>
                  <a:lnTo>
                    <a:pt x="11035322" y="1219200"/>
                  </a:lnTo>
                  <a:lnTo>
                    <a:pt x="11039526" y="1206500"/>
                  </a:lnTo>
                  <a:lnTo>
                    <a:pt x="11043603" y="1206500"/>
                  </a:lnTo>
                  <a:lnTo>
                    <a:pt x="11047552" y="1193800"/>
                  </a:lnTo>
                  <a:lnTo>
                    <a:pt x="11051388" y="1181100"/>
                  </a:lnTo>
                  <a:lnTo>
                    <a:pt x="11055083" y="1168400"/>
                  </a:lnTo>
                  <a:lnTo>
                    <a:pt x="11058665" y="1155700"/>
                  </a:lnTo>
                  <a:lnTo>
                    <a:pt x="11062119" y="1155700"/>
                  </a:lnTo>
                  <a:lnTo>
                    <a:pt x="11065447" y="1143000"/>
                  </a:lnTo>
                  <a:lnTo>
                    <a:pt x="11068660" y="1130300"/>
                  </a:lnTo>
                  <a:lnTo>
                    <a:pt x="11071733" y="1117600"/>
                  </a:lnTo>
                  <a:lnTo>
                    <a:pt x="11074679" y="1104900"/>
                  </a:lnTo>
                  <a:lnTo>
                    <a:pt x="11077499" y="1104900"/>
                  </a:lnTo>
                  <a:lnTo>
                    <a:pt x="11085182" y="1066800"/>
                  </a:lnTo>
                  <a:lnTo>
                    <a:pt x="11089665" y="1041400"/>
                  </a:lnTo>
                  <a:lnTo>
                    <a:pt x="11091710" y="1041400"/>
                  </a:lnTo>
                  <a:lnTo>
                    <a:pt x="11097057" y="1003300"/>
                  </a:lnTo>
                  <a:lnTo>
                    <a:pt x="11099965" y="977900"/>
                  </a:lnTo>
                  <a:lnTo>
                    <a:pt x="11101222" y="977900"/>
                  </a:lnTo>
                  <a:lnTo>
                    <a:pt x="11104207" y="939800"/>
                  </a:lnTo>
                  <a:lnTo>
                    <a:pt x="11105540" y="914400"/>
                  </a:lnTo>
                  <a:lnTo>
                    <a:pt x="11106442" y="901700"/>
                  </a:lnTo>
                  <a:lnTo>
                    <a:pt x="11106442" y="850900"/>
                  </a:lnTo>
                  <a:close/>
                </a:path>
                <a:path w="12478385" h="1699259">
                  <a:moveTo>
                    <a:pt x="12478233" y="891273"/>
                  </a:moveTo>
                  <a:lnTo>
                    <a:pt x="11106633" y="891273"/>
                  </a:lnTo>
                  <a:lnTo>
                    <a:pt x="11106633" y="1196073"/>
                  </a:lnTo>
                  <a:lnTo>
                    <a:pt x="12478233" y="1196073"/>
                  </a:lnTo>
                  <a:lnTo>
                    <a:pt x="12478233" y="891273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821948" y="9121157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>
                <a:alpha val="6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037156" y="8609037"/>
              <a:ext cx="1701164" cy="1678305"/>
            </a:xfrm>
            <a:custGeom>
              <a:avLst/>
              <a:gdLst/>
              <a:ahLst/>
              <a:cxnLst/>
              <a:rect l="l" t="t" r="r" b="b"/>
              <a:pathLst>
                <a:path w="1701164" h="1678304">
                  <a:moveTo>
                    <a:pt x="1046271" y="1677962"/>
                  </a:moveTo>
                  <a:lnTo>
                    <a:pt x="654543" y="1677962"/>
                  </a:lnTo>
                  <a:lnTo>
                    <a:pt x="616902" y="1668349"/>
                  </a:lnTo>
                  <a:lnTo>
                    <a:pt x="572894" y="1654498"/>
                  </a:lnTo>
                  <a:lnTo>
                    <a:pt x="529950" y="1638361"/>
                  </a:lnTo>
                  <a:lnTo>
                    <a:pt x="488144" y="1620010"/>
                  </a:lnTo>
                  <a:lnTo>
                    <a:pt x="447547" y="1599518"/>
                  </a:lnTo>
                  <a:lnTo>
                    <a:pt x="408230" y="1576955"/>
                  </a:lnTo>
                  <a:lnTo>
                    <a:pt x="370266" y="1552394"/>
                  </a:lnTo>
                  <a:lnTo>
                    <a:pt x="333726" y="1525906"/>
                  </a:lnTo>
                  <a:lnTo>
                    <a:pt x="298681" y="1497564"/>
                  </a:lnTo>
                  <a:lnTo>
                    <a:pt x="265205" y="1467438"/>
                  </a:lnTo>
                  <a:lnTo>
                    <a:pt x="233368" y="1435601"/>
                  </a:lnTo>
                  <a:lnTo>
                    <a:pt x="203242" y="1402125"/>
                  </a:lnTo>
                  <a:lnTo>
                    <a:pt x="174899" y="1367081"/>
                  </a:lnTo>
                  <a:lnTo>
                    <a:pt x="148412" y="1330541"/>
                  </a:lnTo>
                  <a:lnTo>
                    <a:pt x="123851" y="1292577"/>
                  </a:lnTo>
                  <a:lnTo>
                    <a:pt x="101288" y="1253261"/>
                  </a:lnTo>
                  <a:lnTo>
                    <a:pt x="80796" y="1212665"/>
                  </a:lnTo>
                  <a:lnTo>
                    <a:pt x="62445" y="1170859"/>
                  </a:lnTo>
                  <a:lnTo>
                    <a:pt x="46309" y="1127917"/>
                  </a:lnTo>
                  <a:lnTo>
                    <a:pt x="32458" y="1083910"/>
                  </a:lnTo>
                  <a:lnTo>
                    <a:pt x="20964" y="1038910"/>
                  </a:lnTo>
                  <a:lnTo>
                    <a:pt x="11900" y="992987"/>
                  </a:lnTo>
                  <a:lnTo>
                    <a:pt x="5336" y="946216"/>
                  </a:lnTo>
                  <a:lnTo>
                    <a:pt x="1346" y="898666"/>
                  </a:lnTo>
                  <a:lnTo>
                    <a:pt x="0" y="850410"/>
                  </a:lnTo>
                  <a:lnTo>
                    <a:pt x="1346" y="802152"/>
                  </a:lnTo>
                  <a:lnTo>
                    <a:pt x="5336" y="754601"/>
                  </a:lnTo>
                  <a:lnTo>
                    <a:pt x="11900" y="707828"/>
                  </a:lnTo>
                  <a:lnTo>
                    <a:pt x="20964" y="661904"/>
                  </a:lnTo>
                  <a:lnTo>
                    <a:pt x="32458" y="616902"/>
                  </a:lnTo>
                  <a:lnTo>
                    <a:pt x="46309" y="572894"/>
                  </a:lnTo>
                  <a:lnTo>
                    <a:pt x="62445" y="529950"/>
                  </a:lnTo>
                  <a:lnTo>
                    <a:pt x="80796" y="488144"/>
                  </a:lnTo>
                  <a:lnTo>
                    <a:pt x="101288" y="447547"/>
                  </a:lnTo>
                  <a:lnTo>
                    <a:pt x="123851" y="408230"/>
                  </a:lnTo>
                  <a:lnTo>
                    <a:pt x="148412" y="370266"/>
                  </a:lnTo>
                  <a:lnTo>
                    <a:pt x="174899" y="333726"/>
                  </a:lnTo>
                  <a:lnTo>
                    <a:pt x="203242" y="298681"/>
                  </a:lnTo>
                  <a:lnTo>
                    <a:pt x="233368" y="265205"/>
                  </a:lnTo>
                  <a:lnTo>
                    <a:pt x="265205" y="233368"/>
                  </a:lnTo>
                  <a:lnTo>
                    <a:pt x="298681" y="203242"/>
                  </a:lnTo>
                  <a:lnTo>
                    <a:pt x="333726" y="174899"/>
                  </a:lnTo>
                  <a:lnTo>
                    <a:pt x="370266" y="148412"/>
                  </a:lnTo>
                  <a:lnTo>
                    <a:pt x="408230" y="123851"/>
                  </a:lnTo>
                  <a:lnTo>
                    <a:pt x="447547" y="101288"/>
                  </a:lnTo>
                  <a:lnTo>
                    <a:pt x="488144" y="80796"/>
                  </a:lnTo>
                  <a:lnTo>
                    <a:pt x="529950" y="62445"/>
                  </a:lnTo>
                  <a:lnTo>
                    <a:pt x="572894" y="46309"/>
                  </a:lnTo>
                  <a:lnTo>
                    <a:pt x="616902" y="32458"/>
                  </a:lnTo>
                  <a:lnTo>
                    <a:pt x="661904" y="20964"/>
                  </a:lnTo>
                  <a:lnTo>
                    <a:pt x="707828" y="11900"/>
                  </a:lnTo>
                  <a:lnTo>
                    <a:pt x="754601" y="5336"/>
                  </a:lnTo>
                  <a:lnTo>
                    <a:pt x="802152" y="1346"/>
                  </a:lnTo>
                  <a:lnTo>
                    <a:pt x="850410" y="0"/>
                  </a:lnTo>
                  <a:lnTo>
                    <a:pt x="850410" y="850410"/>
                  </a:lnTo>
                  <a:lnTo>
                    <a:pt x="1700807" y="850410"/>
                  </a:lnTo>
                  <a:lnTo>
                    <a:pt x="1699461" y="898666"/>
                  </a:lnTo>
                  <a:lnTo>
                    <a:pt x="1695470" y="946216"/>
                  </a:lnTo>
                  <a:lnTo>
                    <a:pt x="1688907" y="992987"/>
                  </a:lnTo>
                  <a:lnTo>
                    <a:pt x="1679842" y="1038910"/>
                  </a:lnTo>
                  <a:lnTo>
                    <a:pt x="1668349" y="1083910"/>
                  </a:lnTo>
                  <a:lnTo>
                    <a:pt x="1654498" y="1127917"/>
                  </a:lnTo>
                  <a:lnTo>
                    <a:pt x="1638361" y="1170859"/>
                  </a:lnTo>
                  <a:lnTo>
                    <a:pt x="1620010" y="1212665"/>
                  </a:lnTo>
                  <a:lnTo>
                    <a:pt x="1599518" y="1253261"/>
                  </a:lnTo>
                  <a:lnTo>
                    <a:pt x="1576955" y="1292577"/>
                  </a:lnTo>
                  <a:lnTo>
                    <a:pt x="1552394" y="1330541"/>
                  </a:lnTo>
                  <a:lnTo>
                    <a:pt x="1525906" y="1367081"/>
                  </a:lnTo>
                  <a:lnTo>
                    <a:pt x="1497564" y="1402125"/>
                  </a:lnTo>
                  <a:lnTo>
                    <a:pt x="1467438" y="1435601"/>
                  </a:lnTo>
                  <a:lnTo>
                    <a:pt x="1435601" y="1467438"/>
                  </a:lnTo>
                  <a:lnTo>
                    <a:pt x="1402125" y="1497564"/>
                  </a:lnTo>
                  <a:lnTo>
                    <a:pt x="1367081" y="1525906"/>
                  </a:lnTo>
                  <a:lnTo>
                    <a:pt x="1330541" y="1552394"/>
                  </a:lnTo>
                  <a:lnTo>
                    <a:pt x="1292577" y="1576955"/>
                  </a:lnTo>
                  <a:lnTo>
                    <a:pt x="1253261" y="1599518"/>
                  </a:lnTo>
                  <a:lnTo>
                    <a:pt x="1212665" y="1620010"/>
                  </a:lnTo>
                  <a:lnTo>
                    <a:pt x="1170859" y="1638361"/>
                  </a:lnTo>
                  <a:lnTo>
                    <a:pt x="1127917" y="1654498"/>
                  </a:lnTo>
                  <a:lnTo>
                    <a:pt x="1083910" y="1668349"/>
                  </a:lnTo>
                  <a:lnTo>
                    <a:pt x="1046271" y="1677962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738510" y="8586167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0" y="8586167"/>
              <a:ext cx="676275" cy="742950"/>
            </a:xfrm>
            <a:custGeom>
              <a:avLst/>
              <a:gdLst/>
              <a:ahLst/>
              <a:cxnLst/>
              <a:rect l="l" t="t" r="r" b="b"/>
              <a:pathLst>
                <a:path w="676275" h="742950">
                  <a:moveTo>
                    <a:pt x="676274" y="742949"/>
                  </a:moveTo>
                  <a:lnTo>
                    <a:pt x="0" y="742949"/>
                  </a:lnTo>
                  <a:lnTo>
                    <a:pt x="0" y="0"/>
                  </a:lnTo>
                  <a:lnTo>
                    <a:pt x="676274" y="0"/>
                  </a:lnTo>
                  <a:lnTo>
                    <a:pt x="676274" y="742949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323" y="965003"/>
            <a:ext cx="4476749" cy="11810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53175" y="2848813"/>
          <a:ext cx="16306800" cy="1653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985"/>
                <a:gridCol w="929639"/>
                <a:gridCol w="876935"/>
                <a:gridCol w="2633344"/>
                <a:gridCol w="3863339"/>
                <a:gridCol w="1697354"/>
                <a:gridCol w="1716404"/>
                <a:gridCol w="2211705"/>
              </a:tblGrid>
              <a:tr h="923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TEMA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CÓD.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SIGLA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7025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INDICADOR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5">
                          <a:latin typeface="Arial Black"/>
                          <a:cs typeface="Arial Black"/>
                        </a:rPr>
                        <a:t>DEFINIÇÃO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467359" marR="251460" indent="-208279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45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10">
                          <a:latin typeface="Arial Black"/>
                          <a:cs typeface="Arial Black"/>
                        </a:rPr>
                        <a:t>MEDIDA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329565" marR="97155" indent="-225425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FREQUÊNCIA</a:t>
                      </a:r>
                      <a:r>
                        <a:rPr dirty="0" sz="1500" spc="-7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30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9705" marR="172085" indent="-635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UNIDADE </a:t>
                      </a:r>
                      <a:r>
                        <a:rPr dirty="0" sz="1500" spc="-190">
                          <a:latin typeface="Arial Black"/>
                          <a:cs typeface="Arial Black"/>
                        </a:rPr>
                        <a:t>RESPONSÁVEL</a:t>
                      </a:r>
                      <a:r>
                        <a:rPr dirty="0" sz="1500" spc="-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55">
                          <a:latin typeface="Arial Black"/>
                          <a:cs typeface="Arial Black"/>
                        </a:rPr>
                        <a:t>PELA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704215" marR="218440" indent="-478790">
                        <a:lnSpc>
                          <a:spcPct val="114599"/>
                        </a:lnSpc>
                        <a:spcBef>
                          <a:spcPts val="1250"/>
                        </a:spcBef>
                      </a:pP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Aquisições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contratações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sustentáveis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5875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16.3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PCS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161290">
                        <a:lnSpc>
                          <a:spcPct val="114599"/>
                        </a:lnSpc>
                        <a:spcBef>
                          <a:spcPts val="425"/>
                        </a:spcBef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Percentual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aquisições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e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contratações</a:t>
                      </a:r>
                      <a:r>
                        <a:rPr dirty="0" sz="1200" spc="-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sustentáveis</a:t>
                      </a:r>
                      <a:r>
                        <a:rPr dirty="0" sz="1200" spc="-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sobre</a:t>
                      </a:r>
                      <a:r>
                        <a:rPr dirty="0" sz="1200" spc="-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a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totalidade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397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200025">
                        <a:lnSpc>
                          <a:spcPct val="114599"/>
                        </a:lnSpc>
                        <a:spcBef>
                          <a:spcPts val="425"/>
                        </a:spcBef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Percentual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aquisições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contratações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realizadas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no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exercício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com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inclusão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critério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de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sustentabilidade.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397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130">
                          <a:latin typeface="Lucida Sans Unicode"/>
                          <a:cs typeface="Lucida Sans Unicode"/>
                        </a:rPr>
                        <a:t>%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Mensal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Administração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1053175" y="4534737"/>
            <a:ext cx="16230600" cy="19050"/>
            <a:chOff x="1053175" y="4534737"/>
            <a:chExt cx="16230600" cy="19050"/>
          </a:xfrm>
        </p:grpSpPr>
        <p:sp>
          <p:nvSpPr>
            <p:cNvPr id="4" name="object 4" descr=""/>
            <p:cNvSpPr/>
            <p:nvPr/>
          </p:nvSpPr>
          <p:spPr>
            <a:xfrm>
              <a:off x="1053172" y="4534750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302459" y="0"/>
                  </a:moveTo>
                  <a:lnTo>
                    <a:pt x="2292934" y="0"/>
                  </a:lnTo>
                  <a:lnTo>
                    <a:pt x="2292934" y="9525"/>
                  </a:lnTo>
                  <a:lnTo>
                    <a:pt x="2302459" y="9525"/>
                  </a:lnTo>
                  <a:lnTo>
                    <a:pt x="2302459" y="0"/>
                  </a:lnTo>
                  <a:close/>
                </a:path>
                <a:path w="16230600" h="9525">
                  <a:moveTo>
                    <a:pt x="3231934" y="0"/>
                  </a:moveTo>
                  <a:lnTo>
                    <a:pt x="3222409" y="0"/>
                  </a:lnTo>
                  <a:lnTo>
                    <a:pt x="3222409" y="9525"/>
                  </a:lnTo>
                  <a:lnTo>
                    <a:pt x="3231934" y="9525"/>
                  </a:lnTo>
                  <a:lnTo>
                    <a:pt x="3231934" y="0"/>
                  </a:lnTo>
                  <a:close/>
                </a:path>
                <a:path w="16230600" h="9525">
                  <a:moveTo>
                    <a:pt x="4108742" y="0"/>
                  </a:moveTo>
                  <a:lnTo>
                    <a:pt x="4099217" y="0"/>
                  </a:lnTo>
                  <a:lnTo>
                    <a:pt x="4099217" y="9525"/>
                  </a:lnTo>
                  <a:lnTo>
                    <a:pt x="4108742" y="9525"/>
                  </a:lnTo>
                  <a:lnTo>
                    <a:pt x="4108742" y="0"/>
                  </a:lnTo>
                  <a:close/>
                </a:path>
                <a:path w="16230600" h="9525">
                  <a:moveTo>
                    <a:pt x="6742189" y="0"/>
                  </a:moveTo>
                  <a:lnTo>
                    <a:pt x="6732664" y="0"/>
                  </a:lnTo>
                  <a:lnTo>
                    <a:pt x="6732664" y="9525"/>
                  </a:lnTo>
                  <a:lnTo>
                    <a:pt x="6742189" y="9525"/>
                  </a:lnTo>
                  <a:lnTo>
                    <a:pt x="6742189" y="0"/>
                  </a:lnTo>
                  <a:close/>
                </a:path>
                <a:path w="16230600" h="9525">
                  <a:moveTo>
                    <a:pt x="10605364" y="0"/>
                  </a:moveTo>
                  <a:lnTo>
                    <a:pt x="10595839" y="0"/>
                  </a:lnTo>
                  <a:lnTo>
                    <a:pt x="10595839" y="9525"/>
                  </a:lnTo>
                  <a:lnTo>
                    <a:pt x="10605364" y="9525"/>
                  </a:lnTo>
                  <a:lnTo>
                    <a:pt x="10605364" y="0"/>
                  </a:lnTo>
                  <a:close/>
                </a:path>
                <a:path w="16230600" h="9525">
                  <a:moveTo>
                    <a:pt x="12302630" y="0"/>
                  </a:moveTo>
                  <a:lnTo>
                    <a:pt x="12293105" y="0"/>
                  </a:lnTo>
                  <a:lnTo>
                    <a:pt x="12293105" y="9525"/>
                  </a:lnTo>
                  <a:lnTo>
                    <a:pt x="12302630" y="9525"/>
                  </a:lnTo>
                  <a:lnTo>
                    <a:pt x="12302630" y="0"/>
                  </a:lnTo>
                  <a:close/>
                </a:path>
                <a:path w="16230600" h="9525">
                  <a:moveTo>
                    <a:pt x="14018959" y="0"/>
                  </a:moveTo>
                  <a:lnTo>
                    <a:pt x="14009434" y="0"/>
                  </a:lnTo>
                  <a:lnTo>
                    <a:pt x="14009434" y="9525"/>
                  </a:lnTo>
                  <a:lnTo>
                    <a:pt x="14018959" y="9525"/>
                  </a:lnTo>
                  <a:lnTo>
                    <a:pt x="14018959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53175" y="4549025"/>
              <a:ext cx="6742430" cy="0"/>
            </a:xfrm>
            <a:custGeom>
              <a:avLst/>
              <a:gdLst/>
              <a:ahLst/>
              <a:cxnLst/>
              <a:rect l="l" t="t" r="r" b="b"/>
              <a:pathLst>
                <a:path w="6742430" h="0">
                  <a:moveTo>
                    <a:pt x="0" y="0"/>
                  </a:moveTo>
                  <a:lnTo>
                    <a:pt x="2302468" y="0"/>
                  </a:lnTo>
                </a:path>
                <a:path w="6742430" h="0">
                  <a:moveTo>
                    <a:pt x="2302468" y="0"/>
                  </a:moveTo>
                  <a:lnTo>
                    <a:pt x="3231943" y="0"/>
                  </a:lnTo>
                </a:path>
                <a:path w="6742430" h="0">
                  <a:moveTo>
                    <a:pt x="3231943" y="0"/>
                  </a:moveTo>
                  <a:lnTo>
                    <a:pt x="4108749" y="0"/>
                  </a:lnTo>
                </a:path>
                <a:path w="6742430" h="0">
                  <a:moveTo>
                    <a:pt x="4108749" y="0"/>
                  </a:moveTo>
                  <a:lnTo>
                    <a:pt x="6742191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795366" y="4549025"/>
              <a:ext cx="5560695" cy="0"/>
            </a:xfrm>
            <a:custGeom>
              <a:avLst/>
              <a:gdLst/>
              <a:ahLst/>
              <a:cxnLst/>
              <a:rect l="l" t="t" r="r" b="b"/>
              <a:pathLst>
                <a:path w="5560694" h="0">
                  <a:moveTo>
                    <a:pt x="0" y="0"/>
                  </a:moveTo>
                  <a:lnTo>
                    <a:pt x="3863182" y="0"/>
                  </a:lnTo>
                </a:path>
                <a:path w="5560694" h="0">
                  <a:moveTo>
                    <a:pt x="3863182" y="0"/>
                  </a:moveTo>
                  <a:lnTo>
                    <a:pt x="5560445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355812" y="4549025"/>
              <a:ext cx="1716405" cy="0"/>
            </a:xfrm>
            <a:custGeom>
              <a:avLst/>
              <a:gdLst/>
              <a:ahLst/>
              <a:cxnLst/>
              <a:rect l="l" t="t" r="r" b="b"/>
              <a:pathLst>
                <a:path w="1716405" h="0">
                  <a:moveTo>
                    <a:pt x="0" y="0"/>
                  </a:moveTo>
                  <a:lnTo>
                    <a:pt x="1716319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072132" y="4549025"/>
              <a:ext cx="2211705" cy="0"/>
            </a:xfrm>
            <a:custGeom>
              <a:avLst/>
              <a:gdLst/>
              <a:ahLst/>
              <a:cxnLst/>
              <a:rect l="l" t="t" r="r" b="b"/>
              <a:pathLst>
                <a:path w="2211705" h="0">
                  <a:moveTo>
                    <a:pt x="0" y="0"/>
                  </a:moveTo>
                  <a:lnTo>
                    <a:pt x="221164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16000" y="2008547"/>
            <a:ext cx="2625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latin typeface="Arial MT"/>
                <a:cs typeface="Arial MT"/>
              </a:rPr>
              <a:t>Indicador</a:t>
            </a:r>
            <a:r>
              <a:rPr dirty="0" sz="2600" spc="-1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tema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0"/>
            <a:ext cx="18288000" cy="1694180"/>
            <a:chOff x="0" y="0"/>
            <a:chExt cx="18288000" cy="1694180"/>
          </a:xfrm>
        </p:grpSpPr>
        <p:sp>
          <p:nvSpPr>
            <p:cNvPr id="11" name="object 11" descr=""/>
            <p:cNvSpPr/>
            <p:nvPr/>
          </p:nvSpPr>
          <p:spPr>
            <a:xfrm>
              <a:off x="0" y="0"/>
              <a:ext cx="18288000" cy="1676400"/>
            </a:xfrm>
            <a:custGeom>
              <a:avLst/>
              <a:gdLst/>
              <a:ahLst/>
              <a:cxnLst/>
              <a:rect l="l" t="t" r="r" b="b"/>
              <a:pathLst>
                <a:path w="18288000" h="1676400">
                  <a:moveTo>
                    <a:pt x="18287998" y="1676399"/>
                  </a:moveTo>
                  <a:lnTo>
                    <a:pt x="0" y="16763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763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977936" y="11"/>
              <a:ext cx="3310254" cy="1685289"/>
            </a:xfrm>
            <a:custGeom>
              <a:avLst/>
              <a:gdLst/>
              <a:ahLst/>
              <a:cxnLst/>
              <a:rect l="l" t="t" r="r" b="b"/>
              <a:pathLst>
                <a:path w="3310255" h="1685289">
                  <a:moveTo>
                    <a:pt x="827328" y="857338"/>
                  </a:moveTo>
                  <a:lnTo>
                    <a:pt x="825919" y="808723"/>
                  </a:lnTo>
                  <a:lnTo>
                    <a:pt x="821753" y="760857"/>
                  </a:lnTo>
                  <a:lnTo>
                    <a:pt x="814920" y="713803"/>
                  </a:lnTo>
                  <a:lnTo>
                    <a:pt x="805472" y="667639"/>
                  </a:lnTo>
                  <a:lnTo>
                    <a:pt x="793508" y="622452"/>
                  </a:lnTo>
                  <a:lnTo>
                    <a:pt x="779094" y="578307"/>
                  </a:lnTo>
                  <a:lnTo>
                    <a:pt x="762304" y="535305"/>
                  </a:lnTo>
                  <a:lnTo>
                    <a:pt x="743229" y="493496"/>
                  </a:lnTo>
                  <a:lnTo>
                    <a:pt x="721944" y="452970"/>
                  </a:lnTo>
                  <a:lnTo>
                    <a:pt x="698512" y="413804"/>
                  </a:lnTo>
                  <a:lnTo>
                    <a:pt x="673036" y="376085"/>
                  </a:lnTo>
                  <a:lnTo>
                    <a:pt x="645566" y="339877"/>
                  </a:lnTo>
                  <a:lnTo>
                    <a:pt x="616204" y="305257"/>
                  </a:lnTo>
                  <a:lnTo>
                    <a:pt x="585000" y="272313"/>
                  </a:lnTo>
                  <a:lnTo>
                    <a:pt x="552056" y="241122"/>
                  </a:lnTo>
                  <a:lnTo>
                    <a:pt x="517448" y="211747"/>
                  </a:lnTo>
                  <a:lnTo>
                    <a:pt x="481241" y="184289"/>
                  </a:lnTo>
                  <a:lnTo>
                    <a:pt x="443522" y="158800"/>
                  </a:lnTo>
                  <a:lnTo>
                    <a:pt x="404355" y="135369"/>
                  </a:lnTo>
                  <a:lnTo>
                    <a:pt x="363829" y="114084"/>
                  </a:lnTo>
                  <a:lnTo>
                    <a:pt x="322033" y="95008"/>
                  </a:lnTo>
                  <a:lnTo>
                    <a:pt x="279019" y="78219"/>
                  </a:lnTo>
                  <a:lnTo>
                    <a:pt x="234886" y="63804"/>
                  </a:lnTo>
                  <a:lnTo>
                    <a:pt x="189699" y="51841"/>
                  </a:lnTo>
                  <a:lnTo>
                    <a:pt x="143535" y="42392"/>
                  </a:lnTo>
                  <a:lnTo>
                    <a:pt x="96481" y="35560"/>
                  </a:lnTo>
                  <a:lnTo>
                    <a:pt x="48615" y="31394"/>
                  </a:lnTo>
                  <a:lnTo>
                    <a:pt x="0" y="29984"/>
                  </a:lnTo>
                  <a:lnTo>
                    <a:pt x="0" y="1684667"/>
                  </a:lnTo>
                  <a:lnTo>
                    <a:pt x="48615" y="1683258"/>
                  </a:lnTo>
                  <a:lnTo>
                    <a:pt x="96481" y="1679092"/>
                  </a:lnTo>
                  <a:lnTo>
                    <a:pt x="143535" y="1672259"/>
                  </a:lnTo>
                  <a:lnTo>
                    <a:pt x="189699" y="1662811"/>
                  </a:lnTo>
                  <a:lnTo>
                    <a:pt x="234886" y="1650847"/>
                  </a:lnTo>
                  <a:lnTo>
                    <a:pt x="279019" y="1636433"/>
                  </a:lnTo>
                  <a:lnTo>
                    <a:pt x="322033" y="1619643"/>
                  </a:lnTo>
                  <a:lnTo>
                    <a:pt x="363829" y="1600568"/>
                  </a:lnTo>
                  <a:lnTo>
                    <a:pt x="404355" y="1579283"/>
                  </a:lnTo>
                  <a:lnTo>
                    <a:pt x="443522" y="1555851"/>
                  </a:lnTo>
                  <a:lnTo>
                    <a:pt x="481241" y="1530375"/>
                  </a:lnTo>
                  <a:lnTo>
                    <a:pt x="517448" y="1502905"/>
                  </a:lnTo>
                  <a:lnTo>
                    <a:pt x="552056" y="1473542"/>
                  </a:lnTo>
                  <a:lnTo>
                    <a:pt x="585000" y="1442339"/>
                  </a:lnTo>
                  <a:lnTo>
                    <a:pt x="616204" y="1409395"/>
                  </a:lnTo>
                  <a:lnTo>
                    <a:pt x="645566" y="1374787"/>
                  </a:lnTo>
                  <a:lnTo>
                    <a:pt x="673036" y="1338580"/>
                  </a:lnTo>
                  <a:lnTo>
                    <a:pt x="698512" y="1300848"/>
                  </a:lnTo>
                  <a:lnTo>
                    <a:pt x="721944" y="1261694"/>
                  </a:lnTo>
                  <a:lnTo>
                    <a:pt x="743229" y="1221168"/>
                  </a:lnTo>
                  <a:lnTo>
                    <a:pt x="762304" y="1179372"/>
                  </a:lnTo>
                  <a:lnTo>
                    <a:pt x="779094" y="1136357"/>
                  </a:lnTo>
                  <a:lnTo>
                    <a:pt x="793508" y="1092225"/>
                  </a:lnTo>
                  <a:lnTo>
                    <a:pt x="805472" y="1047038"/>
                  </a:lnTo>
                  <a:lnTo>
                    <a:pt x="814920" y="1000874"/>
                  </a:lnTo>
                  <a:lnTo>
                    <a:pt x="821753" y="953820"/>
                  </a:lnTo>
                  <a:lnTo>
                    <a:pt x="825919" y="905954"/>
                  </a:lnTo>
                  <a:lnTo>
                    <a:pt x="827328" y="857338"/>
                  </a:lnTo>
                  <a:close/>
                </a:path>
                <a:path w="3310255" h="1685289">
                  <a:moveTo>
                    <a:pt x="1655140" y="29984"/>
                  </a:moveTo>
                  <a:lnTo>
                    <a:pt x="1606537" y="31394"/>
                  </a:lnTo>
                  <a:lnTo>
                    <a:pt x="1558658" y="35560"/>
                  </a:lnTo>
                  <a:lnTo>
                    <a:pt x="1511604" y="42392"/>
                  </a:lnTo>
                  <a:lnTo>
                    <a:pt x="1465453" y="51841"/>
                  </a:lnTo>
                  <a:lnTo>
                    <a:pt x="1420266" y="63804"/>
                  </a:lnTo>
                  <a:lnTo>
                    <a:pt x="1376121" y="78219"/>
                  </a:lnTo>
                  <a:lnTo>
                    <a:pt x="1333119" y="95008"/>
                  </a:lnTo>
                  <a:lnTo>
                    <a:pt x="1291310" y="114084"/>
                  </a:lnTo>
                  <a:lnTo>
                    <a:pt x="1250784" y="135369"/>
                  </a:lnTo>
                  <a:lnTo>
                    <a:pt x="1211630" y="158800"/>
                  </a:lnTo>
                  <a:lnTo>
                    <a:pt x="1173899" y="184289"/>
                  </a:lnTo>
                  <a:lnTo>
                    <a:pt x="1137691" y="211747"/>
                  </a:lnTo>
                  <a:lnTo>
                    <a:pt x="1103083" y="241122"/>
                  </a:lnTo>
                  <a:lnTo>
                    <a:pt x="1070140" y="272313"/>
                  </a:lnTo>
                  <a:lnTo>
                    <a:pt x="1038948" y="305257"/>
                  </a:lnTo>
                  <a:lnTo>
                    <a:pt x="1009573" y="339877"/>
                  </a:lnTo>
                  <a:lnTo>
                    <a:pt x="982116" y="376085"/>
                  </a:lnTo>
                  <a:lnTo>
                    <a:pt x="956627" y="413804"/>
                  </a:lnTo>
                  <a:lnTo>
                    <a:pt x="933196" y="452970"/>
                  </a:lnTo>
                  <a:lnTo>
                    <a:pt x="911910" y="493496"/>
                  </a:lnTo>
                  <a:lnTo>
                    <a:pt x="892835" y="535305"/>
                  </a:lnTo>
                  <a:lnTo>
                    <a:pt x="876058" y="578307"/>
                  </a:lnTo>
                  <a:lnTo>
                    <a:pt x="861644" y="622452"/>
                  </a:lnTo>
                  <a:lnTo>
                    <a:pt x="849668" y="667639"/>
                  </a:lnTo>
                  <a:lnTo>
                    <a:pt x="840232" y="713803"/>
                  </a:lnTo>
                  <a:lnTo>
                    <a:pt x="833386" y="760857"/>
                  </a:lnTo>
                  <a:lnTo>
                    <a:pt x="829221" y="808723"/>
                  </a:lnTo>
                  <a:lnTo>
                    <a:pt x="827824" y="857338"/>
                  </a:lnTo>
                  <a:lnTo>
                    <a:pt x="829221" y="905954"/>
                  </a:lnTo>
                  <a:lnTo>
                    <a:pt x="833386" y="953820"/>
                  </a:lnTo>
                  <a:lnTo>
                    <a:pt x="840232" y="1000874"/>
                  </a:lnTo>
                  <a:lnTo>
                    <a:pt x="849668" y="1047038"/>
                  </a:lnTo>
                  <a:lnTo>
                    <a:pt x="861644" y="1092225"/>
                  </a:lnTo>
                  <a:lnTo>
                    <a:pt x="876058" y="1136357"/>
                  </a:lnTo>
                  <a:lnTo>
                    <a:pt x="892835" y="1179372"/>
                  </a:lnTo>
                  <a:lnTo>
                    <a:pt x="911910" y="1221168"/>
                  </a:lnTo>
                  <a:lnTo>
                    <a:pt x="933196" y="1261694"/>
                  </a:lnTo>
                  <a:lnTo>
                    <a:pt x="956627" y="1300848"/>
                  </a:lnTo>
                  <a:lnTo>
                    <a:pt x="982116" y="1338580"/>
                  </a:lnTo>
                  <a:lnTo>
                    <a:pt x="1009573" y="1374787"/>
                  </a:lnTo>
                  <a:lnTo>
                    <a:pt x="1038948" y="1409395"/>
                  </a:lnTo>
                  <a:lnTo>
                    <a:pt x="1070140" y="1442339"/>
                  </a:lnTo>
                  <a:lnTo>
                    <a:pt x="1103083" y="1473542"/>
                  </a:lnTo>
                  <a:lnTo>
                    <a:pt x="1137691" y="1502905"/>
                  </a:lnTo>
                  <a:lnTo>
                    <a:pt x="1173899" y="1530375"/>
                  </a:lnTo>
                  <a:lnTo>
                    <a:pt x="1211630" y="1555851"/>
                  </a:lnTo>
                  <a:lnTo>
                    <a:pt x="1250784" y="1579283"/>
                  </a:lnTo>
                  <a:lnTo>
                    <a:pt x="1291310" y="1600568"/>
                  </a:lnTo>
                  <a:lnTo>
                    <a:pt x="1333119" y="1619643"/>
                  </a:lnTo>
                  <a:lnTo>
                    <a:pt x="1376121" y="1636433"/>
                  </a:lnTo>
                  <a:lnTo>
                    <a:pt x="1420266" y="1650847"/>
                  </a:lnTo>
                  <a:lnTo>
                    <a:pt x="1465453" y="1662811"/>
                  </a:lnTo>
                  <a:lnTo>
                    <a:pt x="1511604" y="1672259"/>
                  </a:lnTo>
                  <a:lnTo>
                    <a:pt x="1558658" y="1679092"/>
                  </a:lnTo>
                  <a:lnTo>
                    <a:pt x="1606537" y="1683258"/>
                  </a:lnTo>
                  <a:lnTo>
                    <a:pt x="1655140" y="1684667"/>
                  </a:lnTo>
                  <a:lnTo>
                    <a:pt x="1655140" y="29984"/>
                  </a:lnTo>
                  <a:close/>
                </a:path>
                <a:path w="3310255" h="1685289">
                  <a:moveTo>
                    <a:pt x="3309912" y="0"/>
                  </a:moveTo>
                  <a:lnTo>
                    <a:pt x="2482583" y="0"/>
                  </a:lnTo>
                  <a:lnTo>
                    <a:pt x="1655267" y="0"/>
                  </a:lnTo>
                  <a:lnTo>
                    <a:pt x="3309912" y="1654670"/>
                  </a:lnTo>
                  <a:lnTo>
                    <a:pt x="33099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145564" y="29963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168475" y="17989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1657349" y="1666874"/>
                  </a:moveTo>
                  <a:lnTo>
                    <a:pt x="0" y="1666874"/>
                  </a:lnTo>
                  <a:lnTo>
                    <a:pt x="0" y="0"/>
                  </a:lnTo>
                  <a:lnTo>
                    <a:pt x="1657349" y="0"/>
                  </a:lnTo>
                  <a:lnTo>
                    <a:pt x="1657349" y="166687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644253" y="535952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826484" y="0"/>
              <a:ext cx="3318510" cy="1654810"/>
            </a:xfrm>
            <a:custGeom>
              <a:avLst/>
              <a:gdLst/>
              <a:ahLst/>
              <a:cxnLst/>
              <a:rect l="l" t="t" r="r" b="b"/>
              <a:pathLst>
                <a:path w="3318509" h="1654810">
                  <a:moveTo>
                    <a:pt x="1663611" y="822883"/>
                  </a:moveTo>
                  <a:lnTo>
                    <a:pt x="1662188" y="774001"/>
                  </a:lnTo>
                  <a:lnTo>
                    <a:pt x="1658010" y="725868"/>
                  </a:lnTo>
                  <a:lnTo>
                    <a:pt x="1651127" y="678561"/>
                  </a:lnTo>
                  <a:lnTo>
                    <a:pt x="1641640" y="632155"/>
                  </a:lnTo>
                  <a:lnTo>
                    <a:pt x="1629600" y="586714"/>
                  </a:lnTo>
                  <a:lnTo>
                    <a:pt x="1615109" y="542340"/>
                  </a:lnTo>
                  <a:lnTo>
                    <a:pt x="1598244" y="499097"/>
                  </a:lnTo>
                  <a:lnTo>
                    <a:pt x="1579067" y="457073"/>
                  </a:lnTo>
                  <a:lnTo>
                    <a:pt x="1557655" y="416331"/>
                  </a:lnTo>
                  <a:lnTo>
                    <a:pt x="1534109" y="376961"/>
                  </a:lnTo>
                  <a:lnTo>
                    <a:pt x="1508480" y="339026"/>
                  </a:lnTo>
                  <a:lnTo>
                    <a:pt x="1480870" y="302628"/>
                  </a:lnTo>
                  <a:lnTo>
                    <a:pt x="1451343" y="267817"/>
                  </a:lnTo>
                  <a:lnTo>
                    <a:pt x="1419974" y="234696"/>
                  </a:lnTo>
                  <a:lnTo>
                    <a:pt x="1386852" y="203339"/>
                  </a:lnTo>
                  <a:lnTo>
                    <a:pt x="1352054" y="173812"/>
                  </a:lnTo>
                  <a:lnTo>
                    <a:pt x="1315656" y="146189"/>
                  </a:lnTo>
                  <a:lnTo>
                    <a:pt x="1277721" y="120573"/>
                  </a:lnTo>
                  <a:lnTo>
                    <a:pt x="1238351" y="97028"/>
                  </a:lnTo>
                  <a:lnTo>
                    <a:pt x="1197610" y="75615"/>
                  </a:lnTo>
                  <a:lnTo>
                    <a:pt x="1155573" y="56438"/>
                  </a:lnTo>
                  <a:lnTo>
                    <a:pt x="1112329" y="39560"/>
                  </a:lnTo>
                  <a:lnTo>
                    <a:pt x="1067955" y="25069"/>
                  </a:lnTo>
                  <a:lnTo>
                    <a:pt x="1022527" y="13042"/>
                  </a:lnTo>
                  <a:lnTo>
                    <a:pt x="976122" y="3543"/>
                  </a:lnTo>
                  <a:lnTo>
                    <a:pt x="951763" y="0"/>
                  </a:lnTo>
                  <a:lnTo>
                    <a:pt x="831799" y="0"/>
                  </a:lnTo>
                  <a:lnTo>
                    <a:pt x="831799" y="822883"/>
                  </a:lnTo>
                  <a:lnTo>
                    <a:pt x="0" y="822883"/>
                  </a:lnTo>
                  <a:lnTo>
                    <a:pt x="1422" y="871753"/>
                  </a:lnTo>
                  <a:lnTo>
                    <a:pt x="5600" y="919886"/>
                  </a:lnTo>
                  <a:lnTo>
                    <a:pt x="12484" y="967193"/>
                  </a:lnTo>
                  <a:lnTo>
                    <a:pt x="21971" y="1013599"/>
                  </a:lnTo>
                  <a:lnTo>
                    <a:pt x="34010" y="1059027"/>
                  </a:lnTo>
                  <a:lnTo>
                    <a:pt x="48501" y="1103401"/>
                  </a:lnTo>
                  <a:lnTo>
                    <a:pt x="65366" y="1146644"/>
                  </a:lnTo>
                  <a:lnTo>
                    <a:pt x="84556" y="1188681"/>
                  </a:lnTo>
                  <a:lnTo>
                    <a:pt x="105956" y="1229423"/>
                  </a:lnTo>
                  <a:lnTo>
                    <a:pt x="129501" y="1268793"/>
                  </a:lnTo>
                  <a:lnTo>
                    <a:pt x="155130" y="1306715"/>
                  </a:lnTo>
                  <a:lnTo>
                    <a:pt x="182740" y="1343126"/>
                  </a:lnTo>
                  <a:lnTo>
                    <a:pt x="212267" y="1377924"/>
                  </a:lnTo>
                  <a:lnTo>
                    <a:pt x="243636" y="1411046"/>
                  </a:lnTo>
                  <a:lnTo>
                    <a:pt x="276758" y="1442402"/>
                  </a:lnTo>
                  <a:lnTo>
                    <a:pt x="311556" y="1471930"/>
                  </a:lnTo>
                  <a:lnTo>
                    <a:pt x="347954" y="1499552"/>
                  </a:lnTo>
                  <a:lnTo>
                    <a:pt x="385889" y="1525168"/>
                  </a:lnTo>
                  <a:lnTo>
                    <a:pt x="425259" y="1548726"/>
                  </a:lnTo>
                  <a:lnTo>
                    <a:pt x="466001" y="1570126"/>
                  </a:lnTo>
                  <a:lnTo>
                    <a:pt x="508025" y="1589303"/>
                  </a:lnTo>
                  <a:lnTo>
                    <a:pt x="551268" y="1606181"/>
                  </a:lnTo>
                  <a:lnTo>
                    <a:pt x="595642" y="1620672"/>
                  </a:lnTo>
                  <a:lnTo>
                    <a:pt x="641083" y="1632699"/>
                  </a:lnTo>
                  <a:lnTo>
                    <a:pt x="687489" y="1642198"/>
                  </a:lnTo>
                  <a:lnTo>
                    <a:pt x="734796" y="1649082"/>
                  </a:lnTo>
                  <a:lnTo>
                    <a:pt x="782929" y="1653260"/>
                  </a:lnTo>
                  <a:lnTo>
                    <a:pt x="831799" y="1654670"/>
                  </a:lnTo>
                  <a:lnTo>
                    <a:pt x="880668" y="1653260"/>
                  </a:lnTo>
                  <a:lnTo>
                    <a:pt x="928801" y="1649082"/>
                  </a:lnTo>
                  <a:lnTo>
                    <a:pt x="976122" y="1642198"/>
                  </a:lnTo>
                  <a:lnTo>
                    <a:pt x="1022527" y="1632699"/>
                  </a:lnTo>
                  <a:lnTo>
                    <a:pt x="1067955" y="1620672"/>
                  </a:lnTo>
                  <a:lnTo>
                    <a:pt x="1112329" y="1606181"/>
                  </a:lnTo>
                  <a:lnTo>
                    <a:pt x="1155573" y="1589303"/>
                  </a:lnTo>
                  <a:lnTo>
                    <a:pt x="1197610" y="1570126"/>
                  </a:lnTo>
                  <a:lnTo>
                    <a:pt x="1238351" y="1548726"/>
                  </a:lnTo>
                  <a:lnTo>
                    <a:pt x="1277721" y="1525168"/>
                  </a:lnTo>
                  <a:lnTo>
                    <a:pt x="1315656" y="1499552"/>
                  </a:lnTo>
                  <a:lnTo>
                    <a:pt x="1352054" y="1471930"/>
                  </a:lnTo>
                  <a:lnTo>
                    <a:pt x="1386852" y="1442402"/>
                  </a:lnTo>
                  <a:lnTo>
                    <a:pt x="1419974" y="1411046"/>
                  </a:lnTo>
                  <a:lnTo>
                    <a:pt x="1451343" y="1377924"/>
                  </a:lnTo>
                  <a:lnTo>
                    <a:pt x="1480870" y="1343126"/>
                  </a:lnTo>
                  <a:lnTo>
                    <a:pt x="1508480" y="1306715"/>
                  </a:lnTo>
                  <a:lnTo>
                    <a:pt x="1534109" y="1268793"/>
                  </a:lnTo>
                  <a:lnTo>
                    <a:pt x="1557655" y="1229423"/>
                  </a:lnTo>
                  <a:lnTo>
                    <a:pt x="1579067" y="1188681"/>
                  </a:lnTo>
                  <a:lnTo>
                    <a:pt x="1598244" y="1146644"/>
                  </a:lnTo>
                  <a:lnTo>
                    <a:pt x="1615109" y="1103401"/>
                  </a:lnTo>
                  <a:lnTo>
                    <a:pt x="1629600" y="1059027"/>
                  </a:lnTo>
                  <a:lnTo>
                    <a:pt x="1641640" y="1013599"/>
                  </a:lnTo>
                  <a:lnTo>
                    <a:pt x="1651127" y="967193"/>
                  </a:lnTo>
                  <a:lnTo>
                    <a:pt x="1658010" y="919886"/>
                  </a:lnTo>
                  <a:lnTo>
                    <a:pt x="1662188" y="871753"/>
                  </a:lnTo>
                  <a:lnTo>
                    <a:pt x="1663611" y="822883"/>
                  </a:lnTo>
                  <a:close/>
                </a:path>
                <a:path w="3318509" h="1654810">
                  <a:moveTo>
                    <a:pt x="3318408" y="827354"/>
                  </a:moveTo>
                  <a:lnTo>
                    <a:pt x="2491079" y="12"/>
                  </a:lnTo>
                  <a:lnTo>
                    <a:pt x="1663750" y="827354"/>
                  </a:lnTo>
                  <a:lnTo>
                    <a:pt x="2491079" y="1654683"/>
                  </a:lnTo>
                  <a:lnTo>
                    <a:pt x="3318408" y="82735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040475" y="658632"/>
            <a:ext cx="60426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Aquisições</a:t>
            </a:r>
            <a:r>
              <a:rPr dirty="0" sz="24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8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contratações</a:t>
            </a:r>
            <a:r>
              <a:rPr dirty="0" sz="24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sustentáveis</a:t>
            </a:r>
            <a:endParaRPr sz="2400">
              <a:latin typeface="Verdana"/>
              <a:cs typeface="Verdana"/>
            </a:endParaRPr>
          </a:p>
        </p:txBody>
      </p: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1028700" y="4877637"/>
          <a:ext cx="16306800" cy="12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865"/>
                <a:gridCol w="6567169"/>
                <a:gridCol w="2386329"/>
                <a:gridCol w="2255520"/>
                <a:gridCol w="2280919"/>
              </a:tblGrid>
              <a:tr h="666115">
                <a:tc>
                  <a:txBody>
                    <a:bodyPr/>
                    <a:lstStyle/>
                    <a:p>
                      <a:pPr marL="843280" marR="223520" indent="-613410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75">
                          <a:latin typeface="Arial Black"/>
                          <a:cs typeface="Arial Black"/>
                        </a:rPr>
                        <a:t>RESPONSÁVEL </a:t>
                      </a:r>
                      <a:r>
                        <a:rPr dirty="0" sz="1500" spc="-180">
                          <a:latin typeface="Arial Black"/>
                          <a:cs typeface="Arial Black"/>
                        </a:rPr>
                        <a:t>PELA</a:t>
                      </a:r>
                      <a:r>
                        <a:rPr dirty="0" sz="15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2024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2025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2026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559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Todas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unidades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requisitantes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346075">
                        <a:lnSpc>
                          <a:spcPct val="114599"/>
                        </a:lnSpc>
                        <a:spcBef>
                          <a:spcPts val="575"/>
                        </a:spcBef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Inserir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critérios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sustentabilidade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em,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pelo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menos,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80%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dos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contratos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celebrados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até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2026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302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60%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400" spc="-25">
                          <a:latin typeface="Arial Black"/>
                          <a:cs typeface="Arial Black"/>
                        </a:rPr>
                        <a:t>70%</a:t>
                      </a:r>
                      <a:endParaRPr sz="2400">
                        <a:latin typeface="Arial Black"/>
                        <a:cs typeface="Arial Black"/>
                      </a:endParaRPr>
                    </a:p>
                  </a:txBody>
                  <a:tcPr marL="0" marR="0" marB="0" marT="996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80%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19" name="object 19" descr=""/>
          <p:cNvGrpSpPr/>
          <p:nvPr/>
        </p:nvGrpSpPr>
        <p:grpSpPr>
          <a:xfrm>
            <a:off x="1028700" y="6134937"/>
            <a:ext cx="16230600" cy="19050"/>
            <a:chOff x="1028700" y="6134937"/>
            <a:chExt cx="16230600" cy="19050"/>
          </a:xfrm>
        </p:grpSpPr>
        <p:sp>
          <p:nvSpPr>
            <p:cNvPr id="20" name="object 20" descr=""/>
            <p:cNvSpPr/>
            <p:nvPr/>
          </p:nvSpPr>
          <p:spPr>
            <a:xfrm>
              <a:off x="1028687" y="6134950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739301" y="0"/>
                  </a:moveTo>
                  <a:lnTo>
                    <a:pt x="2729776" y="0"/>
                  </a:lnTo>
                  <a:lnTo>
                    <a:pt x="2729776" y="9525"/>
                  </a:lnTo>
                  <a:lnTo>
                    <a:pt x="2739301" y="9525"/>
                  </a:lnTo>
                  <a:lnTo>
                    <a:pt x="2739301" y="0"/>
                  </a:lnTo>
                  <a:close/>
                </a:path>
                <a:path w="16230600" h="9525">
                  <a:moveTo>
                    <a:pt x="9306471" y="0"/>
                  </a:moveTo>
                  <a:lnTo>
                    <a:pt x="9296946" y="0"/>
                  </a:lnTo>
                  <a:lnTo>
                    <a:pt x="9296946" y="9525"/>
                  </a:lnTo>
                  <a:lnTo>
                    <a:pt x="9306471" y="9525"/>
                  </a:lnTo>
                  <a:lnTo>
                    <a:pt x="9306471" y="0"/>
                  </a:lnTo>
                  <a:close/>
                </a:path>
                <a:path w="16230600" h="9525">
                  <a:moveTo>
                    <a:pt x="11693093" y="0"/>
                  </a:moveTo>
                  <a:lnTo>
                    <a:pt x="11683568" y="0"/>
                  </a:lnTo>
                  <a:lnTo>
                    <a:pt x="11683568" y="9525"/>
                  </a:lnTo>
                  <a:lnTo>
                    <a:pt x="11693093" y="9525"/>
                  </a:lnTo>
                  <a:lnTo>
                    <a:pt x="11693093" y="0"/>
                  </a:lnTo>
                  <a:close/>
                </a:path>
                <a:path w="16230600" h="9525">
                  <a:moveTo>
                    <a:pt x="13949185" y="0"/>
                  </a:moveTo>
                  <a:lnTo>
                    <a:pt x="13939660" y="0"/>
                  </a:lnTo>
                  <a:lnTo>
                    <a:pt x="13939660" y="9525"/>
                  </a:lnTo>
                  <a:lnTo>
                    <a:pt x="13949185" y="9525"/>
                  </a:lnTo>
                  <a:lnTo>
                    <a:pt x="13949185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28700" y="6149225"/>
              <a:ext cx="11693525" cy="0"/>
            </a:xfrm>
            <a:custGeom>
              <a:avLst/>
              <a:gdLst/>
              <a:ahLst/>
              <a:cxnLst/>
              <a:rect l="l" t="t" r="r" b="b"/>
              <a:pathLst>
                <a:path w="11693525" h="0">
                  <a:moveTo>
                    <a:pt x="0" y="0"/>
                  </a:moveTo>
                  <a:lnTo>
                    <a:pt x="2739300" y="0"/>
                  </a:lnTo>
                </a:path>
                <a:path w="11693525" h="0">
                  <a:moveTo>
                    <a:pt x="2739300" y="0"/>
                  </a:moveTo>
                  <a:lnTo>
                    <a:pt x="9306461" y="0"/>
                  </a:lnTo>
                </a:path>
                <a:path w="11693525" h="0">
                  <a:moveTo>
                    <a:pt x="9306461" y="0"/>
                  </a:moveTo>
                  <a:lnTo>
                    <a:pt x="11693084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2721784" y="6149225"/>
              <a:ext cx="2256155" cy="0"/>
            </a:xfrm>
            <a:custGeom>
              <a:avLst/>
              <a:gdLst/>
              <a:ahLst/>
              <a:cxnLst/>
              <a:rect l="l" t="t" r="r" b="b"/>
              <a:pathLst>
                <a:path w="2256155" h="0">
                  <a:moveTo>
                    <a:pt x="0" y="0"/>
                  </a:moveTo>
                  <a:lnTo>
                    <a:pt x="225609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4977876" y="6149225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5" h="0">
                  <a:moveTo>
                    <a:pt x="0" y="0"/>
                  </a:moveTo>
                  <a:lnTo>
                    <a:pt x="228142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108142" y="7408485"/>
            <a:ext cx="15104744" cy="0"/>
          </a:xfrm>
          <a:custGeom>
            <a:avLst/>
            <a:gdLst/>
            <a:ahLst/>
            <a:cxnLst/>
            <a:rect l="l" t="t" r="r" b="b"/>
            <a:pathLst>
              <a:path w="15104744" h="0">
                <a:moveTo>
                  <a:pt x="0" y="0"/>
                </a:moveTo>
                <a:lnTo>
                  <a:pt x="15104338" y="0"/>
                </a:lnTo>
              </a:path>
            </a:pathLst>
          </a:custGeom>
          <a:ln w="17817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108142" y="6464156"/>
            <a:ext cx="15104744" cy="0"/>
          </a:xfrm>
          <a:custGeom>
            <a:avLst/>
            <a:gdLst/>
            <a:ahLst/>
            <a:cxnLst/>
            <a:rect l="l" t="t" r="r" b="b"/>
            <a:pathLst>
              <a:path w="15104744" h="0">
                <a:moveTo>
                  <a:pt x="0" y="0"/>
                </a:moveTo>
                <a:lnTo>
                  <a:pt x="15104338" y="0"/>
                </a:lnTo>
              </a:path>
            </a:pathLst>
          </a:custGeom>
          <a:ln w="17817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108142" y="5519826"/>
            <a:ext cx="15104744" cy="0"/>
          </a:xfrm>
          <a:custGeom>
            <a:avLst/>
            <a:gdLst/>
            <a:ahLst/>
            <a:cxnLst/>
            <a:rect l="l" t="t" r="r" b="b"/>
            <a:pathLst>
              <a:path w="15104744" h="0">
                <a:moveTo>
                  <a:pt x="0" y="0"/>
                </a:moveTo>
                <a:lnTo>
                  <a:pt x="15104338" y="0"/>
                </a:lnTo>
              </a:path>
            </a:pathLst>
          </a:custGeom>
          <a:ln w="17817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108142" y="4575496"/>
            <a:ext cx="15104744" cy="0"/>
          </a:xfrm>
          <a:custGeom>
            <a:avLst/>
            <a:gdLst/>
            <a:ahLst/>
            <a:cxnLst/>
            <a:rect l="l" t="t" r="r" b="b"/>
            <a:pathLst>
              <a:path w="15104744" h="0">
                <a:moveTo>
                  <a:pt x="0" y="0"/>
                </a:moveTo>
                <a:lnTo>
                  <a:pt x="15104338" y="0"/>
                </a:lnTo>
              </a:path>
            </a:pathLst>
          </a:custGeom>
          <a:ln w="17817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108142" y="3631166"/>
            <a:ext cx="15104744" cy="0"/>
          </a:xfrm>
          <a:custGeom>
            <a:avLst/>
            <a:gdLst/>
            <a:ahLst/>
            <a:cxnLst/>
            <a:rect l="l" t="t" r="r" b="b"/>
            <a:pathLst>
              <a:path w="15104744" h="0">
                <a:moveTo>
                  <a:pt x="0" y="0"/>
                </a:moveTo>
                <a:lnTo>
                  <a:pt x="15104338" y="0"/>
                </a:lnTo>
              </a:path>
            </a:pathLst>
          </a:custGeom>
          <a:ln w="17817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955198" y="6989773"/>
            <a:ext cx="1551940" cy="410209"/>
          </a:xfrm>
          <a:custGeom>
            <a:avLst/>
            <a:gdLst/>
            <a:ahLst/>
            <a:cxnLst/>
            <a:rect l="l" t="t" r="r" b="b"/>
            <a:pathLst>
              <a:path w="1551939" h="410209">
                <a:moveTo>
                  <a:pt x="1551449" y="409803"/>
                </a:moveTo>
                <a:lnTo>
                  <a:pt x="0" y="409803"/>
                </a:lnTo>
                <a:lnTo>
                  <a:pt x="0" y="35635"/>
                </a:lnTo>
                <a:lnTo>
                  <a:pt x="2802" y="21764"/>
                </a:lnTo>
                <a:lnTo>
                  <a:pt x="10446" y="10437"/>
                </a:lnTo>
                <a:lnTo>
                  <a:pt x="21782" y="2800"/>
                </a:lnTo>
                <a:lnTo>
                  <a:pt x="35665" y="0"/>
                </a:lnTo>
                <a:lnTo>
                  <a:pt x="1515783" y="0"/>
                </a:lnTo>
                <a:lnTo>
                  <a:pt x="1529666" y="2800"/>
                </a:lnTo>
                <a:lnTo>
                  <a:pt x="1541002" y="10437"/>
                </a:lnTo>
                <a:lnTo>
                  <a:pt x="1548646" y="21764"/>
                </a:lnTo>
                <a:lnTo>
                  <a:pt x="1551449" y="35635"/>
                </a:lnTo>
                <a:lnTo>
                  <a:pt x="1551449" y="409803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326953" y="4922938"/>
            <a:ext cx="1551940" cy="2477135"/>
          </a:xfrm>
          <a:custGeom>
            <a:avLst/>
            <a:gdLst/>
            <a:ahLst/>
            <a:cxnLst/>
            <a:rect l="l" t="t" r="r" b="b"/>
            <a:pathLst>
              <a:path w="1551940" h="2477134">
                <a:moveTo>
                  <a:pt x="1551449" y="2476638"/>
                </a:moveTo>
                <a:lnTo>
                  <a:pt x="0" y="2476638"/>
                </a:lnTo>
                <a:lnTo>
                  <a:pt x="0" y="35635"/>
                </a:lnTo>
                <a:lnTo>
                  <a:pt x="2802" y="21764"/>
                </a:lnTo>
                <a:lnTo>
                  <a:pt x="10446" y="10437"/>
                </a:lnTo>
                <a:lnTo>
                  <a:pt x="21782" y="2800"/>
                </a:lnTo>
                <a:lnTo>
                  <a:pt x="35665" y="0"/>
                </a:lnTo>
                <a:lnTo>
                  <a:pt x="1515783" y="0"/>
                </a:lnTo>
                <a:lnTo>
                  <a:pt x="1529666" y="2800"/>
                </a:lnTo>
                <a:lnTo>
                  <a:pt x="1541003" y="10437"/>
                </a:lnTo>
                <a:lnTo>
                  <a:pt x="1548646" y="21764"/>
                </a:lnTo>
                <a:lnTo>
                  <a:pt x="1551449" y="35635"/>
                </a:lnTo>
                <a:lnTo>
                  <a:pt x="1551449" y="2476638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698709" y="5065479"/>
            <a:ext cx="1551940" cy="2334260"/>
          </a:xfrm>
          <a:custGeom>
            <a:avLst/>
            <a:gdLst/>
            <a:ahLst/>
            <a:cxnLst/>
            <a:rect l="l" t="t" r="r" b="b"/>
            <a:pathLst>
              <a:path w="1551940" h="2334259">
                <a:moveTo>
                  <a:pt x="1551449" y="2334098"/>
                </a:moveTo>
                <a:lnTo>
                  <a:pt x="0" y="2334098"/>
                </a:lnTo>
                <a:lnTo>
                  <a:pt x="0" y="35635"/>
                </a:lnTo>
                <a:lnTo>
                  <a:pt x="2802" y="21764"/>
                </a:lnTo>
                <a:lnTo>
                  <a:pt x="10446" y="10437"/>
                </a:lnTo>
                <a:lnTo>
                  <a:pt x="21782" y="2800"/>
                </a:lnTo>
                <a:lnTo>
                  <a:pt x="35665" y="0"/>
                </a:lnTo>
                <a:lnTo>
                  <a:pt x="1515783" y="0"/>
                </a:lnTo>
                <a:lnTo>
                  <a:pt x="1548646" y="21764"/>
                </a:lnTo>
                <a:lnTo>
                  <a:pt x="1551449" y="2334098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088298" y="4352777"/>
            <a:ext cx="1551940" cy="3047365"/>
          </a:xfrm>
          <a:custGeom>
            <a:avLst/>
            <a:gdLst/>
            <a:ahLst/>
            <a:cxnLst/>
            <a:rect l="l" t="t" r="r" b="b"/>
            <a:pathLst>
              <a:path w="1551940" h="3047365">
                <a:moveTo>
                  <a:pt x="1551449" y="3046799"/>
                </a:moveTo>
                <a:lnTo>
                  <a:pt x="0" y="3046799"/>
                </a:lnTo>
                <a:lnTo>
                  <a:pt x="0" y="35635"/>
                </a:lnTo>
                <a:lnTo>
                  <a:pt x="2802" y="21764"/>
                </a:lnTo>
                <a:lnTo>
                  <a:pt x="10446" y="10437"/>
                </a:lnTo>
                <a:lnTo>
                  <a:pt x="21783" y="2800"/>
                </a:lnTo>
                <a:lnTo>
                  <a:pt x="35665" y="0"/>
                </a:lnTo>
                <a:lnTo>
                  <a:pt x="1515783" y="0"/>
                </a:lnTo>
                <a:lnTo>
                  <a:pt x="1529666" y="2800"/>
                </a:lnTo>
                <a:lnTo>
                  <a:pt x="1541002" y="10437"/>
                </a:lnTo>
                <a:lnTo>
                  <a:pt x="1548646" y="21764"/>
                </a:lnTo>
                <a:lnTo>
                  <a:pt x="1551449" y="35635"/>
                </a:lnTo>
                <a:lnTo>
                  <a:pt x="1551449" y="3046799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2460053" y="4887303"/>
            <a:ext cx="1551940" cy="2512695"/>
          </a:xfrm>
          <a:custGeom>
            <a:avLst/>
            <a:gdLst/>
            <a:ahLst/>
            <a:cxnLst/>
            <a:rect l="l" t="t" r="r" b="b"/>
            <a:pathLst>
              <a:path w="1551940" h="2512695">
                <a:moveTo>
                  <a:pt x="1551449" y="2512273"/>
                </a:moveTo>
                <a:lnTo>
                  <a:pt x="0" y="2512273"/>
                </a:lnTo>
                <a:lnTo>
                  <a:pt x="0" y="35635"/>
                </a:lnTo>
                <a:lnTo>
                  <a:pt x="2802" y="21764"/>
                </a:lnTo>
                <a:lnTo>
                  <a:pt x="10446" y="10437"/>
                </a:lnTo>
                <a:lnTo>
                  <a:pt x="21783" y="2800"/>
                </a:lnTo>
                <a:lnTo>
                  <a:pt x="35665" y="0"/>
                </a:lnTo>
                <a:lnTo>
                  <a:pt x="1515783" y="0"/>
                </a:lnTo>
                <a:lnTo>
                  <a:pt x="1529666" y="2800"/>
                </a:lnTo>
                <a:lnTo>
                  <a:pt x="1541002" y="10437"/>
                </a:lnTo>
                <a:lnTo>
                  <a:pt x="1548646" y="21764"/>
                </a:lnTo>
                <a:lnTo>
                  <a:pt x="1551449" y="35635"/>
                </a:lnTo>
                <a:lnTo>
                  <a:pt x="1551449" y="2512273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3714424" y="4263689"/>
            <a:ext cx="12668885" cy="3136265"/>
            <a:chOff x="3714424" y="4263689"/>
            <a:chExt cx="12668885" cy="3136265"/>
          </a:xfrm>
        </p:grpSpPr>
        <p:sp>
          <p:nvSpPr>
            <p:cNvPr id="13" name="object 13" descr=""/>
            <p:cNvSpPr/>
            <p:nvPr/>
          </p:nvSpPr>
          <p:spPr>
            <a:xfrm>
              <a:off x="14831809" y="4263689"/>
              <a:ext cx="1551940" cy="3136265"/>
            </a:xfrm>
            <a:custGeom>
              <a:avLst/>
              <a:gdLst/>
              <a:ahLst/>
              <a:cxnLst/>
              <a:rect l="l" t="t" r="r" b="b"/>
              <a:pathLst>
                <a:path w="1551940" h="3136265">
                  <a:moveTo>
                    <a:pt x="1551449" y="3135887"/>
                  </a:moveTo>
                  <a:lnTo>
                    <a:pt x="0" y="3135887"/>
                  </a:lnTo>
                  <a:lnTo>
                    <a:pt x="0" y="35635"/>
                  </a:lnTo>
                  <a:lnTo>
                    <a:pt x="2802" y="21764"/>
                  </a:lnTo>
                  <a:lnTo>
                    <a:pt x="10446" y="10437"/>
                  </a:lnTo>
                  <a:lnTo>
                    <a:pt x="21783" y="2800"/>
                  </a:lnTo>
                  <a:lnTo>
                    <a:pt x="35665" y="0"/>
                  </a:lnTo>
                  <a:lnTo>
                    <a:pt x="1515783" y="0"/>
                  </a:lnTo>
                  <a:lnTo>
                    <a:pt x="1529666" y="2800"/>
                  </a:lnTo>
                  <a:lnTo>
                    <a:pt x="1541002" y="10437"/>
                  </a:lnTo>
                  <a:lnTo>
                    <a:pt x="1548646" y="21764"/>
                  </a:lnTo>
                  <a:lnTo>
                    <a:pt x="1551449" y="35635"/>
                  </a:lnTo>
                  <a:lnTo>
                    <a:pt x="1551449" y="3135887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714424" y="4761393"/>
              <a:ext cx="11892280" cy="0"/>
            </a:xfrm>
            <a:custGeom>
              <a:avLst/>
              <a:gdLst/>
              <a:ahLst/>
              <a:cxnLst/>
              <a:rect l="l" t="t" r="r" b="b"/>
              <a:pathLst>
                <a:path w="11892280" h="0">
                  <a:moveTo>
                    <a:pt x="0" y="0"/>
                  </a:moveTo>
                  <a:lnTo>
                    <a:pt x="2378355" y="0"/>
                  </a:lnTo>
                  <a:lnTo>
                    <a:pt x="4756710" y="0"/>
                  </a:lnTo>
                  <a:lnTo>
                    <a:pt x="7135065" y="0"/>
                  </a:lnTo>
                  <a:lnTo>
                    <a:pt x="9513420" y="0"/>
                  </a:lnTo>
                  <a:lnTo>
                    <a:pt x="11891775" y="0"/>
                  </a:lnTo>
                </a:path>
              </a:pathLst>
            </a:custGeom>
            <a:ln w="35635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3356160" y="7105925"/>
            <a:ext cx="737870" cy="245745"/>
            <a:chOff x="3356160" y="7105925"/>
            <a:chExt cx="737870" cy="245745"/>
          </a:xfrm>
        </p:grpSpPr>
        <p:sp>
          <p:nvSpPr>
            <p:cNvPr id="16" name="object 16" descr=""/>
            <p:cNvSpPr/>
            <p:nvPr/>
          </p:nvSpPr>
          <p:spPr>
            <a:xfrm>
              <a:off x="3382905" y="7132664"/>
              <a:ext cx="684530" cy="192405"/>
            </a:xfrm>
            <a:custGeom>
              <a:avLst/>
              <a:gdLst/>
              <a:ahLst/>
              <a:cxnLst/>
              <a:rect l="l" t="t" r="r" b="b"/>
              <a:pathLst>
                <a:path w="684529" h="192404">
                  <a:moveTo>
                    <a:pt x="66036" y="1948"/>
                  </a:moveTo>
                  <a:lnTo>
                    <a:pt x="66036" y="154233"/>
                  </a:lnTo>
                  <a:lnTo>
                    <a:pt x="36222" y="154233"/>
                  </a:lnTo>
                  <a:lnTo>
                    <a:pt x="36222" y="36470"/>
                  </a:lnTo>
                  <a:lnTo>
                    <a:pt x="0" y="48163"/>
                  </a:lnTo>
                  <a:lnTo>
                    <a:pt x="0" y="24220"/>
                  </a:lnTo>
                  <a:lnTo>
                    <a:pt x="62971" y="1948"/>
                  </a:lnTo>
                  <a:lnTo>
                    <a:pt x="66036" y="1948"/>
                  </a:lnTo>
                  <a:close/>
                </a:path>
                <a:path w="684529" h="192404">
                  <a:moveTo>
                    <a:pt x="190866" y="1948"/>
                  </a:moveTo>
                  <a:lnTo>
                    <a:pt x="190866" y="154233"/>
                  </a:lnTo>
                  <a:lnTo>
                    <a:pt x="161052" y="154233"/>
                  </a:lnTo>
                  <a:lnTo>
                    <a:pt x="161052" y="36470"/>
                  </a:lnTo>
                  <a:lnTo>
                    <a:pt x="124829" y="48163"/>
                  </a:lnTo>
                  <a:lnTo>
                    <a:pt x="124829" y="24220"/>
                  </a:lnTo>
                  <a:lnTo>
                    <a:pt x="187801" y="1948"/>
                  </a:lnTo>
                  <a:lnTo>
                    <a:pt x="190866" y="1948"/>
                  </a:lnTo>
                  <a:close/>
                </a:path>
                <a:path w="684529" h="192404">
                  <a:moveTo>
                    <a:pt x="272228" y="128898"/>
                  </a:moveTo>
                  <a:lnTo>
                    <a:pt x="272228" y="148943"/>
                  </a:lnTo>
                  <a:lnTo>
                    <a:pt x="272228" y="156738"/>
                  </a:lnTo>
                  <a:lnTo>
                    <a:pt x="270277" y="164533"/>
                  </a:lnTo>
                  <a:lnTo>
                    <a:pt x="266376" y="172329"/>
                  </a:lnTo>
                  <a:lnTo>
                    <a:pt x="262475" y="180309"/>
                  </a:lnTo>
                  <a:lnTo>
                    <a:pt x="257646" y="186805"/>
                  </a:lnTo>
                  <a:lnTo>
                    <a:pt x="251887" y="191817"/>
                  </a:lnTo>
                  <a:lnTo>
                    <a:pt x="236005" y="183743"/>
                  </a:lnTo>
                  <a:lnTo>
                    <a:pt x="237862" y="180588"/>
                  </a:lnTo>
                  <a:lnTo>
                    <a:pt x="239627" y="177340"/>
                  </a:lnTo>
                  <a:lnTo>
                    <a:pt x="241299" y="173999"/>
                  </a:lnTo>
                  <a:lnTo>
                    <a:pt x="242971" y="170844"/>
                  </a:lnTo>
                  <a:lnTo>
                    <a:pt x="244364" y="167317"/>
                  </a:lnTo>
                  <a:lnTo>
                    <a:pt x="245478" y="163420"/>
                  </a:lnTo>
                  <a:lnTo>
                    <a:pt x="246593" y="159708"/>
                  </a:lnTo>
                  <a:lnTo>
                    <a:pt x="247150" y="155346"/>
                  </a:lnTo>
                  <a:lnTo>
                    <a:pt x="247150" y="150335"/>
                  </a:lnTo>
                  <a:lnTo>
                    <a:pt x="247150" y="128898"/>
                  </a:lnTo>
                  <a:lnTo>
                    <a:pt x="272228" y="128898"/>
                  </a:lnTo>
                  <a:close/>
                </a:path>
                <a:path w="684529" h="192404">
                  <a:moveTo>
                    <a:pt x="369193" y="1948"/>
                  </a:moveTo>
                  <a:lnTo>
                    <a:pt x="369193" y="154233"/>
                  </a:lnTo>
                  <a:lnTo>
                    <a:pt x="339379" y="154233"/>
                  </a:lnTo>
                  <a:lnTo>
                    <a:pt x="339379" y="36470"/>
                  </a:lnTo>
                  <a:lnTo>
                    <a:pt x="303156" y="48163"/>
                  </a:lnTo>
                  <a:lnTo>
                    <a:pt x="303156" y="24220"/>
                  </a:lnTo>
                  <a:lnTo>
                    <a:pt x="366128" y="1948"/>
                  </a:lnTo>
                  <a:lnTo>
                    <a:pt x="369193" y="1948"/>
                  </a:lnTo>
                  <a:close/>
                </a:path>
                <a:path w="684529" h="192404">
                  <a:moveTo>
                    <a:pt x="494022" y="1948"/>
                  </a:moveTo>
                  <a:lnTo>
                    <a:pt x="494022" y="154233"/>
                  </a:lnTo>
                  <a:lnTo>
                    <a:pt x="464208" y="154233"/>
                  </a:lnTo>
                  <a:lnTo>
                    <a:pt x="464208" y="36470"/>
                  </a:lnTo>
                  <a:lnTo>
                    <a:pt x="427986" y="48163"/>
                  </a:lnTo>
                  <a:lnTo>
                    <a:pt x="427986" y="24220"/>
                  </a:lnTo>
                  <a:lnTo>
                    <a:pt x="490957" y="1948"/>
                  </a:lnTo>
                  <a:lnTo>
                    <a:pt x="494022" y="1948"/>
                  </a:lnTo>
                  <a:close/>
                </a:path>
                <a:path w="684529" h="192404">
                  <a:moveTo>
                    <a:pt x="545292" y="39532"/>
                  </a:moveTo>
                  <a:lnTo>
                    <a:pt x="545292" y="31459"/>
                  </a:lnTo>
                  <a:lnTo>
                    <a:pt x="545292" y="25705"/>
                  </a:lnTo>
                  <a:lnTo>
                    <a:pt x="546499" y="20508"/>
                  </a:lnTo>
                  <a:lnTo>
                    <a:pt x="548914" y="15868"/>
                  </a:lnTo>
                  <a:lnTo>
                    <a:pt x="551514" y="11043"/>
                  </a:lnTo>
                  <a:lnTo>
                    <a:pt x="555230" y="7238"/>
                  </a:lnTo>
                  <a:lnTo>
                    <a:pt x="560059" y="4454"/>
                  </a:lnTo>
                  <a:lnTo>
                    <a:pt x="565075" y="1485"/>
                  </a:lnTo>
                  <a:lnTo>
                    <a:pt x="571112" y="0"/>
                  </a:lnTo>
                  <a:lnTo>
                    <a:pt x="578171" y="0"/>
                  </a:lnTo>
                  <a:lnTo>
                    <a:pt x="585415" y="0"/>
                  </a:lnTo>
                  <a:lnTo>
                    <a:pt x="591452" y="1485"/>
                  </a:lnTo>
                  <a:lnTo>
                    <a:pt x="596282" y="4454"/>
                  </a:lnTo>
                  <a:lnTo>
                    <a:pt x="601298" y="7238"/>
                  </a:lnTo>
                  <a:lnTo>
                    <a:pt x="605013" y="11043"/>
                  </a:lnTo>
                  <a:lnTo>
                    <a:pt x="607428" y="15868"/>
                  </a:lnTo>
                  <a:lnTo>
                    <a:pt x="610028" y="20508"/>
                  </a:lnTo>
                  <a:lnTo>
                    <a:pt x="611329" y="25705"/>
                  </a:lnTo>
                  <a:lnTo>
                    <a:pt x="611329" y="31459"/>
                  </a:lnTo>
                  <a:lnTo>
                    <a:pt x="611329" y="39532"/>
                  </a:lnTo>
                  <a:lnTo>
                    <a:pt x="611329" y="45100"/>
                  </a:lnTo>
                  <a:lnTo>
                    <a:pt x="610028" y="50297"/>
                  </a:lnTo>
                  <a:lnTo>
                    <a:pt x="607428" y="55123"/>
                  </a:lnTo>
                  <a:lnTo>
                    <a:pt x="605013" y="59762"/>
                  </a:lnTo>
                  <a:lnTo>
                    <a:pt x="601390" y="63568"/>
                  </a:lnTo>
                  <a:lnTo>
                    <a:pt x="596561" y="66537"/>
                  </a:lnTo>
                  <a:lnTo>
                    <a:pt x="591731" y="69321"/>
                  </a:lnTo>
                  <a:lnTo>
                    <a:pt x="585694" y="70713"/>
                  </a:lnTo>
                  <a:lnTo>
                    <a:pt x="578449" y="70713"/>
                  </a:lnTo>
                  <a:lnTo>
                    <a:pt x="571205" y="70713"/>
                  </a:lnTo>
                  <a:lnTo>
                    <a:pt x="545292" y="45100"/>
                  </a:lnTo>
                  <a:lnTo>
                    <a:pt x="545292" y="39532"/>
                  </a:lnTo>
                  <a:close/>
                </a:path>
                <a:path w="684529" h="192404">
                  <a:moveTo>
                    <a:pt x="565353" y="31459"/>
                  </a:moveTo>
                  <a:lnTo>
                    <a:pt x="565353" y="39532"/>
                  </a:lnTo>
                  <a:lnTo>
                    <a:pt x="565353" y="41945"/>
                  </a:lnTo>
                  <a:lnTo>
                    <a:pt x="565818" y="44265"/>
                  </a:lnTo>
                  <a:lnTo>
                    <a:pt x="566747" y="46492"/>
                  </a:lnTo>
                  <a:lnTo>
                    <a:pt x="567675" y="48719"/>
                  </a:lnTo>
                  <a:lnTo>
                    <a:pt x="569068" y="50483"/>
                  </a:lnTo>
                  <a:lnTo>
                    <a:pt x="570926" y="51782"/>
                  </a:lnTo>
                  <a:lnTo>
                    <a:pt x="572969" y="53081"/>
                  </a:lnTo>
                  <a:lnTo>
                    <a:pt x="575477" y="53731"/>
                  </a:lnTo>
                  <a:lnTo>
                    <a:pt x="578449" y="53731"/>
                  </a:lnTo>
                  <a:lnTo>
                    <a:pt x="581422" y="53731"/>
                  </a:lnTo>
                  <a:lnTo>
                    <a:pt x="583836" y="53081"/>
                  </a:lnTo>
                  <a:lnTo>
                    <a:pt x="585694" y="51782"/>
                  </a:lnTo>
                  <a:lnTo>
                    <a:pt x="587552" y="50483"/>
                  </a:lnTo>
                  <a:lnTo>
                    <a:pt x="588945" y="48719"/>
                  </a:lnTo>
                  <a:lnTo>
                    <a:pt x="589873" y="46492"/>
                  </a:lnTo>
                  <a:lnTo>
                    <a:pt x="590802" y="44265"/>
                  </a:lnTo>
                  <a:lnTo>
                    <a:pt x="591267" y="41945"/>
                  </a:lnTo>
                  <a:lnTo>
                    <a:pt x="591267" y="39532"/>
                  </a:lnTo>
                  <a:lnTo>
                    <a:pt x="591267" y="31459"/>
                  </a:lnTo>
                  <a:lnTo>
                    <a:pt x="591267" y="28860"/>
                  </a:lnTo>
                  <a:lnTo>
                    <a:pt x="590802" y="26448"/>
                  </a:lnTo>
                  <a:lnTo>
                    <a:pt x="589873" y="24220"/>
                  </a:lnTo>
                  <a:lnTo>
                    <a:pt x="588945" y="21993"/>
                  </a:lnTo>
                  <a:lnTo>
                    <a:pt x="587458" y="20230"/>
                  </a:lnTo>
                  <a:lnTo>
                    <a:pt x="585415" y="18931"/>
                  </a:lnTo>
                  <a:lnTo>
                    <a:pt x="583558" y="17632"/>
                  </a:lnTo>
                  <a:lnTo>
                    <a:pt x="581143" y="16982"/>
                  </a:lnTo>
                  <a:lnTo>
                    <a:pt x="578171" y="16982"/>
                  </a:lnTo>
                  <a:lnTo>
                    <a:pt x="575384" y="16982"/>
                  </a:lnTo>
                  <a:lnTo>
                    <a:pt x="566747" y="24220"/>
                  </a:lnTo>
                  <a:lnTo>
                    <a:pt x="565818" y="26448"/>
                  </a:lnTo>
                  <a:lnTo>
                    <a:pt x="565353" y="28860"/>
                  </a:lnTo>
                  <a:lnTo>
                    <a:pt x="565353" y="31459"/>
                  </a:lnTo>
                  <a:close/>
                </a:path>
                <a:path w="684529" h="192404">
                  <a:moveTo>
                    <a:pt x="618016" y="125001"/>
                  </a:moveTo>
                  <a:lnTo>
                    <a:pt x="618016" y="116927"/>
                  </a:lnTo>
                  <a:lnTo>
                    <a:pt x="618016" y="111174"/>
                  </a:lnTo>
                  <a:lnTo>
                    <a:pt x="619223" y="105977"/>
                  </a:lnTo>
                  <a:lnTo>
                    <a:pt x="643929" y="85746"/>
                  </a:lnTo>
                  <a:lnTo>
                    <a:pt x="651173" y="85746"/>
                  </a:lnTo>
                  <a:lnTo>
                    <a:pt x="658418" y="85746"/>
                  </a:lnTo>
                  <a:lnTo>
                    <a:pt x="680152" y="101337"/>
                  </a:lnTo>
                  <a:lnTo>
                    <a:pt x="682752" y="105977"/>
                  </a:lnTo>
                  <a:lnTo>
                    <a:pt x="684053" y="111174"/>
                  </a:lnTo>
                  <a:lnTo>
                    <a:pt x="684053" y="116927"/>
                  </a:lnTo>
                  <a:lnTo>
                    <a:pt x="684053" y="125001"/>
                  </a:lnTo>
                  <a:lnTo>
                    <a:pt x="684053" y="130754"/>
                  </a:lnTo>
                  <a:lnTo>
                    <a:pt x="682845" y="136044"/>
                  </a:lnTo>
                  <a:lnTo>
                    <a:pt x="658511" y="156460"/>
                  </a:lnTo>
                  <a:lnTo>
                    <a:pt x="651452" y="156460"/>
                  </a:lnTo>
                  <a:lnTo>
                    <a:pt x="644208" y="156460"/>
                  </a:lnTo>
                  <a:lnTo>
                    <a:pt x="618016" y="130754"/>
                  </a:lnTo>
                  <a:lnTo>
                    <a:pt x="618016" y="125001"/>
                  </a:lnTo>
                  <a:close/>
                </a:path>
                <a:path w="684529" h="192404">
                  <a:moveTo>
                    <a:pt x="638078" y="116927"/>
                  </a:moveTo>
                  <a:lnTo>
                    <a:pt x="638078" y="125001"/>
                  </a:lnTo>
                  <a:lnTo>
                    <a:pt x="638078" y="127413"/>
                  </a:lnTo>
                  <a:lnTo>
                    <a:pt x="638635" y="129733"/>
                  </a:lnTo>
                  <a:lnTo>
                    <a:pt x="639749" y="131961"/>
                  </a:lnTo>
                  <a:lnTo>
                    <a:pt x="640864" y="134188"/>
                  </a:lnTo>
                  <a:lnTo>
                    <a:pt x="642350" y="136044"/>
                  </a:lnTo>
                  <a:lnTo>
                    <a:pt x="644208" y="137529"/>
                  </a:lnTo>
                  <a:lnTo>
                    <a:pt x="646251" y="138828"/>
                  </a:lnTo>
                  <a:lnTo>
                    <a:pt x="648666" y="139478"/>
                  </a:lnTo>
                  <a:lnTo>
                    <a:pt x="651452" y="139478"/>
                  </a:lnTo>
                  <a:lnTo>
                    <a:pt x="654796" y="139478"/>
                  </a:lnTo>
                  <a:lnTo>
                    <a:pt x="664269" y="127413"/>
                  </a:lnTo>
                  <a:lnTo>
                    <a:pt x="664269" y="125001"/>
                  </a:lnTo>
                  <a:lnTo>
                    <a:pt x="664269" y="116927"/>
                  </a:lnTo>
                  <a:lnTo>
                    <a:pt x="664269" y="114515"/>
                  </a:lnTo>
                  <a:lnTo>
                    <a:pt x="663712" y="112194"/>
                  </a:lnTo>
                  <a:lnTo>
                    <a:pt x="662598" y="109967"/>
                  </a:lnTo>
                  <a:lnTo>
                    <a:pt x="661669" y="107740"/>
                  </a:lnTo>
                  <a:lnTo>
                    <a:pt x="660276" y="105977"/>
                  </a:lnTo>
                  <a:lnTo>
                    <a:pt x="658418" y="104678"/>
                  </a:lnTo>
                  <a:lnTo>
                    <a:pt x="656560" y="103193"/>
                  </a:lnTo>
                  <a:lnTo>
                    <a:pt x="654146" y="102450"/>
                  </a:lnTo>
                  <a:lnTo>
                    <a:pt x="651173" y="102450"/>
                  </a:lnTo>
                  <a:lnTo>
                    <a:pt x="648201" y="102450"/>
                  </a:lnTo>
                  <a:lnTo>
                    <a:pt x="645787" y="103193"/>
                  </a:lnTo>
                  <a:lnTo>
                    <a:pt x="643929" y="104678"/>
                  </a:lnTo>
                  <a:lnTo>
                    <a:pt x="642071" y="105977"/>
                  </a:lnTo>
                  <a:lnTo>
                    <a:pt x="640585" y="107740"/>
                  </a:lnTo>
                  <a:lnTo>
                    <a:pt x="639471" y="109967"/>
                  </a:lnTo>
                  <a:lnTo>
                    <a:pt x="638542" y="112194"/>
                  </a:lnTo>
                  <a:lnTo>
                    <a:pt x="638078" y="114515"/>
                  </a:lnTo>
                  <a:lnTo>
                    <a:pt x="638078" y="116927"/>
                  </a:lnTo>
                  <a:close/>
                </a:path>
                <a:path w="684529" h="192404">
                  <a:moveTo>
                    <a:pt x="658697" y="23942"/>
                  </a:moveTo>
                  <a:lnTo>
                    <a:pt x="584301" y="142818"/>
                  </a:lnTo>
                  <a:lnTo>
                    <a:pt x="569533" y="135023"/>
                  </a:lnTo>
                  <a:lnTo>
                    <a:pt x="643929" y="16147"/>
                  </a:lnTo>
                  <a:lnTo>
                    <a:pt x="658697" y="23942"/>
                  </a:lnTo>
                  <a:close/>
                </a:path>
              </a:pathLst>
            </a:custGeom>
            <a:ln w="53475">
              <a:solidFill>
                <a:srgbClr val="56BF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382905" y="7132664"/>
              <a:ext cx="684530" cy="192405"/>
            </a:xfrm>
            <a:custGeom>
              <a:avLst/>
              <a:gdLst/>
              <a:ahLst/>
              <a:cxnLst/>
              <a:rect l="l" t="t" r="r" b="b"/>
              <a:pathLst>
                <a:path w="684529" h="192404">
                  <a:moveTo>
                    <a:pt x="0" y="48163"/>
                  </a:moveTo>
                  <a:lnTo>
                    <a:pt x="0" y="24220"/>
                  </a:lnTo>
                  <a:lnTo>
                    <a:pt x="62971" y="1948"/>
                  </a:lnTo>
                  <a:lnTo>
                    <a:pt x="66036" y="1948"/>
                  </a:lnTo>
                  <a:lnTo>
                    <a:pt x="66036" y="36470"/>
                  </a:lnTo>
                  <a:lnTo>
                    <a:pt x="36222" y="36470"/>
                  </a:lnTo>
                  <a:lnTo>
                    <a:pt x="0" y="48163"/>
                  </a:lnTo>
                  <a:close/>
                </a:path>
                <a:path w="684529" h="192404">
                  <a:moveTo>
                    <a:pt x="66036" y="154233"/>
                  </a:moveTo>
                  <a:lnTo>
                    <a:pt x="36222" y="154233"/>
                  </a:lnTo>
                  <a:lnTo>
                    <a:pt x="36222" y="36470"/>
                  </a:lnTo>
                  <a:lnTo>
                    <a:pt x="66036" y="36470"/>
                  </a:lnTo>
                  <a:lnTo>
                    <a:pt x="66036" y="154233"/>
                  </a:lnTo>
                  <a:close/>
                </a:path>
                <a:path w="684529" h="192404">
                  <a:moveTo>
                    <a:pt x="124829" y="48163"/>
                  </a:moveTo>
                  <a:lnTo>
                    <a:pt x="124829" y="24220"/>
                  </a:lnTo>
                  <a:lnTo>
                    <a:pt x="187801" y="1948"/>
                  </a:lnTo>
                  <a:lnTo>
                    <a:pt x="190866" y="1948"/>
                  </a:lnTo>
                  <a:lnTo>
                    <a:pt x="190866" y="36470"/>
                  </a:lnTo>
                  <a:lnTo>
                    <a:pt x="161052" y="36470"/>
                  </a:lnTo>
                  <a:lnTo>
                    <a:pt x="124829" y="48163"/>
                  </a:lnTo>
                  <a:close/>
                </a:path>
                <a:path w="684529" h="192404">
                  <a:moveTo>
                    <a:pt x="190866" y="154233"/>
                  </a:moveTo>
                  <a:lnTo>
                    <a:pt x="161052" y="154233"/>
                  </a:lnTo>
                  <a:lnTo>
                    <a:pt x="161052" y="36470"/>
                  </a:lnTo>
                  <a:lnTo>
                    <a:pt x="190866" y="36470"/>
                  </a:lnTo>
                  <a:lnTo>
                    <a:pt x="190866" y="154233"/>
                  </a:lnTo>
                  <a:close/>
                </a:path>
                <a:path w="684529" h="192404">
                  <a:moveTo>
                    <a:pt x="251887" y="191817"/>
                  </a:moveTo>
                  <a:lnTo>
                    <a:pt x="236005" y="183743"/>
                  </a:lnTo>
                  <a:lnTo>
                    <a:pt x="237862" y="180588"/>
                  </a:lnTo>
                  <a:lnTo>
                    <a:pt x="239627" y="177340"/>
                  </a:lnTo>
                  <a:lnTo>
                    <a:pt x="241299" y="173999"/>
                  </a:lnTo>
                  <a:lnTo>
                    <a:pt x="242971" y="170844"/>
                  </a:lnTo>
                  <a:lnTo>
                    <a:pt x="244364" y="167317"/>
                  </a:lnTo>
                  <a:lnTo>
                    <a:pt x="245478" y="163420"/>
                  </a:lnTo>
                  <a:lnTo>
                    <a:pt x="246593" y="159708"/>
                  </a:lnTo>
                  <a:lnTo>
                    <a:pt x="247150" y="155346"/>
                  </a:lnTo>
                  <a:lnTo>
                    <a:pt x="247150" y="128898"/>
                  </a:lnTo>
                  <a:lnTo>
                    <a:pt x="272228" y="128898"/>
                  </a:lnTo>
                  <a:lnTo>
                    <a:pt x="272228" y="156738"/>
                  </a:lnTo>
                  <a:lnTo>
                    <a:pt x="270277" y="164533"/>
                  </a:lnTo>
                  <a:lnTo>
                    <a:pt x="266376" y="172329"/>
                  </a:lnTo>
                  <a:lnTo>
                    <a:pt x="262475" y="180309"/>
                  </a:lnTo>
                  <a:lnTo>
                    <a:pt x="257646" y="186805"/>
                  </a:lnTo>
                  <a:lnTo>
                    <a:pt x="251887" y="191817"/>
                  </a:lnTo>
                  <a:close/>
                </a:path>
                <a:path w="684529" h="192404">
                  <a:moveTo>
                    <a:pt x="303156" y="48163"/>
                  </a:moveTo>
                  <a:lnTo>
                    <a:pt x="303156" y="24220"/>
                  </a:lnTo>
                  <a:lnTo>
                    <a:pt x="366128" y="1948"/>
                  </a:lnTo>
                  <a:lnTo>
                    <a:pt x="369193" y="1948"/>
                  </a:lnTo>
                  <a:lnTo>
                    <a:pt x="369193" y="36470"/>
                  </a:lnTo>
                  <a:lnTo>
                    <a:pt x="339379" y="36470"/>
                  </a:lnTo>
                  <a:lnTo>
                    <a:pt x="303156" y="48163"/>
                  </a:lnTo>
                  <a:close/>
                </a:path>
                <a:path w="684529" h="192404">
                  <a:moveTo>
                    <a:pt x="369193" y="154233"/>
                  </a:moveTo>
                  <a:lnTo>
                    <a:pt x="339379" y="154233"/>
                  </a:lnTo>
                  <a:lnTo>
                    <a:pt x="339379" y="36470"/>
                  </a:lnTo>
                  <a:lnTo>
                    <a:pt x="369193" y="36470"/>
                  </a:lnTo>
                  <a:lnTo>
                    <a:pt x="369193" y="154233"/>
                  </a:lnTo>
                  <a:close/>
                </a:path>
                <a:path w="684529" h="192404">
                  <a:moveTo>
                    <a:pt x="427986" y="48163"/>
                  </a:moveTo>
                  <a:lnTo>
                    <a:pt x="427986" y="24220"/>
                  </a:lnTo>
                  <a:lnTo>
                    <a:pt x="490957" y="1948"/>
                  </a:lnTo>
                  <a:lnTo>
                    <a:pt x="494022" y="1948"/>
                  </a:lnTo>
                  <a:lnTo>
                    <a:pt x="494022" y="36470"/>
                  </a:lnTo>
                  <a:lnTo>
                    <a:pt x="464208" y="36470"/>
                  </a:lnTo>
                  <a:lnTo>
                    <a:pt x="427986" y="48163"/>
                  </a:lnTo>
                  <a:close/>
                </a:path>
                <a:path w="684529" h="192404">
                  <a:moveTo>
                    <a:pt x="494022" y="154233"/>
                  </a:moveTo>
                  <a:lnTo>
                    <a:pt x="464208" y="154233"/>
                  </a:lnTo>
                  <a:lnTo>
                    <a:pt x="464208" y="36470"/>
                  </a:lnTo>
                  <a:lnTo>
                    <a:pt x="494022" y="36470"/>
                  </a:lnTo>
                  <a:lnTo>
                    <a:pt x="494022" y="154233"/>
                  </a:lnTo>
                  <a:close/>
                </a:path>
                <a:path w="684529" h="192404">
                  <a:moveTo>
                    <a:pt x="585694" y="70713"/>
                  </a:moveTo>
                  <a:lnTo>
                    <a:pt x="571205" y="70713"/>
                  </a:lnTo>
                  <a:lnTo>
                    <a:pt x="565075" y="69321"/>
                  </a:lnTo>
                  <a:lnTo>
                    <a:pt x="545292" y="45100"/>
                  </a:lnTo>
                  <a:lnTo>
                    <a:pt x="545292" y="25705"/>
                  </a:lnTo>
                  <a:lnTo>
                    <a:pt x="560059" y="4454"/>
                  </a:lnTo>
                  <a:lnTo>
                    <a:pt x="565075" y="1485"/>
                  </a:lnTo>
                  <a:lnTo>
                    <a:pt x="571112" y="0"/>
                  </a:lnTo>
                  <a:lnTo>
                    <a:pt x="585415" y="0"/>
                  </a:lnTo>
                  <a:lnTo>
                    <a:pt x="591452" y="1485"/>
                  </a:lnTo>
                  <a:lnTo>
                    <a:pt x="596282" y="4454"/>
                  </a:lnTo>
                  <a:lnTo>
                    <a:pt x="601298" y="7238"/>
                  </a:lnTo>
                  <a:lnTo>
                    <a:pt x="605013" y="11043"/>
                  </a:lnTo>
                  <a:lnTo>
                    <a:pt x="607428" y="15868"/>
                  </a:lnTo>
                  <a:lnTo>
                    <a:pt x="608052" y="16982"/>
                  </a:lnTo>
                  <a:lnTo>
                    <a:pt x="575384" y="16982"/>
                  </a:lnTo>
                  <a:lnTo>
                    <a:pt x="572969" y="17632"/>
                  </a:lnTo>
                  <a:lnTo>
                    <a:pt x="565353" y="28860"/>
                  </a:lnTo>
                  <a:lnTo>
                    <a:pt x="565353" y="41945"/>
                  </a:lnTo>
                  <a:lnTo>
                    <a:pt x="575477" y="53731"/>
                  </a:lnTo>
                  <a:lnTo>
                    <a:pt x="608178" y="53731"/>
                  </a:lnTo>
                  <a:lnTo>
                    <a:pt x="607428" y="55123"/>
                  </a:lnTo>
                  <a:lnTo>
                    <a:pt x="605013" y="59762"/>
                  </a:lnTo>
                  <a:lnTo>
                    <a:pt x="601390" y="63568"/>
                  </a:lnTo>
                  <a:lnTo>
                    <a:pt x="596561" y="66537"/>
                  </a:lnTo>
                  <a:lnTo>
                    <a:pt x="591731" y="69321"/>
                  </a:lnTo>
                  <a:lnTo>
                    <a:pt x="585694" y="70713"/>
                  </a:lnTo>
                  <a:close/>
                </a:path>
                <a:path w="684529" h="192404">
                  <a:moveTo>
                    <a:pt x="584301" y="142818"/>
                  </a:moveTo>
                  <a:lnTo>
                    <a:pt x="569533" y="135023"/>
                  </a:lnTo>
                  <a:lnTo>
                    <a:pt x="643929" y="16147"/>
                  </a:lnTo>
                  <a:lnTo>
                    <a:pt x="658697" y="23942"/>
                  </a:lnTo>
                  <a:lnTo>
                    <a:pt x="584301" y="142818"/>
                  </a:lnTo>
                  <a:close/>
                </a:path>
                <a:path w="684529" h="192404">
                  <a:moveTo>
                    <a:pt x="608178" y="53731"/>
                  </a:moveTo>
                  <a:lnTo>
                    <a:pt x="581422" y="53731"/>
                  </a:lnTo>
                  <a:lnTo>
                    <a:pt x="583836" y="53081"/>
                  </a:lnTo>
                  <a:lnTo>
                    <a:pt x="587552" y="50483"/>
                  </a:lnTo>
                  <a:lnTo>
                    <a:pt x="588945" y="48719"/>
                  </a:lnTo>
                  <a:lnTo>
                    <a:pt x="590802" y="44265"/>
                  </a:lnTo>
                  <a:lnTo>
                    <a:pt x="591267" y="41945"/>
                  </a:lnTo>
                  <a:lnTo>
                    <a:pt x="591267" y="28860"/>
                  </a:lnTo>
                  <a:lnTo>
                    <a:pt x="590802" y="26448"/>
                  </a:lnTo>
                  <a:lnTo>
                    <a:pt x="588945" y="21993"/>
                  </a:lnTo>
                  <a:lnTo>
                    <a:pt x="587458" y="20230"/>
                  </a:lnTo>
                  <a:lnTo>
                    <a:pt x="585415" y="18931"/>
                  </a:lnTo>
                  <a:lnTo>
                    <a:pt x="583558" y="17632"/>
                  </a:lnTo>
                  <a:lnTo>
                    <a:pt x="581143" y="16982"/>
                  </a:lnTo>
                  <a:lnTo>
                    <a:pt x="608052" y="16982"/>
                  </a:lnTo>
                  <a:lnTo>
                    <a:pt x="610028" y="20508"/>
                  </a:lnTo>
                  <a:lnTo>
                    <a:pt x="611329" y="25705"/>
                  </a:lnTo>
                  <a:lnTo>
                    <a:pt x="611329" y="45100"/>
                  </a:lnTo>
                  <a:lnTo>
                    <a:pt x="610028" y="50297"/>
                  </a:lnTo>
                  <a:lnTo>
                    <a:pt x="608178" y="53731"/>
                  </a:lnTo>
                  <a:close/>
                </a:path>
                <a:path w="684529" h="192404">
                  <a:moveTo>
                    <a:pt x="658511" y="156460"/>
                  </a:moveTo>
                  <a:lnTo>
                    <a:pt x="644208" y="156460"/>
                  </a:lnTo>
                  <a:lnTo>
                    <a:pt x="638078" y="155068"/>
                  </a:lnTo>
                  <a:lnTo>
                    <a:pt x="618016" y="130754"/>
                  </a:lnTo>
                  <a:lnTo>
                    <a:pt x="618016" y="111174"/>
                  </a:lnTo>
                  <a:lnTo>
                    <a:pt x="643929" y="85746"/>
                  </a:lnTo>
                  <a:lnTo>
                    <a:pt x="658418" y="85746"/>
                  </a:lnTo>
                  <a:lnTo>
                    <a:pt x="664455" y="87139"/>
                  </a:lnTo>
                  <a:lnTo>
                    <a:pt x="674114" y="92706"/>
                  </a:lnTo>
                  <a:lnTo>
                    <a:pt x="677737" y="96511"/>
                  </a:lnTo>
                  <a:lnTo>
                    <a:pt x="680152" y="101337"/>
                  </a:lnTo>
                  <a:lnTo>
                    <a:pt x="680776" y="102450"/>
                  </a:lnTo>
                  <a:lnTo>
                    <a:pt x="648201" y="102450"/>
                  </a:lnTo>
                  <a:lnTo>
                    <a:pt x="645787" y="103193"/>
                  </a:lnTo>
                  <a:lnTo>
                    <a:pt x="643929" y="104678"/>
                  </a:lnTo>
                  <a:lnTo>
                    <a:pt x="642071" y="105977"/>
                  </a:lnTo>
                  <a:lnTo>
                    <a:pt x="640585" y="107740"/>
                  </a:lnTo>
                  <a:lnTo>
                    <a:pt x="639471" y="109967"/>
                  </a:lnTo>
                  <a:lnTo>
                    <a:pt x="638542" y="112194"/>
                  </a:lnTo>
                  <a:lnTo>
                    <a:pt x="638078" y="114515"/>
                  </a:lnTo>
                  <a:lnTo>
                    <a:pt x="638078" y="127413"/>
                  </a:lnTo>
                  <a:lnTo>
                    <a:pt x="648666" y="139478"/>
                  </a:lnTo>
                  <a:lnTo>
                    <a:pt x="681127" y="139478"/>
                  </a:lnTo>
                  <a:lnTo>
                    <a:pt x="680430" y="140869"/>
                  </a:lnTo>
                  <a:lnTo>
                    <a:pt x="678015" y="145509"/>
                  </a:lnTo>
                  <a:lnTo>
                    <a:pt x="674300" y="149314"/>
                  </a:lnTo>
                  <a:lnTo>
                    <a:pt x="669285" y="152284"/>
                  </a:lnTo>
                  <a:lnTo>
                    <a:pt x="664455" y="155068"/>
                  </a:lnTo>
                  <a:lnTo>
                    <a:pt x="658511" y="156460"/>
                  </a:lnTo>
                  <a:close/>
                </a:path>
                <a:path w="684529" h="192404">
                  <a:moveTo>
                    <a:pt x="681127" y="139478"/>
                  </a:moveTo>
                  <a:lnTo>
                    <a:pt x="654796" y="139478"/>
                  </a:lnTo>
                  <a:lnTo>
                    <a:pt x="657396" y="138828"/>
                  </a:lnTo>
                  <a:lnTo>
                    <a:pt x="659254" y="137529"/>
                  </a:lnTo>
                  <a:lnTo>
                    <a:pt x="661112" y="136044"/>
                  </a:lnTo>
                  <a:lnTo>
                    <a:pt x="662412" y="134188"/>
                  </a:lnTo>
                  <a:lnTo>
                    <a:pt x="663898" y="129733"/>
                  </a:lnTo>
                  <a:lnTo>
                    <a:pt x="664269" y="127413"/>
                  </a:lnTo>
                  <a:lnTo>
                    <a:pt x="664269" y="114515"/>
                  </a:lnTo>
                  <a:lnTo>
                    <a:pt x="663712" y="112194"/>
                  </a:lnTo>
                  <a:lnTo>
                    <a:pt x="662598" y="109967"/>
                  </a:lnTo>
                  <a:lnTo>
                    <a:pt x="661669" y="107740"/>
                  </a:lnTo>
                  <a:lnTo>
                    <a:pt x="660276" y="105977"/>
                  </a:lnTo>
                  <a:lnTo>
                    <a:pt x="658418" y="104678"/>
                  </a:lnTo>
                  <a:lnTo>
                    <a:pt x="656560" y="103193"/>
                  </a:lnTo>
                  <a:lnTo>
                    <a:pt x="654146" y="102450"/>
                  </a:lnTo>
                  <a:lnTo>
                    <a:pt x="680776" y="102450"/>
                  </a:lnTo>
                  <a:lnTo>
                    <a:pt x="682752" y="105977"/>
                  </a:lnTo>
                  <a:lnTo>
                    <a:pt x="684053" y="111174"/>
                  </a:lnTo>
                  <a:lnTo>
                    <a:pt x="684053" y="130754"/>
                  </a:lnTo>
                  <a:lnTo>
                    <a:pt x="682845" y="136044"/>
                  </a:lnTo>
                  <a:lnTo>
                    <a:pt x="681127" y="1394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0953" y="5038922"/>
            <a:ext cx="744499" cy="245302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2709" y="5176045"/>
            <a:ext cx="744499" cy="245302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81467" y="4475195"/>
            <a:ext cx="745329" cy="245302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54053" y="5005765"/>
            <a:ext cx="744499" cy="245298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224979" y="4375717"/>
            <a:ext cx="745329" cy="245298"/>
          </a:xfrm>
          <a:prstGeom prst="rect">
            <a:avLst/>
          </a:prstGeom>
        </p:spPr>
      </p:pic>
      <p:sp>
        <p:nvSpPr>
          <p:cNvPr id="23" name="object 23" descr=""/>
          <p:cNvSpPr/>
          <p:nvPr/>
        </p:nvSpPr>
        <p:spPr>
          <a:xfrm>
            <a:off x="9471118" y="8126700"/>
            <a:ext cx="368300" cy="156845"/>
          </a:xfrm>
          <a:custGeom>
            <a:avLst/>
            <a:gdLst/>
            <a:ahLst/>
            <a:cxnLst/>
            <a:rect l="l" t="t" r="r" b="b"/>
            <a:pathLst>
              <a:path w="368300" h="156845">
                <a:moveTo>
                  <a:pt x="19504" y="153954"/>
                </a:moveTo>
                <a:lnTo>
                  <a:pt x="0" y="153954"/>
                </a:lnTo>
                <a:lnTo>
                  <a:pt x="0" y="835"/>
                </a:lnTo>
                <a:lnTo>
                  <a:pt x="30650" y="835"/>
                </a:lnTo>
                <a:lnTo>
                  <a:pt x="38285" y="23663"/>
                </a:lnTo>
                <a:lnTo>
                  <a:pt x="19504" y="23663"/>
                </a:lnTo>
                <a:lnTo>
                  <a:pt x="19504" y="153954"/>
                </a:lnTo>
                <a:close/>
              </a:path>
              <a:path w="368300" h="156845">
                <a:moveTo>
                  <a:pt x="89854" y="131961"/>
                </a:moveTo>
                <a:lnTo>
                  <a:pt x="74117" y="131961"/>
                </a:lnTo>
                <a:lnTo>
                  <a:pt x="75562" y="127297"/>
                </a:lnTo>
                <a:lnTo>
                  <a:pt x="77391" y="121660"/>
                </a:lnTo>
                <a:lnTo>
                  <a:pt x="79602" y="115048"/>
                </a:lnTo>
                <a:lnTo>
                  <a:pt x="82197" y="107462"/>
                </a:lnTo>
                <a:lnTo>
                  <a:pt x="118977" y="835"/>
                </a:lnTo>
                <a:lnTo>
                  <a:pt x="146284" y="835"/>
                </a:lnTo>
                <a:lnTo>
                  <a:pt x="146284" y="25891"/>
                </a:lnTo>
                <a:lnTo>
                  <a:pt x="126779" y="25891"/>
                </a:lnTo>
                <a:lnTo>
                  <a:pt x="89854" y="131961"/>
                </a:lnTo>
                <a:close/>
              </a:path>
              <a:path w="368300" h="156845">
                <a:moveTo>
                  <a:pt x="82197" y="153954"/>
                </a:moveTo>
                <a:lnTo>
                  <a:pt x="63807" y="153954"/>
                </a:lnTo>
                <a:lnTo>
                  <a:pt x="19504" y="23663"/>
                </a:lnTo>
                <a:lnTo>
                  <a:pt x="38285" y="23663"/>
                </a:lnTo>
                <a:lnTo>
                  <a:pt x="66872" y="109132"/>
                </a:lnTo>
                <a:lnTo>
                  <a:pt x="70216" y="119340"/>
                </a:lnTo>
                <a:lnTo>
                  <a:pt x="72631" y="126949"/>
                </a:lnTo>
                <a:lnTo>
                  <a:pt x="74117" y="131961"/>
                </a:lnTo>
                <a:lnTo>
                  <a:pt x="89854" y="131961"/>
                </a:lnTo>
                <a:lnTo>
                  <a:pt x="82197" y="153954"/>
                </a:lnTo>
                <a:close/>
              </a:path>
              <a:path w="368300" h="156845">
                <a:moveTo>
                  <a:pt x="146284" y="153954"/>
                </a:moveTo>
                <a:lnTo>
                  <a:pt x="126779" y="153954"/>
                </a:lnTo>
                <a:lnTo>
                  <a:pt x="126779" y="25891"/>
                </a:lnTo>
                <a:lnTo>
                  <a:pt x="146284" y="25891"/>
                </a:lnTo>
                <a:lnTo>
                  <a:pt x="146284" y="153954"/>
                </a:lnTo>
                <a:close/>
              </a:path>
              <a:path w="368300" h="156845">
                <a:moveTo>
                  <a:pt x="205355" y="156460"/>
                </a:moveTo>
                <a:lnTo>
                  <a:pt x="166624" y="141426"/>
                </a:lnTo>
                <a:lnTo>
                  <a:pt x="152414" y="99388"/>
                </a:lnTo>
                <a:lnTo>
                  <a:pt x="153201" y="87974"/>
                </a:lnTo>
                <a:lnTo>
                  <a:pt x="153319" y="86251"/>
                </a:lnTo>
                <a:lnTo>
                  <a:pt x="174670" y="49415"/>
                </a:lnTo>
                <a:lnTo>
                  <a:pt x="193456" y="41585"/>
                </a:lnTo>
                <a:lnTo>
                  <a:pt x="193727" y="41585"/>
                </a:lnTo>
                <a:lnTo>
                  <a:pt x="204240" y="40646"/>
                </a:lnTo>
                <a:lnTo>
                  <a:pt x="240463" y="55679"/>
                </a:lnTo>
                <a:lnTo>
                  <a:pt x="240671" y="55958"/>
                </a:lnTo>
                <a:lnTo>
                  <a:pt x="195788" y="55958"/>
                </a:lnTo>
                <a:lnTo>
                  <a:pt x="188451" y="58835"/>
                </a:lnTo>
                <a:lnTo>
                  <a:pt x="182506" y="64588"/>
                </a:lnTo>
                <a:lnTo>
                  <a:pt x="176748" y="70341"/>
                </a:lnTo>
                <a:lnTo>
                  <a:pt x="173590" y="78137"/>
                </a:lnTo>
                <a:lnTo>
                  <a:pt x="173186" y="85277"/>
                </a:lnTo>
                <a:lnTo>
                  <a:pt x="173130" y="86251"/>
                </a:lnTo>
                <a:lnTo>
                  <a:pt x="173033" y="87974"/>
                </a:lnTo>
                <a:lnTo>
                  <a:pt x="253970" y="87974"/>
                </a:lnTo>
                <a:lnTo>
                  <a:pt x="254673" y="98274"/>
                </a:lnTo>
                <a:lnTo>
                  <a:pt x="254673" y="103285"/>
                </a:lnTo>
                <a:lnTo>
                  <a:pt x="171918" y="103285"/>
                </a:lnTo>
                <a:lnTo>
                  <a:pt x="172981" y="111933"/>
                </a:lnTo>
                <a:lnTo>
                  <a:pt x="196067" y="140869"/>
                </a:lnTo>
                <a:lnTo>
                  <a:pt x="243597" y="140869"/>
                </a:lnTo>
                <a:lnTo>
                  <a:pt x="242884" y="141792"/>
                </a:lnTo>
                <a:lnTo>
                  <a:pt x="237119" y="146994"/>
                </a:lnTo>
                <a:lnTo>
                  <a:pt x="230432" y="151135"/>
                </a:lnTo>
                <a:lnTo>
                  <a:pt x="222909" y="154093"/>
                </a:lnTo>
                <a:lnTo>
                  <a:pt x="214550" y="155868"/>
                </a:lnTo>
                <a:lnTo>
                  <a:pt x="205355" y="156460"/>
                </a:lnTo>
                <a:close/>
              </a:path>
              <a:path w="368300" h="156845">
                <a:moveTo>
                  <a:pt x="253970" y="87974"/>
                </a:moveTo>
                <a:lnTo>
                  <a:pt x="234890" y="87974"/>
                </a:lnTo>
                <a:lnTo>
                  <a:pt x="234147" y="78508"/>
                </a:lnTo>
                <a:lnTo>
                  <a:pt x="231825" y="71455"/>
                </a:lnTo>
                <a:lnTo>
                  <a:pt x="204519" y="55958"/>
                </a:lnTo>
                <a:lnTo>
                  <a:pt x="240671" y="55958"/>
                </a:lnTo>
                <a:lnTo>
                  <a:pt x="246680" y="63979"/>
                </a:lnTo>
                <a:lnTo>
                  <a:pt x="251121" y="73845"/>
                </a:lnTo>
                <a:lnTo>
                  <a:pt x="253785" y="85277"/>
                </a:lnTo>
                <a:lnTo>
                  <a:pt x="253852" y="86251"/>
                </a:lnTo>
                <a:lnTo>
                  <a:pt x="253970" y="87974"/>
                </a:lnTo>
                <a:close/>
              </a:path>
              <a:path w="368300" h="156845">
                <a:moveTo>
                  <a:pt x="243597" y="140869"/>
                </a:moveTo>
                <a:lnTo>
                  <a:pt x="212228" y="140869"/>
                </a:lnTo>
                <a:lnTo>
                  <a:pt x="218079" y="139106"/>
                </a:lnTo>
                <a:lnTo>
                  <a:pt x="222909" y="135580"/>
                </a:lnTo>
                <a:lnTo>
                  <a:pt x="227924" y="131868"/>
                </a:lnTo>
                <a:lnTo>
                  <a:pt x="230162" y="128568"/>
                </a:lnTo>
                <a:lnTo>
                  <a:pt x="231869" y="125992"/>
                </a:lnTo>
                <a:lnTo>
                  <a:pt x="234612" y="118319"/>
                </a:lnTo>
                <a:lnTo>
                  <a:pt x="254116" y="120546"/>
                </a:lnTo>
                <a:lnTo>
                  <a:pt x="251382" y="128568"/>
                </a:lnTo>
                <a:lnTo>
                  <a:pt x="247675" y="135580"/>
                </a:lnTo>
                <a:lnTo>
                  <a:pt x="243597" y="140869"/>
                </a:lnTo>
                <a:close/>
              </a:path>
              <a:path w="368300" h="156845">
                <a:moveTo>
                  <a:pt x="192259" y="29231"/>
                </a:moveTo>
                <a:lnTo>
                  <a:pt x="170525" y="29231"/>
                </a:lnTo>
                <a:lnTo>
                  <a:pt x="193095" y="0"/>
                </a:lnTo>
                <a:lnTo>
                  <a:pt x="213156" y="0"/>
                </a:lnTo>
                <a:lnTo>
                  <a:pt x="222405" y="11414"/>
                </a:lnTo>
                <a:lnTo>
                  <a:pt x="203962" y="11414"/>
                </a:lnTo>
                <a:lnTo>
                  <a:pt x="192259" y="29231"/>
                </a:lnTo>
                <a:close/>
              </a:path>
              <a:path w="368300" h="156845">
                <a:moveTo>
                  <a:pt x="236841" y="29231"/>
                </a:moveTo>
                <a:lnTo>
                  <a:pt x="215386" y="29231"/>
                </a:lnTo>
                <a:lnTo>
                  <a:pt x="203962" y="11414"/>
                </a:lnTo>
                <a:lnTo>
                  <a:pt x="222405" y="11414"/>
                </a:lnTo>
                <a:lnTo>
                  <a:pt x="236841" y="29231"/>
                </a:lnTo>
                <a:close/>
              </a:path>
              <a:path w="368300" h="156845">
                <a:moveTo>
                  <a:pt x="361410" y="140869"/>
                </a:moveTo>
                <a:lnTo>
                  <a:pt x="332041" y="140869"/>
                </a:lnTo>
                <a:lnTo>
                  <a:pt x="338357" y="139199"/>
                </a:lnTo>
                <a:lnTo>
                  <a:pt x="346716" y="132332"/>
                </a:lnTo>
                <a:lnTo>
                  <a:pt x="348853" y="128156"/>
                </a:lnTo>
                <a:lnTo>
                  <a:pt x="348853" y="119061"/>
                </a:lnTo>
                <a:lnTo>
                  <a:pt x="346995" y="115721"/>
                </a:lnTo>
                <a:lnTo>
                  <a:pt x="340679" y="111637"/>
                </a:lnTo>
                <a:lnTo>
                  <a:pt x="334270" y="109503"/>
                </a:lnTo>
                <a:lnTo>
                  <a:pt x="324054" y="106905"/>
                </a:lnTo>
                <a:lnTo>
                  <a:pt x="314528" y="104364"/>
                </a:lnTo>
                <a:lnTo>
                  <a:pt x="280587" y="82962"/>
                </a:lnTo>
                <a:lnTo>
                  <a:pt x="279193" y="77951"/>
                </a:lnTo>
                <a:lnTo>
                  <a:pt x="279193" y="67557"/>
                </a:lnTo>
                <a:lnTo>
                  <a:pt x="308729" y="41388"/>
                </a:lnTo>
                <a:lnTo>
                  <a:pt x="314209" y="40646"/>
                </a:lnTo>
                <a:lnTo>
                  <a:pt x="328698" y="40646"/>
                </a:lnTo>
                <a:lnTo>
                  <a:pt x="336221" y="41945"/>
                </a:lnTo>
                <a:lnTo>
                  <a:pt x="342723" y="44543"/>
                </a:lnTo>
                <a:lnTo>
                  <a:pt x="349410" y="46956"/>
                </a:lnTo>
                <a:lnTo>
                  <a:pt x="354332" y="50297"/>
                </a:lnTo>
                <a:lnTo>
                  <a:pt x="358520" y="55958"/>
                </a:lnTo>
                <a:lnTo>
                  <a:pt x="312723" y="55958"/>
                </a:lnTo>
                <a:lnTo>
                  <a:pt x="306593" y="57443"/>
                </a:lnTo>
                <a:lnTo>
                  <a:pt x="302878" y="60412"/>
                </a:lnTo>
                <a:lnTo>
                  <a:pt x="299162" y="63196"/>
                </a:lnTo>
                <a:lnTo>
                  <a:pt x="297305" y="66537"/>
                </a:lnTo>
                <a:lnTo>
                  <a:pt x="297305" y="72847"/>
                </a:lnTo>
                <a:lnTo>
                  <a:pt x="298048" y="74982"/>
                </a:lnTo>
                <a:lnTo>
                  <a:pt x="323497" y="86582"/>
                </a:lnTo>
                <a:lnTo>
                  <a:pt x="332761" y="89226"/>
                </a:lnTo>
                <a:lnTo>
                  <a:pt x="366592" y="109503"/>
                </a:lnTo>
                <a:lnTo>
                  <a:pt x="368078" y="114885"/>
                </a:lnTo>
                <a:lnTo>
                  <a:pt x="368078" y="127692"/>
                </a:lnTo>
                <a:lnTo>
                  <a:pt x="366221" y="133631"/>
                </a:lnTo>
                <a:lnTo>
                  <a:pt x="361410" y="140869"/>
                </a:lnTo>
                <a:close/>
              </a:path>
              <a:path w="368300" h="156845">
                <a:moveTo>
                  <a:pt x="345509" y="74054"/>
                </a:moveTo>
                <a:lnTo>
                  <a:pt x="344766" y="68486"/>
                </a:lnTo>
                <a:lnTo>
                  <a:pt x="342351" y="64124"/>
                </a:lnTo>
                <a:lnTo>
                  <a:pt x="338264" y="60969"/>
                </a:lnTo>
                <a:lnTo>
                  <a:pt x="334364" y="57628"/>
                </a:lnTo>
                <a:lnTo>
                  <a:pt x="328698" y="55958"/>
                </a:lnTo>
                <a:lnTo>
                  <a:pt x="358520" y="55958"/>
                </a:lnTo>
                <a:lnTo>
                  <a:pt x="360648" y="58835"/>
                </a:lnTo>
                <a:lnTo>
                  <a:pt x="362784" y="64495"/>
                </a:lnTo>
                <a:lnTo>
                  <a:pt x="363899" y="71548"/>
                </a:lnTo>
                <a:lnTo>
                  <a:pt x="345509" y="74054"/>
                </a:lnTo>
                <a:close/>
              </a:path>
              <a:path w="368300" h="156845">
                <a:moveTo>
                  <a:pt x="332227" y="156460"/>
                </a:moveTo>
                <a:lnTo>
                  <a:pt x="323497" y="156460"/>
                </a:lnTo>
                <a:lnTo>
                  <a:pt x="313274" y="155903"/>
                </a:lnTo>
                <a:lnTo>
                  <a:pt x="278166" y="129072"/>
                </a:lnTo>
                <a:lnTo>
                  <a:pt x="276128" y="120825"/>
                </a:lnTo>
                <a:lnTo>
                  <a:pt x="294518" y="118041"/>
                </a:lnTo>
                <a:lnTo>
                  <a:pt x="295633" y="125464"/>
                </a:lnTo>
                <a:lnTo>
                  <a:pt x="298512" y="131125"/>
                </a:lnTo>
                <a:lnTo>
                  <a:pt x="303156" y="135023"/>
                </a:lnTo>
                <a:lnTo>
                  <a:pt x="307986" y="138921"/>
                </a:lnTo>
                <a:lnTo>
                  <a:pt x="314766" y="140869"/>
                </a:lnTo>
                <a:lnTo>
                  <a:pt x="361410" y="140869"/>
                </a:lnTo>
                <a:lnTo>
                  <a:pt x="358976" y="144582"/>
                </a:lnTo>
                <a:lnTo>
                  <a:pt x="353775" y="148850"/>
                </a:lnTo>
                <a:lnTo>
                  <a:pt x="346902" y="152005"/>
                </a:lnTo>
                <a:lnTo>
                  <a:pt x="340029" y="154975"/>
                </a:lnTo>
                <a:lnTo>
                  <a:pt x="332227" y="156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386808" y="7323240"/>
            <a:ext cx="596900" cy="186055"/>
          </a:xfrm>
          <a:custGeom>
            <a:avLst/>
            <a:gdLst/>
            <a:ahLst/>
            <a:cxnLst/>
            <a:rect l="l" t="t" r="r" b="b"/>
            <a:pathLst>
              <a:path w="596900" h="186054">
                <a:moveTo>
                  <a:pt x="49875" y="158130"/>
                </a:moveTo>
                <a:lnTo>
                  <a:pt x="15046" y="142261"/>
                </a:lnTo>
                <a:lnTo>
                  <a:pt x="940" y="100241"/>
                </a:lnTo>
                <a:lnTo>
                  <a:pt x="0" y="80178"/>
                </a:lnTo>
                <a:lnTo>
                  <a:pt x="290" y="69356"/>
                </a:lnTo>
                <a:lnTo>
                  <a:pt x="348" y="67215"/>
                </a:lnTo>
                <a:lnTo>
                  <a:pt x="1393" y="55610"/>
                </a:lnTo>
                <a:lnTo>
                  <a:pt x="3134" y="45361"/>
                </a:lnTo>
                <a:lnTo>
                  <a:pt x="5467" y="36853"/>
                </a:lnTo>
                <a:lnTo>
                  <a:pt x="5572" y="36470"/>
                </a:lnTo>
                <a:lnTo>
                  <a:pt x="34550" y="4175"/>
                </a:lnTo>
                <a:lnTo>
                  <a:pt x="49875" y="1948"/>
                </a:lnTo>
                <a:lnTo>
                  <a:pt x="58049" y="1948"/>
                </a:lnTo>
                <a:lnTo>
                  <a:pt x="65200" y="3619"/>
                </a:lnTo>
                <a:lnTo>
                  <a:pt x="71330" y="6959"/>
                </a:lnTo>
                <a:lnTo>
                  <a:pt x="77646" y="10300"/>
                </a:lnTo>
                <a:lnTo>
                  <a:pt x="82847" y="15126"/>
                </a:lnTo>
                <a:lnTo>
                  <a:pt x="84410" y="17539"/>
                </a:lnTo>
                <a:lnTo>
                  <a:pt x="41052" y="17539"/>
                </a:lnTo>
                <a:lnTo>
                  <a:pt x="34179" y="21158"/>
                </a:lnTo>
                <a:lnTo>
                  <a:pt x="19835" y="62744"/>
                </a:lnTo>
                <a:lnTo>
                  <a:pt x="19225" y="80178"/>
                </a:lnTo>
                <a:lnTo>
                  <a:pt x="19783" y="97404"/>
                </a:lnTo>
                <a:lnTo>
                  <a:pt x="34086" y="138642"/>
                </a:lnTo>
                <a:lnTo>
                  <a:pt x="41331" y="142818"/>
                </a:lnTo>
                <a:lnTo>
                  <a:pt x="83967" y="142818"/>
                </a:lnTo>
                <a:lnTo>
                  <a:pt x="82946" y="144175"/>
                </a:lnTo>
                <a:lnTo>
                  <a:pt x="77757" y="149204"/>
                </a:lnTo>
                <a:lnTo>
                  <a:pt x="71923" y="153119"/>
                </a:lnTo>
                <a:lnTo>
                  <a:pt x="65340" y="155903"/>
                </a:lnTo>
                <a:lnTo>
                  <a:pt x="57991" y="157573"/>
                </a:lnTo>
                <a:lnTo>
                  <a:pt x="49875" y="158130"/>
                </a:lnTo>
                <a:close/>
              </a:path>
              <a:path w="596900" h="186054">
                <a:moveTo>
                  <a:pt x="83967" y="142818"/>
                </a:moveTo>
                <a:lnTo>
                  <a:pt x="58606" y="142818"/>
                </a:lnTo>
                <a:lnTo>
                  <a:pt x="65851" y="138642"/>
                </a:lnTo>
                <a:lnTo>
                  <a:pt x="71609" y="130290"/>
                </a:lnTo>
                <a:lnTo>
                  <a:pt x="75510" y="122460"/>
                </a:lnTo>
                <a:lnTo>
                  <a:pt x="78296" y="111498"/>
                </a:lnTo>
                <a:lnTo>
                  <a:pt x="79968" y="97404"/>
                </a:lnTo>
                <a:lnTo>
                  <a:pt x="80526" y="80178"/>
                </a:lnTo>
                <a:lnTo>
                  <a:pt x="79956" y="62744"/>
                </a:lnTo>
                <a:lnTo>
                  <a:pt x="65851" y="21715"/>
                </a:lnTo>
                <a:lnTo>
                  <a:pt x="58513" y="17539"/>
                </a:lnTo>
                <a:lnTo>
                  <a:pt x="84410" y="17539"/>
                </a:lnTo>
                <a:lnTo>
                  <a:pt x="86934" y="21436"/>
                </a:lnTo>
                <a:lnTo>
                  <a:pt x="91021" y="27561"/>
                </a:lnTo>
                <a:lnTo>
                  <a:pt x="94179" y="35078"/>
                </a:lnTo>
                <a:lnTo>
                  <a:pt x="99751" y="80178"/>
                </a:lnTo>
                <a:lnTo>
                  <a:pt x="99403" y="93019"/>
                </a:lnTo>
                <a:lnTo>
                  <a:pt x="91200" y="131282"/>
                </a:lnTo>
                <a:lnTo>
                  <a:pt x="87422" y="138225"/>
                </a:lnTo>
                <a:lnTo>
                  <a:pt x="83967" y="142818"/>
                </a:lnTo>
                <a:close/>
              </a:path>
              <a:path w="596900" h="186054">
                <a:moveTo>
                  <a:pt x="139039" y="185970"/>
                </a:moveTo>
                <a:lnTo>
                  <a:pt x="133745" y="177896"/>
                </a:lnTo>
                <a:lnTo>
                  <a:pt x="137646" y="176226"/>
                </a:lnTo>
                <a:lnTo>
                  <a:pt x="140525" y="173628"/>
                </a:lnTo>
                <a:lnTo>
                  <a:pt x="142383" y="170101"/>
                </a:lnTo>
                <a:lnTo>
                  <a:pt x="144240" y="166760"/>
                </a:lnTo>
                <a:lnTo>
                  <a:pt x="145355" y="161935"/>
                </a:lnTo>
                <a:lnTo>
                  <a:pt x="145726" y="155625"/>
                </a:lnTo>
                <a:lnTo>
                  <a:pt x="134860" y="155625"/>
                </a:lnTo>
                <a:lnTo>
                  <a:pt x="134860" y="134188"/>
                </a:lnTo>
                <a:lnTo>
                  <a:pt x="156315" y="134188"/>
                </a:lnTo>
                <a:lnTo>
                  <a:pt x="156315" y="163420"/>
                </a:lnTo>
                <a:lnTo>
                  <a:pt x="154922" y="169730"/>
                </a:lnTo>
                <a:lnTo>
                  <a:pt x="152135" y="174556"/>
                </a:lnTo>
                <a:lnTo>
                  <a:pt x="149349" y="179567"/>
                </a:lnTo>
                <a:lnTo>
                  <a:pt x="144983" y="183371"/>
                </a:lnTo>
                <a:lnTo>
                  <a:pt x="139039" y="185970"/>
                </a:lnTo>
                <a:close/>
              </a:path>
              <a:path w="596900" h="186054">
                <a:moveTo>
                  <a:pt x="228203" y="158130"/>
                </a:moveTo>
                <a:lnTo>
                  <a:pt x="193373" y="142261"/>
                </a:lnTo>
                <a:lnTo>
                  <a:pt x="179267" y="100241"/>
                </a:lnTo>
                <a:lnTo>
                  <a:pt x="178327" y="80178"/>
                </a:lnTo>
                <a:lnTo>
                  <a:pt x="178618" y="69356"/>
                </a:lnTo>
                <a:lnTo>
                  <a:pt x="178675" y="67215"/>
                </a:lnTo>
                <a:lnTo>
                  <a:pt x="179720" y="55610"/>
                </a:lnTo>
                <a:lnTo>
                  <a:pt x="181462" y="45361"/>
                </a:lnTo>
                <a:lnTo>
                  <a:pt x="183795" y="36853"/>
                </a:lnTo>
                <a:lnTo>
                  <a:pt x="183900" y="36470"/>
                </a:lnTo>
                <a:lnTo>
                  <a:pt x="212878" y="4175"/>
                </a:lnTo>
                <a:lnTo>
                  <a:pt x="228203" y="1948"/>
                </a:lnTo>
                <a:lnTo>
                  <a:pt x="236376" y="1948"/>
                </a:lnTo>
                <a:lnTo>
                  <a:pt x="243528" y="3619"/>
                </a:lnTo>
                <a:lnTo>
                  <a:pt x="249658" y="6959"/>
                </a:lnTo>
                <a:lnTo>
                  <a:pt x="255974" y="10300"/>
                </a:lnTo>
                <a:lnTo>
                  <a:pt x="261175" y="15126"/>
                </a:lnTo>
                <a:lnTo>
                  <a:pt x="262737" y="17539"/>
                </a:lnTo>
                <a:lnTo>
                  <a:pt x="219379" y="17539"/>
                </a:lnTo>
                <a:lnTo>
                  <a:pt x="212506" y="21158"/>
                </a:lnTo>
                <a:lnTo>
                  <a:pt x="198162" y="62744"/>
                </a:lnTo>
                <a:lnTo>
                  <a:pt x="197553" y="80178"/>
                </a:lnTo>
                <a:lnTo>
                  <a:pt x="198110" y="97404"/>
                </a:lnTo>
                <a:lnTo>
                  <a:pt x="212414" y="138642"/>
                </a:lnTo>
                <a:lnTo>
                  <a:pt x="219658" y="142818"/>
                </a:lnTo>
                <a:lnTo>
                  <a:pt x="262294" y="142818"/>
                </a:lnTo>
                <a:lnTo>
                  <a:pt x="261274" y="144175"/>
                </a:lnTo>
                <a:lnTo>
                  <a:pt x="256085" y="149204"/>
                </a:lnTo>
                <a:lnTo>
                  <a:pt x="250250" y="153119"/>
                </a:lnTo>
                <a:lnTo>
                  <a:pt x="243667" y="155903"/>
                </a:lnTo>
                <a:lnTo>
                  <a:pt x="236318" y="157573"/>
                </a:lnTo>
                <a:lnTo>
                  <a:pt x="228203" y="158130"/>
                </a:lnTo>
                <a:close/>
              </a:path>
              <a:path w="596900" h="186054">
                <a:moveTo>
                  <a:pt x="262294" y="142818"/>
                </a:moveTo>
                <a:lnTo>
                  <a:pt x="236934" y="142818"/>
                </a:lnTo>
                <a:lnTo>
                  <a:pt x="244178" y="138642"/>
                </a:lnTo>
                <a:lnTo>
                  <a:pt x="249937" y="130290"/>
                </a:lnTo>
                <a:lnTo>
                  <a:pt x="253838" y="122460"/>
                </a:lnTo>
                <a:lnTo>
                  <a:pt x="256624" y="111498"/>
                </a:lnTo>
                <a:lnTo>
                  <a:pt x="258296" y="97404"/>
                </a:lnTo>
                <a:lnTo>
                  <a:pt x="258853" y="80178"/>
                </a:lnTo>
                <a:lnTo>
                  <a:pt x="258283" y="62744"/>
                </a:lnTo>
                <a:lnTo>
                  <a:pt x="244178" y="21715"/>
                </a:lnTo>
                <a:lnTo>
                  <a:pt x="236841" y="17539"/>
                </a:lnTo>
                <a:lnTo>
                  <a:pt x="262737" y="17539"/>
                </a:lnTo>
                <a:lnTo>
                  <a:pt x="265262" y="21436"/>
                </a:lnTo>
                <a:lnTo>
                  <a:pt x="269348" y="27561"/>
                </a:lnTo>
                <a:lnTo>
                  <a:pt x="272506" y="35078"/>
                </a:lnTo>
                <a:lnTo>
                  <a:pt x="278079" y="80178"/>
                </a:lnTo>
                <a:lnTo>
                  <a:pt x="277731" y="93019"/>
                </a:lnTo>
                <a:lnTo>
                  <a:pt x="269527" y="131282"/>
                </a:lnTo>
                <a:lnTo>
                  <a:pt x="265749" y="138225"/>
                </a:lnTo>
                <a:lnTo>
                  <a:pt x="262294" y="142818"/>
                </a:lnTo>
                <a:close/>
              </a:path>
              <a:path w="596900" h="186054">
                <a:moveTo>
                  <a:pt x="353032" y="158130"/>
                </a:moveTo>
                <a:lnTo>
                  <a:pt x="318203" y="142261"/>
                </a:lnTo>
                <a:lnTo>
                  <a:pt x="304097" y="100241"/>
                </a:lnTo>
                <a:lnTo>
                  <a:pt x="303156" y="80178"/>
                </a:lnTo>
                <a:lnTo>
                  <a:pt x="303447" y="69356"/>
                </a:lnTo>
                <a:lnTo>
                  <a:pt x="303505" y="67215"/>
                </a:lnTo>
                <a:lnTo>
                  <a:pt x="304549" y="55610"/>
                </a:lnTo>
                <a:lnTo>
                  <a:pt x="306291" y="45361"/>
                </a:lnTo>
                <a:lnTo>
                  <a:pt x="308624" y="36853"/>
                </a:lnTo>
                <a:lnTo>
                  <a:pt x="308729" y="36470"/>
                </a:lnTo>
                <a:lnTo>
                  <a:pt x="337707" y="4175"/>
                </a:lnTo>
                <a:lnTo>
                  <a:pt x="353032" y="1948"/>
                </a:lnTo>
                <a:lnTo>
                  <a:pt x="361206" y="1948"/>
                </a:lnTo>
                <a:lnTo>
                  <a:pt x="368357" y="3619"/>
                </a:lnTo>
                <a:lnTo>
                  <a:pt x="374487" y="6959"/>
                </a:lnTo>
                <a:lnTo>
                  <a:pt x="380803" y="10300"/>
                </a:lnTo>
                <a:lnTo>
                  <a:pt x="386004" y="15126"/>
                </a:lnTo>
                <a:lnTo>
                  <a:pt x="387567" y="17539"/>
                </a:lnTo>
                <a:lnTo>
                  <a:pt x="344209" y="17539"/>
                </a:lnTo>
                <a:lnTo>
                  <a:pt x="337336" y="21158"/>
                </a:lnTo>
                <a:lnTo>
                  <a:pt x="322992" y="62744"/>
                </a:lnTo>
                <a:lnTo>
                  <a:pt x="322382" y="80178"/>
                </a:lnTo>
                <a:lnTo>
                  <a:pt x="322939" y="97404"/>
                </a:lnTo>
                <a:lnTo>
                  <a:pt x="337243" y="138642"/>
                </a:lnTo>
                <a:lnTo>
                  <a:pt x="344487" y="142818"/>
                </a:lnTo>
                <a:lnTo>
                  <a:pt x="387124" y="142818"/>
                </a:lnTo>
                <a:lnTo>
                  <a:pt x="386103" y="144175"/>
                </a:lnTo>
                <a:lnTo>
                  <a:pt x="380914" y="149204"/>
                </a:lnTo>
                <a:lnTo>
                  <a:pt x="375079" y="153119"/>
                </a:lnTo>
                <a:lnTo>
                  <a:pt x="368497" y="155903"/>
                </a:lnTo>
                <a:lnTo>
                  <a:pt x="361148" y="157573"/>
                </a:lnTo>
                <a:lnTo>
                  <a:pt x="353032" y="158130"/>
                </a:lnTo>
                <a:close/>
              </a:path>
              <a:path w="596900" h="186054">
                <a:moveTo>
                  <a:pt x="387124" y="142818"/>
                </a:moveTo>
                <a:lnTo>
                  <a:pt x="361763" y="142818"/>
                </a:lnTo>
                <a:lnTo>
                  <a:pt x="369007" y="138642"/>
                </a:lnTo>
                <a:lnTo>
                  <a:pt x="374766" y="130290"/>
                </a:lnTo>
                <a:lnTo>
                  <a:pt x="378667" y="122460"/>
                </a:lnTo>
                <a:lnTo>
                  <a:pt x="381453" y="111498"/>
                </a:lnTo>
                <a:lnTo>
                  <a:pt x="383125" y="97404"/>
                </a:lnTo>
                <a:lnTo>
                  <a:pt x="383682" y="80178"/>
                </a:lnTo>
                <a:lnTo>
                  <a:pt x="383113" y="62744"/>
                </a:lnTo>
                <a:lnTo>
                  <a:pt x="369007" y="21715"/>
                </a:lnTo>
                <a:lnTo>
                  <a:pt x="361670" y="17539"/>
                </a:lnTo>
                <a:lnTo>
                  <a:pt x="387567" y="17539"/>
                </a:lnTo>
                <a:lnTo>
                  <a:pt x="390091" y="21436"/>
                </a:lnTo>
                <a:lnTo>
                  <a:pt x="394178" y="27561"/>
                </a:lnTo>
                <a:lnTo>
                  <a:pt x="397335" y="35078"/>
                </a:lnTo>
                <a:lnTo>
                  <a:pt x="402908" y="80178"/>
                </a:lnTo>
                <a:lnTo>
                  <a:pt x="402560" y="93019"/>
                </a:lnTo>
                <a:lnTo>
                  <a:pt x="394357" y="131282"/>
                </a:lnTo>
                <a:lnTo>
                  <a:pt x="390578" y="138225"/>
                </a:lnTo>
                <a:lnTo>
                  <a:pt x="387124" y="142818"/>
                </a:lnTo>
                <a:close/>
              </a:path>
              <a:path w="596900" h="186054">
                <a:moveTo>
                  <a:pt x="463930" y="80735"/>
                </a:moveTo>
                <a:lnTo>
                  <a:pt x="454642" y="80735"/>
                </a:lnTo>
                <a:lnTo>
                  <a:pt x="446933" y="77301"/>
                </a:lnTo>
                <a:lnTo>
                  <a:pt x="440803" y="70434"/>
                </a:lnTo>
                <a:lnTo>
                  <a:pt x="436766" y="64588"/>
                </a:lnTo>
                <a:lnTo>
                  <a:pt x="433962" y="57628"/>
                </a:lnTo>
                <a:lnTo>
                  <a:pt x="433907" y="57489"/>
                </a:lnTo>
                <a:lnTo>
                  <a:pt x="432289" y="49554"/>
                </a:lnTo>
                <a:lnTo>
                  <a:pt x="432182" y="49032"/>
                </a:lnTo>
                <a:lnTo>
                  <a:pt x="431673" y="40367"/>
                </a:lnTo>
                <a:lnTo>
                  <a:pt x="449858" y="2853"/>
                </a:lnTo>
                <a:lnTo>
                  <a:pt x="456511" y="643"/>
                </a:lnTo>
                <a:lnTo>
                  <a:pt x="457018" y="643"/>
                </a:lnTo>
                <a:lnTo>
                  <a:pt x="463651" y="0"/>
                </a:lnTo>
                <a:lnTo>
                  <a:pt x="489422" y="12806"/>
                </a:lnTo>
                <a:lnTo>
                  <a:pt x="459564" y="12806"/>
                </a:lnTo>
                <a:lnTo>
                  <a:pt x="455663" y="14848"/>
                </a:lnTo>
                <a:lnTo>
                  <a:pt x="452506" y="18931"/>
                </a:lnTo>
                <a:lnTo>
                  <a:pt x="449668" y="22828"/>
                </a:lnTo>
                <a:lnTo>
                  <a:pt x="449567" y="22967"/>
                </a:lnTo>
                <a:lnTo>
                  <a:pt x="449320" y="24081"/>
                </a:lnTo>
                <a:lnTo>
                  <a:pt x="448047" y="30438"/>
                </a:lnTo>
                <a:lnTo>
                  <a:pt x="448047" y="51039"/>
                </a:lnTo>
                <a:lnTo>
                  <a:pt x="449424" y="57489"/>
                </a:lnTo>
                <a:lnTo>
                  <a:pt x="449533" y="58000"/>
                </a:lnTo>
                <a:lnTo>
                  <a:pt x="452506" y="62082"/>
                </a:lnTo>
                <a:lnTo>
                  <a:pt x="455588" y="65887"/>
                </a:lnTo>
                <a:lnTo>
                  <a:pt x="459564" y="67929"/>
                </a:lnTo>
                <a:lnTo>
                  <a:pt x="489164" y="67929"/>
                </a:lnTo>
                <a:lnTo>
                  <a:pt x="487335" y="70434"/>
                </a:lnTo>
                <a:lnTo>
                  <a:pt x="482320" y="74941"/>
                </a:lnTo>
                <a:lnTo>
                  <a:pt x="476747" y="78160"/>
                </a:lnTo>
                <a:lnTo>
                  <a:pt x="470617" y="80091"/>
                </a:lnTo>
                <a:lnTo>
                  <a:pt x="463930" y="80735"/>
                </a:lnTo>
                <a:close/>
              </a:path>
              <a:path w="596900" h="186054">
                <a:moveTo>
                  <a:pt x="479812" y="161192"/>
                </a:moveTo>
                <a:lnTo>
                  <a:pt x="464208" y="161192"/>
                </a:lnTo>
                <a:lnTo>
                  <a:pt x="548078" y="0"/>
                </a:lnTo>
                <a:lnTo>
                  <a:pt x="563403" y="0"/>
                </a:lnTo>
                <a:lnTo>
                  <a:pt x="479812" y="161192"/>
                </a:lnTo>
                <a:close/>
              </a:path>
              <a:path w="596900" h="186054">
                <a:moveTo>
                  <a:pt x="489164" y="67929"/>
                </a:moveTo>
                <a:lnTo>
                  <a:pt x="469038" y="67929"/>
                </a:lnTo>
                <a:lnTo>
                  <a:pt x="472939" y="65887"/>
                </a:lnTo>
                <a:lnTo>
                  <a:pt x="475911" y="61804"/>
                </a:lnTo>
                <a:lnTo>
                  <a:pt x="478853" y="58000"/>
                </a:lnTo>
                <a:lnTo>
                  <a:pt x="479089" y="57628"/>
                </a:lnTo>
                <a:lnTo>
                  <a:pt x="480648" y="50390"/>
                </a:lnTo>
                <a:lnTo>
                  <a:pt x="480648" y="29788"/>
                </a:lnTo>
                <a:lnTo>
                  <a:pt x="479100" y="22967"/>
                </a:lnTo>
                <a:lnTo>
                  <a:pt x="479069" y="22828"/>
                </a:lnTo>
                <a:lnTo>
                  <a:pt x="475911" y="18931"/>
                </a:lnTo>
                <a:lnTo>
                  <a:pt x="472753" y="14848"/>
                </a:lnTo>
                <a:lnTo>
                  <a:pt x="468852" y="12806"/>
                </a:lnTo>
                <a:lnTo>
                  <a:pt x="489422" y="12806"/>
                </a:lnTo>
                <a:lnTo>
                  <a:pt x="491758" y="16042"/>
                </a:lnTo>
                <a:lnTo>
                  <a:pt x="494660" y="22828"/>
                </a:lnTo>
                <a:lnTo>
                  <a:pt x="494719" y="22967"/>
                </a:lnTo>
                <a:lnTo>
                  <a:pt x="496495" y="31076"/>
                </a:lnTo>
                <a:lnTo>
                  <a:pt x="497016" y="39254"/>
                </a:lnTo>
                <a:lnTo>
                  <a:pt x="497087" y="40367"/>
                </a:lnTo>
                <a:lnTo>
                  <a:pt x="496512" y="49032"/>
                </a:lnTo>
                <a:lnTo>
                  <a:pt x="496478" y="49554"/>
                </a:lnTo>
                <a:lnTo>
                  <a:pt x="494681" y="57489"/>
                </a:lnTo>
                <a:lnTo>
                  <a:pt x="494649" y="57628"/>
                </a:lnTo>
                <a:lnTo>
                  <a:pt x="491602" y="64588"/>
                </a:lnTo>
                <a:lnTo>
                  <a:pt x="489164" y="67929"/>
                </a:lnTo>
                <a:close/>
              </a:path>
              <a:path w="596900" h="186054">
                <a:moveTo>
                  <a:pt x="562846" y="161192"/>
                </a:moveTo>
                <a:lnTo>
                  <a:pt x="553743" y="161192"/>
                </a:lnTo>
                <a:lnTo>
                  <a:pt x="546035" y="157759"/>
                </a:lnTo>
                <a:lnTo>
                  <a:pt x="530589" y="120825"/>
                </a:lnTo>
                <a:lnTo>
                  <a:pt x="530524" y="119711"/>
                </a:lnTo>
                <a:lnTo>
                  <a:pt x="548844" y="83310"/>
                </a:lnTo>
                <a:lnTo>
                  <a:pt x="555587" y="81101"/>
                </a:lnTo>
                <a:lnTo>
                  <a:pt x="556103" y="81101"/>
                </a:lnTo>
                <a:lnTo>
                  <a:pt x="562846" y="80457"/>
                </a:lnTo>
                <a:lnTo>
                  <a:pt x="588650" y="93263"/>
                </a:lnTo>
                <a:lnTo>
                  <a:pt x="558573" y="93263"/>
                </a:lnTo>
                <a:lnTo>
                  <a:pt x="554579" y="95305"/>
                </a:lnTo>
                <a:lnTo>
                  <a:pt x="551422" y="99388"/>
                </a:lnTo>
                <a:lnTo>
                  <a:pt x="548449" y="103471"/>
                </a:lnTo>
                <a:lnTo>
                  <a:pt x="546963" y="110895"/>
                </a:lnTo>
                <a:lnTo>
                  <a:pt x="546963" y="131311"/>
                </a:lnTo>
                <a:lnTo>
                  <a:pt x="548489" y="137946"/>
                </a:lnTo>
                <a:lnTo>
                  <a:pt x="548521" y="138085"/>
                </a:lnTo>
                <a:lnTo>
                  <a:pt x="554858" y="146344"/>
                </a:lnTo>
                <a:lnTo>
                  <a:pt x="558759" y="148386"/>
                </a:lnTo>
                <a:lnTo>
                  <a:pt x="588358" y="148386"/>
                </a:lnTo>
                <a:lnTo>
                  <a:pt x="586530" y="150892"/>
                </a:lnTo>
                <a:lnTo>
                  <a:pt x="581497" y="155398"/>
                </a:lnTo>
                <a:lnTo>
                  <a:pt x="575872" y="158617"/>
                </a:lnTo>
                <a:lnTo>
                  <a:pt x="569655" y="160549"/>
                </a:lnTo>
                <a:lnTo>
                  <a:pt x="562846" y="161192"/>
                </a:lnTo>
                <a:close/>
              </a:path>
              <a:path w="596900" h="186054">
                <a:moveTo>
                  <a:pt x="588358" y="148386"/>
                </a:moveTo>
                <a:lnTo>
                  <a:pt x="568047" y="148386"/>
                </a:lnTo>
                <a:lnTo>
                  <a:pt x="571948" y="146344"/>
                </a:lnTo>
                <a:lnTo>
                  <a:pt x="578283" y="138085"/>
                </a:lnTo>
                <a:lnTo>
                  <a:pt x="579724" y="131311"/>
                </a:lnTo>
                <a:lnTo>
                  <a:pt x="579843" y="110153"/>
                </a:lnTo>
                <a:lnTo>
                  <a:pt x="578306" y="103471"/>
                </a:lnTo>
                <a:lnTo>
                  <a:pt x="578264" y="103285"/>
                </a:lnTo>
                <a:lnTo>
                  <a:pt x="575106" y="99388"/>
                </a:lnTo>
                <a:lnTo>
                  <a:pt x="571948" y="95305"/>
                </a:lnTo>
                <a:lnTo>
                  <a:pt x="568047" y="93263"/>
                </a:lnTo>
                <a:lnTo>
                  <a:pt x="588650" y="93263"/>
                </a:lnTo>
                <a:lnTo>
                  <a:pt x="590953" y="96395"/>
                </a:lnTo>
                <a:lnTo>
                  <a:pt x="593914" y="103285"/>
                </a:lnTo>
                <a:lnTo>
                  <a:pt x="595574" y="110895"/>
                </a:lnTo>
                <a:lnTo>
                  <a:pt x="595690" y="111429"/>
                </a:lnTo>
                <a:lnTo>
                  <a:pt x="596212" y="119711"/>
                </a:lnTo>
                <a:lnTo>
                  <a:pt x="596282" y="120825"/>
                </a:lnTo>
                <a:lnTo>
                  <a:pt x="595707" y="129490"/>
                </a:lnTo>
                <a:lnTo>
                  <a:pt x="595673" y="130012"/>
                </a:lnTo>
                <a:lnTo>
                  <a:pt x="593876" y="137946"/>
                </a:lnTo>
                <a:lnTo>
                  <a:pt x="593844" y="138085"/>
                </a:lnTo>
                <a:lnTo>
                  <a:pt x="590796" y="145045"/>
                </a:lnTo>
                <a:lnTo>
                  <a:pt x="588358" y="1483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1259471" y="6378168"/>
            <a:ext cx="723900" cy="186055"/>
          </a:xfrm>
          <a:custGeom>
            <a:avLst/>
            <a:gdLst/>
            <a:ahLst/>
            <a:cxnLst/>
            <a:rect l="l" t="t" r="r" b="b"/>
            <a:pathLst>
              <a:path w="723900" h="186054">
                <a:moveTo>
                  <a:pt x="22848" y="48162"/>
                </a:moveTo>
                <a:lnTo>
                  <a:pt x="3622" y="46214"/>
                </a:lnTo>
                <a:lnTo>
                  <a:pt x="5188" y="36562"/>
                </a:lnTo>
                <a:lnTo>
                  <a:pt x="5276" y="36017"/>
                </a:lnTo>
                <a:lnTo>
                  <a:pt x="33715" y="4802"/>
                </a:lnTo>
                <a:lnTo>
                  <a:pt x="53498" y="1948"/>
                </a:lnTo>
                <a:lnTo>
                  <a:pt x="63218" y="2662"/>
                </a:lnTo>
                <a:lnTo>
                  <a:pt x="63718" y="2662"/>
                </a:lnTo>
                <a:lnTo>
                  <a:pt x="73211" y="5011"/>
                </a:lnTo>
                <a:lnTo>
                  <a:pt x="81344" y="8839"/>
                </a:lnTo>
                <a:lnTo>
                  <a:pt x="88327" y="14198"/>
                </a:lnTo>
                <a:lnTo>
                  <a:pt x="91214" y="17539"/>
                </a:lnTo>
                <a:lnTo>
                  <a:pt x="43838" y="17539"/>
                </a:lnTo>
                <a:lnTo>
                  <a:pt x="36844" y="20137"/>
                </a:lnTo>
                <a:lnTo>
                  <a:pt x="36687" y="20137"/>
                </a:lnTo>
                <a:lnTo>
                  <a:pt x="25820" y="30994"/>
                </a:lnTo>
                <a:lnTo>
                  <a:pt x="23033" y="38511"/>
                </a:lnTo>
                <a:lnTo>
                  <a:pt x="22917" y="44543"/>
                </a:lnTo>
                <a:lnTo>
                  <a:pt x="22848" y="48162"/>
                </a:lnTo>
                <a:close/>
              </a:path>
              <a:path w="723900" h="186054">
                <a:moveTo>
                  <a:pt x="101423" y="155625"/>
                </a:moveTo>
                <a:lnTo>
                  <a:pt x="0" y="155625"/>
                </a:lnTo>
                <a:lnTo>
                  <a:pt x="0" y="151170"/>
                </a:lnTo>
                <a:lnTo>
                  <a:pt x="19278" y="117014"/>
                </a:lnTo>
                <a:lnTo>
                  <a:pt x="39287" y="99110"/>
                </a:lnTo>
                <a:lnTo>
                  <a:pt x="50798" y="89348"/>
                </a:lnTo>
                <a:lnTo>
                  <a:pt x="78947" y="58556"/>
                </a:lnTo>
                <a:lnTo>
                  <a:pt x="81919" y="51039"/>
                </a:lnTo>
                <a:lnTo>
                  <a:pt x="81919" y="36562"/>
                </a:lnTo>
                <a:lnTo>
                  <a:pt x="79225" y="30345"/>
                </a:lnTo>
                <a:lnTo>
                  <a:pt x="73838" y="25334"/>
                </a:lnTo>
                <a:lnTo>
                  <a:pt x="68451" y="20137"/>
                </a:lnTo>
                <a:lnTo>
                  <a:pt x="61485" y="17539"/>
                </a:lnTo>
                <a:lnTo>
                  <a:pt x="91214" y="17539"/>
                </a:lnTo>
                <a:lnTo>
                  <a:pt x="93935" y="20688"/>
                </a:lnTo>
                <a:lnTo>
                  <a:pt x="97940" y="27909"/>
                </a:lnTo>
                <a:lnTo>
                  <a:pt x="100344" y="35861"/>
                </a:lnTo>
                <a:lnTo>
                  <a:pt x="101145" y="44543"/>
                </a:lnTo>
                <a:lnTo>
                  <a:pt x="101065" y="51039"/>
                </a:lnTo>
                <a:lnTo>
                  <a:pt x="99844" y="56700"/>
                </a:lnTo>
                <a:lnTo>
                  <a:pt x="97244" y="62639"/>
                </a:lnTo>
                <a:lnTo>
                  <a:pt x="94829" y="68393"/>
                </a:lnTo>
                <a:lnTo>
                  <a:pt x="65322" y="99979"/>
                </a:lnTo>
                <a:lnTo>
                  <a:pt x="48256" y="114561"/>
                </a:lnTo>
                <a:lnTo>
                  <a:pt x="42004" y="119989"/>
                </a:lnTo>
                <a:lnTo>
                  <a:pt x="26191" y="137529"/>
                </a:lnTo>
                <a:lnTo>
                  <a:pt x="101423" y="137529"/>
                </a:lnTo>
                <a:lnTo>
                  <a:pt x="101423" y="155625"/>
                </a:lnTo>
                <a:close/>
              </a:path>
              <a:path w="723900" h="186054">
                <a:moveTo>
                  <a:pt x="148234" y="85468"/>
                </a:moveTo>
                <a:lnTo>
                  <a:pt x="130680" y="83241"/>
                </a:lnTo>
                <a:lnTo>
                  <a:pt x="145448" y="4732"/>
                </a:lnTo>
                <a:lnTo>
                  <a:pt x="221794" y="4732"/>
                </a:lnTo>
                <a:lnTo>
                  <a:pt x="221794" y="22550"/>
                </a:lnTo>
                <a:lnTo>
                  <a:pt x="160494" y="22550"/>
                </a:lnTo>
                <a:lnTo>
                  <a:pt x="152414" y="63753"/>
                </a:lnTo>
                <a:lnTo>
                  <a:pt x="209873" y="63753"/>
                </a:lnTo>
                <a:lnTo>
                  <a:pt x="214828" y="67929"/>
                </a:lnTo>
                <a:lnTo>
                  <a:pt x="217102" y="70713"/>
                </a:lnTo>
                <a:lnTo>
                  <a:pt x="170154" y="70713"/>
                </a:lnTo>
                <a:lnTo>
                  <a:pt x="164674" y="72105"/>
                </a:lnTo>
                <a:lnTo>
                  <a:pt x="159658" y="74889"/>
                </a:lnTo>
                <a:lnTo>
                  <a:pt x="154829" y="77673"/>
                </a:lnTo>
                <a:lnTo>
                  <a:pt x="151021" y="81199"/>
                </a:lnTo>
                <a:lnTo>
                  <a:pt x="148234" y="85468"/>
                </a:lnTo>
                <a:close/>
              </a:path>
              <a:path w="723900" h="186054">
                <a:moveTo>
                  <a:pt x="209873" y="63753"/>
                </a:moveTo>
                <a:lnTo>
                  <a:pt x="152414" y="63753"/>
                </a:lnTo>
                <a:lnTo>
                  <a:pt x="159327" y="59490"/>
                </a:lnTo>
                <a:lnTo>
                  <a:pt x="166415" y="56445"/>
                </a:lnTo>
                <a:lnTo>
                  <a:pt x="173677" y="54618"/>
                </a:lnTo>
                <a:lnTo>
                  <a:pt x="181113" y="54009"/>
                </a:lnTo>
                <a:lnTo>
                  <a:pt x="190744" y="54879"/>
                </a:lnTo>
                <a:lnTo>
                  <a:pt x="199573" y="57489"/>
                </a:lnTo>
                <a:lnTo>
                  <a:pt x="207601" y="61839"/>
                </a:lnTo>
                <a:lnTo>
                  <a:pt x="209873" y="63753"/>
                </a:lnTo>
                <a:close/>
              </a:path>
              <a:path w="723900" h="186054">
                <a:moveTo>
                  <a:pt x="213714" y="142818"/>
                </a:moveTo>
                <a:lnTo>
                  <a:pt x="185572" y="142818"/>
                </a:lnTo>
                <a:lnTo>
                  <a:pt x="193188" y="139385"/>
                </a:lnTo>
                <a:lnTo>
                  <a:pt x="199503" y="132517"/>
                </a:lnTo>
                <a:lnTo>
                  <a:pt x="208977" y="105513"/>
                </a:lnTo>
                <a:lnTo>
                  <a:pt x="208402" y="97874"/>
                </a:lnTo>
                <a:lnTo>
                  <a:pt x="176098" y="70713"/>
                </a:lnTo>
                <a:lnTo>
                  <a:pt x="217102" y="70713"/>
                </a:lnTo>
                <a:lnTo>
                  <a:pt x="220924" y="75393"/>
                </a:lnTo>
                <a:lnTo>
                  <a:pt x="225277" y="83867"/>
                </a:lnTo>
                <a:lnTo>
                  <a:pt x="227889" y="93350"/>
                </a:lnTo>
                <a:lnTo>
                  <a:pt x="228760" y="103842"/>
                </a:lnTo>
                <a:lnTo>
                  <a:pt x="228038" y="113464"/>
                </a:lnTo>
                <a:lnTo>
                  <a:pt x="228011" y="113812"/>
                </a:lnTo>
                <a:lnTo>
                  <a:pt x="225765" y="123121"/>
                </a:lnTo>
                <a:lnTo>
                  <a:pt x="222021" y="131769"/>
                </a:lnTo>
                <a:lnTo>
                  <a:pt x="216779" y="139756"/>
                </a:lnTo>
                <a:lnTo>
                  <a:pt x="213714" y="142818"/>
                </a:lnTo>
                <a:close/>
              </a:path>
              <a:path w="723900" h="186054">
                <a:moveTo>
                  <a:pt x="176655" y="158130"/>
                </a:moveTo>
                <a:lnTo>
                  <a:pt x="136531" y="140121"/>
                </a:lnTo>
                <a:lnTo>
                  <a:pt x="127336" y="115535"/>
                </a:lnTo>
                <a:lnTo>
                  <a:pt x="147738" y="113812"/>
                </a:lnTo>
                <a:lnTo>
                  <a:pt x="147112" y="113812"/>
                </a:lnTo>
                <a:lnTo>
                  <a:pt x="148545" y="123121"/>
                </a:lnTo>
                <a:lnTo>
                  <a:pt x="148606" y="123516"/>
                </a:lnTo>
                <a:lnTo>
                  <a:pt x="151949" y="130754"/>
                </a:lnTo>
                <a:lnTo>
                  <a:pt x="157151" y="135580"/>
                </a:lnTo>
                <a:lnTo>
                  <a:pt x="162538" y="140405"/>
                </a:lnTo>
                <a:lnTo>
                  <a:pt x="169039" y="142818"/>
                </a:lnTo>
                <a:lnTo>
                  <a:pt x="213714" y="142818"/>
                </a:lnTo>
                <a:lnTo>
                  <a:pt x="208733" y="147795"/>
                </a:lnTo>
                <a:lnTo>
                  <a:pt x="199364" y="153537"/>
                </a:lnTo>
                <a:lnTo>
                  <a:pt x="188671" y="156982"/>
                </a:lnTo>
                <a:lnTo>
                  <a:pt x="176655" y="158130"/>
                </a:lnTo>
                <a:close/>
              </a:path>
              <a:path w="723900" h="186054">
                <a:moveTo>
                  <a:pt x="266376" y="185970"/>
                </a:moveTo>
                <a:lnTo>
                  <a:pt x="261082" y="177896"/>
                </a:lnTo>
                <a:lnTo>
                  <a:pt x="264983" y="176226"/>
                </a:lnTo>
                <a:lnTo>
                  <a:pt x="267862" y="173628"/>
                </a:lnTo>
                <a:lnTo>
                  <a:pt x="269720" y="170101"/>
                </a:lnTo>
                <a:lnTo>
                  <a:pt x="271577" y="166760"/>
                </a:lnTo>
                <a:lnTo>
                  <a:pt x="272692" y="161935"/>
                </a:lnTo>
                <a:lnTo>
                  <a:pt x="273063" y="155625"/>
                </a:lnTo>
                <a:lnTo>
                  <a:pt x="262197" y="155625"/>
                </a:lnTo>
                <a:lnTo>
                  <a:pt x="262197" y="134188"/>
                </a:lnTo>
                <a:lnTo>
                  <a:pt x="283652" y="134188"/>
                </a:lnTo>
                <a:lnTo>
                  <a:pt x="283652" y="163420"/>
                </a:lnTo>
                <a:lnTo>
                  <a:pt x="282258" y="169730"/>
                </a:lnTo>
                <a:lnTo>
                  <a:pt x="279472" y="174556"/>
                </a:lnTo>
                <a:lnTo>
                  <a:pt x="276686" y="179567"/>
                </a:lnTo>
                <a:lnTo>
                  <a:pt x="272320" y="183372"/>
                </a:lnTo>
                <a:lnTo>
                  <a:pt x="266376" y="185970"/>
                </a:lnTo>
                <a:close/>
              </a:path>
              <a:path w="723900" h="186054">
                <a:moveTo>
                  <a:pt x="355540" y="158130"/>
                </a:moveTo>
                <a:lnTo>
                  <a:pt x="320710" y="142261"/>
                </a:lnTo>
                <a:lnTo>
                  <a:pt x="306604" y="100240"/>
                </a:lnTo>
                <a:lnTo>
                  <a:pt x="305664" y="80178"/>
                </a:lnTo>
                <a:lnTo>
                  <a:pt x="305955" y="69356"/>
                </a:lnTo>
                <a:lnTo>
                  <a:pt x="306012" y="67215"/>
                </a:lnTo>
                <a:lnTo>
                  <a:pt x="307057" y="55610"/>
                </a:lnTo>
                <a:lnTo>
                  <a:pt x="308799" y="45361"/>
                </a:lnTo>
                <a:lnTo>
                  <a:pt x="311132" y="36852"/>
                </a:lnTo>
                <a:lnTo>
                  <a:pt x="311237" y="36470"/>
                </a:lnTo>
                <a:lnTo>
                  <a:pt x="340215" y="4175"/>
                </a:lnTo>
                <a:lnTo>
                  <a:pt x="355540" y="1948"/>
                </a:lnTo>
                <a:lnTo>
                  <a:pt x="363713" y="1948"/>
                </a:lnTo>
                <a:lnTo>
                  <a:pt x="370865" y="3619"/>
                </a:lnTo>
                <a:lnTo>
                  <a:pt x="376995" y="6959"/>
                </a:lnTo>
                <a:lnTo>
                  <a:pt x="383311" y="10300"/>
                </a:lnTo>
                <a:lnTo>
                  <a:pt x="388512" y="15126"/>
                </a:lnTo>
                <a:lnTo>
                  <a:pt x="390075" y="17539"/>
                </a:lnTo>
                <a:lnTo>
                  <a:pt x="346716" y="17539"/>
                </a:lnTo>
                <a:lnTo>
                  <a:pt x="339843" y="21158"/>
                </a:lnTo>
                <a:lnTo>
                  <a:pt x="325499" y="62744"/>
                </a:lnTo>
                <a:lnTo>
                  <a:pt x="324890" y="80178"/>
                </a:lnTo>
                <a:lnTo>
                  <a:pt x="325447" y="97404"/>
                </a:lnTo>
                <a:lnTo>
                  <a:pt x="339750" y="138642"/>
                </a:lnTo>
                <a:lnTo>
                  <a:pt x="346995" y="142818"/>
                </a:lnTo>
                <a:lnTo>
                  <a:pt x="389631" y="142818"/>
                </a:lnTo>
                <a:lnTo>
                  <a:pt x="388611" y="144175"/>
                </a:lnTo>
                <a:lnTo>
                  <a:pt x="383422" y="149204"/>
                </a:lnTo>
                <a:lnTo>
                  <a:pt x="377587" y="153119"/>
                </a:lnTo>
                <a:lnTo>
                  <a:pt x="371004" y="155903"/>
                </a:lnTo>
                <a:lnTo>
                  <a:pt x="363655" y="157573"/>
                </a:lnTo>
                <a:lnTo>
                  <a:pt x="355540" y="158130"/>
                </a:lnTo>
                <a:close/>
              </a:path>
              <a:path w="723900" h="186054">
                <a:moveTo>
                  <a:pt x="389631" y="142818"/>
                </a:moveTo>
                <a:lnTo>
                  <a:pt x="364271" y="142818"/>
                </a:lnTo>
                <a:lnTo>
                  <a:pt x="371515" y="138642"/>
                </a:lnTo>
                <a:lnTo>
                  <a:pt x="377274" y="130290"/>
                </a:lnTo>
                <a:lnTo>
                  <a:pt x="381174" y="122460"/>
                </a:lnTo>
                <a:lnTo>
                  <a:pt x="383961" y="111498"/>
                </a:lnTo>
                <a:lnTo>
                  <a:pt x="385633" y="97404"/>
                </a:lnTo>
                <a:lnTo>
                  <a:pt x="386190" y="80178"/>
                </a:lnTo>
                <a:lnTo>
                  <a:pt x="385620" y="62744"/>
                </a:lnTo>
                <a:lnTo>
                  <a:pt x="371515" y="21715"/>
                </a:lnTo>
                <a:lnTo>
                  <a:pt x="364178" y="17539"/>
                </a:lnTo>
                <a:lnTo>
                  <a:pt x="390075" y="17539"/>
                </a:lnTo>
                <a:lnTo>
                  <a:pt x="392599" y="21436"/>
                </a:lnTo>
                <a:lnTo>
                  <a:pt x="396685" y="27561"/>
                </a:lnTo>
                <a:lnTo>
                  <a:pt x="399843" y="35078"/>
                </a:lnTo>
                <a:lnTo>
                  <a:pt x="405416" y="80178"/>
                </a:lnTo>
                <a:lnTo>
                  <a:pt x="405068" y="93020"/>
                </a:lnTo>
                <a:lnTo>
                  <a:pt x="396864" y="131282"/>
                </a:lnTo>
                <a:lnTo>
                  <a:pt x="393086" y="138225"/>
                </a:lnTo>
                <a:lnTo>
                  <a:pt x="389631" y="142818"/>
                </a:lnTo>
                <a:close/>
              </a:path>
              <a:path w="723900" h="186054">
                <a:moveTo>
                  <a:pt x="480369" y="158130"/>
                </a:moveTo>
                <a:lnTo>
                  <a:pt x="445540" y="142261"/>
                </a:lnTo>
                <a:lnTo>
                  <a:pt x="431434" y="100240"/>
                </a:lnTo>
                <a:lnTo>
                  <a:pt x="430493" y="80178"/>
                </a:lnTo>
                <a:lnTo>
                  <a:pt x="430784" y="69356"/>
                </a:lnTo>
                <a:lnTo>
                  <a:pt x="430842" y="67215"/>
                </a:lnTo>
                <a:lnTo>
                  <a:pt x="431886" y="55610"/>
                </a:lnTo>
                <a:lnTo>
                  <a:pt x="433628" y="45361"/>
                </a:lnTo>
                <a:lnTo>
                  <a:pt x="435961" y="36852"/>
                </a:lnTo>
                <a:lnTo>
                  <a:pt x="436066" y="36470"/>
                </a:lnTo>
                <a:lnTo>
                  <a:pt x="465044" y="4175"/>
                </a:lnTo>
                <a:lnTo>
                  <a:pt x="480369" y="1948"/>
                </a:lnTo>
                <a:lnTo>
                  <a:pt x="488542" y="1948"/>
                </a:lnTo>
                <a:lnTo>
                  <a:pt x="495694" y="3619"/>
                </a:lnTo>
                <a:lnTo>
                  <a:pt x="501824" y="6959"/>
                </a:lnTo>
                <a:lnTo>
                  <a:pt x="508140" y="10300"/>
                </a:lnTo>
                <a:lnTo>
                  <a:pt x="513341" y="15126"/>
                </a:lnTo>
                <a:lnTo>
                  <a:pt x="514904" y="17539"/>
                </a:lnTo>
                <a:lnTo>
                  <a:pt x="471546" y="17539"/>
                </a:lnTo>
                <a:lnTo>
                  <a:pt x="464673" y="21158"/>
                </a:lnTo>
                <a:lnTo>
                  <a:pt x="450329" y="62744"/>
                </a:lnTo>
                <a:lnTo>
                  <a:pt x="449719" y="80178"/>
                </a:lnTo>
                <a:lnTo>
                  <a:pt x="450276" y="97404"/>
                </a:lnTo>
                <a:lnTo>
                  <a:pt x="464580" y="138642"/>
                </a:lnTo>
                <a:lnTo>
                  <a:pt x="471824" y="142818"/>
                </a:lnTo>
                <a:lnTo>
                  <a:pt x="514461" y="142818"/>
                </a:lnTo>
                <a:lnTo>
                  <a:pt x="513440" y="144175"/>
                </a:lnTo>
                <a:lnTo>
                  <a:pt x="508251" y="149204"/>
                </a:lnTo>
                <a:lnTo>
                  <a:pt x="502416" y="153119"/>
                </a:lnTo>
                <a:lnTo>
                  <a:pt x="495834" y="155903"/>
                </a:lnTo>
                <a:lnTo>
                  <a:pt x="488484" y="157573"/>
                </a:lnTo>
                <a:lnTo>
                  <a:pt x="480369" y="158130"/>
                </a:lnTo>
                <a:close/>
              </a:path>
              <a:path w="723900" h="186054">
                <a:moveTo>
                  <a:pt x="514461" y="142818"/>
                </a:moveTo>
                <a:lnTo>
                  <a:pt x="489100" y="142818"/>
                </a:lnTo>
                <a:lnTo>
                  <a:pt x="496344" y="138642"/>
                </a:lnTo>
                <a:lnTo>
                  <a:pt x="502103" y="130290"/>
                </a:lnTo>
                <a:lnTo>
                  <a:pt x="506004" y="122460"/>
                </a:lnTo>
                <a:lnTo>
                  <a:pt x="508790" y="111498"/>
                </a:lnTo>
                <a:lnTo>
                  <a:pt x="510462" y="97404"/>
                </a:lnTo>
                <a:lnTo>
                  <a:pt x="511019" y="80178"/>
                </a:lnTo>
                <a:lnTo>
                  <a:pt x="510450" y="62744"/>
                </a:lnTo>
                <a:lnTo>
                  <a:pt x="496344" y="21715"/>
                </a:lnTo>
                <a:lnTo>
                  <a:pt x="489007" y="17539"/>
                </a:lnTo>
                <a:lnTo>
                  <a:pt x="514904" y="17539"/>
                </a:lnTo>
                <a:lnTo>
                  <a:pt x="517428" y="21436"/>
                </a:lnTo>
                <a:lnTo>
                  <a:pt x="521515" y="27561"/>
                </a:lnTo>
                <a:lnTo>
                  <a:pt x="524672" y="35078"/>
                </a:lnTo>
                <a:lnTo>
                  <a:pt x="530245" y="80178"/>
                </a:lnTo>
                <a:lnTo>
                  <a:pt x="529897" y="93020"/>
                </a:lnTo>
                <a:lnTo>
                  <a:pt x="521693" y="131282"/>
                </a:lnTo>
                <a:lnTo>
                  <a:pt x="517915" y="138225"/>
                </a:lnTo>
                <a:lnTo>
                  <a:pt x="514461" y="142818"/>
                </a:lnTo>
                <a:close/>
              </a:path>
              <a:path w="723900" h="186054">
                <a:moveTo>
                  <a:pt x="591267" y="80735"/>
                </a:moveTo>
                <a:lnTo>
                  <a:pt x="581979" y="80735"/>
                </a:lnTo>
                <a:lnTo>
                  <a:pt x="574270" y="77302"/>
                </a:lnTo>
                <a:lnTo>
                  <a:pt x="559626" y="49554"/>
                </a:lnTo>
                <a:lnTo>
                  <a:pt x="559519" y="49032"/>
                </a:lnTo>
                <a:lnTo>
                  <a:pt x="559010" y="40367"/>
                </a:lnTo>
                <a:lnTo>
                  <a:pt x="558945" y="39254"/>
                </a:lnTo>
                <a:lnTo>
                  <a:pt x="559450" y="31354"/>
                </a:lnTo>
                <a:lnTo>
                  <a:pt x="583849" y="643"/>
                </a:lnTo>
                <a:lnTo>
                  <a:pt x="584356" y="643"/>
                </a:lnTo>
                <a:lnTo>
                  <a:pt x="590988" y="0"/>
                </a:lnTo>
                <a:lnTo>
                  <a:pt x="616759" y="12806"/>
                </a:lnTo>
                <a:lnTo>
                  <a:pt x="586901" y="12806"/>
                </a:lnTo>
                <a:lnTo>
                  <a:pt x="583000" y="14847"/>
                </a:lnTo>
                <a:lnTo>
                  <a:pt x="575384" y="30438"/>
                </a:lnTo>
                <a:lnTo>
                  <a:pt x="575384" y="51039"/>
                </a:lnTo>
                <a:lnTo>
                  <a:pt x="576761" y="57489"/>
                </a:lnTo>
                <a:lnTo>
                  <a:pt x="576870" y="57999"/>
                </a:lnTo>
                <a:lnTo>
                  <a:pt x="579842" y="62082"/>
                </a:lnTo>
                <a:lnTo>
                  <a:pt x="582925" y="65887"/>
                </a:lnTo>
                <a:lnTo>
                  <a:pt x="586901" y="67929"/>
                </a:lnTo>
                <a:lnTo>
                  <a:pt x="616501" y="67929"/>
                </a:lnTo>
                <a:lnTo>
                  <a:pt x="614672" y="70434"/>
                </a:lnTo>
                <a:lnTo>
                  <a:pt x="609657" y="74941"/>
                </a:lnTo>
                <a:lnTo>
                  <a:pt x="604084" y="78160"/>
                </a:lnTo>
                <a:lnTo>
                  <a:pt x="597954" y="80091"/>
                </a:lnTo>
                <a:lnTo>
                  <a:pt x="591267" y="80735"/>
                </a:lnTo>
                <a:close/>
              </a:path>
              <a:path w="723900" h="186054">
                <a:moveTo>
                  <a:pt x="607149" y="161192"/>
                </a:moveTo>
                <a:lnTo>
                  <a:pt x="591545" y="161192"/>
                </a:lnTo>
                <a:lnTo>
                  <a:pt x="675415" y="0"/>
                </a:lnTo>
                <a:lnTo>
                  <a:pt x="690740" y="0"/>
                </a:lnTo>
                <a:lnTo>
                  <a:pt x="607149" y="161192"/>
                </a:lnTo>
                <a:close/>
              </a:path>
              <a:path w="723900" h="186054">
                <a:moveTo>
                  <a:pt x="616501" y="67929"/>
                </a:moveTo>
                <a:lnTo>
                  <a:pt x="596375" y="67929"/>
                </a:lnTo>
                <a:lnTo>
                  <a:pt x="600276" y="65887"/>
                </a:lnTo>
                <a:lnTo>
                  <a:pt x="603248" y="61804"/>
                </a:lnTo>
                <a:lnTo>
                  <a:pt x="606190" y="57999"/>
                </a:lnTo>
                <a:lnTo>
                  <a:pt x="606426" y="57628"/>
                </a:lnTo>
                <a:lnTo>
                  <a:pt x="607985" y="50390"/>
                </a:lnTo>
                <a:lnTo>
                  <a:pt x="607985" y="29788"/>
                </a:lnTo>
                <a:lnTo>
                  <a:pt x="606437" y="22967"/>
                </a:lnTo>
                <a:lnTo>
                  <a:pt x="606406" y="22828"/>
                </a:lnTo>
                <a:lnTo>
                  <a:pt x="603248" y="18931"/>
                </a:lnTo>
                <a:lnTo>
                  <a:pt x="600090" y="14847"/>
                </a:lnTo>
                <a:lnTo>
                  <a:pt x="596189" y="12806"/>
                </a:lnTo>
                <a:lnTo>
                  <a:pt x="616759" y="12806"/>
                </a:lnTo>
                <a:lnTo>
                  <a:pt x="624353" y="39254"/>
                </a:lnTo>
                <a:lnTo>
                  <a:pt x="624424" y="40367"/>
                </a:lnTo>
                <a:lnTo>
                  <a:pt x="618939" y="64588"/>
                </a:lnTo>
                <a:lnTo>
                  <a:pt x="616501" y="67929"/>
                </a:lnTo>
                <a:close/>
              </a:path>
              <a:path w="723900" h="186054">
                <a:moveTo>
                  <a:pt x="690183" y="161192"/>
                </a:moveTo>
                <a:lnTo>
                  <a:pt x="681080" y="161192"/>
                </a:lnTo>
                <a:lnTo>
                  <a:pt x="673372" y="157759"/>
                </a:lnTo>
                <a:lnTo>
                  <a:pt x="658542" y="130012"/>
                </a:lnTo>
                <a:lnTo>
                  <a:pt x="658435" y="129490"/>
                </a:lnTo>
                <a:lnTo>
                  <a:pt x="657926" y="120825"/>
                </a:lnTo>
                <a:lnTo>
                  <a:pt x="657861" y="119711"/>
                </a:lnTo>
                <a:lnTo>
                  <a:pt x="658366" y="111812"/>
                </a:lnTo>
                <a:lnTo>
                  <a:pt x="682924" y="81101"/>
                </a:lnTo>
                <a:lnTo>
                  <a:pt x="683441" y="81101"/>
                </a:lnTo>
                <a:lnTo>
                  <a:pt x="690183" y="80457"/>
                </a:lnTo>
                <a:lnTo>
                  <a:pt x="715987" y="93263"/>
                </a:lnTo>
                <a:lnTo>
                  <a:pt x="685910" y="93263"/>
                </a:lnTo>
                <a:lnTo>
                  <a:pt x="681916" y="95305"/>
                </a:lnTo>
                <a:lnTo>
                  <a:pt x="678759" y="99388"/>
                </a:lnTo>
                <a:lnTo>
                  <a:pt x="675786" y="103471"/>
                </a:lnTo>
                <a:lnTo>
                  <a:pt x="674300" y="110895"/>
                </a:lnTo>
                <a:lnTo>
                  <a:pt x="674300" y="131311"/>
                </a:lnTo>
                <a:lnTo>
                  <a:pt x="675826" y="137946"/>
                </a:lnTo>
                <a:lnTo>
                  <a:pt x="675858" y="138085"/>
                </a:lnTo>
                <a:lnTo>
                  <a:pt x="682195" y="146345"/>
                </a:lnTo>
                <a:lnTo>
                  <a:pt x="686096" y="148386"/>
                </a:lnTo>
                <a:lnTo>
                  <a:pt x="715695" y="148386"/>
                </a:lnTo>
                <a:lnTo>
                  <a:pt x="713867" y="150892"/>
                </a:lnTo>
                <a:lnTo>
                  <a:pt x="708834" y="155398"/>
                </a:lnTo>
                <a:lnTo>
                  <a:pt x="703209" y="158617"/>
                </a:lnTo>
                <a:lnTo>
                  <a:pt x="696992" y="160549"/>
                </a:lnTo>
                <a:lnTo>
                  <a:pt x="690183" y="161192"/>
                </a:lnTo>
                <a:close/>
              </a:path>
              <a:path w="723900" h="186054">
                <a:moveTo>
                  <a:pt x="715695" y="148386"/>
                </a:moveTo>
                <a:lnTo>
                  <a:pt x="695384" y="148386"/>
                </a:lnTo>
                <a:lnTo>
                  <a:pt x="699285" y="146345"/>
                </a:lnTo>
                <a:lnTo>
                  <a:pt x="705620" y="138085"/>
                </a:lnTo>
                <a:lnTo>
                  <a:pt x="707061" y="131311"/>
                </a:lnTo>
                <a:lnTo>
                  <a:pt x="707180" y="110153"/>
                </a:lnTo>
                <a:lnTo>
                  <a:pt x="705643" y="103471"/>
                </a:lnTo>
                <a:lnTo>
                  <a:pt x="705601" y="103285"/>
                </a:lnTo>
                <a:lnTo>
                  <a:pt x="702443" y="99388"/>
                </a:lnTo>
                <a:lnTo>
                  <a:pt x="699285" y="95305"/>
                </a:lnTo>
                <a:lnTo>
                  <a:pt x="695384" y="93263"/>
                </a:lnTo>
                <a:lnTo>
                  <a:pt x="715987" y="93263"/>
                </a:lnTo>
                <a:lnTo>
                  <a:pt x="718290" y="96395"/>
                </a:lnTo>
                <a:lnTo>
                  <a:pt x="721251" y="103285"/>
                </a:lnTo>
                <a:lnTo>
                  <a:pt x="722911" y="110895"/>
                </a:lnTo>
                <a:lnTo>
                  <a:pt x="723027" y="111429"/>
                </a:lnTo>
                <a:lnTo>
                  <a:pt x="723549" y="119711"/>
                </a:lnTo>
                <a:lnTo>
                  <a:pt x="723619" y="120825"/>
                </a:lnTo>
                <a:lnTo>
                  <a:pt x="723044" y="129490"/>
                </a:lnTo>
                <a:lnTo>
                  <a:pt x="723010" y="130012"/>
                </a:lnTo>
                <a:lnTo>
                  <a:pt x="721213" y="137946"/>
                </a:lnTo>
                <a:lnTo>
                  <a:pt x="721181" y="138085"/>
                </a:lnTo>
                <a:lnTo>
                  <a:pt x="718133" y="145045"/>
                </a:lnTo>
                <a:lnTo>
                  <a:pt x="715695" y="1483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261978" y="5433095"/>
            <a:ext cx="721360" cy="186055"/>
          </a:xfrm>
          <a:custGeom>
            <a:avLst/>
            <a:gdLst/>
            <a:ahLst/>
            <a:cxnLst/>
            <a:rect l="l" t="t" r="r" b="b"/>
            <a:pathLst>
              <a:path w="721360" h="186054">
                <a:moveTo>
                  <a:pt x="20897" y="85468"/>
                </a:moveTo>
                <a:lnTo>
                  <a:pt x="3343" y="83241"/>
                </a:lnTo>
                <a:lnTo>
                  <a:pt x="18111" y="4732"/>
                </a:lnTo>
                <a:lnTo>
                  <a:pt x="94457" y="4732"/>
                </a:lnTo>
                <a:lnTo>
                  <a:pt x="94457" y="22550"/>
                </a:lnTo>
                <a:lnTo>
                  <a:pt x="33157" y="22550"/>
                </a:lnTo>
                <a:lnTo>
                  <a:pt x="25077" y="63753"/>
                </a:lnTo>
                <a:lnTo>
                  <a:pt x="82536" y="63753"/>
                </a:lnTo>
                <a:lnTo>
                  <a:pt x="87491" y="67929"/>
                </a:lnTo>
                <a:lnTo>
                  <a:pt x="89765" y="70713"/>
                </a:lnTo>
                <a:lnTo>
                  <a:pt x="42817" y="70713"/>
                </a:lnTo>
                <a:lnTo>
                  <a:pt x="37337" y="72105"/>
                </a:lnTo>
                <a:lnTo>
                  <a:pt x="32321" y="74889"/>
                </a:lnTo>
                <a:lnTo>
                  <a:pt x="27492" y="77673"/>
                </a:lnTo>
                <a:lnTo>
                  <a:pt x="23684" y="81199"/>
                </a:lnTo>
                <a:lnTo>
                  <a:pt x="20897" y="85468"/>
                </a:lnTo>
                <a:close/>
              </a:path>
              <a:path w="721360" h="186054">
                <a:moveTo>
                  <a:pt x="82536" y="63753"/>
                </a:moveTo>
                <a:lnTo>
                  <a:pt x="25077" y="63753"/>
                </a:lnTo>
                <a:lnTo>
                  <a:pt x="31990" y="59490"/>
                </a:lnTo>
                <a:lnTo>
                  <a:pt x="39078" y="56445"/>
                </a:lnTo>
                <a:lnTo>
                  <a:pt x="46340" y="54618"/>
                </a:lnTo>
                <a:lnTo>
                  <a:pt x="53776" y="54009"/>
                </a:lnTo>
                <a:lnTo>
                  <a:pt x="63407" y="54879"/>
                </a:lnTo>
                <a:lnTo>
                  <a:pt x="72236" y="57489"/>
                </a:lnTo>
                <a:lnTo>
                  <a:pt x="80264" y="61839"/>
                </a:lnTo>
                <a:lnTo>
                  <a:pt x="82536" y="63753"/>
                </a:lnTo>
                <a:close/>
              </a:path>
              <a:path w="721360" h="186054">
                <a:moveTo>
                  <a:pt x="86377" y="142818"/>
                </a:moveTo>
                <a:lnTo>
                  <a:pt x="58235" y="142818"/>
                </a:lnTo>
                <a:lnTo>
                  <a:pt x="65851" y="139385"/>
                </a:lnTo>
                <a:lnTo>
                  <a:pt x="72166" y="132517"/>
                </a:lnTo>
                <a:lnTo>
                  <a:pt x="76311" y="126967"/>
                </a:lnTo>
                <a:lnTo>
                  <a:pt x="79272" y="120616"/>
                </a:lnTo>
                <a:lnTo>
                  <a:pt x="80962" y="113813"/>
                </a:lnTo>
                <a:lnTo>
                  <a:pt x="81048" y="113465"/>
                </a:lnTo>
                <a:lnTo>
                  <a:pt x="81640" y="105513"/>
                </a:lnTo>
                <a:lnTo>
                  <a:pt x="81065" y="97874"/>
                </a:lnTo>
                <a:lnTo>
                  <a:pt x="79341" y="91106"/>
                </a:lnTo>
                <a:lnTo>
                  <a:pt x="48761" y="70713"/>
                </a:lnTo>
                <a:lnTo>
                  <a:pt x="89765" y="70713"/>
                </a:lnTo>
                <a:lnTo>
                  <a:pt x="93587" y="75393"/>
                </a:lnTo>
                <a:lnTo>
                  <a:pt x="97940" y="83867"/>
                </a:lnTo>
                <a:lnTo>
                  <a:pt x="100553" y="93350"/>
                </a:lnTo>
                <a:lnTo>
                  <a:pt x="101423" y="103842"/>
                </a:lnTo>
                <a:lnTo>
                  <a:pt x="100701" y="113465"/>
                </a:lnTo>
                <a:lnTo>
                  <a:pt x="100674" y="113813"/>
                </a:lnTo>
                <a:lnTo>
                  <a:pt x="98428" y="123122"/>
                </a:lnTo>
                <a:lnTo>
                  <a:pt x="94684" y="131769"/>
                </a:lnTo>
                <a:lnTo>
                  <a:pt x="89442" y="139756"/>
                </a:lnTo>
                <a:lnTo>
                  <a:pt x="86377" y="142818"/>
                </a:lnTo>
                <a:close/>
              </a:path>
              <a:path w="721360" h="186054">
                <a:moveTo>
                  <a:pt x="49318" y="158130"/>
                </a:moveTo>
                <a:lnTo>
                  <a:pt x="9195" y="140121"/>
                </a:lnTo>
                <a:lnTo>
                  <a:pt x="0" y="115535"/>
                </a:lnTo>
                <a:lnTo>
                  <a:pt x="20401" y="113813"/>
                </a:lnTo>
                <a:lnTo>
                  <a:pt x="19775" y="113813"/>
                </a:lnTo>
                <a:lnTo>
                  <a:pt x="21208" y="123122"/>
                </a:lnTo>
                <a:lnTo>
                  <a:pt x="21269" y="123516"/>
                </a:lnTo>
                <a:lnTo>
                  <a:pt x="24612" y="130754"/>
                </a:lnTo>
                <a:lnTo>
                  <a:pt x="29814" y="135580"/>
                </a:lnTo>
                <a:lnTo>
                  <a:pt x="35201" y="140405"/>
                </a:lnTo>
                <a:lnTo>
                  <a:pt x="41702" y="142818"/>
                </a:lnTo>
                <a:lnTo>
                  <a:pt x="86377" y="142818"/>
                </a:lnTo>
                <a:lnTo>
                  <a:pt x="81396" y="147795"/>
                </a:lnTo>
                <a:lnTo>
                  <a:pt x="72027" y="153537"/>
                </a:lnTo>
                <a:lnTo>
                  <a:pt x="61334" y="156982"/>
                </a:lnTo>
                <a:lnTo>
                  <a:pt x="49318" y="158130"/>
                </a:lnTo>
                <a:close/>
              </a:path>
              <a:path w="721360" h="186054">
                <a:moveTo>
                  <a:pt x="174705" y="158130"/>
                </a:moveTo>
                <a:lnTo>
                  <a:pt x="139875" y="142262"/>
                </a:lnTo>
                <a:lnTo>
                  <a:pt x="125769" y="100241"/>
                </a:lnTo>
                <a:lnTo>
                  <a:pt x="124829" y="80178"/>
                </a:lnTo>
                <a:lnTo>
                  <a:pt x="125120" y="69356"/>
                </a:lnTo>
                <a:lnTo>
                  <a:pt x="125177" y="67216"/>
                </a:lnTo>
                <a:lnTo>
                  <a:pt x="126222" y="55610"/>
                </a:lnTo>
                <a:lnTo>
                  <a:pt x="127963" y="45361"/>
                </a:lnTo>
                <a:lnTo>
                  <a:pt x="130297" y="36853"/>
                </a:lnTo>
                <a:lnTo>
                  <a:pt x="130401" y="36470"/>
                </a:lnTo>
                <a:lnTo>
                  <a:pt x="159380" y="4176"/>
                </a:lnTo>
                <a:lnTo>
                  <a:pt x="174705" y="1948"/>
                </a:lnTo>
                <a:lnTo>
                  <a:pt x="182878" y="1948"/>
                </a:lnTo>
                <a:lnTo>
                  <a:pt x="190030" y="3619"/>
                </a:lnTo>
                <a:lnTo>
                  <a:pt x="196160" y="6960"/>
                </a:lnTo>
                <a:lnTo>
                  <a:pt x="202476" y="10300"/>
                </a:lnTo>
                <a:lnTo>
                  <a:pt x="207677" y="15126"/>
                </a:lnTo>
                <a:lnTo>
                  <a:pt x="209239" y="17539"/>
                </a:lnTo>
                <a:lnTo>
                  <a:pt x="165881" y="17539"/>
                </a:lnTo>
                <a:lnTo>
                  <a:pt x="159008" y="21158"/>
                </a:lnTo>
                <a:lnTo>
                  <a:pt x="144664" y="62744"/>
                </a:lnTo>
                <a:lnTo>
                  <a:pt x="144055" y="80178"/>
                </a:lnTo>
                <a:lnTo>
                  <a:pt x="144612" y="97404"/>
                </a:lnTo>
                <a:lnTo>
                  <a:pt x="158915" y="138642"/>
                </a:lnTo>
                <a:lnTo>
                  <a:pt x="166160" y="142818"/>
                </a:lnTo>
                <a:lnTo>
                  <a:pt x="208796" y="142818"/>
                </a:lnTo>
                <a:lnTo>
                  <a:pt x="207775" y="144175"/>
                </a:lnTo>
                <a:lnTo>
                  <a:pt x="202586" y="149204"/>
                </a:lnTo>
                <a:lnTo>
                  <a:pt x="196752" y="153119"/>
                </a:lnTo>
                <a:lnTo>
                  <a:pt x="190169" y="155903"/>
                </a:lnTo>
                <a:lnTo>
                  <a:pt x="182820" y="157573"/>
                </a:lnTo>
                <a:lnTo>
                  <a:pt x="174705" y="158130"/>
                </a:lnTo>
                <a:close/>
              </a:path>
              <a:path w="721360" h="186054">
                <a:moveTo>
                  <a:pt x="208796" y="142818"/>
                </a:moveTo>
                <a:lnTo>
                  <a:pt x="183435" y="142818"/>
                </a:lnTo>
                <a:lnTo>
                  <a:pt x="190680" y="138642"/>
                </a:lnTo>
                <a:lnTo>
                  <a:pt x="196438" y="130290"/>
                </a:lnTo>
                <a:lnTo>
                  <a:pt x="200339" y="122460"/>
                </a:lnTo>
                <a:lnTo>
                  <a:pt x="203126" y="111498"/>
                </a:lnTo>
                <a:lnTo>
                  <a:pt x="204797" y="97404"/>
                </a:lnTo>
                <a:lnTo>
                  <a:pt x="205355" y="80178"/>
                </a:lnTo>
                <a:lnTo>
                  <a:pt x="204785" y="62744"/>
                </a:lnTo>
                <a:lnTo>
                  <a:pt x="190680" y="21715"/>
                </a:lnTo>
                <a:lnTo>
                  <a:pt x="183342" y="17539"/>
                </a:lnTo>
                <a:lnTo>
                  <a:pt x="209239" y="17539"/>
                </a:lnTo>
                <a:lnTo>
                  <a:pt x="211763" y="21436"/>
                </a:lnTo>
                <a:lnTo>
                  <a:pt x="215850" y="27561"/>
                </a:lnTo>
                <a:lnTo>
                  <a:pt x="219008" y="35078"/>
                </a:lnTo>
                <a:lnTo>
                  <a:pt x="224581" y="80178"/>
                </a:lnTo>
                <a:lnTo>
                  <a:pt x="224232" y="93020"/>
                </a:lnTo>
                <a:lnTo>
                  <a:pt x="216029" y="131282"/>
                </a:lnTo>
                <a:lnTo>
                  <a:pt x="212251" y="138225"/>
                </a:lnTo>
                <a:lnTo>
                  <a:pt x="208796" y="142818"/>
                </a:lnTo>
                <a:close/>
              </a:path>
              <a:path w="721360" h="186054">
                <a:moveTo>
                  <a:pt x="263868" y="185970"/>
                </a:moveTo>
                <a:lnTo>
                  <a:pt x="258574" y="177897"/>
                </a:lnTo>
                <a:lnTo>
                  <a:pt x="262475" y="176226"/>
                </a:lnTo>
                <a:lnTo>
                  <a:pt x="265354" y="173628"/>
                </a:lnTo>
                <a:lnTo>
                  <a:pt x="267212" y="170101"/>
                </a:lnTo>
                <a:lnTo>
                  <a:pt x="269070" y="166761"/>
                </a:lnTo>
                <a:lnTo>
                  <a:pt x="270184" y="161935"/>
                </a:lnTo>
                <a:lnTo>
                  <a:pt x="270556" y="155625"/>
                </a:lnTo>
                <a:lnTo>
                  <a:pt x="259689" y="155625"/>
                </a:lnTo>
                <a:lnTo>
                  <a:pt x="259689" y="134188"/>
                </a:lnTo>
                <a:lnTo>
                  <a:pt x="281144" y="134188"/>
                </a:lnTo>
                <a:lnTo>
                  <a:pt x="281144" y="163420"/>
                </a:lnTo>
                <a:lnTo>
                  <a:pt x="279751" y="169730"/>
                </a:lnTo>
                <a:lnTo>
                  <a:pt x="276964" y="174556"/>
                </a:lnTo>
                <a:lnTo>
                  <a:pt x="274178" y="179567"/>
                </a:lnTo>
                <a:lnTo>
                  <a:pt x="269813" y="183372"/>
                </a:lnTo>
                <a:lnTo>
                  <a:pt x="263868" y="185970"/>
                </a:lnTo>
                <a:close/>
              </a:path>
              <a:path w="721360" h="186054">
                <a:moveTo>
                  <a:pt x="353032" y="158130"/>
                </a:moveTo>
                <a:lnTo>
                  <a:pt x="318203" y="142262"/>
                </a:lnTo>
                <a:lnTo>
                  <a:pt x="304097" y="100241"/>
                </a:lnTo>
                <a:lnTo>
                  <a:pt x="303156" y="80178"/>
                </a:lnTo>
                <a:lnTo>
                  <a:pt x="303447" y="69356"/>
                </a:lnTo>
                <a:lnTo>
                  <a:pt x="303505" y="67216"/>
                </a:lnTo>
                <a:lnTo>
                  <a:pt x="304549" y="55610"/>
                </a:lnTo>
                <a:lnTo>
                  <a:pt x="306291" y="45361"/>
                </a:lnTo>
                <a:lnTo>
                  <a:pt x="308624" y="36853"/>
                </a:lnTo>
                <a:lnTo>
                  <a:pt x="308729" y="36470"/>
                </a:lnTo>
                <a:lnTo>
                  <a:pt x="337707" y="4176"/>
                </a:lnTo>
                <a:lnTo>
                  <a:pt x="353032" y="1948"/>
                </a:lnTo>
                <a:lnTo>
                  <a:pt x="361206" y="1948"/>
                </a:lnTo>
                <a:lnTo>
                  <a:pt x="368357" y="3619"/>
                </a:lnTo>
                <a:lnTo>
                  <a:pt x="374487" y="6960"/>
                </a:lnTo>
                <a:lnTo>
                  <a:pt x="380803" y="10300"/>
                </a:lnTo>
                <a:lnTo>
                  <a:pt x="386004" y="15126"/>
                </a:lnTo>
                <a:lnTo>
                  <a:pt x="387567" y="17539"/>
                </a:lnTo>
                <a:lnTo>
                  <a:pt x="344209" y="17539"/>
                </a:lnTo>
                <a:lnTo>
                  <a:pt x="337336" y="21158"/>
                </a:lnTo>
                <a:lnTo>
                  <a:pt x="322992" y="62744"/>
                </a:lnTo>
                <a:lnTo>
                  <a:pt x="322382" y="80178"/>
                </a:lnTo>
                <a:lnTo>
                  <a:pt x="322939" y="97404"/>
                </a:lnTo>
                <a:lnTo>
                  <a:pt x="337243" y="138642"/>
                </a:lnTo>
                <a:lnTo>
                  <a:pt x="344487" y="142818"/>
                </a:lnTo>
                <a:lnTo>
                  <a:pt x="387124" y="142818"/>
                </a:lnTo>
                <a:lnTo>
                  <a:pt x="386103" y="144175"/>
                </a:lnTo>
                <a:lnTo>
                  <a:pt x="380914" y="149204"/>
                </a:lnTo>
                <a:lnTo>
                  <a:pt x="375079" y="153119"/>
                </a:lnTo>
                <a:lnTo>
                  <a:pt x="368497" y="155903"/>
                </a:lnTo>
                <a:lnTo>
                  <a:pt x="361148" y="157573"/>
                </a:lnTo>
                <a:lnTo>
                  <a:pt x="353032" y="158130"/>
                </a:lnTo>
                <a:close/>
              </a:path>
              <a:path w="721360" h="186054">
                <a:moveTo>
                  <a:pt x="387124" y="142818"/>
                </a:moveTo>
                <a:lnTo>
                  <a:pt x="361763" y="142818"/>
                </a:lnTo>
                <a:lnTo>
                  <a:pt x="369007" y="138642"/>
                </a:lnTo>
                <a:lnTo>
                  <a:pt x="374766" y="130290"/>
                </a:lnTo>
                <a:lnTo>
                  <a:pt x="378667" y="122460"/>
                </a:lnTo>
                <a:lnTo>
                  <a:pt x="381453" y="111498"/>
                </a:lnTo>
                <a:lnTo>
                  <a:pt x="383125" y="97404"/>
                </a:lnTo>
                <a:lnTo>
                  <a:pt x="383682" y="80178"/>
                </a:lnTo>
                <a:lnTo>
                  <a:pt x="383113" y="62744"/>
                </a:lnTo>
                <a:lnTo>
                  <a:pt x="369007" y="21715"/>
                </a:lnTo>
                <a:lnTo>
                  <a:pt x="361670" y="17539"/>
                </a:lnTo>
                <a:lnTo>
                  <a:pt x="387567" y="17539"/>
                </a:lnTo>
                <a:lnTo>
                  <a:pt x="390091" y="21436"/>
                </a:lnTo>
                <a:lnTo>
                  <a:pt x="394178" y="27561"/>
                </a:lnTo>
                <a:lnTo>
                  <a:pt x="397335" y="35078"/>
                </a:lnTo>
                <a:lnTo>
                  <a:pt x="402908" y="80178"/>
                </a:lnTo>
                <a:lnTo>
                  <a:pt x="402560" y="93020"/>
                </a:lnTo>
                <a:lnTo>
                  <a:pt x="394356" y="131282"/>
                </a:lnTo>
                <a:lnTo>
                  <a:pt x="390578" y="138225"/>
                </a:lnTo>
                <a:lnTo>
                  <a:pt x="387124" y="142818"/>
                </a:lnTo>
                <a:close/>
              </a:path>
              <a:path w="721360" h="186054">
                <a:moveTo>
                  <a:pt x="477861" y="158130"/>
                </a:moveTo>
                <a:lnTo>
                  <a:pt x="443032" y="142262"/>
                </a:lnTo>
                <a:lnTo>
                  <a:pt x="428926" y="100241"/>
                </a:lnTo>
                <a:lnTo>
                  <a:pt x="427985" y="80178"/>
                </a:lnTo>
                <a:lnTo>
                  <a:pt x="428276" y="69356"/>
                </a:lnTo>
                <a:lnTo>
                  <a:pt x="428334" y="67216"/>
                </a:lnTo>
                <a:lnTo>
                  <a:pt x="429379" y="55610"/>
                </a:lnTo>
                <a:lnTo>
                  <a:pt x="431120" y="45361"/>
                </a:lnTo>
                <a:lnTo>
                  <a:pt x="433453" y="36853"/>
                </a:lnTo>
                <a:lnTo>
                  <a:pt x="433558" y="36470"/>
                </a:lnTo>
                <a:lnTo>
                  <a:pt x="462536" y="4176"/>
                </a:lnTo>
                <a:lnTo>
                  <a:pt x="477861" y="1948"/>
                </a:lnTo>
                <a:lnTo>
                  <a:pt x="486035" y="1948"/>
                </a:lnTo>
                <a:lnTo>
                  <a:pt x="493186" y="3619"/>
                </a:lnTo>
                <a:lnTo>
                  <a:pt x="499316" y="6960"/>
                </a:lnTo>
                <a:lnTo>
                  <a:pt x="505632" y="10300"/>
                </a:lnTo>
                <a:lnTo>
                  <a:pt x="510833" y="15126"/>
                </a:lnTo>
                <a:lnTo>
                  <a:pt x="512396" y="17539"/>
                </a:lnTo>
                <a:lnTo>
                  <a:pt x="469038" y="17539"/>
                </a:lnTo>
                <a:lnTo>
                  <a:pt x="462165" y="21158"/>
                </a:lnTo>
                <a:lnTo>
                  <a:pt x="447821" y="62744"/>
                </a:lnTo>
                <a:lnTo>
                  <a:pt x="447211" y="80178"/>
                </a:lnTo>
                <a:lnTo>
                  <a:pt x="447769" y="97404"/>
                </a:lnTo>
                <a:lnTo>
                  <a:pt x="462072" y="138642"/>
                </a:lnTo>
                <a:lnTo>
                  <a:pt x="469317" y="142818"/>
                </a:lnTo>
                <a:lnTo>
                  <a:pt x="511953" y="142818"/>
                </a:lnTo>
                <a:lnTo>
                  <a:pt x="510932" y="144175"/>
                </a:lnTo>
                <a:lnTo>
                  <a:pt x="505743" y="149204"/>
                </a:lnTo>
                <a:lnTo>
                  <a:pt x="499909" y="153119"/>
                </a:lnTo>
                <a:lnTo>
                  <a:pt x="493326" y="155903"/>
                </a:lnTo>
                <a:lnTo>
                  <a:pt x="485977" y="157573"/>
                </a:lnTo>
                <a:lnTo>
                  <a:pt x="477861" y="158130"/>
                </a:lnTo>
                <a:close/>
              </a:path>
              <a:path w="721360" h="186054">
                <a:moveTo>
                  <a:pt x="511953" y="142818"/>
                </a:moveTo>
                <a:lnTo>
                  <a:pt x="486592" y="142818"/>
                </a:lnTo>
                <a:lnTo>
                  <a:pt x="493837" y="138642"/>
                </a:lnTo>
                <a:lnTo>
                  <a:pt x="499595" y="130290"/>
                </a:lnTo>
                <a:lnTo>
                  <a:pt x="503496" y="122460"/>
                </a:lnTo>
                <a:lnTo>
                  <a:pt x="506282" y="111498"/>
                </a:lnTo>
                <a:lnTo>
                  <a:pt x="507954" y="97404"/>
                </a:lnTo>
                <a:lnTo>
                  <a:pt x="508511" y="80178"/>
                </a:lnTo>
                <a:lnTo>
                  <a:pt x="507942" y="62744"/>
                </a:lnTo>
                <a:lnTo>
                  <a:pt x="493837" y="21715"/>
                </a:lnTo>
                <a:lnTo>
                  <a:pt x="486499" y="17539"/>
                </a:lnTo>
                <a:lnTo>
                  <a:pt x="512396" y="17539"/>
                </a:lnTo>
                <a:lnTo>
                  <a:pt x="514920" y="21436"/>
                </a:lnTo>
                <a:lnTo>
                  <a:pt x="519007" y="27561"/>
                </a:lnTo>
                <a:lnTo>
                  <a:pt x="522165" y="35078"/>
                </a:lnTo>
                <a:lnTo>
                  <a:pt x="527737" y="80178"/>
                </a:lnTo>
                <a:lnTo>
                  <a:pt x="527389" y="93020"/>
                </a:lnTo>
                <a:lnTo>
                  <a:pt x="519186" y="131282"/>
                </a:lnTo>
                <a:lnTo>
                  <a:pt x="515408" y="138225"/>
                </a:lnTo>
                <a:lnTo>
                  <a:pt x="511953" y="142818"/>
                </a:lnTo>
                <a:close/>
              </a:path>
              <a:path w="721360" h="186054">
                <a:moveTo>
                  <a:pt x="588759" y="80735"/>
                </a:moveTo>
                <a:lnTo>
                  <a:pt x="579471" y="80735"/>
                </a:lnTo>
                <a:lnTo>
                  <a:pt x="571762" y="77302"/>
                </a:lnTo>
                <a:lnTo>
                  <a:pt x="557118" y="49555"/>
                </a:lnTo>
                <a:lnTo>
                  <a:pt x="557012" y="49033"/>
                </a:lnTo>
                <a:lnTo>
                  <a:pt x="556502" y="40367"/>
                </a:lnTo>
                <a:lnTo>
                  <a:pt x="556437" y="39254"/>
                </a:lnTo>
                <a:lnTo>
                  <a:pt x="556942" y="31354"/>
                </a:lnTo>
                <a:lnTo>
                  <a:pt x="581341" y="643"/>
                </a:lnTo>
                <a:lnTo>
                  <a:pt x="581848" y="643"/>
                </a:lnTo>
                <a:lnTo>
                  <a:pt x="588480" y="0"/>
                </a:lnTo>
                <a:lnTo>
                  <a:pt x="614252" y="12806"/>
                </a:lnTo>
                <a:lnTo>
                  <a:pt x="584394" y="12806"/>
                </a:lnTo>
                <a:lnTo>
                  <a:pt x="580493" y="14847"/>
                </a:lnTo>
                <a:lnTo>
                  <a:pt x="572877" y="30438"/>
                </a:lnTo>
                <a:lnTo>
                  <a:pt x="572877" y="51039"/>
                </a:lnTo>
                <a:lnTo>
                  <a:pt x="574254" y="57489"/>
                </a:lnTo>
                <a:lnTo>
                  <a:pt x="574363" y="57999"/>
                </a:lnTo>
                <a:lnTo>
                  <a:pt x="577335" y="62083"/>
                </a:lnTo>
                <a:lnTo>
                  <a:pt x="580418" y="65888"/>
                </a:lnTo>
                <a:lnTo>
                  <a:pt x="584394" y="67929"/>
                </a:lnTo>
                <a:lnTo>
                  <a:pt x="613993" y="67929"/>
                </a:lnTo>
                <a:lnTo>
                  <a:pt x="612164" y="70435"/>
                </a:lnTo>
                <a:lnTo>
                  <a:pt x="607149" y="74941"/>
                </a:lnTo>
                <a:lnTo>
                  <a:pt x="601576" y="78160"/>
                </a:lnTo>
                <a:lnTo>
                  <a:pt x="595446" y="80091"/>
                </a:lnTo>
                <a:lnTo>
                  <a:pt x="588759" y="80735"/>
                </a:lnTo>
                <a:close/>
              </a:path>
              <a:path w="721360" h="186054">
                <a:moveTo>
                  <a:pt x="604641" y="161193"/>
                </a:moveTo>
                <a:lnTo>
                  <a:pt x="589037" y="161193"/>
                </a:lnTo>
                <a:lnTo>
                  <a:pt x="672907" y="0"/>
                </a:lnTo>
                <a:lnTo>
                  <a:pt x="688232" y="0"/>
                </a:lnTo>
                <a:lnTo>
                  <a:pt x="604641" y="161193"/>
                </a:lnTo>
                <a:close/>
              </a:path>
              <a:path w="721360" h="186054">
                <a:moveTo>
                  <a:pt x="613993" y="67929"/>
                </a:moveTo>
                <a:lnTo>
                  <a:pt x="593867" y="67929"/>
                </a:lnTo>
                <a:lnTo>
                  <a:pt x="597768" y="65888"/>
                </a:lnTo>
                <a:lnTo>
                  <a:pt x="600740" y="61804"/>
                </a:lnTo>
                <a:lnTo>
                  <a:pt x="603683" y="57999"/>
                </a:lnTo>
                <a:lnTo>
                  <a:pt x="603918" y="57628"/>
                </a:lnTo>
                <a:lnTo>
                  <a:pt x="605477" y="50390"/>
                </a:lnTo>
                <a:lnTo>
                  <a:pt x="605477" y="29788"/>
                </a:lnTo>
                <a:lnTo>
                  <a:pt x="603930" y="22968"/>
                </a:lnTo>
                <a:lnTo>
                  <a:pt x="603898" y="22828"/>
                </a:lnTo>
                <a:lnTo>
                  <a:pt x="600740" y="18931"/>
                </a:lnTo>
                <a:lnTo>
                  <a:pt x="597582" y="14847"/>
                </a:lnTo>
                <a:lnTo>
                  <a:pt x="593681" y="12806"/>
                </a:lnTo>
                <a:lnTo>
                  <a:pt x="614252" y="12806"/>
                </a:lnTo>
                <a:lnTo>
                  <a:pt x="621846" y="39254"/>
                </a:lnTo>
                <a:lnTo>
                  <a:pt x="621917" y="40367"/>
                </a:lnTo>
                <a:lnTo>
                  <a:pt x="616431" y="64588"/>
                </a:lnTo>
                <a:lnTo>
                  <a:pt x="613993" y="67929"/>
                </a:lnTo>
                <a:close/>
              </a:path>
              <a:path w="721360" h="186054">
                <a:moveTo>
                  <a:pt x="687675" y="161193"/>
                </a:moveTo>
                <a:lnTo>
                  <a:pt x="678573" y="161193"/>
                </a:lnTo>
                <a:lnTo>
                  <a:pt x="670864" y="157759"/>
                </a:lnTo>
                <a:lnTo>
                  <a:pt x="656034" y="130012"/>
                </a:lnTo>
                <a:lnTo>
                  <a:pt x="655928" y="129490"/>
                </a:lnTo>
                <a:lnTo>
                  <a:pt x="655418" y="120825"/>
                </a:lnTo>
                <a:lnTo>
                  <a:pt x="655353" y="119711"/>
                </a:lnTo>
                <a:lnTo>
                  <a:pt x="655858" y="111812"/>
                </a:lnTo>
                <a:lnTo>
                  <a:pt x="680416" y="81101"/>
                </a:lnTo>
                <a:lnTo>
                  <a:pt x="680933" y="81101"/>
                </a:lnTo>
                <a:lnTo>
                  <a:pt x="687675" y="80457"/>
                </a:lnTo>
                <a:lnTo>
                  <a:pt x="713480" y="93263"/>
                </a:lnTo>
                <a:lnTo>
                  <a:pt x="683402" y="93263"/>
                </a:lnTo>
                <a:lnTo>
                  <a:pt x="679409" y="95305"/>
                </a:lnTo>
                <a:lnTo>
                  <a:pt x="676251" y="99388"/>
                </a:lnTo>
                <a:lnTo>
                  <a:pt x="673279" y="103471"/>
                </a:lnTo>
                <a:lnTo>
                  <a:pt x="671793" y="110895"/>
                </a:lnTo>
                <a:lnTo>
                  <a:pt x="671793" y="131311"/>
                </a:lnTo>
                <a:lnTo>
                  <a:pt x="673318" y="137946"/>
                </a:lnTo>
                <a:lnTo>
                  <a:pt x="673350" y="138086"/>
                </a:lnTo>
                <a:lnTo>
                  <a:pt x="679687" y="146345"/>
                </a:lnTo>
                <a:lnTo>
                  <a:pt x="683588" y="148386"/>
                </a:lnTo>
                <a:lnTo>
                  <a:pt x="713188" y="148386"/>
                </a:lnTo>
                <a:lnTo>
                  <a:pt x="711359" y="150892"/>
                </a:lnTo>
                <a:lnTo>
                  <a:pt x="706326" y="155399"/>
                </a:lnTo>
                <a:lnTo>
                  <a:pt x="700701" y="158618"/>
                </a:lnTo>
                <a:lnTo>
                  <a:pt x="694484" y="160549"/>
                </a:lnTo>
                <a:lnTo>
                  <a:pt x="687675" y="161193"/>
                </a:lnTo>
                <a:close/>
              </a:path>
              <a:path w="721360" h="186054">
                <a:moveTo>
                  <a:pt x="713188" y="148386"/>
                </a:moveTo>
                <a:lnTo>
                  <a:pt x="692876" y="148386"/>
                </a:lnTo>
                <a:lnTo>
                  <a:pt x="696777" y="146345"/>
                </a:lnTo>
                <a:lnTo>
                  <a:pt x="703113" y="138086"/>
                </a:lnTo>
                <a:lnTo>
                  <a:pt x="704553" y="131311"/>
                </a:lnTo>
                <a:lnTo>
                  <a:pt x="704672" y="110153"/>
                </a:lnTo>
                <a:lnTo>
                  <a:pt x="703136" y="103471"/>
                </a:lnTo>
                <a:lnTo>
                  <a:pt x="703093" y="103286"/>
                </a:lnTo>
                <a:lnTo>
                  <a:pt x="699935" y="99388"/>
                </a:lnTo>
                <a:lnTo>
                  <a:pt x="696777" y="95305"/>
                </a:lnTo>
                <a:lnTo>
                  <a:pt x="692876" y="93263"/>
                </a:lnTo>
                <a:lnTo>
                  <a:pt x="713480" y="93263"/>
                </a:lnTo>
                <a:lnTo>
                  <a:pt x="721041" y="119711"/>
                </a:lnTo>
                <a:lnTo>
                  <a:pt x="721111" y="120825"/>
                </a:lnTo>
                <a:lnTo>
                  <a:pt x="720536" y="129490"/>
                </a:lnTo>
                <a:lnTo>
                  <a:pt x="720502" y="130012"/>
                </a:lnTo>
                <a:lnTo>
                  <a:pt x="718705" y="137946"/>
                </a:lnTo>
                <a:lnTo>
                  <a:pt x="718673" y="138086"/>
                </a:lnTo>
                <a:lnTo>
                  <a:pt x="715626" y="145046"/>
                </a:lnTo>
                <a:lnTo>
                  <a:pt x="713188" y="1483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263093" y="4488023"/>
            <a:ext cx="720090" cy="186055"/>
          </a:xfrm>
          <a:custGeom>
            <a:avLst/>
            <a:gdLst/>
            <a:ahLst/>
            <a:cxnLst/>
            <a:rect l="l" t="t" r="r" b="b"/>
            <a:pathLst>
              <a:path w="720089" h="186054">
                <a:moveTo>
                  <a:pt x="40959" y="155625"/>
                </a:moveTo>
                <a:lnTo>
                  <a:pt x="21455" y="155625"/>
                </a:lnTo>
                <a:lnTo>
                  <a:pt x="21994" y="146107"/>
                </a:lnTo>
                <a:lnTo>
                  <a:pt x="32252" y="99231"/>
                </a:lnTo>
                <a:lnTo>
                  <a:pt x="47925" y="62639"/>
                </a:lnTo>
                <a:lnTo>
                  <a:pt x="75231" y="22550"/>
                </a:lnTo>
                <a:lnTo>
                  <a:pt x="0" y="22550"/>
                </a:lnTo>
                <a:lnTo>
                  <a:pt x="0" y="4454"/>
                </a:lnTo>
                <a:lnTo>
                  <a:pt x="99194" y="4454"/>
                </a:lnTo>
                <a:lnTo>
                  <a:pt x="99194" y="19209"/>
                </a:lnTo>
                <a:lnTo>
                  <a:pt x="91950" y="27648"/>
                </a:lnTo>
                <a:lnTo>
                  <a:pt x="84705" y="37375"/>
                </a:lnTo>
                <a:lnTo>
                  <a:pt x="63511" y="73601"/>
                </a:lnTo>
                <a:lnTo>
                  <a:pt x="48204" y="113586"/>
                </a:lnTo>
                <a:lnTo>
                  <a:pt x="41934" y="144436"/>
                </a:lnTo>
                <a:lnTo>
                  <a:pt x="40959" y="155625"/>
                </a:lnTo>
                <a:close/>
              </a:path>
              <a:path w="720089" h="186054">
                <a:moveTo>
                  <a:pt x="144612" y="85468"/>
                </a:moveTo>
                <a:lnTo>
                  <a:pt x="127058" y="83241"/>
                </a:lnTo>
                <a:lnTo>
                  <a:pt x="141826" y="4732"/>
                </a:lnTo>
                <a:lnTo>
                  <a:pt x="218172" y="4732"/>
                </a:lnTo>
                <a:lnTo>
                  <a:pt x="218172" y="22550"/>
                </a:lnTo>
                <a:lnTo>
                  <a:pt x="156872" y="22550"/>
                </a:lnTo>
                <a:lnTo>
                  <a:pt x="148791" y="63753"/>
                </a:lnTo>
                <a:lnTo>
                  <a:pt x="206250" y="63753"/>
                </a:lnTo>
                <a:lnTo>
                  <a:pt x="211206" y="67929"/>
                </a:lnTo>
                <a:lnTo>
                  <a:pt x="213479" y="70713"/>
                </a:lnTo>
                <a:lnTo>
                  <a:pt x="166531" y="70713"/>
                </a:lnTo>
                <a:lnTo>
                  <a:pt x="161052" y="72105"/>
                </a:lnTo>
                <a:lnTo>
                  <a:pt x="156036" y="74889"/>
                </a:lnTo>
                <a:lnTo>
                  <a:pt x="151206" y="77673"/>
                </a:lnTo>
                <a:lnTo>
                  <a:pt x="147398" y="81199"/>
                </a:lnTo>
                <a:lnTo>
                  <a:pt x="144612" y="85468"/>
                </a:lnTo>
                <a:close/>
              </a:path>
              <a:path w="720089" h="186054">
                <a:moveTo>
                  <a:pt x="206250" y="63753"/>
                </a:moveTo>
                <a:lnTo>
                  <a:pt x="148791" y="63753"/>
                </a:lnTo>
                <a:lnTo>
                  <a:pt x="155705" y="59490"/>
                </a:lnTo>
                <a:lnTo>
                  <a:pt x="162793" y="56445"/>
                </a:lnTo>
                <a:lnTo>
                  <a:pt x="170055" y="54618"/>
                </a:lnTo>
                <a:lnTo>
                  <a:pt x="177491" y="54009"/>
                </a:lnTo>
                <a:lnTo>
                  <a:pt x="187121" y="54879"/>
                </a:lnTo>
                <a:lnTo>
                  <a:pt x="195951" y="57489"/>
                </a:lnTo>
                <a:lnTo>
                  <a:pt x="203979" y="61839"/>
                </a:lnTo>
                <a:lnTo>
                  <a:pt x="206250" y="63753"/>
                </a:lnTo>
                <a:close/>
              </a:path>
              <a:path w="720089" h="186054">
                <a:moveTo>
                  <a:pt x="210092" y="142818"/>
                </a:moveTo>
                <a:lnTo>
                  <a:pt x="181949" y="142818"/>
                </a:lnTo>
                <a:lnTo>
                  <a:pt x="189565" y="139385"/>
                </a:lnTo>
                <a:lnTo>
                  <a:pt x="195881" y="132517"/>
                </a:lnTo>
                <a:lnTo>
                  <a:pt x="200026" y="126967"/>
                </a:lnTo>
                <a:lnTo>
                  <a:pt x="202986" y="120616"/>
                </a:lnTo>
                <a:lnTo>
                  <a:pt x="204676" y="113812"/>
                </a:lnTo>
                <a:lnTo>
                  <a:pt x="204763" y="113465"/>
                </a:lnTo>
                <a:lnTo>
                  <a:pt x="205355" y="105513"/>
                </a:lnTo>
                <a:lnTo>
                  <a:pt x="204780" y="97874"/>
                </a:lnTo>
                <a:lnTo>
                  <a:pt x="203056" y="91106"/>
                </a:lnTo>
                <a:lnTo>
                  <a:pt x="172476" y="70713"/>
                </a:lnTo>
                <a:lnTo>
                  <a:pt x="213479" y="70713"/>
                </a:lnTo>
                <a:lnTo>
                  <a:pt x="217301" y="75393"/>
                </a:lnTo>
                <a:lnTo>
                  <a:pt x="221655" y="83867"/>
                </a:lnTo>
                <a:lnTo>
                  <a:pt x="224267" y="93350"/>
                </a:lnTo>
                <a:lnTo>
                  <a:pt x="225138" y="103842"/>
                </a:lnTo>
                <a:lnTo>
                  <a:pt x="224415" y="113465"/>
                </a:lnTo>
                <a:lnTo>
                  <a:pt x="224389" y="113812"/>
                </a:lnTo>
                <a:lnTo>
                  <a:pt x="222143" y="123121"/>
                </a:lnTo>
                <a:lnTo>
                  <a:pt x="218398" y="131769"/>
                </a:lnTo>
                <a:lnTo>
                  <a:pt x="213157" y="139756"/>
                </a:lnTo>
                <a:lnTo>
                  <a:pt x="210092" y="142818"/>
                </a:lnTo>
                <a:close/>
              </a:path>
              <a:path w="720089" h="186054">
                <a:moveTo>
                  <a:pt x="173033" y="158130"/>
                </a:moveTo>
                <a:lnTo>
                  <a:pt x="132909" y="140121"/>
                </a:lnTo>
                <a:lnTo>
                  <a:pt x="123714" y="115535"/>
                </a:lnTo>
                <a:lnTo>
                  <a:pt x="144116" y="113812"/>
                </a:lnTo>
                <a:lnTo>
                  <a:pt x="143489" y="113812"/>
                </a:lnTo>
                <a:lnTo>
                  <a:pt x="144923" y="123121"/>
                </a:lnTo>
                <a:lnTo>
                  <a:pt x="144983" y="123516"/>
                </a:lnTo>
                <a:lnTo>
                  <a:pt x="148327" y="130754"/>
                </a:lnTo>
                <a:lnTo>
                  <a:pt x="153528" y="135580"/>
                </a:lnTo>
                <a:lnTo>
                  <a:pt x="158915" y="140405"/>
                </a:lnTo>
                <a:lnTo>
                  <a:pt x="165417" y="142818"/>
                </a:lnTo>
                <a:lnTo>
                  <a:pt x="210092" y="142818"/>
                </a:lnTo>
                <a:lnTo>
                  <a:pt x="205111" y="147795"/>
                </a:lnTo>
                <a:lnTo>
                  <a:pt x="195742" y="153537"/>
                </a:lnTo>
                <a:lnTo>
                  <a:pt x="185049" y="156982"/>
                </a:lnTo>
                <a:lnTo>
                  <a:pt x="173033" y="158130"/>
                </a:lnTo>
                <a:close/>
              </a:path>
              <a:path w="720089" h="186054">
                <a:moveTo>
                  <a:pt x="262754" y="185970"/>
                </a:moveTo>
                <a:lnTo>
                  <a:pt x="257460" y="177897"/>
                </a:lnTo>
                <a:lnTo>
                  <a:pt x="261361" y="176226"/>
                </a:lnTo>
                <a:lnTo>
                  <a:pt x="264240" y="173628"/>
                </a:lnTo>
                <a:lnTo>
                  <a:pt x="266098" y="170101"/>
                </a:lnTo>
                <a:lnTo>
                  <a:pt x="267955" y="166761"/>
                </a:lnTo>
                <a:lnTo>
                  <a:pt x="269070" y="161935"/>
                </a:lnTo>
                <a:lnTo>
                  <a:pt x="269441" y="155625"/>
                </a:lnTo>
                <a:lnTo>
                  <a:pt x="258574" y="155625"/>
                </a:lnTo>
                <a:lnTo>
                  <a:pt x="258574" y="134188"/>
                </a:lnTo>
                <a:lnTo>
                  <a:pt x="280029" y="134188"/>
                </a:lnTo>
                <a:lnTo>
                  <a:pt x="280029" y="163420"/>
                </a:lnTo>
                <a:lnTo>
                  <a:pt x="278636" y="169730"/>
                </a:lnTo>
                <a:lnTo>
                  <a:pt x="275850" y="174556"/>
                </a:lnTo>
                <a:lnTo>
                  <a:pt x="273063" y="179567"/>
                </a:lnTo>
                <a:lnTo>
                  <a:pt x="268698" y="183372"/>
                </a:lnTo>
                <a:lnTo>
                  <a:pt x="262754" y="185970"/>
                </a:lnTo>
                <a:close/>
              </a:path>
              <a:path w="720089" h="186054">
                <a:moveTo>
                  <a:pt x="351918" y="158130"/>
                </a:moveTo>
                <a:lnTo>
                  <a:pt x="317088" y="142261"/>
                </a:lnTo>
                <a:lnTo>
                  <a:pt x="302982" y="100241"/>
                </a:lnTo>
                <a:lnTo>
                  <a:pt x="302042" y="80178"/>
                </a:lnTo>
                <a:lnTo>
                  <a:pt x="302332" y="69356"/>
                </a:lnTo>
                <a:lnTo>
                  <a:pt x="302390" y="67216"/>
                </a:lnTo>
                <a:lnTo>
                  <a:pt x="303435" y="55610"/>
                </a:lnTo>
                <a:lnTo>
                  <a:pt x="305176" y="45361"/>
                </a:lnTo>
                <a:lnTo>
                  <a:pt x="307509" y="36853"/>
                </a:lnTo>
                <a:lnTo>
                  <a:pt x="307614" y="36470"/>
                </a:lnTo>
                <a:lnTo>
                  <a:pt x="336593" y="4176"/>
                </a:lnTo>
                <a:lnTo>
                  <a:pt x="351918" y="1948"/>
                </a:lnTo>
                <a:lnTo>
                  <a:pt x="360091" y="1948"/>
                </a:lnTo>
                <a:lnTo>
                  <a:pt x="367243" y="3619"/>
                </a:lnTo>
                <a:lnTo>
                  <a:pt x="373373" y="6959"/>
                </a:lnTo>
                <a:lnTo>
                  <a:pt x="379688" y="10300"/>
                </a:lnTo>
                <a:lnTo>
                  <a:pt x="384890" y="15126"/>
                </a:lnTo>
                <a:lnTo>
                  <a:pt x="386452" y="17539"/>
                </a:lnTo>
                <a:lnTo>
                  <a:pt x="343094" y="17539"/>
                </a:lnTo>
                <a:lnTo>
                  <a:pt x="336221" y="21158"/>
                </a:lnTo>
                <a:lnTo>
                  <a:pt x="321877" y="62744"/>
                </a:lnTo>
                <a:lnTo>
                  <a:pt x="321268" y="80178"/>
                </a:lnTo>
                <a:lnTo>
                  <a:pt x="321825" y="97404"/>
                </a:lnTo>
                <a:lnTo>
                  <a:pt x="336128" y="138642"/>
                </a:lnTo>
                <a:lnTo>
                  <a:pt x="343373" y="142818"/>
                </a:lnTo>
                <a:lnTo>
                  <a:pt x="386009" y="142818"/>
                </a:lnTo>
                <a:lnTo>
                  <a:pt x="384988" y="144175"/>
                </a:lnTo>
                <a:lnTo>
                  <a:pt x="379799" y="149204"/>
                </a:lnTo>
                <a:lnTo>
                  <a:pt x="373965" y="153119"/>
                </a:lnTo>
                <a:lnTo>
                  <a:pt x="367382" y="155903"/>
                </a:lnTo>
                <a:lnTo>
                  <a:pt x="360033" y="157573"/>
                </a:lnTo>
                <a:lnTo>
                  <a:pt x="351918" y="158130"/>
                </a:lnTo>
                <a:close/>
              </a:path>
              <a:path w="720089" h="186054">
                <a:moveTo>
                  <a:pt x="386009" y="142818"/>
                </a:moveTo>
                <a:lnTo>
                  <a:pt x="360648" y="142818"/>
                </a:lnTo>
                <a:lnTo>
                  <a:pt x="367893" y="138642"/>
                </a:lnTo>
                <a:lnTo>
                  <a:pt x="373651" y="130290"/>
                </a:lnTo>
                <a:lnTo>
                  <a:pt x="377552" y="122460"/>
                </a:lnTo>
                <a:lnTo>
                  <a:pt x="380339" y="111498"/>
                </a:lnTo>
                <a:lnTo>
                  <a:pt x="382010" y="97404"/>
                </a:lnTo>
                <a:lnTo>
                  <a:pt x="382568" y="80178"/>
                </a:lnTo>
                <a:lnTo>
                  <a:pt x="381998" y="62744"/>
                </a:lnTo>
                <a:lnTo>
                  <a:pt x="367893" y="21715"/>
                </a:lnTo>
                <a:lnTo>
                  <a:pt x="360555" y="17539"/>
                </a:lnTo>
                <a:lnTo>
                  <a:pt x="386452" y="17539"/>
                </a:lnTo>
                <a:lnTo>
                  <a:pt x="388976" y="21436"/>
                </a:lnTo>
                <a:lnTo>
                  <a:pt x="393063" y="27561"/>
                </a:lnTo>
                <a:lnTo>
                  <a:pt x="396221" y="35078"/>
                </a:lnTo>
                <a:lnTo>
                  <a:pt x="401794" y="80178"/>
                </a:lnTo>
                <a:lnTo>
                  <a:pt x="401445" y="93020"/>
                </a:lnTo>
                <a:lnTo>
                  <a:pt x="393242" y="131282"/>
                </a:lnTo>
                <a:lnTo>
                  <a:pt x="389464" y="138225"/>
                </a:lnTo>
                <a:lnTo>
                  <a:pt x="386009" y="142818"/>
                </a:lnTo>
                <a:close/>
              </a:path>
              <a:path w="720089" h="186054">
                <a:moveTo>
                  <a:pt x="476747" y="158130"/>
                </a:moveTo>
                <a:lnTo>
                  <a:pt x="441917" y="142261"/>
                </a:lnTo>
                <a:lnTo>
                  <a:pt x="427811" y="100241"/>
                </a:lnTo>
                <a:lnTo>
                  <a:pt x="426871" y="80178"/>
                </a:lnTo>
                <a:lnTo>
                  <a:pt x="427162" y="69356"/>
                </a:lnTo>
                <a:lnTo>
                  <a:pt x="435561" y="28605"/>
                </a:lnTo>
                <a:lnTo>
                  <a:pt x="468736" y="2505"/>
                </a:lnTo>
                <a:lnTo>
                  <a:pt x="476747" y="1948"/>
                </a:lnTo>
                <a:lnTo>
                  <a:pt x="484920" y="1948"/>
                </a:lnTo>
                <a:lnTo>
                  <a:pt x="492072" y="3619"/>
                </a:lnTo>
                <a:lnTo>
                  <a:pt x="498202" y="6959"/>
                </a:lnTo>
                <a:lnTo>
                  <a:pt x="504518" y="10300"/>
                </a:lnTo>
                <a:lnTo>
                  <a:pt x="509719" y="15126"/>
                </a:lnTo>
                <a:lnTo>
                  <a:pt x="511281" y="17539"/>
                </a:lnTo>
                <a:lnTo>
                  <a:pt x="467923" y="17539"/>
                </a:lnTo>
                <a:lnTo>
                  <a:pt x="461050" y="21158"/>
                </a:lnTo>
                <a:lnTo>
                  <a:pt x="446706" y="62744"/>
                </a:lnTo>
                <a:lnTo>
                  <a:pt x="446097" y="80178"/>
                </a:lnTo>
                <a:lnTo>
                  <a:pt x="446654" y="97404"/>
                </a:lnTo>
                <a:lnTo>
                  <a:pt x="460957" y="138642"/>
                </a:lnTo>
                <a:lnTo>
                  <a:pt x="468202" y="142818"/>
                </a:lnTo>
                <a:lnTo>
                  <a:pt x="510838" y="142818"/>
                </a:lnTo>
                <a:lnTo>
                  <a:pt x="509818" y="144175"/>
                </a:lnTo>
                <a:lnTo>
                  <a:pt x="504629" y="149204"/>
                </a:lnTo>
                <a:lnTo>
                  <a:pt x="498794" y="153119"/>
                </a:lnTo>
                <a:lnTo>
                  <a:pt x="492211" y="155903"/>
                </a:lnTo>
                <a:lnTo>
                  <a:pt x="484862" y="157573"/>
                </a:lnTo>
                <a:lnTo>
                  <a:pt x="476747" y="158130"/>
                </a:lnTo>
                <a:close/>
              </a:path>
              <a:path w="720089" h="186054">
                <a:moveTo>
                  <a:pt x="510838" y="142818"/>
                </a:moveTo>
                <a:lnTo>
                  <a:pt x="485477" y="142818"/>
                </a:lnTo>
                <a:lnTo>
                  <a:pt x="492722" y="138642"/>
                </a:lnTo>
                <a:lnTo>
                  <a:pt x="498481" y="130290"/>
                </a:lnTo>
                <a:lnTo>
                  <a:pt x="502381" y="122460"/>
                </a:lnTo>
                <a:lnTo>
                  <a:pt x="505168" y="111498"/>
                </a:lnTo>
                <a:lnTo>
                  <a:pt x="506840" y="97404"/>
                </a:lnTo>
                <a:lnTo>
                  <a:pt x="507397" y="80178"/>
                </a:lnTo>
                <a:lnTo>
                  <a:pt x="506827" y="62744"/>
                </a:lnTo>
                <a:lnTo>
                  <a:pt x="492722" y="21715"/>
                </a:lnTo>
                <a:lnTo>
                  <a:pt x="485385" y="17539"/>
                </a:lnTo>
                <a:lnTo>
                  <a:pt x="511281" y="17539"/>
                </a:lnTo>
                <a:lnTo>
                  <a:pt x="513806" y="21436"/>
                </a:lnTo>
                <a:lnTo>
                  <a:pt x="517892" y="27561"/>
                </a:lnTo>
                <a:lnTo>
                  <a:pt x="521050" y="35078"/>
                </a:lnTo>
                <a:lnTo>
                  <a:pt x="526623" y="80178"/>
                </a:lnTo>
                <a:lnTo>
                  <a:pt x="526275" y="93020"/>
                </a:lnTo>
                <a:lnTo>
                  <a:pt x="518071" y="131282"/>
                </a:lnTo>
                <a:lnTo>
                  <a:pt x="514293" y="138225"/>
                </a:lnTo>
                <a:lnTo>
                  <a:pt x="510838" y="142818"/>
                </a:lnTo>
                <a:close/>
              </a:path>
              <a:path w="720089" h="186054">
                <a:moveTo>
                  <a:pt x="587644" y="80735"/>
                </a:moveTo>
                <a:lnTo>
                  <a:pt x="578356" y="80735"/>
                </a:lnTo>
                <a:lnTo>
                  <a:pt x="570647" y="77302"/>
                </a:lnTo>
                <a:lnTo>
                  <a:pt x="564517" y="70434"/>
                </a:lnTo>
                <a:lnTo>
                  <a:pt x="560481" y="64588"/>
                </a:lnTo>
                <a:lnTo>
                  <a:pt x="557677" y="57628"/>
                </a:lnTo>
                <a:lnTo>
                  <a:pt x="557621" y="57489"/>
                </a:lnTo>
                <a:lnTo>
                  <a:pt x="556004" y="49555"/>
                </a:lnTo>
                <a:lnTo>
                  <a:pt x="555897" y="49033"/>
                </a:lnTo>
                <a:lnTo>
                  <a:pt x="555388" y="40367"/>
                </a:lnTo>
                <a:lnTo>
                  <a:pt x="573573" y="2853"/>
                </a:lnTo>
                <a:lnTo>
                  <a:pt x="580226" y="643"/>
                </a:lnTo>
                <a:lnTo>
                  <a:pt x="580734" y="643"/>
                </a:lnTo>
                <a:lnTo>
                  <a:pt x="587366" y="0"/>
                </a:lnTo>
                <a:lnTo>
                  <a:pt x="613137" y="12806"/>
                </a:lnTo>
                <a:lnTo>
                  <a:pt x="583279" y="12806"/>
                </a:lnTo>
                <a:lnTo>
                  <a:pt x="579378" y="14847"/>
                </a:lnTo>
                <a:lnTo>
                  <a:pt x="571762" y="30438"/>
                </a:lnTo>
                <a:lnTo>
                  <a:pt x="571762" y="51039"/>
                </a:lnTo>
                <a:lnTo>
                  <a:pt x="573139" y="57489"/>
                </a:lnTo>
                <a:lnTo>
                  <a:pt x="573248" y="57999"/>
                </a:lnTo>
                <a:lnTo>
                  <a:pt x="576220" y="62082"/>
                </a:lnTo>
                <a:lnTo>
                  <a:pt x="579303" y="65887"/>
                </a:lnTo>
                <a:lnTo>
                  <a:pt x="583279" y="67929"/>
                </a:lnTo>
                <a:lnTo>
                  <a:pt x="612878" y="67929"/>
                </a:lnTo>
                <a:lnTo>
                  <a:pt x="611050" y="70434"/>
                </a:lnTo>
                <a:lnTo>
                  <a:pt x="606034" y="74941"/>
                </a:lnTo>
                <a:lnTo>
                  <a:pt x="600462" y="78160"/>
                </a:lnTo>
                <a:lnTo>
                  <a:pt x="594332" y="80091"/>
                </a:lnTo>
                <a:lnTo>
                  <a:pt x="587644" y="80735"/>
                </a:lnTo>
                <a:close/>
              </a:path>
              <a:path w="720089" h="186054">
                <a:moveTo>
                  <a:pt x="603527" y="161193"/>
                </a:moveTo>
                <a:lnTo>
                  <a:pt x="587923" y="161193"/>
                </a:lnTo>
                <a:lnTo>
                  <a:pt x="671793" y="0"/>
                </a:lnTo>
                <a:lnTo>
                  <a:pt x="687118" y="0"/>
                </a:lnTo>
                <a:lnTo>
                  <a:pt x="603527" y="161193"/>
                </a:lnTo>
                <a:close/>
              </a:path>
              <a:path w="720089" h="186054">
                <a:moveTo>
                  <a:pt x="612878" y="67929"/>
                </a:moveTo>
                <a:lnTo>
                  <a:pt x="592753" y="67929"/>
                </a:lnTo>
                <a:lnTo>
                  <a:pt x="596654" y="65887"/>
                </a:lnTo>
                <a:lnTo>
                  <a:pt x="599626" y="61804"/>
                </a:lnTo>
                <a:lnTo>
                  <a:pt x="602568" y="57999"/>
                </a:lnTo>
                <a:lnTo>
                  <a:pt x="602803" y="57628"/>
                </a:lnTo>
                <a:lnTo>
                  <a:pt x="604363" y="50390"/>
                </a:lnTo>
                <a:lnTo>
                  <a:pt x="604363" y="29788"/>
                </a:lnTo>
                <a:lnTo>
                  <a:pt x="602815" y="22967"/>
                </a:lnTo>
                <a:lnTo>
                  <a:pt x="602784" y="22828"/>
                </a:lnTo>
                <a:lnTo>
                  <a:pt x="599626" y="18931"/>
                </a:lnTo>
                <a:lnTo>
                  <a:pt x="596468" y="14847"/>
                </a:lnTo>
                <a:lnTo>
                  <a:pt x="592567" y="12806"/>
                </a:lnTo>
                <a:lnTo>
                  <a:pt x="613137" y="12806"/>
                </a:lnTo>
                <a:lnTo>
                  <a:pt x="620731" y="39254"/>
                </a:lnTo>
                <a:lnTo>
                  <a:pt x="620802" y="40367"/>
                </a:lnTo>
                <a:lnTo>
                  <a:pt x="615316" y="64588"/>
                </a:lnTo>
                <a:lnTo>
                  <a:pt x="612878" y="67929"/>
                </a:lnTo>
                <a:close/>
              </a:path>
              <a:path w="720089" h="186054">
                <a:moveTo>
                  <a:pt x="686560" y="161193"/>
                </a:moveTo>
                <a:lnTo>
                  <a:pt x="677458" y="161193"/>
                </a:lnTo>
                <a:lnTo>
                  <a:pt x="669749" y="157759"/>
                </a:lnTo>
                <a:lnTo>
                  <a:pt x="654304" y="120825"/>
                </a:lnTo>
                <a:lnTo>
                  <a:pt x="654238" y="119711"/>
                </a:lnTo>
                <a:lnTo>
                  <a:pt x="654744" y="111812"/>
                </a:lnTo>
                <a:lnTo>
                  <a:pt x="679302" y="81101"/>
                </a:lnTo>
                <a:lnTo>
                  <a:pt x="679819" y="81101"/>
                </a:lnTo>
                <a:lnTo>
                  <a:pt x="686560" y="80457"/>
                </a:lnTo>
                <a:lnTo>
                  <a:pt x="712365" y="93263"/>
                </a:lnTo>
                <a:lnTo>
                  <a:pt x="682288" y="93263"/>
                </a:lnTo>
                <a:lnTo>
                  <a:pt x="678294" y="95305"/>
                </a:lnTo>
                <a:lnTo>
                  <a:pt x="675136" y="99388"/>
                </a:lnTo>
                <a:lnTo>
                  <a:pt x="672164" y="103471"/>
                </a:lnTo>
                <a:lnTo>
                  <a:pt x="670678" y="110895"/>
                </a:lnTo>
                <a:lnTo>
                  <a:pt x="670678" y="131311"/>
                </a:lnTo>
                <a:lnTo>
                  <a:pt x="672204" y="137946"/>
                </a:lnTo>
                <a:lnTo>
                  <a:pt x="672236" y="138086"/>
                </a:lnTo>
                <a:lnTo>
                  <a:pt x="678573" y="146345"/>
                </a:lnTo>
                <a:lnTo>
                  <a:pt x="682474" y="148386"/>
                </a:lnTo>
                <a:lnTo>
                  <a:pt x="712073" y="148386"/>
                </a:lnTo>
                <a:lnTo>
                  <a:pt x="710245" y="150892"/>
                </a:lnTo>
                <a:lnTo>
                  <a:pt x="705212" y="155398"/>
                </a:lnTo>
                <a:lnTo>
                  <a:pt x="699587" y="158617"/>
                </a:lnTo>
                <a:lnTo>
                  <a:pt x="693370" y="160549"/>
                </a:lnTo>
                <a:lnTo>
                  <a:pt x="686560" y="161193"/>
                </a:lnTo>
                <a:close/>
              </a:path>
              <a:path w="720089" h="186054">
                <a:moveTo>
                  <a:pt x="712073" y="148386"/>
                </a:moveTo>
                <a:lnTo>
                  <a:pt x="691762" y="148386"/>
                </a:lnTo>
                <a:lnTo>
                  <a:pt x="695662" y="146345"/>
                </a:lnTo>
                <a:lnTo>
                  <a:pt x="701998" y="138086"/>
                </a:lnTo>
                <a:lnTo>
                  <a:pt x="703439" y="131311"/>
                </a:lnTo>
                <a:lnTo>
                  <a:pt x="703557" y="110153"/>
                </a:lnTo>
                <a:lnTo>
                  <a:pt x="702021" y="103471"/>
                </a:lnTo>
                <a:lnTo>
                  <a:pt x="701978" y="103286"/>
                </a:lnTo>
                <a:lnTo>
                  <a:pt x="698820" y="99388"/>
                </a:lnTo>
                <a:lnTo>
                  <a:pt x="695662" y="95305"/>
                </a:lnTo>
                <a:lnTo>
                  <a:pt x="691762" y="93263"/>
                </a:lnTo>
                <a:lnTo>
                  <a:pt x="712365" y="93263"/>
                </a:lnTo>
                <a:lnTo>
                  <a:pt x="714668" y="96395"/>
                </a:lnTo>
                <a:lnTo>
                  <a:pt x="717628" y="103286"/>
                </a:lnTo>
                <a:lnTo>
                  <a:pt x="719288" y="110895"/>
                </a:lnTo>
                <a:lnTo>
                  <a:pt x="719405" y="111429"/>
                </a:lnTo>
                <a:lnTo>
                  <a:pt x="719927" y="119711"/>
                </a:lnTo>
                <a:lnTo>
                  <a:pt x="719997" y="120825"/>
                </a:lnTo>
                <a:lnTo>
                  <a:pt x="719422" y="129490"/>
                </a:lnTo>
                <a:lnTo>
                  <a:pt x="719387" y="130012"/>
                </a:lnTo>
                <a:lnTo>
                  <a:pt x="717590" y="137946"/>
                </a:lnTo>
                <a:lnTo>
                  <a:pt x="717559" y="138086"/>
                </a:lnTo>
                <a:lnTo>
                  <a:pt x="714511" y="145045"/>
                </a:lnTo>
                <a:lnTo>
                  <a:pt x="712073" y="1483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object 2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1638" y="3542951"/>
            <a:ext cx="831451" cy="185970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16191" y="7554868"/>
            <a:ext cx="1225722" cy="200725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6001" y="7554868"/>
            <a:ext cx="1374514" cy="158130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23613" y="7554868"/>
            <a:ext cx="1148261" cy="197384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393640" y="7554868"/>
            <a:ext cx="958510" cy="158130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742738" y="7554868"/>
            <a:ext cx="1023432" cy="158130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21194" y="3050612"/>
            <a:ext cx="213992" cy="213810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070380" y="7554868"/>
            <a:ext cx="1100893" cy="200725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77570" y="3073162"/>
            <a:ext cx="4343667" cy="200725"/>
          </a:xfrm>
          <a:prstGeom prst="rect">
            <a:avLst/>
          </a:prstGeom>
        </p:spPr>
      </p:pic>
      <p:sp>
        <p:nvSpPr>
          <p:cNvPr id="37" name="object 37" descr=""/>
          <p:cNvSpPr/>
          <p:nvPr/>
        </p:nvSpPr>
        <p:spPr>
          <a:xfrm>
            <a:off x="10614363" y="3157517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 h="0">
                <a:moveTo>
                  <a:pt x="0" y="0"/>
                </a:moveTo>
                <a:lnTo>
                  <a:pt x="213992" y="0"/>
                </a:lnTo>
              </a:path>
            </a:pathLst>
          </a:custGeom>
          <a:ln w="71270">
            <a:solidFill>
              <a:srgbClr val="A2184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8" name="object 38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985229" y="3073162"/>
            <a:ext cx="1725597" cy="200725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55351" y="2463895"/>
            <a:ext cx="11444166" cy="330181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1016000" y="609483"/>
            <a:ext cx="563054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0">
                <a:solidFill>
                  <a:srgbClr val="FFFFFF"/>
                </a:solidFill>
                <a:latin typeface="Arial MT"/>
                <a:cs typeface="Arial MT"/>
              </a:rPr>
              <a:t>Aquisições</a:t>
            </a:r>
            <a:r>
              <a:rPr dirty="0" sz="2600" spc="-1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contratações</a:t>
            </a:r>
            <a:r>
              <a:rPr dirty="0" sz="2600" spc="-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30">
                <a:solidFill>
                  <a:srgbClr val="FFFFFF"/>
                </a:solidFill>
                <a:latin typeface="Arial MT"/>
                <a:cs typeface="Arial MT"/>
              </a:rPr>
              <a:t>sustentáveis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1" name="object 4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845488" y="7692774"/>
            <a:ext cx="15532735" cy="0"/>
          </a:xfrm>
          <a:custGeom>
            <a:avLst/>
            <a:gdLst/>
            <a:ahLst/>
            <a:cxnLst/>
            <a:rect l="l" t="t" r="r" b="b"/>
            <a:pathLst>
              <a:path w="15532735" h="0">
                <a:moveTo>
                  <a:pt x="0" y="0"/>
                </a:moveTo>
                <a:lnTo>
                  <a:pt x="15532415" y="0"/>
                </a:lnTo>
              </a:path>
            </a:pathLst>
          </a:custGeom>
          <a:ln w="17714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845488" y="6612162"/>
            <a:ext cx="15532735" cy="0"/>
          </a:xfrm>
          <a:custGeom>
            <a:avLst/>
            <a:gdLst/>
            <a:ahLst/>
            <a:cxnLst/>
            <a:rect l="l" t="t" r="r" b="b"/>
            <a:pathLst>
              <a:path w="15532735" h="0">
                <a:moveTo>
                  <a:pt x="0" y="0"/>
                </a:moveTo>
                <a:lnTo>
                  <a:pt x="15532415" y="0"/>
                </a:lnTo>
              </a:path>
            </a:pathLst>
          </a:custGeom>
          <a:ln w="1771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845488" y="5531549"/>
            <a:ext cx="11755120" cy="0"/>
          </a:xfrm>
          <a:custGeom>
            <a:avLst/>
            <a:gdLst/>
            <a:ahLst/>
            <a:cxnLst/>
            <a:rect l="l" t="t" r="r" b="b"/>
            <a:pathLst>
              <a:path w="11755119" h="0">
                <a:moveTo>
                  <a:pt x="0" y="0"/>
                </a:moveTo>
                <a:lnTo>
                  <a:pt x="11754746" y="0"/>
                </a:lnTo>
              </a:path>
            </a:pathLst>
          </a:custGeom>
          <a:ln w="1771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3796438" y="5531549"/>
            <a:ext cx="3582035" cy="0"/>
          </a:xfrm>
          <a:custGeom>
            <a:avLst/>
            <a:gdLst/>
            <a:ahLst/>
            <a:cxnLst/>
            <a:rect l="l" t="t" r="r" b="b"/>
            <a:pathLst>
              <a:path w="3582034" h="0">
                <a:moveTo>
                  <a:pt x="0" y="0"/>
                </a:moveTo>
                <a:lnTo>
                  <a:pt x="3581465" y="0"/>
                </a:lnTo>
              </a:path>
            </a:pathLst>
          </a:custGeom>
          <a:ln w="1771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3672461" y="5531549"/>
            <a:ext cx="52069" cy="0"/>
          </a:xfrm>
          <a:custGeom>
            <a:avLst/>
            <a:gdLst/>
            <a:ahLst/>
            <a:cxnLst/>
            <a:rect l="l" t="t" r="r" b="b"/>
            <a:pathLst>
              <a:path w="52069" h="0">
                <a:moveTo>
                  <a:pt x="0" y="0"/>
                </a:moveTo>
                <a:lnTo>
                  <a:pt x="51748" y="0"/>
                </a:lnTo>
              </a:path>
            </a:pathLst>
          </a:custGeom>
          <a:ln w="1771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845488" y="4433222"/>
            <a:ext cx="15532735" cy="0"/>
          </a:xfrm>
          <a:custGeom>
            <a:avLst/>
            <a:gdLst/>
            <a:ahLst/>
            <a:cxnLst/>
            <a:rect l="l" t="t" r="r" b="b"/>
            <a:pathLst>
              <a:path w="15532735" h="0">
                <a:moveTo>
                  <a:pt x="0" y="0"/>
                </a:moveTo>
                <a:lnTo>
                  <a:pt x="15532415" y="0"/>
                </a:lnTo>
              </a:path>
            </a:pathLst>
          </a:custGeom>
          <a:ln w="1771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845488" y="3352609"/>
            <a:ext cx="15532735" cy="0"/>
          </a:xfrm>
          <a:custGeom>
            <a:avLst/>
            <a:gdLst/>
            <a:ahLst/>
            <a:cxnLst/>
            <a:rect l="l" t="t" r="r" b="b"/>
            <a:pathLst>
              <a:path w="15532735" h="0">
                <a:moveTo>
                  <a:pt x="0" y="0"/>
                </a:moveTo>
                <a:lnTo>
                  <a:pt x="15532415" y="0"/>
                </a:lnTo>
              </a:path>
            </a:pathLst>
          </a:custGeom>
          <a:ln w="17714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2722175" y="6231290"/>
            <a:ext cx="762000" cy="1452880"/>
          </a:xfrm>
          <a:custGeom>
            <a:avLst/>
            <a:gdLst/>
            <a:ahLst/>
            <a:cxnLst/>
            <a:rect l="l" t="t" r="r" b="b"/>
            <a:pathLst>
              <a:path w="762000" h="1452879">
                <a:moveTo>
                  <a:pt x="761566" y="1452626"/>
                </a:moveTo>
                <a:lnTo>
                  <a:pt x="0" y="1452626"/>
                </a:lnTo>
                <a:lnTo>
                  <a:pt x="0" y="35429"/>
                </a:lnTo>
                <a:lnTo>
                  <a:pt x="2783" y="21638"/>
                </a:lnTo>
                <a:lnTo>
                  <a:pt x="10374" y="10377"/>
                </a:lnTo>
                <a:lnTo>
                  <a:pt x="21633" y="2784"/>
                </a:lnTo>
                <a:lnTo>
                  <a:pt x="35421" y="0"/>
                </a:lnTo>
                <a:lnTo>
                  <a:pt x="726144" y="0"/>
                </a:lnTo>
                <a:lnTo>
                  <a:pt x="739932" y="2784"/>
                </a:lnTo>
                <a:lnTo>
                  <a:pt x="751191" y="10377"/>
                </a:lnTo>
                <a:lnTo>
                  <a:pt x="758782" y="21638"/>
                </a:lnTo>
                <a:lnTo>
                  <a:pt x="761566" y="35429"/>
                </a:lnTo>
                <a:lnTo>
                  <a:pt x="761566" y="1452626"/>
                </a:lnTo>
                <a:close/>
              </a:path>
            </a:pathLst>
          </a:custGeom>
          <a:solidFill>
            <a:srgbClr val="A21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166273" y="5628981"/>
            <a:ext cx="762000" cy="2055495"/>
          </a:xfrm>
          <a:custGeom>
            <a:avLst/>
            <a:gdLst/>
            <a:ahLst/>
            <a:cxnLst/>
            <a:rect l="l" t="t" r="r" b="b"/>
            <a:pathLst>
              <a:path w="762000" h="2055495">
                <a:moveTo>
                  <a:pt x="761566" y="2054935"/>
                </a:moveTo>
                <a:lnTo>
                  <a:pt x="0" y="2054935"/>
                </a:lnTo>
                <a:lnTo>
                  <a:pt x="0" y="35429"/>
                </a:lnTo>
                <a:lnTo>
                  <a:pt x="2783" y="21638"/>
                </a:lnTo>
                <a:lnTo>
                  <a:pt x="10374" y="10377"/>
                </a:lnTo>
                <a:lnTo>
                  <a:pt x="21633" y="2784"/>
                </a:lnTo>
                <a:lnTo>
                  <a:pt x="35421" y="0"/>
                </a:lnTo>
                <a:lnTo>
                  <a:pt x="726144" y="0"/>
                </a:lnTo>
                <a:lnTo>
                  <a:pt x="739932" y="2784"/>
                </a:lnTo>
                <a:lnTo>
                  <a:pt x="751191" y="10377"/>
                </a:lnTo>
                <a:lnTo>
                  <a:pt x="758782" y="21638"/>
                </a:lnTo>
                <a:lnTo>
                  <a:pt x="761566" y="35429"/>
                </a:lnTo>
                <a:lnTo>
                  <a:pt x="761566" y="2054935"/>
                </a:lnTo>
                <a:close/>
              </a:path>
            </a:pathLst>
          </a:custGeom>
          <a:solidFill>
            <a:srgbClr val="A21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7610370" y="5682126"/>
            <a:ext cx="762000" cy="2002155"/>
          </a:xfrm>
          <a:custGeom>
            <a:avLst/>
            <a:gdLst/>
            <a:ahLst/>
            <a:cxnLst/>
            <a:rect l="l" t="t" r="r" b="b"/>
            <a:pathLst>
              <a:path w="762000" h="2002154">
                <a:moveTo>
                  <a:pt x="761566" y="2001790"/>
                </a:moveTo>
                <a:lnTo>
                  <a:pt x="0" y="2001790"/>
                </a:lnTo>
                <a:lnTo>
                  <a:pt x="0" y="35429"/>
                </a:lnTo>
                <a:lnTo>
                  <a:pt x="2783" y="21638"/>
                </a:lnTo>
                <a:lnTo>
                  <a:pt x="10374" y="10377"/>
                </a:lnTo>
                <a:lnTo>
                  <a:pt x="21633" y="2784"/>
                </a:lnTo>
                <a:lnTo>
                  <a:pt x="35421" y="0"/>
                </a:lnTo>
                <a:lnTo>
                  <a:pt x="726144" y="0"/>
                </a:lnTo>
                <a:lnTo>
                  <a:pt x="739932" y="2784"/>
                </a:lnTo>
                <a:lnTo>
                  <a:pt x="751191" y="10377"/>
                </a:lnTo>
                <a:lnTo>
                  <a:pt x="758782" y="21638"/>
                </a:lnTo>
                <a:lnTo>
                  <a:pt x="761566" y="35429"/>
                </a:lnTo>
                <a:lnTo>
                  <a:pt x="761566" y="2001790"/>
                </a:lnTo>
                <a:close/>
              </a:path>
            </a:pathLst>
          </a:custGeom>
          <a:solidFill>
            <a:srgbClr val="A21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0054467" y="4601514"/>
            <a:ext cx="762000" cy="3082925"/>
          </a:xfrm>
          <a:custGeom>
            <a:avLst/>
            <a:gdLst/>
            <a:ahLst/>
            <a:cxnLst/>
            <a:rect l="l" t="t" r="r" b="b"/>
            <a:pathLst>
              <a:path w="762000" h="3082925">
                <a:moveTo>
                  <a:pt x="761566" y="3082402"/>
                </a:moveTo>
                <a:lnTo>
                  <a:pt x="0" y="3082402"/>
                </a:lnTo>
                <a:lnTo>
                  <a:pt x="0" y="35429"/>
                </a:lnTo>
                <a:lnTo>
                  <a:pt x="2783" y="21639"/>
                </a:lnTo>
                <a:lnTo>
                  <a:pt x="10374" y="10377"/>
                </a:lnTo>
                <a:lnTo>
                  <a:pt x="21633" y="2784"/>
                </a:lnTo>
                <a:lnTo>
                  <a:pt x="35421" y="0"/>
                </a:lnTo>
                <a:lnTo>
                  <a:pt x="726144" y="0"/>
                </a:lnTo>
                <a:lnTo>
                  <a:pt x="739932" y="2784"/>
                </a:lnTo>
                <a:lnTo>
                  <a:pt x="751191" y="10377"/>
                </a:lnTo>
                <a:lnTo>
                  <a:pt x="758782" y="21639"/>
                </a:lnTo>
                <a:lnTo>
                  <a:pt x="761566" y="35429"/>
                </a:lnTo>
                <a:lnTo>
                  <a:pt x="761566" y="3082402"/>
                </a:lnTo>
                <a:close/>
              </a:path>
            </a:pathLst>
          </a:custGeom>
          <a:solidFill>
            <a:srgbClr val="A21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2498565" y="4123210"/>
            <a:ext cx="762000" cy="3561079"/>
          </a:xfrm>
          <a:custGeom>
            <a:avLst/>
            <a:gdLst/>
            <a:ahLst/>
            <a:cxnLst/>
            <a:rect l="l" t="t" r="r" b="b"/>
            <a:pathLst>
              <a:path w="762000" h="3561079">
                <a:moveTo>
                  <a:pt x="761566" y="3560706"/>
                </a:moveTo>
                <a:lnTo>
                  <a:pt x="0" y="3560706"/>
                </a:lnTo>
                <a:lnTo>
                  <a:pt x="0" y="35429"/>
                </a:lnTo>
                <a:lnTo>
                  <a:pt x="2783" y="21639"/>
                </a:lnTo>
                <a:lnTo>
                  <a:pt x="10374" y="10377"/>
                </a:lnTo>
                <a:lnTo>
                  <a:pt x="21634" y="2784"/>
                </a:lnTo>
                <a:lnTo>
                  <a:pt x="35421" y="0"/>
                </a:lnTo>
                <a:lnTo>
                  <a:pt x="726144" y="0"/>
                </a:lnTo>
                <a:lnTo>
                  <a:pt x="739932" y="2784"/>
                </a:lnTo>
                <a:lnTo>
                  <a:pt x="751191" y="10377"/>
                </a:lnTo>
                <a:lnTo>
                  <a:pt x="758782" y="21639"/>
                </a:lnTo>
                <a:lnTo>
                  <a:pt x="761566" y="35429"/>
                </a:lnTo>
                <a:lnTo>
                  <a:pt x="761566" y="3560706"/>
                </a:lnTo>
                <a:close/>
              </a:path>
            </a:pathLst>
          </a:custGeom>
          <a:solidFill>
            <a:srgbClr val="A21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4942661" y="5416402"/>
            <a:ext cx="762000" cy="2267585"/>
          </a:xfrm>
          <a:custGeom>
            <a:avLst/>
            <a:gdLst/>
            <a:ahLst/>
            <a:cxnLst/>
            <a:rect l="l" t="t" r="r" b="b"/>
            <a:pathLst>
              <a:path w="762000" h="2267584">
                <a:moveTo>
                  <a:pt x="761566" y="2267514"/>
                </a:moveTo>
                <a:lnTo>
                  <a:pt x="0" y="2267514"/>
                </a:lnTo>
                <a:lnTo>
                  <a:pt x="0" y="35429"/>
                </a:lnTo>
                <a:lnTo>
                  <a:pt x="2783" y="21638"/>
                </a:lnTo>
                <a:lnTo>
                  <a:pt x="10374" y="10377"/>
                </a:lnTo>
                <a:lnTo>
                  <a:pt x="21634" y="2784"/>
                </a:lnTo>
                <a:lnTo>
                  <a:pt x="35421" y="0"/>
                </a:lnTo>
                <a:lnTo>
                  <a:pt x="726144" y="0"/>
                </a:lnTo>
                <a:lnTo>
                  <a:pt x="739932" y="2784"/>
                </a:lnTo>
                <a:lnTo>
                  <a:pt x="751191" y="10377"/>
                </a:lnTo>
                <a:lnTo>
                  <a:pt x="758782" y="21638"/>
                </a:lnTo>
                <a:lnTo>
                  <a:pt x="761566" y="35429"/>
                </a:lnTo>
                <a:lnTo>
                  <a:pt x="761566" y="2267514"/>
                </a:lnTo>
                <a:close/>
              </a:path>
            </a:pathLst>
          </a:custGeom>
          <a:solidFill>
            <a:srgbClr val="A21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519163" y="7524482"/>
            <a:ext cx="762000" cy="160020"/>
          </a:xfrm>
          <a:custGeom>
            <a:avLst/>
            <a:gdLst/>
            <a:ahLst/>
            <a:cxnLst/>
            <a:rect l="l" t="t" r="r" b="b"/>
            <a:pathLst>
              <a:path w="762000" h="160020">
                <a:moveTo>
                  <a:pt x="761566" y="159434"/>
                </a:moveTo>
                <a:lnTo>
                  <a:pt x="0" y="159434"/>
                </a:lnTo>
                <a:lnTo>
                  <a:pt x="0" y="35429"/>
                </a:lnTo>
                <a:lnTo>
                  <a:pt x="2783" y="21638"/>
                </a:lnTo>
                <a:lnTo>
                  <a:pt x="10374" y="10377"/>
                </a:lnTo>
                <a:lnTo>
                  <a:pt x="21633" y="2784"/>
                </a:lnTo>
                <a:lnTo>
                  <a:pt x="35421" y="0"/>
                </a:lnTo>
                <a:lnTo>
                  <a:pt x="726144" y="0"/>
                </a:lnTo>
                <a:lnTo>
                  <a:pt x="739932" y="2784"/>
                </a:lnTo>
                <a:lnTo>
                  <a:pt x="751191" y="10377"/>
                </a:lnTo>
                <a:lnTo>
                  <a:pt x="758782" y="21638"/>
                </a:lnTo>
                <a:lnTo>
                  <a:pt x="761566" y="35429"/>
                </a:lnTo>
                <a:lnTo>
                  <a:pt x="761566" y="159434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5963261" y="6337580"/>
            <a:ext cx="762000" cy="1346835"/>
          </a:xfrm>
          <a:custGeom>
            <a:avLst/>
            <a:gdLst/>
            <a:ahLst/>
            <a:cxnLst/>
            <a:rect l="l" t="t" r="r" b="b"/>
            <a:pathLst>
              <a:path w="762000" h="1346834">
                <a:moveTo>
                  <a:pt x="761566" y="1346336"/>
                </a:moveTo>
                <a:lnTo>
                  <a:pt x="0" y="1346336"/>
                </a:lnTo>
                <a:lnTo>
                  <a:pt x="0" y="35429"/>
                </a:lnTo>
                <a:lnTo>
                  <a:pt x="2783" y="21638"/>
                </a:lnTo>
                <a:lnTo>
                  <a:pt x="10374" y="10377"/>
                </a:lnTo>
                <a:lnTo>
                  <a:pt x="21633" y="2784"/>
                </a:lnTo>
                <a:lnTo>
                  <a:pt x="35421" y="0"/>
                </a:lnTo>
                <a:lnTo>
                  <a:pt x="726144" y="0"/>
                </a:lnTo>
                <a:lnTo>
                  <a:pt x="739932" y="2784"/>
                </a:lnTo>
                <a:lnTo>
                  <a:pt x="751191" y="10377"/>
                </a:lnTo>
                <a:lnTo>
                  <a:pt x="758782" y="21638"/>
                </a:lnTo>
                <a:lnTo>
                  <a:pt x="761566" y="35429"/>
                </a:lnTo>
                <a:lnTo>
                  <a:pt x="761566" y="1346336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8407358" y="6443870"/>
            <a:ext cx="762000" cy="1240155"/>
          </a:xfrm>
          <a:custGeom>
            <a:avLst/>
            <a:gdLst/>
            <a:ahLst/>
            <a:cxnLst/>
            <a:rect l="l" t="t" r="r" b="b"/>
            <a:pathLst>
              <a:path w="762000" h="1240154">
                <a:moveTo>
                  <a:pt x="761566" y="1240047"/>
                </a:moveTo>
                <a:lnTo>
                  <a:pt x="0" y="1240047"/>
                </a:lnTo>
                <a:lnTo>
                  <a:pt x="0" y="35429"/>
                </a:lnTo>
                <a:lnTo>
                  <a:pt x="2783" y="21638"/>
                </a:lnTo>
                <a:lnTo>
                  <a:pt x="10374" y="10377"/>
                </a:lnTo>
                <a:lnTo>
                  <a:pt x="21633" y="2784"/>
                </a:lnTo>
                <a:lnTo>
                  <a:pt x="35421" y="0"/>
                </a:lnTo>
                <a:lnTo>
                  <a:pt x="726144" y="0"/>
                </a:lnTo>
                <a:lnTo>
                  <a:pt x="739932" y="2784"/>
                </a:lnTo>
                <a:lnTo>
                  <a:pt x="751191" y="10377"/>
                </a:lnTo>
                <a:lnTo>
                  <a:pt x="758782" y="21638"/>
                </a:lnTo>
                <a:lnTo>
                  <a:pt x="761566" y="35429"/>
                </a:lnTo>
                <a:lnTo>
                  <a:pt x="761566" y="1240047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0851455" y="5203823"/>
            <a:ext cx="762000" cy="2480310"/>
          </a:xfrm>
          <a:custGeom>
            <a:avLst/>
            <a:gdLst/>
            <a:ahLst/>
            <a:cxnLst/>
            <a:rect l="l" t="t" r="r" b="b"/>
            <a:pathLst>
              <a:path w="762000" h="2480309">
                <a:moveTo>
                  <a:pt x="761566" y="2480094"/>
                </a:moveTo>
                <a:lnTo>
                  <a:pt x="0" y="2480094"/>
                </a:lnTo>
                <a:lnTo>
                  <a:pt x="0" y="35429"/>
                </a:lnTo>
                <a:lnTo>
                  <a:pt x="2783" y="21639"/>
                </a:lnTo>
                <a:lnTo>
                  <a:pt x="10374" y="10377"/>
                </a:lnTo>
                <a:lnTo>
                  <a:pt x="21634" y="2784"/>
                </a:lnTo>
                <a:lnTo>
                  <a:pt x="35421" y="0"/>
                </a:lnTo>
                <a:lnTo>
                  <a:pt x="726144" y="0"/>
                </a:lnTo>
                <a:lnTo>
                  <a:pt x="739932" y="2784"/>
                </a:lnTo>
                <a:lnTo>
                  <a:pt x="751191" y="10377"/>
                </a:lnTo>
                <a:lnTo>
                  <a:pt x="758782" y="21639"/>
                </a:lnTo>
                <a:lnTo>
                  <a:pt x="761566" y="35429"/>
                </a:lnTo>
                <a:lnTo>
                  <a:pt x="761566" y="2480094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3295552" y="5310112"/>
            <a:ext cx="762000" cy="2374265"/>
          </a:xfrm>
          <a:custGeom>
            <a:avLst/>
            <a:gdLst/>
            <a:ahLst/>
            <a:cxnLst/>
            <a:rect l="l" t="t" r="r" b="b"/>
            <a:pathLst>
              <a:path w="762000" h="2374265">
                <a:moveTo>
                  <a:pt x="761566" y="2373804"/>
                </a:moveTo>
                <a:lnTo>
                  <a:pt x="0" y="2373804"/>
                </a:lnTo>
                <a:lnTo>
                  <a:pt x="0" y="35429"/>
                </a:lnTo>
                <a:lnTo>
                  <a:pt x="2783" y="21638"/>
                </a:lnTo>
                <a:lnTo>
                  <a:pt x="10374" y="10377"/>
                </a:lnTo>
                <a:lnTo>
                  <a:pt x="21634" y="2784"/>
                </a:lnTo>
                <a:lnTo>
                  <a:pt x="35421" y="0"/>
                </a:lnTo>
                <a:lnTo>
                  <a:pt x="726144" y="0"/>
                </a:lnTo>
                <a:lnTo>
                  <a:pt x="739932" y="2784"/>
                </a:lnTo>
                <a:lnTo>
                  <a:pt x="751191" y="10377"/>
                </a:lnTo>
                <a:lnTo>
                  <a:pt x="758782" y="21638"/>
                </a:lnTo>
                <a:lnTo>
                  <a:pt x="761566" y="35429"/>
                </a:lnTo>
                <a:lnTo>
                  <a:pt x="761566" y="2373804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5739650" y="5788416"/>
            <a:ext cx="762000" cy="1896110"/>
          </a:xfrm>
          <a:custGeom>
            <a:avLst/>
            <a:gdLst/>
            <a:ahLst/>
            <a:cxnLst/>
            <a:rect l="l" t="t" r="r" b="b"/>
            <a:pathLst>
              <a:path w="762000" h="1896109">
                <a:moveTo>
                  <a:pt x="761566" y="1895500"/>
                </a:moveTo>
                <a:lnTo>
                  <a:pt x="0" y="1895500"/>
                </a:lnTo>
                <a:lnTo>
                  <a:pt x="0" y="35429"/>
                </a:lnTo>
                <a:lnTo>
                  <a:pt x="2783" y="21638"/>
                </a:lnTo>
                <a:lnTo>
                  <a:pt x="10374" y="10377"/>
                </a:lnTo>
                <a:lnTo>
                  <a:pt x="21634" y="2784"/>
                </a:lnTo>
                <a:lnTo>
                  <a:pt x="35421" y="0"/>
                </a:lnTo>
                <a:lnTo>
                  <a:pt x="726144" y="0"/>
                </a:lnTo>
                <a:lnTo>
                  <a:pt x="739932" y="2784"/>
                </a:lnTo>
                <a:lnTo>
                  <a:pt x="751191" y="10377"/>
                </a:lnTo>
                <a:lnTo>
                  <a:pt x="758782" y="21638"/>
                </a:lnTo>
                <a:lnTo>
                  <a:pt x="761566" y="35429"/>
                </a:lnTo>
                <a:lnTo>
                  <a:pt x="761566" y="1895500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2100" y="6343268"/>
            <a:ext cx="277566" cy="206481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6472" y="5748523"/>
            <a:ext cx="275078" cy="208699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50570" y="5802591"/>
            <a:ext cx="277290" cy="208699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00757" y="4723456"/>
            <a:ext cx="271201" cy="206481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42640" y="4236572"/>
            <a:ext cx="272584" cy="206757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78434" y="5532255"/>
            <a:ext cx="283101" cy="206481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47921" y="7104121"/>
            <a:ext cx="95749" cy="155559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03186" y="6451403"/>
            <a:ext cx="278396" cy="208695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47283" y="6559536"/>
            <a:ext cx="273139" cy="208699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87228" y="5317923"/>
            <a:ext cx="280887" cy="206757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531326" y="5426333"/>
            <a:ext cx="286146" cy="204266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979849" y="5910726"/>
            <a:ext cx="278121" cy="208699"/>
          </a:xfrm>
          <a:prstGeom prst="rect">
            <a:avLst/>
          </a:prstGeom>
        </p:spPr>
      </p:pic>
      <p:sp>
        <p:nvSpPr>
          <p:cNvPr id="33" name="object 33" descr=""/>
          <p:cNvSpPr/>
          <p:nvPr/>
        </p:nvSpPr>
        <p:spPr>
          <a:xfrm>
            <a:off x="1675907" y="7691759"/>
            <a:ext cx="57785" cy="19050"/>
          </a:xfrm>
          <a:custGeom>
            <a:avLst/>
            <a:gdLst/>
            <a:ahLst/>
            <a:cxnLst/>
            <a:rect l="l" t="t" r="r" b="b"/>
            <a:pathLst>
              <a:path w="57785" h="19050">
                <a:moveTo>
                  <a:pt x="57560" y="18822"/>
                </a:moveTo>
                <a:lnTo>
                  <a:pt x="0" y="18822"/>
                </a:lnTo>
                <a:lnTo>
                  <a:pt x="0" y="0"/>
                </a:lnTo>
                <a:lnTo>
                  <a:pt x="57560" y="0"/>
                </a:lnTo>
                <a:lnTo>
                  <a:pt x="57560" y="18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4" name="object 3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98522" y="6522111"/>
            <a:ext cx="225536" cy="155282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94924" y="5440760"/>
            <a:ext cx="229134" cy="155282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00278" y="4359410"/>
            <a:ext cx="223780" cy="155282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00735" y="3278059"/>
            <a:ext cx="223322" cy="155282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876559" y="7831818"/>
            <a:ext cx="1217344" cy="199569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254254" y="7831818"/>
            <a:ext cx="1365119" cy="157220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818466" y="7831818"/>
            <a:ext cx="1140412" cy="196248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355281" y="7831818"/>
            <a:ext cx="951958" cy="157220"/>
          </a:xfrm>
          <a:prstGeom prst="rect">
            <a:avLst/>
          </a:prstGeom>
        </p:spPr>
      </p:pic>
      <p:pic>
        <p:nvPicPr>
          <p:cNvPr id="42" name="object 42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771995" y="7831818"/>
            <a:ext cx="1016436" cy="157220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167401" y="7831818"/>
            <a:ext cx="1093368" cy="199569"/>
          </a:xfrm>
          <a:prstGeom prst="rect">
            <a:avLst/>
          </a:prstGeom>
        </p:spPr>
      </p:pic>
      <p:pic>
        <p:nvPicPr>
          <p:cNvPr id="44" name="object 44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530008" y="8276483"/>
            <a:ext cx="212530" cy="212579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889206" y="8301394"/>
            <a:ext cx="2058886" cy="193757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257479" y="8276483"/>
            <a:ext cx="212530" cy="212579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622211" y="8298903"/>
            <a:ext cx="2566966" cy="196248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367627" y="2673407"/>
            <a:ext cx="8718442" cy="325235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1016000" y="609483"/>
            <a:ext cx="563054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0">
                <a:solidFill>
                  <a:srgbClr val="FFFFFF"/>
                </a:solidFill>
                <a:latin typeface="Arial MT"/>
                <a:cs typeface="Arial MT"/>
              </a:rPr>
              <a:t>Aquisições</a:t>
            </a:r>
            <a:r>
              <a:rPr dirty="0" sz="2600" spc="-1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contratações</a:t>
            </a:r>
            <a:r>
              <a:rPr dirty="0" sz="2600" spc="-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30">
                <a:solidFill>
                  <a:srgbClr val="FFFFFF"/>
                </a:solidFill>
                <a:latin typeface="Arial MT"/>
                <a:cs typeface="Arial MT"/>
              </a:rPr>
              <a:t>sustentáveis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50" name="object 5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8555430"/>
            <a:ext cx="18288000" cy="1731645"/>
            <a:chOff x="0" y="8555430"/>
            <a:chExt cx="18288000" cy="1731645"/>
          </a:xfrm>
        </p:grpSpPr>
        <p:sp>
          <p:nvSpPr>
            <p:cNvPr id="3" name="object 3" descr=""/>
            <p:cNvSpPr/>
            <p:nvPr/>
          </p:nvSpPr>
          <p:spPr>
            <a:xfrm>
              <a:off x="0" y="8586167"/>
              <a:ext cx="18288000" cy="1701164"/>
            </a:xfrm>
            <a:custGeom>
              <a:avLst/>
              <a:gdLst/>
              <a:ahLst/>
              <a:cxnLst/>
              <a:rect l="l" t="t" r="r" b="b"/>
              <a:pathLst>
                <a:path w="18288000" h="1701165">
                  <a:moveTo>
                    <a:pt x="18287998" y="1700832"/>
                  </a:moveTo>
                  <a:lnTo>
                    <a:pt x="0" y="1700832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700832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2896" y="8586177"/>
              <a:ext cx="17615535" cy="1701164"/>
            </a:xfrm>
            <a:custGeom>
              <a:avLst/>
              <a:gdLst/>
              <a:ahLst/>
              <a:cxnLst/>
              <a:rect l="l" t="t" r="r" b="b"/>
              <a:pathLst>
                <a:path w="17615535" h="1701165">
                  <a:moveTo>
                    <a:pt x="1663598" y="1666633"/>
                  </a:moveTo>
                  <a:lnTo>
                    <a:pt x="1662912" y="1618449"/>
                  </a:lnTo>
                  <a:lnTo>
                    <a:pt x="1660880" y="1570596"/>
                  </a:lnTo>
                  <a:lnTo>
                    <a:pt x="1657489" y="1523098"/>
                  </a:lnTo>
                  <a:lnTo>
                    <a:pt x="1652790" y="1475981"/>
                  </a:lnTo>
                  <a:lnTo>
                    <a:pt x="1646796" y="1429258"/>
                  </a:lnTo>
                  <a:lnTo>
                    <a:pt x="1639506" y="1382941"/>
                  </a:lnTo>
                  <a:lnTo>
                    <a:pt x="1630959" y="1337068"/>
                  </a:lnTo>
                  <a:lnTo>
                    <a:pt x="1621167" y="1291640"/>
                  </a:lnTo>
                  <a:lnTo>
                    <a:pt x="1610144" y="1246682"/>
                  </a:lnTo>
                  <a:lnTo>
                    <a:pt x="1597914" y="1202207"/>
                  </a:lnTo>
                  <a:lnTo>
                    <a:pt x="1584490" y="1158252"/>
                  </a:lnTo>
                  <a:lnTo>
                    <a:pt x="1569897" y="1114806"/>
                  </a:lnTo>
                  <a:lnTo>
                    <a:pt x="1554149" y="1071918"/>
                  </a:lnTo>
                  <a:lnTo>
                    <a:pt x="1537258" y="1029576"/>
                  </a:lnTo>
                  <a:lnTo>
                    <a:pt x="1519262" y="987831"/>
                  </a:lnTo>
                  <a:lnTo>
                    <a:pt x="1500162" y="946670"/>
                  </a:lnTo>
                  <a:lnTo>
                    <a:pt x="1479994" y="906132"/>
                  </a:lnTo>
                  <a:lnTo>
                    <a:pt x="1458747" y="866228"/>
                  </a:lnTo>
                  <a:lnTo>
                    <a:pt x="1436471" y="826985"/>
                  </a:lnTo>
                  <a:lnTo>
                    <a:pt x="1413167" y="788416"/>
                  </a:lnTo>
                  <a:lnTo>
                    <a:pt x="1388859" y="750531"/>
                  </a:lnTo>
                  <a:lnTo>
                    <a:pt x="1363560" y="713346"/>
                  </a:lnTo>
                  <a:lnTo>
                    <a:pt x="1337297" y="676910"/>
                  </a:lnTo>
                  <a:lnTo>
                    <a:pt x="1310081" y="641210"/>
                  </a:lnTo>
                  <a:lnTo>
                    <a:pt x="1281938" y="606272"/>
                  </a:lnTo>
                  <a:lnTo>
                    <a:pt x="1252867" y="572122"/>
                  </a:lnTo>
                  <a:lnTo>
                    <a:pt x="1222921" y="538772"/>
                  </a:lnTo>
                  <a:lnTo>
                    <a:pt x="1192085" y="506247"/>
                  </a:lnTo>
                  <a:lnTo>
                    <a:pt x="1160399" y="474560"/>
                  </a:lnTo>
                  <a:lnTo>
                    <a:pt x="1127874" y="443725"/>
                  </a:lnTo>
                  <a:lnTo>
                    <a:pt x="1094524" y="413766"/>
                  </a:lnTo>
                  <a:lnTo>
                    <a:pt x="1060373" y="384708"/>
                  </a:lnTo>
                  <a:lnTo>
                    <a:pt x="1025436" y="356565"/>
                  </a:lnTo>
                  <a:lnTo>
                    <a:pt x="989736" y="329349"/>
                  </a:lnTo>
                  <a:lnTo>
                    <a:pt x="953287" y="303072"/>
                  </a:lnTo>
                  <a:lnTo>
                    <a:pt x="916114" y="277787"/>
                  </a:lnTo>
                  <a:lnTo>
                    <a:pt x="878230" y="253466"/>
                  </a:lnTo>
                  <a:lnTo>
                    <a:pt x="839660" y="230162"/>
                  </a:lnTo>
                  <a:lnTo>
                    <a:pt x="800404" y="207886"/>
                  </a:lnTo>
                  <a:lnTo>
                    <a:pt x="760501" y="186651"/>
                  </a:lnTo>
                  <a:lnTo>
                    <a:pt x="719963" y="166471"/>
                  </a:lnTo>
                  <a:lnTo>
                    <a:pt x="678815" y="147370"/>
                  </a:lnTo>
                  <a:lnTo>
                    <a:pt x="637057" y="129374"/>
                  </a:lnTo>
                  <a:lnTo>
                    <a:pt x="594728" y="112496"/>
                  </a:lnTo>
                  <a:lnTo>
                    <a:pt x="551827" y="96748"/>
                  </a:lnTo>
                  <a:lnTo>
                    <a:pt x="508393" y="82156"/>
                  </a:lnTo>
                  <a:lnTo>
                    <a:pt x="464426" y="68732"/>
                  </a:lnTo>
                  <a:lnTo>
                    <a:pt x="419963" y="56502"/>
                  </a:lnTo>
                  <a:lnTo>
                    <a:pt x="375005" y="45478"/>
                  </a:lnTo>
                  <a:lnTo>
                    <a:pt x="329577" y="35674"/>
                  </a:lnTo>
                  <a:lnTo>
                    <a:pt x="283692" y="27127"/>
                  </a:lnTo>
                  <a:lnTo>
                    <a:pt x="237388" y="19850"/>
                  </a:lnTo>
                  <a:lnTo>
                    <a:pt x="190665" y="13843"/>
                  </a:lnTo>
                  <a:lnTo>
                    <a:pt x="143548" y="9144"/>
                  </a:lnTo>
                  <a:lnTo>
                    <a:pt x="96050" y="5765"/>
                  </a:lnTo>
                  <a:lnTo>
                    <a:pt x="48196" y="3721"/>
                  </a:lnTo>
                  <a:lnTo>
                    <a:pt x="0" y="3035"/>
                  </a:lnTo>
                  <a:lnTo>
                    <a:pt x="0" y="743839"/>
                  </a:lnTo>
                  <a:lnTo>
                    <a:pt x="47485" y="745045"/>
                  </a:lnTo>
                  <a:lnTo>
                    <a:pt x="94361" y="748601"/>
                  </a:lnTo>
                  <a:lnTo>
                    <a:pt x="140538" y="754468"/>
                  </a:lnTo>
                  <a:lnTo>
                    <a:pt x="185978" y="762584"/>
                  </a:lnTo>
                  <a:lnTo>
                    <a:pt x="230632" y="772896"/>
                  </a:lnTo>
                  <a:lnTo>
                    <a:pt x="274421" y="785329"/>
                  </a:lnTo>
                  <a:lnTo>
                    <a:pt x="317296" y="799833"/>
                  </a:lnTo>
                  <a:lnTo>
                    <a:pt x="359194" y="816356"/>
                  </a:lnTo>
                  <a:lnTo>
                    <a:pt x="400075" y="834834"/>
                  </a:lnTo>
                  <a:lnTo>
                    <a:pt x="439864" y="855218"/>
                  </a:lnTo>
                  <a:lnTo>
                    <a:pt x="478510" y="877430"/>
                  </a:lnTo>
                  <a:lnTo>
                    <a:pt x="515950" y="901433"/>
                  </a:lnTo>
                  <a:lnTo>
                    <a:pt x="552132" y="927163"/>
                  </a:lnTo>
                  <a:lnTo>
                    <a:pt x="586994" y="954557"/>
                  </a:lnTo>
                  <a:lnTo>
                    <a:pt x="620471" y="983564"/>
                  </a:lnTo>
                  <a:lnTo>
                    <a:pt x="652526" y="1014120"/>
                  </a:lnTo>
                  <a:lnTo>
                    <a:pt x="683082" y="1046175"/>
                  </a:lnTo>
                  <a:lnTo>
                    <a:pt x="712089" y="1079652"/>
                  </a:lnTo>
                  <a:lnTo>
                    <a:pt x="739482" y="1114513"/>
                  </a:lnTo>
                  <a:lnTo>
                    <a:pt x="765213" y="1150696"/>
                  </a:lnTo>
                  <a:lnTo>
                    <a:pt x="789216" y="1188135"/>
                  </a:lnTo>
                  <a:lnTo>
                    <a:pt x="811428" y="1226781"/>
                  </a:lnTo>
                  <a:lnTo>
                    <a:pt x="831811" y="1266571"/>
                  </a:lnTo>
                  <a:lnTo>
                    <a:pt x="850290" y="1307439"/>
                  </a:lnTo>
                  <a:lnTo>
                    <a:pt x="866813" y="1349349"/>
                  </a:lnTo>
                  <a:lnTo>
                    <a:pt x="881316" y="1392224"/>
                  </a:lnTo>
                  <a:lnTo>
                    <a:pt x="893749" y="1436014"/>
                  </a:lnTo>
                  <a:lnTo>
                    <a:pt x="904062" y="1480667"/>
                  </a:lnTo>
                  <a:lnTo>
                    <a:pt x="912177" y="1526108"/>
                  </a:lnTo>
                  <a:lnTo>
                    <a:pt x="918044" y="1572285"/>
                  </a:lnTo>
                  <a:lnTo>
                    <a:pt x="921600" y="1619148"/>
                  </a:lnTo>
                  <a:lnTo>
                    <a:pt x="922807" y="1666633"/>
                  </a:lnTo>
                  <a:lnTo>
                    <a:pt x="1663598" y="1666633"/>
                  </a:lnTo>
                  <a:close/>
                </a:path>
                <a:path w="17615535" h="1701165">
                  <a:moveTo>
                    <a:pt x="7621943" y="880999"/>
                  </a:moveTo>
                  <a:lnTo>
                    <a:pt x="6740957" y="0"/>
                  </a:lnTo>
                  <a:lnTo>
                    <a:pt x="5859818" y="881138"/>
                  </a:lnTo>
                  <a:lnTo>
                    <a:pt x="6679514" y="1700822"/>
                  </a:lnTo>
                  <a:lnTo>
                    <a:pt x="6802399" y="1700822"/>
                  </a:lnTo>
                  <a:lnTo>
                    <a:pt x="7621943" y="881278"/>
                  </a:lnTo>
                  <a:lnTo>
                    <a:pt x="7621943" y="880999"/>
                  </a:lnTo>
                  <a:close/>
                </a:path>
                <a:path w="17615535" h="1701165">
                  <a:moveTo>
                    <a:pt x="8470748" y="848702"/>
                  </a:moveTo>
                  <a:lnTo>
                    <a:pt x="8469401" y="800544"/>
                  </a:lnTo>
                  <a:lnTo>
                    <a:pt x="8465426" y="753084"/>
                  </a:lnTo>
                  <a:lnTo>
                    <a:pt x="8458873" y="706412"/>
                  </a:lnTo>
                  <a:lnTo>
                    <a:pt x="8449831" y="660590"/>
                  </a:lnTo>
                  <a:lnTo>
                    <a:pt x="8438350" y="615683"/>
                  </a:lnTo>
                  <a:lnTo>
                    <a:pt x="8424532" y="571766"/>
                  </a:lnTo>
                  <a:lnTo>
                    <a:pt x="8408429" y="528904"/>
                  </a:lnTo>
                  <a:lnTo>
                    <a:pt x="8390115" y="487184"/>
                  </a:lnTo>
                  <a:lnTo>
                    <a:pt x="8369668" y="446671"/>
                  </a:lnTo>
                  <a:lnTo>
                    <a:pt x="8347151" y="407441"/>
                  </a:lnTo>
                  <a:lnTo>
                    <a:pt x="8322640" y="369557"/>
                  </a:lnTo>
                  <a:lnTo>
                    <a:pt x="8296211" y="333082"/>
                  </a:lnTo>
                  <a:lnTo>
                    <a:pt x="8267928" y="298119"/>
                  </a:lnTo>
                  <a:lnTo>
                    <a:pt x="8237868" y="264706"/>
                  </a:lnTo>
                  <a:lnTo>
                    <a:pt x="8206092" y="232943"/>
                  </a:lnTo>
                  <a:lnTo>
                    <a:pt x="8172691" y="202869"/>
                  </a:lnTo>
                  <a:lnTo>
                    <a:pt x="8137715" y="174586"/>
                  </a:lnTo>
                  <a:lnTo>
                    <a:pt x="8101254" y="148158"/>
                  </a:lnTo>
                  <a:lnTo>
                    <a:pt x="8063370" y="123647"/>
                  </a:lnTo>
                  <a:lnTo>
                    <a:pt x="8024139" y="101130"/>
                  </a:lnTo>
                  <a:lnTo>
                    <a:pt x="7983626" y="80683"/>
                  </a:lnTo>
                  <a:lnTo>
                    <a:pt x="7941907" y="62369"/>
                  </a:lnTo>
                  <a:lnTo>
                    <a:pt x="7899057" y="46266"/>
                  </a:lnTo>
                  <a:lnTo>
                    <a:pt x="7855140" y="32448"/>
                  </a:lnTo>
                  <a:lnTo>
                    <a:pt x="7810233" y="20980"/>
                  </a:lnTo>
                  <a:lnTo>
                    <a:pt x="7764412" y="11925"/>
                  </a:lnTo>
                  <a:lnTo>
                    <a:pt x="7717739" y="5384"/>
                  </a:lnTo>
                  <a:lnTo>
                    <a:pt x="7670279" y="1397"/>
                  </a:lnTo>
                  <a:lnTo>
                    <a:pt x="7622133" y="50"/>
                  </a:lnTo>
                  <a:lnTo>
                    <a:pt x="7622133" y="1697316"/>
                  </a:lnTo>
                  <a:lnTo>
                    <a:pt x="7670279" y="1695970"/>
                  </a:lnTo>
                  <a:lnTo>
                    <a:pt x="7717739" y="1691995"/>
                  </a:lnTo>
                  <a:lnTo>
                    <a:pt x="7764412" y="1685442"/>
                  </a:lnTo>
                  <a:lnTo>
                    <a:pt x="7810233" y="1676400"/>
                  </a:lnTo>
                  <a:lnTo>
                    <a:pt x="7855140" y="1664919"/>
                  </a:lnTo>
                  <a:lnTo>
                    <a:pt x="7899057" y="1651101"/>
                  </a:lnTo>
                  <a:lnTo>
                    <a:pt x="7941907" y="1634998"/>
                  </a:lnTo>
                  <a:lnTo>
                    <a:pt x="7983626" y="1616684"/>
                  </a:lnTo>
                  <a:lnTo>
                    <a:pt x="8024139" y="1596237"/>
                  </a:lnTo>
                  <a:lnTo>
                    <a:pt x="8063370" y="1573720"/>
                  </a:lnTo>
                  <a:lnTo>
                    <a:pt x="8101254" y="1549209"/>
                  </a:lnTo>
                  <a:lnTo>
                    <a:pt x="8137715" y="1522780"/>
                  </a:lnTo>
                  <a:lnTo>
                    <a:pt x="8172691" y="1494497"/>
                  </a:lnTo>
                  <a:lnTo>
                    <a:pt x="8206092" y="1464437"/>
                  </a:lnTo>
                  <a:lnTo>
                    <a:pt x="8237868" y="1432661"/>
                  </a:lnTo>
                  <a:lnTo>
                    <a:pt x="8267928" y="1399260"/>
                  </a:lnTo>
                  <a:lnTo>
                    <a:pt x="8296211" y="1364284"/>
                  </a:lnTo>
                  <a:lnTo>
                    <a:pt x="8322640" y="1327823"/>
                  </a:lnTo>
                  <a:lnTo>
                    <a:pt x="8347151" y="1289939"/>
                  </a:lnTo>
                  <a:lnTo>
                    <a:pt x="8369668" y="1250708"/>
                  </a:lnTo>
                  <a:lnTo>
                    <a:pt x="8390115" y="1210195"/>
                  </a:lnTo>
                  <a:lnTo>
                    <a:pt x="8408429" y="1168476"/>
                  </a:lnTo>
                  <a:lnTo>
                    <a:pt x="8424532" y="1125626"/>
                  </a:lnTo>
                  <a:lnTo>
                    <a:pt x="8438350" y="1081709"/>
                  </a:lnTo>
                  <a:lnTo>
                    <a:pt x="8449831" y="1036802"/>
                  </a:lnTo>
                  <a:lnTo>
                    <a:pt x="8458873" y="990981"/>
                  </a:lnTo>
                  <a:lnTo>
                    <a:pt x="8465426" y="944308"/>
                  </a:lnTo>
                  <a:lnTo>
                    <a:pt x="8469401" y="896848"/>
                  </a:lnTo>
                  <a:lnTo>
                    <a:pt x="8470748" y="848702"/>
                  </a:lnTo>
                  <a:close/>
                </a:path>
                <a:path w="17615535" h="1701165">
                  <a:moveTo>
                    <a:pt x="9319933" y="50"/>
                  </a:moveTo>
                  <a:lnTo>
                    <a:pt x="9271775" y="1397"/>
                  </a:lnTo>
                  <a:lnTo>
                    <a:pt x="9224327" y="5384"/>
                  </a:lnTo>
                  <a:lnTo>
                    <a:pt x="9177655" y="11925"/>
                  </a:lnTo>
                  <a:lnTo>
                    <a:pt x="9131821" y="20980"/>
                  </a:lnTo>
                  <a:lnTo>
                    <a:pt x="9086913" y="32448"/>
                  </a:lnTo>
                  <a:lnTo>
                    <a:pt x="9043010" y="46266"/>
                  </a:lnTo>
                  <a:lnTo>
                    <a:pt x="9000147" y="62369"/>
                  </a:lnTo>
                  <a:lnTo>
                    <a:pt x="8958440" y="80683"/>
                  </a:lnTo>
                  <a:lnTo>
                    <a:pt x="8917927" y="101130"/>
                  </a:lnTo>
                  <a:lnTo>
                    <a:pt x="8878684" y="123647"/>
                  </a:lnTo>
                  <a:lnTo>
                    <a:pt x="8840800" y="148158"/>
                  </a:lnTo>
                  <a:lnTo>
                    <a:pt x="8804338" y="174586"/>
                  </a:lnTo>
                  <a:lnTo>
                    <a:pt x="8769375" y="202869"/>
                  </a:lnTo>
                  <a:lnTo>
                    <a:pt x="8735962" y="232943"/>
                  </a:lnTo>
                  <a:lnTo>
                    <a:pt x="8704199" y="264706"/>
                  </a:lnTo>
                  <a:lnTo>
                    <a:pt x="8674125" y="298119"/>
                  </a:lnTo>
                  <a:lnTo>
                    <a:pt x="8645842" y="333082"/>
                  </a:lnTo>
                  <a:lnTo>
                    <a:pt x="8619414" y="369557"/>
                  </a:lnTo>
                  <a:lnTo>
                    <a:pt x="8594903" y="407441"/>
                  </a:lnTo>
                  <a:lnTo>
                    <a:pt x="8572386" y="446671"/>
                  </a:lnTo>
                  <a:lnTo>
                    <a:pt x="8551939" y="487184"/>
                  </a:lnTo>
                  <a:lnTo>
                    <a:pt x="8533625" y="528904"/>
                  </a:lnTo>
                  <a:lnTo>
                    <a:pt x="8517522" y="571766"/>
                  </a:lnTo>
                  <a:lnTo>
                    <a:pt x="8503704" y="615683"/>
                  </a:lnTo>
                  <a:lnTo>
                    <a:pt x="8492236" y="660590"/>
                  </a:lnTo>
                  <a:lnTo>
                    <a:pt x="8483194" y="706412"/>
                  </a:lnTo>
                  <a:lnTo>
                    <a:pt x="8476640" y="753084"/>
                  </a:lnTo>
                  <a:lnTo>
                    <a:pt x="8472653" y="800544"/>
                  </a:lnTo>
                  <a:lnTo>
                    <a:pt x="8471319" y="848702"/>
                  </a:lnTo>
                  <a:lnTo>
                    <a:pt x="8472653" y="896848"/>
                  </a:lnTo>
                  <a:lnTo>
                    <a:pt x="8476640" y="944308"/>
                  </a:lnTo>
                  <a:lnTo>
                    <a:pt x="8483194" y="990981"/>
                  </a:lnTo>
                  <a:lnTo>
                    <a:pt x="8492236" y="1036802"/>
                  </a:lnTo>
                  <a:lnTo>
                    <a:pt x="8503704" y="1081709"/>
                  </a:lnTo>
                  <a:lnTo>
                    <a:pt x="8517522" y="1125626"/>
                  </a:lnTo>
                  <a:lnTo>
                    <a:pt x="8533625" y="1168476"/>
                  </a:lnTo>
                  <a:lnTo>
                    <a:pt x="8551939" y="1210195"/>
                  </a:lnTo>
                  <a:lnTo>
                    <a:pt x="8572386" y="1250708"/>
                  </a:lnTo>
                  <a:lnTo>
                    <a:pt x="8594903" y="1289939"/>
                  </a:lnTo>
                  <a:lnTo>
                    <a:pt x="8619414" y="1327823"/>
                  </a:lnTo>
                  <a:lnTo>
                    <a:pt x="8645842" y="1364284"/>
                  </a:lnTo>
                  <a:lnTo>
                    <a:pt x="8674125" y="1399260"/>
                  </a:lnTo>
                  <a:lnTo>
                    <a:pt x="8704199" y="1432661"/>
                  </a:lnTo>
                  <a:lnTo>
                    <a:pt x="8735962" y="1464437"/>
                  </a:lnTo>
                  <a:lnTo>
                    <a:pt x="8769375" y="1494497"/>
                  </a:lnTo>
                  <a:lnTo>
                    <a:pt x="8804338" y="1522780"/>
                  </a:lnTo>
                  <a:lnTo>
                    <a:pt x="8840800" y="1549209"/>
                  </a:lnTo>
                  <a:lnTo>
                    <a:pt x="8878684" y="1573720"/>
                  </a:lnTo>
                  <a:lnTo>
                    <a:pt x="8917927" y="1596237"/>
                  </a:lnTo>
                  <a:lnTo>
                    <a:pt x="8958440" y="1616684"/>
                  </a:lnTo>
                  <a:lnTo>
                    <a:pt x="9000147" y="1634998"/>
                  </a:lnTo>
                  <a:lnTo>
                    <a:pt x="9043010" y="1651101"/>
                  </a:lnTo>
                  <a:lnTo>
                    <a:pt x="9086913" y="1664919"/>
                  </a:lnTo>
                  <a:lnTo>
                    <a:pt x="9131821" y="1676400"/>
                  </a:lnTo>
                  <a:lnTo>
                    <a:pt x="9177655" y="1685442"/>
                  </a:lnTo>
                  <a:lnTo>
                    <a:pt x="9224327" y="1691995"/>
                  </a:lnTo>
                  <a:lnTo>
                    <a:pt x="9271775" y="1695970"/>
                  </a:lnTo>
                  <a:lnTo>
                    <a:pt x="9319933" y="1697316"/>
                  </a:lnTo>
                  <a:lnTo>
                    <a:pt x="9319933" y="50"/>
                  </a:lnTo>
                  <a:close/>
                </a:path>
                <a:path w="17615535" h="1701165">
                  <a:moveTo>
                    <a:pt x="17614951" y="1697380"/>
                  </a:moveTo>
                  <a:lnTo>
                    <a:pt x="15917596" y="0"/>
                  </a:lnTo>
                  <a:lnTo>
                    <a:pt x="15917596" y="1697380"/>
                  </a:lnTo>
                  <a:lnTo>
                    <a:pt x="16766274" y="1697380"/>
                  </a:lnTo>
                  <a:lnTo>
                    <a:pt x="17614951" y="169738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828327" y="8586174"/>
              <a:ext cx="1761489" cy="1701164"/>
            </a:xfrm>
            <a:custGeom>
              <a:avLst/>
              <a:gdLst/>
              <a:ahLst/>
              <a:cxnLst/>
              <a:rect l="l" t="t" r="r" b="b"/>
              <a:pathLst>
                <a:path w="1761490" h="1701165">
                  <a:moveTo>
                    <a:pt x="0" y="1700825"/>
                  </a:moveTo>
                  <a:lnTo>
                    <a:pt x="1760945" y="1700825"/>
                  </a:lnTo>
                  <a:lnTo>
                    <a:pt x="1759516" y="1665570"/>
                  </a:lnTo>
                  <a:lnTo>
                    <a:pt x="1756282" y="1617728"/>
                  </a:lnTo>
                  <a:lnTo>
                    <a:pt x="1751782" y="1570243"/>
                  </a:lnTo>
                  <a:lnTo>
                    <a:pt x="1746036" y="1523132"/>
                  </a:lnTo>
                  <a:lnTo>
                    <a:pt x="1739058" y="1476412"/>
                  </a:lnTo>
                  <a:lnTo>
                    <a:pt x="1730865" y="1430101"/>
                  </a:lnTo>
                  <a:lnTo>
                    <a:pt x="1721476" y="1384214"/>
                  </a:lnTo>
                  <a:lnTo>
                    <a:pt x="1710906" y="1338768"/>
                  </a:lnTo>
                  <a:lnTo>
                    <a:pt x="1699172" y="1293781"/>
                  </a:lnTo>
                  <a:lnTo>
                    <a:pt x="1686291" y="1249269"/>
                  </a:lnTo>
                  <a:lnTo>
                    <a:pt x="1672280" y="1205249"/>
                  </a:lnTo>
                  <a:lnTo>
                    <a:pt x="1657155" y="1161737"/>
                  </a:lnTo>
                  <a:lnTo>
                    <a:pt x="1640934" y="1118752"/>
                  </a:lnTo>
                  <a:lnTo>
                    <a:pt x="1623633" y="1076308"/>
                  </a:lnTo>
                  <a:lnTo>
                    <a:pt x="1605269" y="1034423"/>
                  </a:lnTo>
                  <a:lnTo>
                    <a:pt x="1585859" y="993115"/>
                  </a:lnTo>
                  <a:lnTo>
                    <a:pt x="1565419" y="952399"/>
                  </a:lnTo>
                  <a:lnTo>
                    <a:pt x="1543967" y="912292"/>
                  </a:lnTo>
                  <a:lnTo>
                    <a:pt x="1521519" y="872812"/>
                  </a:lnTo>
                  <a:lnTo>
                    <a:pt x="1498092" y="833975"/>
                  </a:lnTo>
                  <a:lnTo>
                    <a:pt x="1473703" y="795798"/>
                  </a:lnTo>
                  <a:lnTo>
                    <a:pt x="1448368" y="758298"/>
                  </a:lnTo>
                  <a:lnTo>
                    <a:pt x="1422104" y="721491"/>
                  </a:lnTo>
                  <a:lnTo>
                    <a:pt x="1394929" y="685394"/>
                  </a:lnTo>
                  <a:lnTo>
                    <a:pt x="1366859" y="650024"/>
                  </a:lnTo>
                  <a:lnTo>
                    <a:pt x="1337910" y="615398"/>
                  </a:lnTo>
                  <a:lnTo>
                    <a:pt x="1308100" y="581533"/>
                  </a:lnTo>
                  <a:lnTo>
                    <a:pt x="1277446" y="548445"/>
                  </a:lnTo>
                  <a:lnTo>
                    <a:pt x="1245963" y="516152"/>
                  </a:lnTo>
                  <a:lnTo>
                    <a:pt x="1213670" y="484670"/>
                  </a:lnTo>
                  <a:lnTo>
                    <a:pt x="1180582" y="454015"/>
                  </a:lnTo>
                  <a:lnTo>
                    <a:pt x="1146717" y="424205"/>
                  </a:lnTo>
                  <a:lnTo>
                    <a:pt x="1112091" y="395257"/>
                  </a:lnTo>
                  <a:lnTo>
                    <a:pt x="1076721" y="367187"/>
                  </a:lnTo>
                  <a:lnTo>
                    <a:pt x="1040624" y="340012"/>
                  </a:lnTo>
                  <a:lnTo>
                    <a:pt x="1003817" y="313749"/>
                  </a:lnTo>
                  <a:lnTo>
                    <a:pt x="966316" y="288414"/>
                  </a:lnTo>
                  <a:lnTo>
                    <a:pt x="928139" y="264025"/>
                  </a:lnTo>
                  <a:lnTo>
                    <a:pt x="889302" y="240598"/>
                  </a:lnTo>
                  <a:lnTo>
                    <a:pt x="849822" y="218150"/>
                  </a:lnTo>
                  <a:lnTo>
                    <a:pt x="809715" y="196698"/>
                  </a:lnTo>
                  <a:lnTo>
                    <a:pt x="768999" y="176258"/>
                  </a:lnTo>
                  <a:lnTo>
                    <a:pt x="727690" y="156849"/>
                  </a:lnTo>
                  <a:lnTo>
                    <a:pt x="685806" y="138485"/>
                  </a:lnTo>
                  <a:lnTo>
                    <a:pt x="643362" y="121184"/>
                  </a:lnTo>
                  <a:lnTo>
                    <a:pt x="600376" y="104963"/>
                  </a:lnTo>
                  <a:lnTo>
                    <a:pt x="556864" y="89839"/>
                  </a:lnTo>
                  <a:lnTo>
                    <a:pt x="512844" y="75828"/>
                  </a:lnTo>
                  <a:lnTo>
                    <a:pt x="468332" y="62947"/>
                  </a:lnTo>
                  <a:lnTo>
                    <a:pt x="423345" y="51213"/>
                  </a:lnTo>
                  <a:lnTo>
                    <a:pt x="377899" y="40644"/>
                  </a:lnTo>
                  <a:lnTo>
                    <a:pt x="332012" y="31254"/>
                  </a:lnTo>
                  <a:lnTo>
                    <a:pt x="285700" y="23063"/>
                  </a:lnTo>
                  <a:lnTo>
                    <a:pt x="238980" y="16085"/>
                  </a:lnTo>
                  <a:lnTo>
                    <a:pt x="191870" y="10338"/>
                  </a:lnTo>
                  <a:lnTo>
                    <a:pt x="144384" y="5839"/>
                  </a:lnTo>
                  <a:lnTo>
                    <a:pt x="96542" y="2605"/>
                  </a:lnTo>
                  <a:lnTo>
                    <a:pt x="48358" y="652"/>
                  </a:lnTo>
                  <a:lnTo>
                    <a:pt x="0" y="0"/>
                  </a:lnTo>
                  <a:lnTo>
                    <a:pt x="0" y="1700825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346160" y="8555430"/>
              <a:ext cx="12478385" cy="1727200"/>
            </a:xfrm>
            <a:custGeom>
              <a:avLst/>
              <a:gdLst/>
              <a:ahLst/>
              <a:cxnLst/>
              <a:rect l="l" t="t" r="r" b="b"/>
              <a:pathLst>
                <a:path w="12478384" h="1727200">
                  <a:moveTo>
                    <a:pt x="1657350" y="47764"/>
                  </a:moveTo>
                  <a:lnTo>
                    <a:pt x="0" y="47764"/>
                  </a:lnTo>
                  <a:lnTo>
                    <a:pt x="0" y="1714639"/>
                  </a:lnTo>
                  <a:lnTo>
                    <a:pt x="1657350" y="1714639"/>
                  </a:lnTo>
                  <a:lnTo>
                    <a:pt x="1657350" y="47764"/>
                  </a:lnTo>
                  <a:close/>
                </a:path>
                <a:path w="12478384" h="1727200">
                  <a:moveTo>
                    <a:pt x="9344177" y="0"/>
                  </a:moveTo>
                  <a:lnTo>
                    <a:pt x="8495487" y="0"/>
                  </a:lnTo>
                  <a:lnTo>
                    <a:pt x="7646810" y="0"/>
                  </a:lnTo>
                  <a:lnTo>
                    <a:pt x="9344177" y="1697393"/>
                  </a:lnTo>
                  <a:lnTo>
                    <a:pt x="9344177" y="0"/>
                  </a:lnTo>
                  <a:close/>
                </a:path>
                <a:path w="12478384" h="1727200">
                  <a:moveTo>
                    <a:pt x="11106442" y="850900"/>
                  </a:moveTo>
                  <a:lnTo>
                    <a:pt x="11105540" y="825500"/>
                  </a:lnTo>
                  <a:lnTo>
                    <a:pt x="11104944" y="825500"/>
                  </a:lnTo>
                  <a:lnTo>
                    <a:pt x="11104207" y="812800"/>
                  </a:lnTo>
                  <a:lnTo>
                    <a:pt x="11103343" y="800100"/>
                  </a:lnTo>
                  <a:lnTo>
                    <a:pt x="11102353" y="787400"/>
                  </a:lnTo>
                  <a:lnTo>
                    <a:pt x="11101222" y="774700"/>
                  </a:lnTo>
                  <a:lnTo>
                    <a:pt x="11099965" y="762000"/>
                  </a:lnTo>
                  <a:lnTo>
                    <a:pt x="11098581" y="762000"/>
                  </a:lnTo>
                  <a:lnTo>
                    <a:pt x="11097057" y="749300"/>
                  </a:lnTo>
                  <a:lnTo>
                    <a:pt x="11095406" y="736600"/>
                  </a:lnTo>
                  <a:lnTo>
                    <a:pt x="11093628" y="723900"/>
                  </a:lnTo>
                  <a:lnTo>
                    <a:pt x="11091710" y="711200"/>
                  </a:lnTo>
                  <a:lnTo>
                    <a:pt x="11089665" y="698500"/>
                  </a:lnTo>
                  <a:lnTo>
                    <a:pt x="11087494" y="698500"/>
                  </a:lnTo>
                  <a:lnTo>
                    <a:pt x="11085182" y="685800"/>
                  </a:lnTo>
                  <a:lnTo>
                    <a:pt x="11082757" y="673100"/>
                  </a:lnTo>
                  <a:lnTo>
                    <a:pt x="11080191" y="660400"/>
                  </a:lnTo>
                  <a:lnTo>
                    <a:pt x="11077499" y="647700"/>
                  </a:lnTo>
                  <a:lnTo>
                    <a:pt x="11074679" y="635000"/>
                  </a:lnTo>
                  <a:lnTo>
                    <a:pt x="11071733" y="635000"/>
                  </a:lnTo>
                  <a:lnTo>
                    <a:pt x="11068660" y="622300"/>
                  </a:lnTo>
                  <a:lnTo>
                    <a:pt x="11065447" y="609600"/>
                  </a:lnTo>
                  <a:lnTo>
                    <a:pt x="11062119" y="596900"/>
                  </a:lnTo>
                  <a:lnTo>
                    <a:pt x="11058665" y="584200"/>
                  </a:lnTo>
                  <a:lnTo>
                    <a:pt x="11055083" y="584200"/>
                  </a:lnTo>
                  <a:lnTo>
                    <a:pt x="11051388" y="571500"/>
                  </a:lnTo>
                  <a:lnTo>
                    <a:pt x="11047552" y="558800"/>
                  </a:lnTo>
                  <a:lnTo>
                    <a:pt x="11043603" y="546100"/>
                  </a:lnTo>
                  <a:lnTo>
                    <a:pt x="11039526" y="533400"/>
                  </a:lnTo>
                  <a:lnTo>
                    <a:pt x="11035322" y="533400"/>
                  </a:lnTo>
                  <a:lnTo>
                    <a:pt x="11031004" y="520700"/>
                  </a:lnTo>
                  <a:lnTo>
                    <a:pt x="11026559" y="508000"/>
                  </a:lnTo>
                  <a:lnTo>
                    <a:pt x="11022000" y="495300"/>
                  </a:lnTo>
                  <a:lnTo>
                    <a:pt x="11017314" y="482600"/>
                  </a:lnTo>
                  <a:lnTo>
                    <a:pt x="11012513" y="482600"/>
                  </a:lnTo>
                  <a:lnTo>
                    <a:pt x="11007585" y="469900"/>
                  </a:lnTo>
                  <a:lnTo>
                    <a:pt x="11002556" y="457200"/>
                  </a:lnTo>
                  <a:lnTo>
                    <a:pt x="10997400" y="444500"/>
                  </a:lnTo>
                  <a:lnTo>
                    <a:pt x="10992129" y="444500"/>
                  </a:lnTo>
                  <a:lnTo>
                    <a:pt x="10986732" y="431800"/>
                  </a:lnTo>
                  <a:lnTo>
                    <a:pt x="10981233" y="419100"/>
                  </a:lnTo>
                  <a:lnTo>
                    <a:pt x="10975619" y="406400"/>
                  </a:lnTo>
                  <a:lnTo>
                    <a:pt x="10969892" y="406400"/>
                  </a:lnTo>
                  <a:lnTo>
                    <a:pt x="10964050" y="393700"/>
                  </a:lnTo>
                  <a:lnTo>
                    <a:pt x="10958093" y="381000"/>
                  </a:lnTo>
                  <a:lnTo>
                    <a:pt x="10952036" y="381000"/>
                  </a:lnTo>
                  <a:lnTo>
                    <a:pt x="10945863" y="368300"/>
                  </a:lnTo>
                  <a:lnTo>
                    <a:pt x="10939577" y="355600"/>
                  </a:lnTo>
                  <a:lnTo>
                    <a:pt x="10933189" y="355600"/>
                  </a:lnTo>
                  <a:lnTo>
                    <a:pt x="10926699" y="342900"/>
                  </a:lnTo>
                  <a:lnTo>
                    <a:pt x="10920095" y="330200"/>
                  </a:lnTo>
                  <a:lnTo>
                    <a:pt x="10913402" y="330200"/>
                  </a:lnTo>
                  <a:lnTo>
                    <a:pt x="10906582" y="317500"/>
                  </a:lnTo>
                  <a:lnTo>
                    <a:pt x="10899673" y="304800"/>
                  </a:lnTo>
                  <a:lnTo>
                    <a:pt x="10892663" y="304800"/>
                  </a:lnTo>
                  <a:lnTo>
                    <a:pt x="10885551" y="292100"/>
                  </a:lnTo>
                  <a:lnTo>
                    <a:pt x="10878337" y="279400"/>
                  </a:lnTo>
                  <a:lnTo>
                    <a:pt x="10871022" y="279400"/>
                  </a:lnTo>
                  <a:lnTo>
                    <a:pt x="10863618" y="266700"/>
                  </a:lnTo>
                  <a:lnTo>
                    <a:pt x="10856112" y="254000"/>
                  </a:lnTo>
                  <a:lnTo>
                    <a:pt x="10848518" y="254000"/>
                  </a:lnTo>
                  <a:lnTo>
                    <a:pt x="10840822" y="241300"/>
                  </a:lnTo>
                  <a:lnTo>
                    <a:pt x="10833037" y="241300"/>
                  </a:lnTo>
                  <a:lnTo>
                    <a:pt x="10825163" y="228600"/>
                  </a:lnTo>
                  <a:lnTo>
                    <a:pt x="10817200" y="215900"/>
                  </a:lnTo>
                  <a:lnTo>
                    <a:pt x="10809135" y="215900"/>
                  </a:lnTo>
                  <a:lnTo>
                    <a:pt x="10800994" y="203200"/>
                  </a:lnTo>
                  <a:lnTo>
                    <a:pt x="10792765" y="203200"/>
                  </a:lnTo>
                  <a:lnTo>
                    <a:pt x="10784446" y="190500"/>
                  </a:lnTo>
                  <a:lnTo>
                    <a:pt x="10776039" y="190500"/>
                  </a:lnTo>
                  <a:lnTo>
                    <a:pt x="10767568" y="177800"/>
                  </a:lnTo>
                  <a:lnTo>
                    <a:pt x="10758996" y="177800"/>
                  </a:lnTo>
                  <a:lnTo>
                    <a:pt x="10750347" y="165100"/>
                  </a:lnTo>
                  <a:lnTo>
                    <a:pt x="10741622" y="165100"/>
                  </a:lnTo>
                  <a:lnTo>
                    <a:pt x="10732821" y="152400"/>
                  </a:lnTo>
                  <a:lnTo>
                    <a:pt x="10723944" y="152400"/>
                  </a:lnTo>
                  <a:lnTo>
                    <a:pt x="10714990" y="139700"/>
                  </a:lnTo>
                  <a:lnTo>
                    <a:pt x="10705960" y="139700"/>
                  </a:lnTo>
                  <a:lnTo>
                    <a:pt x="10696867" y="127000"/>
                  </a:lnTo>
                  <a:lnTo>
                    <a:pt x="10687698" y="127000"/>
                  </a:lnTo>
                  <a:lnTo>
                    <a:pt x="10678452" y="114300"/>
                  </a:lnTo>
                  <a:lnTo>
                    <a:pt x="10659770" y="114300"/>
                  </a:lnTo>
                  <a:lnTo>
                    <a:pt x="10650334" y="101600"/>
                  </a:lnTo>
                  <a:lnTo>
                    <a:pt x="10640822" y="101600"/>
                  </a:lnTo>
                  <a:lnTo>
                    <a:pt x="10631259" y="88900"/>
                  </a:lnTo>
                  <a:lnTo>
                    <a:pt x="10611942" y="88900"/>
                  </a:lnTo>
                  <a:lnTo>
                    <a:pt x="10602189" y="76200"/>
                  </a:lnTo>
                  <a:lnTo>
                    <a:pt x="10592384" y="76200"/>
                  </a:lnTo>
                  <a:lnTo>
                    <a:pt x="10582529" y="63500"/>
                  </a:lnTo>
                  <a:lnTo>
                    <a:pt x="10562654" y="63500"/>
                  </a:lnTo>
                  <a:lnTo>
                    <a:pt x="10552633" y="50800"/>
                  </a:lnTo>
                  <a:lnTo>
                    <a:pt x="10522306" y="50800"/>
                  </a:lnTo>
                  <a:lnTo>
                    <a:pt x="10512107" y="38100"/>
                  </a:lnTo>
                  <a:lnTo>
                    <a:pt x="10491572" y="38100"/>
                  </a:lnTo>
                  <a:lnTo>
                    <a:pt x="10481234" y="25400"/>
                  </a:lnTo>
                  <a:lnTo>
                    <a:pt x="10439552" y="25400"/>
                  </a:lnTo>
                  <a:lnTo>
                    <a:pt x="10429049" y="12700"/>
                  </a:lnTo>
                  <a:lnTo>
                    <a:pt x="10376103" y="12700"/>
                  </a:lnTo>
                  <a:lnTo>
                    <a:pt x="10365435" y="0"/>
                  </a:lnTo>
                  <a:lnTo>
                    <a:pt x="10085476" y="0"/>
                  </a:lnTo>
                  <a:lnTo>
                    <a:pt x="10074821" y="12700"/>
                  </a:lnTo>
                  <a:lnTo>
                    <a:pt x="10021862" y="12700"/>
                  </a:lnTo>
                  <a:lnTo>
                    <a:pt x="10011359" y="25400"/>
                  </a:lnTo>
                  <a:lnTo>
                    <a:pt x="9969678" y="25400"/>
                  </a:lnTo>
                  <a:lnTo>
                    <a:pt x="9959353" y="38100"/>
                  </a:lnTo>
                  <a:lnTo>
                    <a:pt x="9938817" y="38100"/>
                  </a:lnTo>
                  <a:lnTo>
                    <a:pt x="9928619" y="50800"/>
                  </a:lnTo>
                  <a:lnTo>
                    <a:pt x="9898278" y="50800"/>
                  </a:lnTo>
                  <a:lnTo>
                    <a:pt x="9888258" y="63500"/>
                  </a:lnTo>
                  <a:lnTo>
                    <a:pt x="9868383" y="63500"/>
                  </a:lnTo>
                  <a:lnTo>
                    <a:pt x="9858527" y="76200"/>
                  </a:lnTo>
                  <a:lnTo>
                    <a:pt x="9848723" y="76200"/>
                  </a:lnTo>
                  <a:lnTo>
                    <a:pt x="9838982" y="88900"/>
                  </a:lnTo>
                  <a:lnTo>
                    <a:pt x="9819665" y="88900"/>
                  </a:lnTo>
                  <a:lnTo>
                    <a:pt x="9810090" y="101600"/>
                  </a:lnTo>
                  <a:lnTo>
                    <a:pt x="9800590" y="101600"/>
                  </a:lnTo>
                  <a:lnTo>
                    <a:pt x="9791154" y="114300"/>
                  </a:lnTo>
                  <a:lnTo>
                    <a:pt x="9772459" y="114300"/>
                  </a:lnTo>
                  <a:lnTo>
                    <a:pt x="9763227" y="127000"/>
                  </a:lnTo>
                  <a:lnTo>
                    <a:pt x="9754057" y="127000"/>
                  </a:lnTo>
                  <a:lnTo>
                    <a:pt x="9744951" y="139700"/>
                  </a:lnTo>
                  <a:lnTo>
                    <a:pt x="9735922" y="139700"/>
                  </a:lnTo>
                  <a:lnTo>
                    <a:pt x="9726968" y="152400"/>
                  </a:lnTo>
                  <a:lnTo>
                    <a:pt x="9718091" y="152400"/>
                  </a:lnTo>
                  <a:lnTo>
                    <a:pt x="9709290" y="165100"/>
                  </a:lnTo>
                  <a:lnTo>
                    <a:pt x="9700565" y="165100"/>
                  </a:lnTo>
                  <a:lnTo>
                    <a:pt x="9691916" y="177800"/>
                  </a:lnTo>
                  <a:lnTo>
                    <a:pt x="9683356" y="177800"/>
                  </a:lnTo>
                  <a:lnTo>
                    <a:pt x="9674873" y="190500"/>
                  </a:lnTo>
                  <a:lnTo>
                    <a:pt x="9666478" y="190500"/>
                  </a:lnTo>
                  <a:lnTo>
                    <a:pt x="9658159" y="203200"/>
                  </a:lnTo>
                  <a:lnTo>
                    <a:pt x="9649930" y="203200"/>
                  </a:lnTo>
                  <a:lnTo>
                    <a:pt x="9641776" y="215900"/>
                  </a:lnTo>
                  <a:lnTo>
                    <a:pt x="9633725" y="215900"/>
                  </a:lnTo>
                  <a:lnTo>
                    <a:pt x="9625762" y="228600"/>
                  </a:lnTo>
                  <a:lnTo>
                    <a:pt x="9617875" y="241300"/>
                  </a:lnTo>
                  <a:lnTo>
                    <a:pt x="9610090" y="241300"/>
                  </a:lnTo>
                  <a:lnTo>
                    <a:pt x="9602406" y="254000"/>
                  </a:lnTo>
                  <a:lnTo>
                    <a:pt x="9594799" y="254000"/>
                  </a:lnTo>
                  <a:lnTo>
                    <a:pt x="9587293" y="266700"/>
                  </a:lnTo>
                  <a:lnTo>
                    <a:pt x="9579889" y="279400"/>
                  </a:lnTo>
                  <a:lnTo>
                    <a:pt x="9572574" y="279400"/>
                  </a:lnTo>
                  <a:lnTo>
                    <a:pt x="9565361" y="292100"/>
                  </a:lnTo>
                  <a:lnTo>
                    <a:pt x="9558249" y="304800"/>
                  </a:lnTo>
                  <a:lnTo>
                    <a:pt x="9551238" y="304800"/>
                  </a:lnTo>
                  <a:lnTo>
                    <a:pt x="9544329" y="317500"/>
                  </a:lnTo>
                  <a:lnTo>
                    <a:pt x="9537522" y="330200"/>
                  </a:lnTo>
                  <a:lnTo>
                    <a:pt x="9530817" y="330200"/>
                  </a:lnTo>
                  <a:lnTo>
                    <a:pt x="9524213" y="342900"/>
                  </a:lnTo>
                  <a:lnTo>
                    <a:pt x="9517723" y="355600"/>
                  </a:lnTo>
                  <a:lnTo>
                    <a:pt x="9511335" y="355600"/>
                  </a:lnTo>
                  <a:lnTo>
                    <a:pt x="9505061" y="368300"/>
                  </a:lnTo>
                  <a:lnTo>
                    <a:pt x="9498889" y="381000"/>
                  </a:lnTo>
                  <a:lnTo>
                    <a:pt x="9492818" y="381000"/>
                  </a:lnTo>
                  <a:lnTo>
                    <a:pt x="9486862" y="393700"/>
                  </a:lnTo>
                  <a:lnTo>
                    <a:pt x="9481033" y="406400"/>
                  </a:lnTo>
                  <a:lnTo>
                    <a:pt x="9475305" y="406400"/>
                  </a:lnTo>
                  <a:lnTo>
                    <a:pt x="9469679" y="419100"/>
                  </a:lnTo>
                  <a:lnTo>
                    <a:pt x="9464180" y="431800"/>
                  </a:lnTo>
                  <a:lnTo>
                    <a:pt x="9458795" y="444500"/>
                  </a:lnTo>
                  <a:lnTo>
                    <a:pt x="9453524" y="444500"/>
                  </a:lnTo>
                  <a:lnTo>
                    <a:pt x="9448368" y="457200"/>
                  </a:lnTo>
                  <a:lnTo>
                    <a:pt x="9443326" y="469900"/>
                  </a:lnTo>
                  <a:lnTo>
                    <a:pt x="9438411" y="482600"/>
                  </a:lnTo>
                  <a:lnTo>
                    <a:pt x="9433598" y="482600"/>
                  </a:lnTo>
                  <a:lnTo>
                    <a:pt x="9428924" y="495300"/>
                  </a:lnTo>
                  <a:lnTo>
                    <a:pt x="9424352" y="508000"/>
                  </a:lnTo>
                  <a:lnTo>
                    <a:pt x="9419920" y="520700"/>
                  </a:lnTo>
                  <a:lnTo>
                    <a:pt x="9415589" y="533400"/>
                  </a:lnTo>
                  <a:lnTo>
                    <a:pt x="9411398" y="533400"/>
                  </a:lnTo>
                  <a:lnTo>
                    <a:pt x="9407322" y="546100"/>
                  </a:lnTo>
                  <a:lnTo>
                    <a:pt x="9403359" y="558800"/>
                  </a:lnTo>
                  <a:lnTo>
                    <a:pt x="9399537" y="571500"/>
                  </a:lnTo>
                  <a:lnTo>
                    <a:pt x="9395828" y="584200"/>
                  </a:lnTo>
                  <a:lnTo>
                    <a:pt x="9392247" y="584200"/>
                  </a:lnTo>
                  <a:lnTo>
                    <a:pt x="9388792" y="596900"/>
                  </a:lnTo>
                  <a:lnTo>
                    <a:pt x="9385465" y="609600"/>
                  </a:lnTo>
                  <a:lnTo>
                    <a:pt x="9382265" y="622300"/>
                  </a:lnTo>
                  <a:lnTo>
                    <a:pt x="9379191" y="635000"/>
                  </a:lnTo>
                  <a:lnTo>
                    <a:pt x="9376245" y="635000"/>
                  </a:lnTo>
                  <a:lnTo>
                    <a:pt x="9368168" y="673100"/>
                  </a:lnTo>
                  <a:lnTo>
                    <a:pt x="9363431" y="698500"/>
                  </a:lnTo>
                  <a:lnTo>
                    <a:pt x="9361259" y="698500"/>
                  </a:lnTo>
                  <a:lnTo>
                    <a:pt x="9355506" y="736600"/>
                  </a:lnTo>
                  <a:lnTo>
                    <a:pt x="9352343" y="762000"/>
                  </a:lnTo>
                  <a:lnTo>
                    <a:pt x="9350946" y="762000"/>
                  </a:lnTo>
                  <a:lnTo>
                    <a:pt x="9347568" y="800100"/>
                  </a:lnTo>
                  <a:lnTo>
                    <a:pt x="9345981" y="825500"/>
                  </a:lnTo>
                  <a:lnTo>
                    <a:pt x="9345384" y="825500"/>
                  </a:lnTo>
                  <a:lnTo>
                    <a:pt x="9344914" y="838200"/>
                  </a:lnTo>
                  <a:lnTo>
                    <a:pt x="9344584" y="850900"/>
                  </a:lnTo>
                  <a:lnTo>
                    <a:pt x="9344317" y="863600"/>
                  </a:lnTo>
                  <a:lnTo>
                    <a:pt x="9344317" y="889000"/>
                  </a:lnTo>
                  <a:lnTo>
                    <a:pt x="9344584" y="901700"/>
                  </a:lnTo>
                  <a:lnTo>
                    <a:pt x="9344914" y="901700"/>
                  </a:lnTo>
                  <a:lnTo>
                    <a:pt x="9345384" y="914400"/>
                  </a:lnTo>
                  <a:lnTo>
                    <a:pt x="9347568" y="952500"/>
                  </a:lnTo>
                  <a:lnTo>
                    <a:pt x="9349689" y="977900"/>
                  </a:lnTo>
                  <a:lnTo>
                    <a:pt x="9350946" y="977900"/>
                  </a:lnTo>
                  <a:lnTo>
                    <a:pt x="9352343" y="990600"/>
                  </a:lnTo>
                  <a:lnTo>
                    <a:pt x="9353855" y="1003300"/>
                  </a:lnTo>
                  <a:lnTo>
                    <a:pt x="9355506" y="1016000"/>
                  </a:lnTo>
                  <a:lnTo>
                    <a:pt x="9357296" y="1028700"/>
                  </a:lnTo>
                  <a:lnTo>
                    <a:pt x="9359214" y="1041400"/>
                  </a:lnTo>
                  <a:lnTo>
                    <a:pt x="9361259" y="1041400"/>
                  </a:lnTo>
                  <a:lnTo>
                    <a:pt x="9363431" y="1054100"/>
                  </a:lnTo>
                  <a:lnTo>
                    <a:pt x="9365729" y="1066800"/>
                  </a:lnTo>
                  <a:lnTo>
                    <a:pt x="9368168" y="1079500"/>
                  </a:lnTo>
                  <a:lnTo>
                    <a:pt x="9370733" y="1092200"/>
                  </a:lnTo>
                  <a:lnTo>
                    <a:pt x="9373425" y="1104900"/>
                  </a:lnTo>
                  <a:lnTo>
                    <a:pt x="9376245" y="1104900"/>
                  </a:lnTo>
                  <a:lnTo>
                    <a:pt x="9379191" y="1117600"/>
                  </a:lnTo>
                  <a:lnTo>
                    <a:pt x="9382265" y="1130300"/>
                  </a:lnTo>
                  <a:lnTo>
                    <a:pt x="9385465" y="1143000"/>
                  </a:lnTo>
                  <a:lnTo>
                    <a:pt x="9388792" y="1155700"/>
                  </a:lnTo>
                  <a:lnTo>
                    <a:pt x="9392247" y="1155700"/>
                  </a:lnTo>
                  <a:lnTo>
                    <a:pt x="9395828" y="1168400"/>
                  </a:lnTo>
                  <a:lnTo>
                    <a:pt x="9399537" y="1181100"/>
                  </a:lnTo>
                  <a:lnTo>
                    <a:pt x="9403359" y="1193800"/>
                  </a:lnTo>
                  <a:lnTo>
                    <a:pt x="9407322" y="1206500"/>
                  </a:lnTo>
                  <a:lnTo>
                    <a:pt x="9411398" y="1206500"/>
                  </a:lnTo>
                  <a:lnTo>
                    <a:pt x="9415589" y="1219200"/>
                  </a:lnTo>
                  <a:lnTo>
                    <a:pt x="9419920" y="1231900"/>
                  </a:lnTo>
                  <a:lnTo>
                    <a:pt x="9424352" y="1244600"/>
                  </a:lnTo>
                  <a:lnTo>
                    <a:pt x="9428924" y="1257300"/>
                  </a:lnTo>
                  <a:lnTo>
                    <a:pt x="9433598" y="1257300"/>
                  </a:lnTo>
                  <a:lnTo>
                    <a:pt x="9438411" y="1270000"/>
                  </a:lnTo>
                  <a:lnTo>
                    <a:pt x="9443326" y="1282700"/>
                  </a:lnTo>
                  <a:lnTo>
                    <a:pt x="9448368" y="1295400"/>
                  </a:lnTo>
                  <a:lnTo>
                    <a:pt x="9453524" y="1295400"/>
                  </a:lnTo>
                  <a:lnTo>
                    <a:pt x="9458795" y="1308100"/>
                  </a:lnTo>
                  <a:lnTo>
                    <a:pt x="9464180" y="1320800"/>
                  </a:lnTo>
                  <a:lnTo>
                    <a:pt x="9469679" y="1333500"/>
                  </a:lnTo>
                  <a:lnTo>
                    <a:pt x="9475305" y="1333500"/>
                  </a:lnTo>
                  <a:lnTo>
                    <a:pt x="9481033" y="1346200"/>
                  </a:lnTo>
                  <a:lnTo>
                    <a:pt x="9486862" y="1358900"/>
                  </a:lnTo>
                  <a:lnTo>
                    <a:pt x="9492818" y="1358900"/>
                  </a:lnTo>
                  <a:lnTo>
                    <a:pt x="9498889" y="1371600"/>
                  </a:lnTo>
                  <a:lnTo>
                    <a:pt x="9505061" y="1384300"/>
                  </a:lnTo>
                  <a:lnTo>
                    <a:pt x="9511335" y="1397000"/>
                  </a:lnTo>
                  <a:lnTo>
                    <a:pt x="9517723" y="1397000"/>
                  </a:lnTo>
                  <a:lnTo>
                    <a:pt x="9524213" y="1409700"/>
                  </a:lnTo>
                  <a:lnTo>
                    <a:pt x="9530817" y="1422400"/>
                  </a:lnTo>
                  <a:lnTo>
                    <a:pt x="9537522" y="1422400"/>
                  </a:lnTo>
                  <a:lnTo>
                    <a:pt x="9544329" y="1435100"/>
                  </a:lnTo>
                  <a:lnTo>
                    <a:pt x="9551238" y="1447800"/>
                  </a:lnTo>
                  <a:lnTo>
                    <a:pt x="9558249" y="1447800"/>
                  </a:lnTo>
                  <a:lnTo>
                    <a:pt x="9565361" y="1460500"/>
                  </a:lnTo>
                  <a:lnTo>
                    <a:pt x="9572574" y="1460500"/>
                  </a:lnTo>
                  <a:lnTo>
                    <a:pt x="9579889" y="1473200"/>
                  </a:lnTo>
                  <a:lnTo>
                    <a:pt x="9587293" y="1485900"/>
                  </a:lnTo>
                  <a:lnTo>
                    <a:pt x="9594799" y="1485900"/>
                  </a:lnTo>
                  <a:lnTo>
                    <a:pt x="9602406" y="1498600"/>
                  </a:lnTo>
                  <a:lnTo>
                    <a:pt x="9610090" y="1511300"/>
                  </a:lnTo>
                  <a:lnTo>
                    <a:pt x="9617875" y="1511300"/>
                  </a:lnTo>
                  <a:lnTo>
                    <a:pt x="9625762" y="1524000"/>
                  </a:lnTo>
                  <a:lnTo>
                    <a:pt x="9633725" y="1524000"/>
                  </a:lnTo>
                  <a:lnTo>
                    <a:pt x="9641776" y="1536700"/>
                  </a:lnTo>
                  <a:lnTo>
                    <a:pt x="9649930" y="1536700"/>
                  </a:lnTo>
                  <a:lnTo>
                    <a:pt x="9658159" y="1549400"/>
                  </a:lnTo>
                  <a:lnTo>
                    <a:pt x="9666478" y="1562100"/>
                  </a:lnTo>
                  <a:lnTo>
                    <a:pt x="9674873" y="1562100"/>
                  </a:lnTo>
                  <a:lnTo>
                    <a:pt x="9683356" y="1574800"/>
                  </a:lnTo>
                  <a:lnTo>
                    <a:pt x="9691916" y="1574800"/>
                  </a:lnTo>
                  <a:lnTo>
                    <a:pt x="9700565" y="1587500"/>
                  </a:lnTo>
                  <a:lnTo>
                    <a:pt x="9709290" y="1587500"/>
                  </a:lnTo>
                  <a:lnTo>
                    <a:pt x="9718091" y="1600200"/>
                  </a:lnTo>
                  <a:lnTo>
                    <a:pt x="9726968" y="1600200"/>
                  </a:lnTo>
                  <a:lnTo>
                    <a:pt x="9735922" y="1612900"/>
                  </a:lnTo>
                  <a:lnTo>
                    <a:pt x="9754057" y="1612900"/>
                  </a:lnTo>
                  <a:lnTo>
                    <a:pt x="9763227" y="1625600"/>
                  </a:lnTo>
                  <a:lnTo>
                    <a:pt x="9772459" y="1625600"/>
                  </a:lnTo>
                  <a:lnTo>
                    <a:pt x="9781769" y="1638300"/>
                  </a:lnTo>
                  <a:lnTo>
                    <a:pt x="9791154" y="1638300"/>
                  </a:lnTo>
                  <a:lnTo>
                    <a:pt x="9800590" y="1651000"/>
                  </a:lnTo>
                  <a:lnTo>
                    <a:pt x="9819665" y="1651000"/>
                  </a:lnTo>
                  <a:lnTo>
                    <a:pt x="9829292" y="1663700"/>
                  </a:lnTo>
                  <a:lnTo>
                    <a:pt x="9838982" y="1663700"/>
                  </a:lnTo>
                  <a:lnTo>
                    <a:pt x="9848723" y="1676400"/>
                  </a:lnTo>
                  <a:lnTo>
                    <a:pt x="9868383" y="1676400"/>
                  </a:lnTo>
                  <a:lnTo>
                    <a:pt x="9878301" y="1689100"/>
                  </a:lnTo>
                  <a:lnTo>
                    <a:pt x="9898278" y="1689100"/>
                  </a:lnTo>
                  <a:lnTo>
                    <a:pt x="9908337" y="1701800"/>
                  </a:lnTo>
                  <a:lnTo>
                    <a:pt x="9938817" y="1701800"/>
                  </a:lnTo>
                  <a:lnTo>
                    <a:pt x="9949066" y="1714500"/>
                  </a:lnTo>
                  <a:lnTo>
                    <a:pt x="9969678" y="1714500"/>
                  </a:lnTo>
                  <a:lnTo>
                    <a:pt x="9980041" y="1727200"/>
                  </a:lnTo>
                  <a:lnTo>
                    <a:pt x="10470871" y="1727200"/>
                  </a:lnTo>
                  <a:lnTo>
                    <a:pt x="10481234" y="1714500"/>
                  </a:lnTo>
                  <a:lnTo>
                    <a:pt x="10501859" y="1714500"/>
                  </a:lnTo>
                  <a:lnTo>
                    <a:pt x="10512107" y="1701800"/>
                  </a:lnTo>
                  <a:lnTo>
                    <a:pt x="10542575" y="1701800"/>
                  </a:lnTo>
                  <a:lnTo>
                    <a:pt x="10552633" y="1689100"/>
                  </a:lnTo>
                  <a:lnTo>
                    <a:pt x="10572623" y="1689100"/>
                  </a:lnTo>
                  <a:lnTo>
                    <a:pt x="10582529" y="1676400"/>
                  </a:lnTo>
                  <a:lnTo>
                    <a:pt x="10602189" y="1676400"/>
                  </a:lnTo>
                  <a:lnTo>
                    <a:pt x="10611942" y="1663700"/>
                  </a:lnTo>
                  <a:lnTo>
                    <a:pt x="10621632" y="1663700"/>
                  </a:lnTo>
                  <a:lnTo>
                    <a:pt x="10631259" y="1651000"/>
                  </a:lnTo>
                  <a:lnTo>
                    <a:pt x="10650334" y="1651000"/>
                  </a:lnTo>
                  <a:lnTo>
                    <a:pt x="10659770" y="1638300"/>
                  </a:lnTo>
                  <a:lnTo>
                    <a:pt x="10669143" y="1638300"/>
                  </a:lnTo>
                  <a:lnTo>
                    <a:pt x="10678452" y="1625600"/>
                  </a:lnTo>
                  <a:lnTo>
                    <a:pt x="10687698" y="1625600"/>
                  </a:lnTo>
                  <a:lnTo>
                    <a:pt x="10696867" y="1612900"/>
                  </a:lnTo>
                  <a:lnTo>
                    <a:pt x="10714990" y="1612900"/>
                  </a:lnTo>
                  <a:lnTo>
                    <a:pt x="10723944" y="1600200"/>
                  </a:lnTo>
                  <a:lnTo>
                    <a:pt x="10732821" y="1600200"/>
                  </a:lnTo>
                  <a:lnTo>
                    <a:pt x="10741622" y="1587500"/>
                  </a:lnTo>
                  <a:lnTo>
                    <a:pt x="10750347" y="1587500"/>
                  </a:lnTo>
                  <a:lnTo>
                    <a:pt x="10758996" y="1574800"/>
                  </a:lnTo>
                  <a:lnTo>
                    <a:pt x="10767568" y="1574800"/>
                  </a:lnTo>
                  <a:lnTo>
                    <a:pt x="10776039" y="1562100"/>
                  </a:lnTo>
                  <a:lnTo>
                    <a:pt x="10784446" y="1562100"/>
                  </a:lnTo>
                  <a:lnTo>
                    <a:pt x="10792765" y="1549400"/>
                  </a:lnTo>
                  <a:lnTo>
                    <a:pt x="10800994" y="1536700"/>
                  </a:lnTo>
                  <a:lnTo>
                    <a:pt x="10809135" y="1536700"/>
                  </a:lnTo>
                  <a:lnTo>
                    <a:pt x="10817200" y="1524000"/>
                  </a:lnTo>
                  <a:lnTo>
                    <a:pt x="10825163" y="1524000"/>
                  </a:lnTo>
                  <a:lnTo>
                    <a:pt x="10833037" y="1511300"/>
                  </a:lnTo>
                  <a:lnTo>
                    <a:pt x="10840822" y="1511300"/>
                  </a:lnTo>
                  <a:lnTo>
                    <a:pt x="10848518" y="1498600"/>
                  </a:lnTo>
                  <a:lnTo>
                    <a:pt x="10856112" y="1485900"/>
                  </a:lnTo>
                  <a:lnTo>
                    <a:pt x="10863618" y="1485900"/>
                  </a:lnTo>
                  <a:lnTo>
                    <a:pt x="10871022" y="1473200"/>
                  </a:lnTo>
                  <a:lnTo>
                    <a:pt x="10878337" y="1460500"/>
                  </a:lnTo>
                  <a:lnTo>
                    <a:pt x="10885551" y="1460500"/>
                  </a:lnTo>
                  <a:lnTo>
                    <a:pt x="10892663" y="1447800"/>
                  </a:lnTo>
                  <a:lnTo>
                    <a:pt x="10899673" y="1447800"/>
                  </a:lnTo>
                  <a:lnTo>
                    <a:pt x="10906582" y="1435100"/>
                  </a:lnTo>
                  <a:lnTo>
                    <a:pt x="10913402" y="1422400"/>
                  </a:lnTo>
                  <a:lnTo>
                    <a:pt x="10920095" y="1422400"/>
                  </a:lnTo>
                  <a:lnTo>
                    <a:pt x="10926699" y="1409700"/>
                  </a:lnTo>
                  <a:lnTo>
                    <a:pt x="10933189" y="1397000"/>
                  </a:lnTo>
                  <a:lnTo>
                    <a:pt x="10939577" y="1397000"/>
                  </a:lnTo>
                  <a:lnTo>
                    <a:pt x="10945863" y="1384300"/>
                  </a:lnTo>
                  <a:lnTo>
                    <a:pt x="10952036" y="1371600"/>
                  </a:lnTo>
                  <a:lnTo>
                    <a:pt x="10958093" y="1358900"/>
                  </a:lnTo>
                  <a:lnTo>
                    <a:pt x="10964050" y="1358900"/>
                  </a:lnTo>
                  <a:lnTo>
                    <a:pt x="10969892" y="1346200"/>
                  </a:lnTo>
                  <a:lnTo>
                    <a:pt x="10975619" y="1333500"/>
                  </a:lnTo>
                  <a:lnTo>
                    <a:pt x="10981233" y="1333500"/>
                  </a:lnTo>
                  <a:lnTo>
                    <a:pt x="10986732" y="1320800"/>
                  </a:lnTo>
                  <a:lnTo>
                    <a:pt x="10992129" y="1308100"/>
                  </a:lnTo>
                  <a:lnTo>
                    <a:pt x="10997400" y="1295400"/>
                  </a:lnTo>
                  <a:lnTo>
                    <a:pt x="11002556" y="1295400"/>
                  </a:lnTo>
                  <a:lnTo>
                    <a:pt x="11007585" y="1282700"/>
                  </a:lnTo>
                  <a:lnTo>
                    <a:pt x="11012513" y="1270000"/>
                  </a:lnTo>
                  <a:lnTo>
                    <a:pt x="11017314" y="1257300"/>
                  </a:lnTo>
                  <a:lnTo>
                    <a:pt x="11022000" y="1257300"/>
                  </a:lnTo>
                  <a:lnTo>
                    <a:pt x="11026559" y="1244600"/>
                  </a:lnTo>
                  <a:lnTo>
                    <a:pt x="11031004" y="1231900"/>
                  </a:lnTo>
                  <a:lnTo>
                    <a:pt x="11035322" y="1219200"/>
                  </a:lnTo>
                  <a:lnTo>
                    <a:pt x="11039526" y="1206500"/>
                  </a:lnTo>
                  <a:lnTo>
                    <a:pt x="11043603" y="1206500"/>
                  </a:lnTo>
                  <a:lnTo>
                    <a:pt x="11047552" y="1193800"/>
                  </a:lnTo>
                  <a:lnTo>
                    <a:pt x="11051388" y="1181100"/>
                  </a:lnTo>
                  <a:lnTo>
                    <a:pt x="11055083" y="1168400"/>
                  </a:lnTo>
                  <a:lnTo>
                    <a:pt x="11058665" y="1155700"/>
                  </a:lnTo>
                  <a:lnTo>
                    <a:pt x="11062119" y="1155700"/>
                  </a:lnTo>
                  <a:lnTo>
                    <a:pt x="11065447" y="1143000"/>
                  </a:lnTo>
                  <a:lnTo>
                    <a:pt x="11068660" y="1130300"/>
                  </a:lnTo>
                  <a:lnTo>
                    <a:pt x="11071733" y="1117600"/>
                  </a:lnTo>
                  <a:lnTo>
                    <a:pt x="11074679" y="1104900"/>
                  </a:lnTo>
                  <a:lnTo>
                    <a:pt x="11077499" y="1104900"/>
                  </a:lnTo>
                  <a:lnTo>
                    <a:pt x="11085182" y="1066800"/>
                  </a:lnTo>
                  <a:lnTo>
                    <a:pt x="11089665" y="1041400"/>
                  </a:lnTo>
                  <a:lnTo>
                    <a:pt x="11091710" y="1041400"/>
                  </a:lnTo>
                  <a:lnTo>
                    <a:pt x="11097057" y="1003300"/>
                  </a:lnTo>
                  <a:lnTo>
                    <a:pt x="11099965" y="977900"/>
                  </a:lnTo>
                  <a:lnTo>
                    <a:pt x="11101222" y="977900"/>
                  </a:lnTo>
                  <a:lnTo>
                    <a:pt x="11104207" y="939800"/>
                  </a:lnTo>
                  <a:lnTo>
                    <a:pt x="11105540" y="914400"/>
                  </a:lnTo>
                  <a:lnTo>
                    <a:pt x="11106442" y="901700"/>
                  </a:lnTo>
                  <a:lnTo>
                    <a:pt x="11106442" y="850900"/>
                  </a:lnTo>
                  <a:close/>
                </a:path>
                <a:path w="12478384" h="1727200">
                  <a:moveTo>
                    <a:pt x="12478233" y="923671"/>
                  </a:moveTo>
                  <a:lnTo>
                    <a:pt x="11106633" y="923671"/>
                  </a:lnTo>
                  <a:lnTo>
                    <a:pt x="11106633" y="1228471"/>
                  </a:lnTo>
                  <a:lnTo>
                    <a:pt x="12478233" y="1228471"/>
                  </a:lnTo>
                  <a:lnTo>
                    <a:pt x="12478233" y="923671"/>
                  </a:lnTo>
                  <a:close/>
                </a:path>
                <a:path w="12478384" h="1727200">
                  <a:moveTo>
                    <a:pt x="12478233" y="466445"/>
                  </a:moveTo>
                  <a:lnTo>
                    <a:pt x="11106633" y="466445"/>
                  </a:lnTo>
                  <a:lnTo>
                    <a:pt x="11106633" y="771245"/>
                  </a:lnTo>
                  <a:lnTo>
                    <a:pt x="12478233" y="771245"/>
                  </a:lnTo>
                  <a:lnTo>
                    <a:pt x="12478233" y="466445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821948" y="9121156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037156" y="8569142"/>
              <a:ext cx="1701164" cy="1701164"/>
            </a:xfrm>
            <a:custGeom>
              <a:avLst/>
              <a:gdLst/>
              <a:ahLst/>
              <a:cxnLst/>
              <a:rect l="l" t="t" r="r" b="b"/>
              <a:pathLst>
                <a:path w="1701164" h="1701165">
                  <a:moveTo>
                    <a:pt x="850410" y="1700807"/>
                  </a:moveTo>
                  <a:lnTo>
                    <a:pt x="802152" y="1699461"/>
                  </a:lnTo>
                  <a:lnTo>
                    <a:pt x="754601" y="1695470"/>
                  </a:lnTo>
                  <a:lnTo>
                    <a:pt x="707827" y="1688907"/>
                  </a:lnTo>
                  <a:lnTo>
                    <a:pt x="661904" y="1679842"/>
                  </a:lnTo>
                  <a:lnTo>
                    <a:pt x="616902" y="1668349"/>
                  </a:lnTo>
                  <a:lnTo>
                    <a:pt x="572894" y="1654497"/>
                  </a:lnTo>
                  <a:lnTo>
                    <a:pt x="529950" y="1638361"/>
                  </a:lnTo>
                  <a:lnTo>
                    <a:pt x="488144" y="1620010"/>
                  </a:lnTo>
                  <a:lnTo>
                    <a:pt x="447547" y="1599518"/>
                  </a:lnTo>
                  <a:lnTo>
                    <a:pt x="408230" y="1576955"/>
                  </a:lnTo>
                  <a:lnTo>
                    <a:pt x="370266" y="1552394"/>
                  </a:lnTo>
                  <a:lnTo>
                    <a:pt x="333726" y="1525906"/>
                  </a:lnTo>
                  <a:lnTo>
                    <a:pt x="298681" y="1497564"/>
                  </a:lnTo>
                  <a:lnTo>
                    <a:pt x="265205" y="1467438"/>
                  </a:lnTo>
                  <a:lnTo>
                    <a:pt x="233368" y="1435601"/>
                  </a:lnTo>
                  <a:lnTo>
                    <a:pt x="203242" y="1402125"/>
                  </a:lnTo>
                  <a:lnTo>
                    <a:pt x="174899" y="1367081"/>
                  </a:lnTo>
                  <a:lnTo>
                    <a:pt x="148412" y="1330541"/>
                  </a:lnTo>
                  <a:lnTo>
                    <a:pt x="123851" y="1292577"/>
                  </a:lnTo>
                  <a:lnTo>
                    <a:pt x="101288" y="1253261"/>
                  </a:lnTo>
                  <a:lnTo>
                    <a:pt x="80796" y="1212665"/>
                  </a:lnTo>
                  <a:lnTo>
                    <a:pt x="62445" y="1170859"/>
                  </a:lnTo>
                  <a:lnTo>
                    <a:pt x="46309" y="1127917"/>
                  </a:lnTo>
                  <a:lnTo>
                    <a:pt x="32458" y="1083910"/>
                  </a:lnTo>
                  <a:lnTo>
                    <a:pt x="20964" y="1038910"/>
                  </a:lnTo>
                  <a:lnTo>
                    <a:pt x="11900" y="992987"/>
                  </a:lnTo>
                  <a:lnTo>
                    <a:pt x="5336" y="946216"/>
                  </a:lnTo>
                  <a:lnTo>
                    <a:pt x="1346" y="898666"/>
                  </a:lnTo>
                  <a:lnTo>
                    <a:pt x="0" y="850410"/>
                  </a:lnTo>
                  <a:lnTo>
                    <a:pt x="1346" y="802152"/>
                  </a:lnTo>
                  <a:lnTo>
                    <a:pt x="5336" y="754601"/>
                  </a:lnTo>
                  <a:lnTo>
                    <a:pt x="11900" y="707827"/>
                  </a:lnTo>
                  <a:lnTo>
                    <a:pt x="20964" y="661904"/>
                  </a:lnTo>
                  <a:lnTo>
                    <a:pt x="32458" y="616902"/>
                  </a:lnTo>
                  <a:lnTo>
                    <a:pt x="46309" y="572894"/>
                  </a:lnTo>
                  <a:lnTo>
                    <a:pt x="62445" y="529950"/>
                  </a:lnTo>
                  <a:lnTo>
                    <a:pt x="80796" y="488144"/>
                  </a:lnTo>
                  <a:lnTo>
                    <a:pt x="101288" y="447547"/>
                  </a:lnTo>
                  <a:lnTo>
                    <a:pt x="123851" y="408230"/>
                  </a:lnTo>
                  <a:lnTo>
                    <a:pt x="148412" y="370266"/>
                  </a:lnTo>
                  <a:lnTo>
                    <a:pt x="174899" y="333726"/>
                  </a:lnTo>
                  <a:lnTo>
                    <a:pt x="203242" y="298681"/>
                  </a:lnTo>
                  <a:lnTo>
                    <a:pt x="233368" y="265205"/>
                  </a:lnTo>
                  <a:lnTo>
                    <a:pt x="265205" y="233368"/>
                  </a:lnTo>
                  <a:lnTo>
                    <a:pt x="298681" y="203242"/>
                  </a:lnTo>
                  <a:lnTo>
                    <a:pt x="333726" y="174899"/>
                  </a:lnTo>
                  <a:lnTo>
                    <a:pt x="370266" y="148412"/>
                  </a:lnTo>
                  <a:lnTo>
                    <a:pt x="408230" y="123851"/>
                  </a:lnTo>
                  <a:lnTo>
                    <a:pt x="447547" y="101288"/>
                  </a:lnTo>
                  <a:lnTo>
                    <a:pt x="488144" y="80796"/>
                  </a:lnTo>
                  <a:lnTo>
                    <a:pt x="529950" y="62445"/>
                  </a:lnTo>
                  <a:lnTo>
                    <a:pt x="572894" y="46309"/>
                  </a:lnTo>
                  <a:lnTo>
                    <a:pt x="616902" y="32458"/>
                  </a:lnTo>
                  <a:lnTo>
                    <a:pt x="661904" y="20964"/>
                  </a:lnTo>
                  <a:lnTo>
                    <a:pt x="707827" y="11900"/>
                  </a:lnTo>
                  <a:lnTo>
                    <a:pt x="754601" y="5336"/>
                  </a:lnTo>
                  <a:lnTo>
                    <a:pt x="802152" y="1346"/>
                  </a:lnTo>
                  <a:lnTo>
                    <a:pt x="850410" y="0"/>
                  </a:lnTo>
                  <a:lnTo>
                    <a:pt x="850410" y="850397"/>
                  </a:lnTo>
                  <a:lnTo>
                    <a:pt x="1700807" y="850410"/>
                  </a:lnTo>
                  <a:lnTo>
                    <a:pt x="1699461" y="898666"/>
                  </a:lnTo>
                  <a:lnTo>
                    <a:pt x="1695470" y="946216"/>
                  </a:lnTo>
                  <a:lnTo>
                    <a:pt x="1688907" y="992987"/>
                  </a:lnTo>
                  <a:lnTo>
                    <a:pt x="1679842" y="1038910"/>
                  </a:lnTo>
                  <a:lnTo>
                    <a:pt x="1668349" y="1083910"/>
                  </a:lnTo>
                  <a:lnTo>
                    <a:pt x="1654497" y="1127917"/>
                  </a:lnTo>
                  <a:lnTo>
                    <a:pt x="1638361" y="1170859"/>
                  </a:lnTo>
                  <a:lnTo>
                    <a:pt x="1620010" y="1212665"/>
                  </a:lnTo>
                  <a:lnTo>
                    <a:pt x="1599518" y="1253261"/>
                  </a:lnTo>
                  <a:lnTo>
                    <a:pt x="1576955" y="1292577"/>
                  </a:lnTo>
                  <a:lnTo>
                    <a:pt x="1552394" y="1330541"/>
                  </a:lnTo>
                  <a:lnTo>
                    <a:pt x="1525906" y="1367081"/>
                  </a:lnTo>
                  <a:lnTo>
                    <a:pt x="1497564" y="1402125"/>
                  </a:lnTo>
                  <a:lnTo>
                    <a:pt x="1467438" y="1435601"/>
                  </a:lnTo>
                  <a:lnTo>
                    <a:pt x="1435601" y="1467438"/>
                  </a:lnTo>
                  <a:lnTo>
                    <a:pt x="1402125" y="1497564"/>
                  </a:lnTo>
                  <a:lnTo>
                    <a:pt x="1367081" y="1525906"/>
                  </a:lnTo>
                  <a:lnTo>
                    <a:pt x="1330541" y="1552394"/>
                  </a:lnTo>
                  <a:lnTo>
                    <a:pt x="1292577" y="1576955"/>
                  </a:lnTo>
                  <a:lnTo>
                    <a:pt x="1253261" y="1599518"/>
                  </a:lnTo>
                  <a:lnTo>
                    <a:pt x="1212665" y="1620010"/>
                  </a:lnTo>
                  <a:lnTo>
                    <a:pt x="1170859" y="1638361"/>
                  </a:lnTo>
                  <a:lnTo>
                    <a:pt x="1127917" y="1654497"/>
                  </a:lnTo>
                  <a:lnTo>
                    <a:pt x="1083910" y="1668349"/>
                  </a:lnTo>
                  <a:lnTo>
                    <a:pt x="1038910" y="1679842"/>
                  </a:lnTo>
                  <a:lnTo>
                    <a:pt x="992987" y="1688907"/>
                  </a:lnTo>
                  <a:lnTo>
                    <a:pt x="946216" y="1695470"/>
                  </a:lnTo>
                  <a:lnTo>
                    <a:pt x="898666" y="1699461"/>
                  </a:lnTo>
                  <a:lnTo>
                    <a:pt x="850410" y="1700807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738510" y="8586167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8586167"/>
              <a:ext cx="673100" cy="742950"/>
            </a:xfrm>
            <a:custGeom>
              <a:avLst/>
              <a:gdLst/>
              <a:ahLst/>
              <a:cxnLst/>
              <a:rect l="l" t="t" r="r" b="b"/>
              <a:pathLst>
                <a:path w="673100" h="742950">
                  <a:moveTo>
                    <a:pt x="672559" y="742949"/>
                  </a:moveTo>
                  <a:lnTo>
                    <a:pt x="0" y="742949"/>
                  </a:lnTo>
                  <a:lnTo>
                    <a:pt x="0" y="0"/>
                  </a:lnTo>
                  <a:lnTo>
                    <a:pt x="672559" y="0"/>
                  </a:lnTo>
                  <a:lnTo>
                    <a:pt x="672559" y="742949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3857624" cy="904874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016000" y="3180160"/>
            <a:ext cx="3822700" cy="220281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225"/>
              </a:spcBef>
            </a:pPr>
            <a:r>
              <a:rPr dirty="0" sz="3600">
                <a:latin typeface="Verdana"/>
                <a:cs typeface="Verdana"/>
              </a:rPr>
              <a:t>Comitê</a:t>
            </a:r>
            <a:r>
              <a:rPr dirty="0" sz="3600" spc="-305">
                <a:latin typeface="Verdana"/>
                <a:cs typeface="Verdana"/>
              </a:rPr>
              <a:t> </a:t>
            </a:r>
            <a:r>
              <a:rPr dirty="0" sz="3600" spc="60">
                <a:latin typeface="Verdana"/>
                <a:cs typeface="Verdana"/>
              </a:rPr>
              <a:t>de </a:t>
            </a:r>
            <a:r>
              <a:rPr dirty="0" sz="3600" spc="-10">
                <a:latin typeface="Verdana"/>
                <a:cs typeface="Verdana"/>
              </a:rPr>
              <a:t>Patrimônio, </a:t>
            </a:r>
            <a:r>
              <a:rPr dirty="0" sz="3600">
                <a:latin typeface="Verdana"/>
                <a:cs typeface="Verdana"/>
              </a:rPr>
              <a:t>Logística</a:t>
            </a:r>
            <a:r>
              <a:rPr dirty="0" sz="3600" spc="-105">
                <a:latin typeface="Verdana"/>
                <a:cs typeface="Verdana"/>
              </a:rPr>
              <a:t> </a:t>
            </a:r>
            <a:r>
              <a:rPr dirty="0" sz="3600" spc="75">
                <a:latin typeface="Verdana"/>
                <a:cs typeface="Verdana"/>
              </a:rPr>
              <a:t>e </a:t>
            </a:r>
            <a:r>
              <a:rPr dirty="0" sz="3600" spc="-10">
                <a:latin typeface="Verdana"/>
                <a:cs typeface="Verdana"/>
              </a:rPr>
              <a:t>Sustentabilidade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86561" y="1671196"/>
            <a:ext cx="11816080" cy="319722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2000" spc="-10" b="1">
                <a:latin typeface="Tahoma"/>
                <a:cs typeface="Tahoma"/>
              </a:rPr>
              <a:t>TITULARES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2000" spc="-40" b="1">
                <a:latin typeface="Tahoma"/>
                <a:cs typeface="Tahoma"/>
              </a:rPr>
              <a:t>RODRIGO </a:t>
            </a:r>
            <a:r>
              <a:rPr dirty="0" sz="2000" spc="-80" b="1">
                <a:latin typeface="Tahoma"/>
                <a:cs typeface="Tahoma"/>
              </a:rPr>
              <a:t>TRINDADE</a:t>
            </a:r>
            <a:r>
              <a:rPr dirty="0" sz="2000" spc="-4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DE</a:t>
            </a:r>
            <a:r>
              <a:rPr dirty="0" sz="2000" spc="-4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SOUZA</a:t>
            </a:r>
            <a:r>
              <a:rPr dirty="0" sz="2000">
                <a:latin typeface="Verdana"/>
                <a:cs typeface="Verdana"/>
              </a:rPr>
              <a:t>,</a:t>
            </a:r>
            <a:r>
              <a:rPr dirty="0" sz="2000" spc="-130">
                <a:latin typeface="Verdana"/>
                <a:cs typeface="Verdana"/>
              </a:rPr>
              <a:t> </a:t>
            </a:r>
            <a:r>
              <a:rPr dirty="0" sz="2000" spc="-95">
                <a:latin typeface="Verdana"/>
                <a:cs typeface="Verdana"/>
              </a:rPr>
              <a:t>Juiz</a:t>
            </a:r>
            <a:r>
              <a:rPr dirty="0" sz="2000" spc="-130">
                <a:latin typeface="Verdana"/>
                <a:cs typeface="Verdana"/>
              </a:rPr>
              <a:t> </a:t>
            </a:r>
            <a:r>
              <a:rPr dirty="0" sz="2000" spc="-80">
                <a:latin typeface="Verdana"/>
                <a:cs typeface="Verdana"/>
              </a:rPr>
              <a:t>Auxiliar</a:t>
            </a:r>
            <a:r>
              <a:rPr dirty="0" sz="2000" spc="-130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da</a:t>
            </a:r>
            <a:r>
              <a:rPr dirty="0" sz="2000" spc="-125">
                <a:latin typeface="Verdana"/>
                <a:cs typeface="Verdana"/>
              </a:rPr>
              <a:t> </a:t>
            </a:r>
            <a:r>
              <a:rPr dirty="0" sz="2000" spc="-30">
                <a:latin typeface="Verdana"/>
                <a:cs typeface="Verdana"/>
              </a:rPr>
              <a:t>Presidência,</a:t>
            </a:r>
            <a:r>
              <a:rPr dirty="0" sz="2000" spc="-13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Coordenador;</a:t>
            </a:r>
            <a:endParaRPr sz="2000">
              <a:latin typeface="Verdana"/>
              <a:cs typeface="Verdana"/>
            </a:endParaRPr>
          </a:p>
          <a:p>
            <a:pPr marL="12700" marR="3873500">
              <a:lnSpc>
                <a:spcPct val="115599"/>
              </a:lnSpc>
            </a:pPr>
            <a:r>
              <a:rPr dirty="0" sz="2000" spc="-95" b="1">
                <a:latin typeface="Tahoma"/>
                <a:cs typeface="Tahoma"/>
              </a:rPr>
              <a:t>DANIEL</a:t>
            </a:r>
            <a:r>
              <a:rPr dirty="0" sz="2000" spc="-15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SOUZA</a:t>
            </a:r>
            <a:r>
              <a:rPr dirty="0" sz="2000" spc="-1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DE</a:t>
            </a:r>
            <a:r>
              <a:rPr dirty="0" sz="2000" spc="-10" b="1">
                <a:latin typeface="Tahoma"/>
                <a:cs typeface="Tahoma"/>
              </a:rPr>
              <a:t> NONOHAY</a:t>
            </a:r>
            <a:r>
              <a:rPr dirty="0" sz="2000" spc="-10">
                <a:latin typeface="Verdana"/>
                <a:cs typeface="Verdana"/>
              </a:rPr>
              <a:t>,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95">
                <a:latin typeface="Verdana"/>
                <a:cs typeface="Verdana"/>
              </a:rPr>
              <a:t>Juiz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80">
                <a:latin typeface="Verdana"/>
                <a:cs typeface="Verdana"/>
              </a:rPr>
              <a:t>Auxiliar</a:t>
            </a:r>
            <a:r>
              <a:rPr dirty="0" sz="2000" spc="-95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da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Corregedoria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425">
                <a:latin typeface="Verdana"/>
                <a:cs typeface="Verdana"/>
              </a:rPr>
              <a:t>; </a:t>
            </a:r>
            <a:r>
              <a:rPr dirty="0" sz="2000" spc="-20" b="1">
                <a:latin typeface="Tahoma"/>
                <a:cs typeface="Tahoma"/>
              </a:rPr>
              <a:t>DIOGO</a:t>
            </a:r>
            <a:r>
              <a:rPr dirty="0" sz="2000" spc="-65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DE</a:t>
            </a:r>
            <a:r>
              <a:rPr dirty="0" sz="2000" spc="-6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SEIXAS</a:t>
            </a:r>
            <a:r>
              <a:rPr dirty="0" sz="2000" spc="-55" b="1">
                <a:latin typeface="Tahoma"/>
                <a:cs typeface="Tahoma"/>
              </a:rPr>
              <a:t> </a:t>
            </a:r>
            <a:r>
              <a:rPr dirty="0" sz="2000" spc="-50" b="1">
                <a:latin typeface="Tahoma"/>
                <a:cs typeface="Tahoma"/>
              </a:rPr>
              <a:t>GRIMBERG</a:t>
            </a:r>
            <a:r>
              <a:rPr dirty="0" sz="2000" spc="-50">
                <a:latin typeface="Verdana"/>
                <a:cs typeface="Verdana"/>
              </a:rPr>
              <a:t>,</a:t>
            </a:r>
            <a:r>
              <a:rPr dirty="0" sz="2000" spc="-145">
                <a:latin typeface="Verdana"/>
                <a:cs typeface="Verdana"/>
              </a:rPr>
              <a:t> </a:t>
            </a:r>
            <a:r>
              <a:rPr dirty="0" sz="2000" spc="-45">
                <a:latin typeface="Verdana"/>
                <a:cs typeface="Verdana"/>
              </a:rPr>
              <a:t>Secretário-</a:t>
            </a:r>
            <a:r>
              <a:rPr dirty="0" sz="2000" spc="-20">
                <a:latin typeface="Verdana"/>
                <a:cs typeface="Verdana"/>
              </a:rPr>
              <a:t>Geral</a:t>
            </a:r>
            <a:r>
              <a:rPr dirty="0" sz="2000" spc="-150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da</a:t>
            </a:r>
            <a:r>
              <a:rPr dirty="0" sz="2000" spc="-15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Presidência; </a:t>
            </a:r>
            <a:r>
              <a:rPr dirty="0" sz="2000" spc="-40" b="1">
                <a:latin typeface="Tahoma"/>
                <a:cs typeface="Tahoma"/>
              </a:rPr>
              <a:t>REJANE</a:t>
            </a:r>
            <a:r>
              <a:rPr dirty="0" sz="2000" spc="25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CARVALHO</a:t>
            </a:r>
            <a:r>
              <a:rPr dirty="0" sz="2000" spc="30" b="1">
                <a:latin typeface="Tahoma"/>
                <a:cs typeface="Tahoma"/>
              </a:rPr>
              <a:t> </a:t>
            </a:r>
            <a:r>
              <a:rPr dirty="0" sz="2000" spc="-85" b="1">
                <a:latin typeface="Tahoma"/>
                <a:cs typeface="Tahoma"/>
              </a:rPr>
              <a:t>DONIS</a:t>
            </a:r>
            <a:r>
              <a:rPr dirty="0" sz="2000" spc="-85">
                <a:latin typeface="Verdana"/>
                <a:cs typeface="Verdana"/>
              </a:rPr>
              <a:t>,</a:t>
            </a:r>
            <a:r>
              <a:rPr dirty="0" sz="2000" spc="-60">
                <a:latin typeface="Verdana"/>
                <a:cs typeface="Verdana"/>
              </a:rPr>
              <a:t> </a:t>
            </a:r>
            <a:r>
              <a:rPr dirty="0" sz="2000" spc="-85">
                <a:latin typeface="Verdana"/>
                <a:cs typeface="Verdana"/>
              </a:rPr>
              <a:t>Diretora-</a:t>
            </a:r>
            <a:r>
              <a:rPr dirty="0" sz="2000" spc="-10">
                <a:latin typeface="Verdana"/>
                <a:cs typeface="Verdana"/>
              </a:rPr>
              <a:t>Geral;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15599"/>
              </a:lnSpc>
            </a:pPr>
            <a:r>
              <a:rPr dirty="0" sz="2000" b="1">
                <a:latin typeface="Tahoma"/>
                <a:cs typeface="Tahoma"/>
              </a:rPr>
              <a:t>BÁRBARA</a:t>
            </a:r>
            <a:r>
              <a:rPr dirty="0" sz="2000" spc="-3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BURGARDT</a:t>
            </a:r>
            <a:r>
              <a:rPr dirty="0" sz="2000" spc="-25" b="1">
                <a:latin typeface="Tahoma"/>
                <a:cs typeface="Tahoma"/>
              </a:rPr>
              <a:t> </a:t>
            </a:r>
            <a:r>
              <a:rPr dirty="0" sz="2000" spc="-30" b="1">
                <a:latin typeface="Tahoma"/>
                <a:cs typeface="Tahoma"/>
              </a:rPr>
              <a:t>CASALETTI</a:t>
            </a:r>
            <a:r>
              <a:rPr dirty="0" sz="2000" spc="-30">
                <a:latin typeface="Verdana"/>
                <a:cs typeface="Verdana"/>
              </a:rPr>
              <a:t>,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60">
                <a:latin typeface="Verdana"/>
                <a:cs typeface="Verdana"/>
              </a:rPr>
              <a:t>Diretora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da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Secretaria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de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Governança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55">
                <a:latin typeface="Verdana"/>
                <a:cs typeface="Verdana"/>
              </a:rPr>
              <a:t>e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Gestão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Estratégica; </a:t>
            </a:r>
            <a:r>
              <a:rPr dirty="0" sz="2000" b="1">
                <a:latin typeface="Tahoma"/>
                <a:cs typeface="Tahoma"/>
              </a:rPr>
              <a:t>ELEN</a:t>
            </a:r>
            <a:r>
              <a:rPr dirty="0" sz="2000" spc="-15" b="1">
                <a:latin typeface="Tahoma"/>
                <a:cs typeface="Tahoma"/>
              </a:rPr>
              <a:t> </a:t>
            </a:r>
            <a:r>
              <a:rPr dirty="0" sz="2000" spc="-75" b="1">
                <a:latin typeface="Tahoma"/>
                <a:cs typeface="Tahoma"/>
              </a:rPr>
              <a:t>CRISTINA</a:t>
            </a:r>
            <a:r>
              <a:rPr dirty="0" sz="2000" spc="-1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PRESOTTO</a:t>
            </a:r>
            <a:r>
              <a:rPr dirty="0" sz="2000">
                <a:latin typeface="Verdana"/>
                <a:cs typeface="Verdana"/>
              </a:rPr>
              <a:t>,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Coordenadora</a:t>
            </a:r>
            <a:r>
              <a:rPr dirty="0" sz="2000" spc="-9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de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50">
                <a:latin typeface="Verdana"/>
                <a:cs typeface="Verdana"/>
              </a:rPr>
              <a:t>Sustentabilidade,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Acessibilidade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55">
                <a:latin typeface="Verdana"/>
                <a:cs typeface="Verdana"/>
              </a:rPr>
              <a:t>e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Inclusão; </a:t>
            </a:r>
            <a:r>
              <a:rPr dirty="0" sz="2000" b="1">
                <a:latin typeface="Tahoma"/>
                <a:cs typeface="Tahoma"/>
              </a:rPr>
              <a:t>JOÃO</a:t>
            </a:r>
            <a:r>
              <a:rPr dirty="0" sz="2000" spc="-30" b="1">
                <a:latin typeface="Tahoma"/>
                <a:cs typeface="Tahoma"/>
              </a:rPr>
              <a:t> </a:t>
            </a:r>
            <a:r>
              <a:rPr dirty="0" sz="2000" spc="-55" b="1">
                <a:latin typeface="Tahoma"/>
                <a:cs typeface="Tahoma"/>
              </a:rPr>
              <a:t>HENRIQUE</a:t>
            </a:r>
            <a:r>
              <a:rPr dirty="0" sz="2000" spc="-3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CARVALHO</a:t>
            </a:r>
            <a:r>
              <a:rPr dirty="0" sz="2000" spc="-25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DE</a:t>
            </a:r>
            <a:r>
              <a:rPr dirty="0" sz="2000" spc="-30" b="1">
                <a:latin typeface="Tahoma"/>
                <a:cs typeface="Tahoma"/>
              </a:rPr>
              <a:t> </a:t>
            </a:r>
            <a:r>
              <a:rPr dirty="0" sz="2000" spc="-100" b="1">
                <a:latin typeface="Tahoma"/>
                <a:cs typeface="Tahoma"/>
              </a:rPr>
              <a:t>LIMA</a:t>
            </a:r>
            <a:r>
              <a:rPr dirty="0" sz="2000" spc="-30" b="1">
                <a:latin typeface="Tahoma"/>
                <a:cs typeface="Tahoma"/>
              </a:rPr>
              <a:t> </a:t>
            </a:r>
            <a:r>
              <a:rPr dirty="0" sz="2000" spc="-85" b="1">
                <a:latin typeface="Tahoma"/>
                <a:cs typeface="Tahoma"/>
              </a:rPr>
              <a:t>RIBAS</a:t>
            </a:r>
            <a:r>
              <a:rPr dirty="0" sz="2000" spc="-85">
                <a:latin typeface="Verdana"/>
                <a:cs typeface="Verdana"/>
              </a:rPr>
              <a:t>,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40">
                <a:latin typeface="Verdana"/>
                <a:cs typeface="Verdana"/>
              </a:rPr>
              <a:t>vinculado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55">
                <a:latin typeface="Verdana"/>
                <a:cs typeface="Verdana"/>
              </a:rPr>
              <a:t>à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Secretaria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de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Administração;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2000" b="1">
                <a:latin typeface="Tahoma"/>
                <a:cs typeface="Tahoma"/>
              </a:rPr>
              <a:t>ALDO</a:t>
            </a:r>
            <a:r>
              <a:rPr dirty="0" sz="2000" spc="-45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DA</a:t>
            </a:r>
            <a:r>
              <a:rPr dirty="0" sz="2000" spc="-45" b="1">
                <a:latin typeface="Tahoma"/>
                <a:cs typeface="Tahoma"/>
              </a:rPr>
              <a:t> SILVA </a:t>
            </a:r>
            <a:r>
              <a:rPr dirty="0" sz="2000" spc="-130" b="1">
                <a:latin typeface="Tahoma"/>
                <a:cs typeface="Tahoma"/>
              </a:rPr>
              <a:t>JARDIM</a:t>
            </a:r>
            <a:r>
              <a:rPr dirty="0" sz="2000" spc="-130">
                <a:latin typeface="Verdana"/>
                <a:cs typeface="Verdana"/>
              </a:rPr>
              <a:t>,</a:t>
            </a:r>
            <a:r>
              <a:rPr dirty="0" sz="2000" spc="-135">
                <a:latin typeface="Verdana"/>
                <a:cs typeface="Verdana"/>
              </a:rPr>
              <a:t> </a:t>
            </a:r>
            <a:r>
              <a:rPr dirty="0" sz="2000" spc="-40">
                <a:latin typeface="Verdana"/>
                <a:cs typeface="Verdana"/>
              </a:rPr>
              <a:t>vinculado</a:t>
            </a:r>
            <a:r>
              <a:rPr dirty="0" sz="2000" spc="-135">
                <a:latin typeface="Verdana"/>
                <a:cs typeface="Verdana"/>
              </a:rPr>
              <a:t> </a:t>
            </a:r>
            <a:r>
              <a:rPr dirty="0" sz="2000" spc="-55">
                <a:latin typeface="Verdana"/>
                <a:cs typeface="Verdana"/>
              </a:rPr>
              <a:t>à</a:t>
            </a:r>
            <a:r>
              <a:rPr dirty="0" sz="2000" spc="-135">
                <a:latin typeface="Verdana"/>
                <a:cs typeface="Verdana"/>
              </a:rPr>
              <a:t> </a:t>
            </a:r>
            <a:r>
              <a:rPr dirty="0" sz="2000" spc="-55">
                <a:latin typeface="Verdana"/>
                <a:cs typeface="Verdana"/>
              </a:rPr>
              <a:t>Secretaria-</a:t>
            </a:r>
            <a:r>
              <a:rPr dirty="0" sz="2000" spc="-20">
                <a:latin typeface="Verdana"/>
                <a:cs typeface="Verdana"/>
              </a:rPr>
              <a:t>Geral</a:t>
            </a:r>
            <a:r>
              <a:rPr dirty="0" sz="2000" spc="-13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Judiciária;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286561" y="5195446"/>
            <a:ext cx="11157585" cy="178752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2000" spc="-10" b="1">
                <a:latin typeface="Tahoma"/>
                <a:cs typeface="Tahoma"/>
              </a:rPr>
              <a:t>SUPLENTES</a:t>
            </a:r>
            <a:endParaRPr sz="2000">
              <a:latin typeface="Tahoma"/>
              <a:cs typeface="Tahoma"/>
            </a:endParaRPr>
          </a:p>
          <a:p>
            <a:pPr marL="12700" marR="499745">
              <a:lnSpc>
                <a:spcPct val="115599"/>
              </a:lnSpc>
            </a:pPr>
            <a:r>
              <a:rPr dirty="0" sz="2000" b="1">
                <a:latin typeface="Tahoma"/>
                <a:cs typeface="Tahoma"/>
              </a:rPr>
              <a:t>FRANCISCO</a:t>
            </a:r>
            <a:r>
              <a:rPr dirty="0" sz="2000" spc="-25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JOSÉ</a:t>
            </a:r>
            <a:r>
              <a:rPr dirty="0" sz="2000" spc="-2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FETTER</a:t>
            </a:r>
            <a:r>
              <a:rPr dirty="0" sz="2000" spc="-20" b="1">
                <a:latin typeface="Tahoma"/>
                <a:cs typeface="Tahoma"/>
              </a:rPr>
              <a:t> </a:t>
            </a:r>
            <a:r>
              <a:rPr dirty="0" sz="2000" spc="-25" b="1">
                <a:latin typeface="Tahoma"/>
                <a:cs typeface="Tahoma"/>
              </a:rPr>
              <a:t>FURTADO</a:t>
            </a:r>
            <a:r>
              <a:rPr dirty="0" sz="2000" spc="-25">
                <a:latin typeface="Verdana"/>
                <a:cs typeface="Verdana"/>
              </a:rPr>
              <a:t>,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40">
                <a:latin typeface="Verdana"/>
                <a:cs typeface="Verdana"/>
              </a:rPr>
              <a:t>vinculado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55">
                <a:latin typeface="Verdana"/>
                <a:cs typeface="Verdana"/>
              </a:rPr>
              <a:t>à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Secretaria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de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Governança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55">
                <a:latin typeface="Verdana"/>
                <a:cs typeface="Verdana"/>
              </a:rPr>
              <a:t>e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Gestão Estratégica;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2000" spc="-85" b="1">
                <a:latin typeface="Tahoma"/>
                <a:cs typeface="Tahoma"/>
              </a:rPr>
              <a:t>KARINA</a:t>
            </a:r>
            <a:r>
              <a:rPr dirty="0" sz="2000" spc="-15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NETO</a:t>
            </a:r>
            <a:r>
              <a:rPr dirty="0" sz="2000" spc="-15" b="1">
                <a:latin typeface="Tahoma"/>
                <a:cs typeface="Tahoma"/>
              </a:rPr>
              <a:t> </a:t>
            </a:r>
            <a:r>
              <a:rPr dirty="0" sz="2000" spc="-114" b="1">
                <a:latin typeface="Tahoma"/>
                <a:cs typeface="Tahoma"/>
              </a:rPr>
              <a:t>BILHER</a:t>
            </a:r>
            <a:r>
              <a:rPr dirty="0" sz="2000" spc="-114">
                <a:latin typeface="Verdana"/>
                <a:cs typeface="Verdana"/>
              </a:rPr>
              <a:t>,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55">
                <a:latin typeface="Verdana"/>
                <a:cs typeface="Verdana"/>
              </a:rPr>
              <a:t>vinculada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-55">
                <a:latin typeface="Verdana"/>
                <a:cs typeface="Verdana"/>
              </a:rPr>
              <a:t>à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Secretaria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de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Administração;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2000" spc="-35" b="1">
                <a:latin typeface="Tahoma"/>
                <a:cs typeface="Tahoma"/>
              </a:rPr>
              <a:t>LUCIANA</a:t>
            </a:r>
            <a:r>
              <a:rPr dirty="0" sz="2000" spc="-15" b="1">
                <a:latin typeface="Tahoma"/>
                <a:cs typeface="Tahoma"/>
              </a:rPr>
              <a:t> </a:t>
            </a:r>
            <a:r>
              <a:rPr dirty="0" sz="2000" spc="-150" b="1">
                <a:latin typeface="Tahoma"/>
                <a:cs typeface="Tahoma"/>
              </a:rPr>
              <a:t>TIRELLI</a:t>
            </a:r>
            <a:r>
              <a:rPr dirty="0" sz="2000" spc="-1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LOPES</a:t>
            </a:r>
            <a:r>
              <a:rPr dirty="0" sz="2000" spc="-15" b="1">
                <a:latin typeface="Tahoma"/>
                <a:cs typeface="Tahoma"/>
              </a:rPr>
              <a:t> </a:t>
            </a:r>
            <a:r>
              <a:rPr dirty="0" sz="2000" spc="-100" b="1">
                <a:latin typeface="Tahoma"/>
                <a:cs typeface="Tahoma"/>
              </a:rPr>
              <a:t>PULVIRENTI</a:t>
            </a:r>
            <a:r>
              <a:rPr dirty="0" sz="2000" spc="-10" b="1">
                <a:latin typeface="Tahoma"/>
                <a:cs typeface="Tahoma"/>
              </a:rPr>
              <a:t> </a:t>
            </a:r>
            <a:r>
              <a:rPr dirty="0" sz="2000" b="1">
                <a:latin typeface="Tahoma"/>
                <a:cs typeface="Tahoma"/>
              </a:rPr>
              <a:t>DA</a:t>
            </a:r>
            <a:r>
              <a:rPr dirty="0" sz="2000" spc="-10" b="1">
                <a:latin typeface="Tahoma"/>
                <a:cs typeface="Tahoma"/>
              </a:rPr>
              <a:t> </a:t>
            </a:r>
            <a:r>
              <a:rPr dirty="0" sz="2000" spc="-110" b="1">
                <a:latin typeface="Tahoma"/>
                <a:cs typeface="Tahoma"/>
              </a:rPr>
              <a:t>SILVEIRA</a:t>
            </a:r>
            <a:r>
              <a:rPr dirty="0" sz="2000" spc="-110">
                <a:latin typeface="Verdana"/>
                <a:cs typeface="Verdana"/>
              </a:rPr>
              <a:t>,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55">
                <a:latin typeface="Verdana"/>
                <a:cs typeface="Verdana"/>
              </a:rPr>
              <a:t>vinculada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55">
                <a:latin typeface="Verdana"/>
                <a:cs typeface="Verdana"/>
              </a:rPr>
              <a:t>à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55">
                <a:latin typeface="Verdana"/>
                <a:cs typeface="Verdana"/>
              </a:rPr>
              <a:t>Secretaria-</a:t>
            </a:r>
            <a:r>
              <a:rPr dirty="0" sz="2000" spc="-20">
                <a:latin typeface="Verdana"/>
                <a:cs typeface="Verdana"/>
              </a:rPr>
              <a:t>Geral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Judiciária;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59111" y="3566067"/>
            <a:ext cx="1892935" cy="394081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300" spc="-155">
                <a:latin typeface="Arial Black"/>
                <a:cs typeface="Arial Black"/>
              </a:rPr>
              <a:t>Meta</a:t>
            </a:r>
            <a:r>
              <a:rPr dirty="0" sz="2300" spc="-204">
                <a:latin typeface="Arial Black"/>
                <a:cs typeface="Arial Black"/>
              </a:rPr>
              <a:t> </a:t>
            </a:r>
            <a:r>
              <a:rPr dirty="0" sz="2300" spc="-10">
                <a:latin typeface="Arial Black"/>
                <a:cs typeface="Arial Black"/>
              </a:rPr>
              <a:t>anual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2300">
              <a:latin typeface="Arial Black"/>
              <a:cs typeface="Arial Black"/>
            </a:endParaRPr>
          </a:p>
          <a:p>
            <a:pPr>
              <a:lnSpc>
                <a:spcPct val="116799"/>
              </a:lnSpc>
              <a:spcBef>
                <a:spcPts val="5"/>
              </a:spcBef>
            </a:pPr>
            <a:r>
              <a:rPr dirty="0" sz="2300" spc="-170">
                <a:latin typeface="Arial Black"/>
                <a:cs typeface="Arial Black"/>
              </a:rPr>
              <a:t>Total</a:t>
            </a:r>
            <a:r>
              <a:rPr dirty="0" sz="2300" spc="-190">
                <a:latin typeface="Arial Black"/>
                <a:cs typeface="Arial Black"/>
              </a:rPr>
              <a:t> </a:t>
            </a:r>
            <a:r>
              <a:rPr dirty="0" sz="2300" spc="-25">
                <a:latin typeface="Arial Black"/>
                <a:cs typeface="Arial Black"/>
              </a:rPr>
              <a:t>de </a:t>
            </a:r>
            <a:r>
              <a:rPr dirty="0" sz="2300" spc="-170">
                <a:latin typeface="Arial Black"/>
                <a:cs typeface="Arial Black"/>
              </a:rPr>
              <a:t>contratações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16799"/>
              </a:lnSpc>
              <a:spcBef>
                <a:spcPts val="2885"/>
              </a:spcBef>
            </a:pPr>
            <a:r>
              <a:rPr dirty="0" sz="2300" spc="-170">
                <a:latin typeface="Arial Black"/>
                <a:cs typeface="Arial Black"/>
              </a:rPr>
              <a:t>Total</a:t>
            </a:r>
            <a:r>
              <a:rPr dirty="0" sz="2300" spc="-190">
                <a:latin typeface="Arial Black"/>
                <a:cs typeface="Arial Black"/>
              </a:rPr>
              <a:t> </a:t>
            </a:r>
            <a:r>
              <a:rPr dirty="0" sz="2300" spc="-25">
                <a:latin typeface="Arial Black"/>
                <a:cs typeface="Arial Black"/>
              </a:rPr>
              <a:t>de </a:t>
            </a:r>
            <a:r>
              <a:rPr dirty="0" sz="2300" spc="-170">
                <a:latin typeface="Arial Black"/>
                <a:cs typeface="Arial Black"/>
              </a:rPr>
              <a:t>contratações </a:t>
            </a:r>
            <a:r>
              <a:rPr dirty="0" sz="2300" spc="-110">
                <a:latin typeface="Arial Black"/>
                <a:cs typeface="Arial Black"/>
              </a:rPr>
              <a:t>sustentáveis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615"/>
              </a:spcBef>
            </a:pPr>
            <a:r>
              <a:rPr dirty="0" sz="2300" spc="-145">
                <a:latin typeface="Arial Black"/>
                <a:cs typeface="Arial Black"/>
              </a:rPr>
              <a:t>Desempenho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30630" y="3566067"/>
            <a:ext cx="1091565" cy="394081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2300" spc="-25">
                <a:latin typeface="Arial Black"/>
                <a:cs typeface="Arial Black"/>
              </a:rPr>
              <a:t>70%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385"/>
              </a:spcBef>
            </a:pP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dirty="0" sz="2300" spc="-25">
                <a:latin typeface="Arial Black"/>
                <a:cs typeface="Arial Black"/>
              </a:rPr>
              <a:t>267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664"/>
              </a:spcBef>
            </a:pP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300" spc="-285">
                <a:latin typeface="Arial Black"/>
                <a:cs typeface="Arial Black"/>
              </a:rPr>
              <a:t>176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90"/>
              </a:spcBef>
            </a:pP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dirty="0" sz="2300" spc="-120">
                <a:latin typeface="Arial Black"/>
                <a:cs typeface="Arial Black"/>
              </a:rPr>
              <a:t>65,90%</a:t>
            </a:r>
            <a:endParaRPr sz="2300">
              <a:latin typeface="Arial Black"/>
              <a:cs typeface="Arial Black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178185" y="3387673"/>
          <a:ext cx="6343650" cy="4302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8645"/>
                <a:gridCol w="3128645"/>
              </a:tblGrid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3569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1424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1682" y="2961713"/>
            <a:ext cx="5305767" cy="530523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6579" y="8528175"/>
            <a:ext cx="234794" cy="23476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27597" y="8554769"/>
            <a:ext cx="4236997" cy="21580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06391" y="8528175"/>
            <a:ext cx="234794" cy="23476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397410" y="8554769"/>
            <a:ext cx="4726151" cy="21580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07681" y="2340429"/>
            <a:ext cx="11153951" cy="359173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16000" y="609483"/>
            <a:ext cx="563054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0">
                <a:solidFill>
                  <a:srgbClr val="FFFFFF"/>
                </a:solidFill>
                <a:latin typeface="Arial MT"/>
                <a:cs typeface="Arial MT"/>
              </a:rPr>
              <a:t>Aquisições</a:t>
            </a:r>
            <a:r>
              <a:rPr dirty="0" sz="2600" spc="-1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contratações</a:t>
            </a:r>
            <a:r>
              <a:rPr dirty="0" sz="2600" spc="-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30">
                <a:solidFill>
                  <a:srgbClr val="FFFFFF"/>
                </a:solidFill>
                <a:latin typeface="Arial MT"/>
                <a:cs typeface="Arial MT"/>
              </a:rPr>
              <a:t>sustentáveis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16000" y="609483"/>
            <a:ext cx="563054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0">
                <a:solidFill>
                  <a:srgbClr val="FFFFFF"/>
                </a:solidFill>
                <a:latin typeface="Arial MT"/>
                <a:cs typeface="Arial MT"/>
              </a:rPr>
              <a:t>Aquisições</a:t>
            </a:r>
            <a:r>
              <a:rPr dirty="0" sz="2600" spc="-1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contratações</a:t>
            </a:r>
            <a:r>
              <a:rPr dirty="0" sz="2600" spc="-10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30">
                <a:solidFill>
                  <a:srgbClr val="FFFFFF"/>
                </a:solidFill>
                <a:latin typeface="Arial MT"/>
                <a:cs typeface="Arial MT"/>
              </a:rPr>
              <a:t>sustentáveis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210" y="3075939"/>
            <a:ext cx="95250" cy="9524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210" y="5819139"/>
            <a:ext cx="95250" cy="9524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19710" y="1961578"/>
            <a:ext cx="16197580" cy="5908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95" b="1">
                <a:latin typeface="Arial"/>
                <a:cs typeface="Arial"/>
              </a:rPr>
              <a:t>Manifestação</a:t>
            </a:r>
            <a:r>
              <a:rPr dirty="0" sz="2600" spc="-90" b="1">
                <a:latin typeface="Arial"/>
                <a:cs typeface="Arial"/>
              </a:rPr>
              <a:t> </a:t>
            </a:r>
            <a:r>
              <a:rPr dirty="0" sz="2600" spc="-120" b="1">
                <a:latin typeface="Arial"/>
                <a:cs typeface="Arial"/>
              </a:rPr>
              <a:t>da</a:t>
            </a:r>
            <a:r>
              <a:rPr dirty="0" sz="2600" spc="-90" b="1">
                <a:latin typeface="Arial"/>
                <a:cs typeface="Arial"/>
              </a:rPr>
              <a:t> </a:t>
            </a:r>
            <a:r>
              <a:rPr dirty="0" sz="2600" spc="-105" b="1">
                <a:latin typeface="Arial"/>
                <a:cs typeface="Arial"/>
              </a:rPr>
              <a:t>Área</a:t>
            </a:r>
            <a:r>
              <a:rPr dirty="0" sz="2600" spc="-85" b="1">
                <a:latin typeface="Arial"/>
                <a:cs typeface="Arial"/>
              </a:rPr>
              <a:t> </a:t>
            </a:r>
            <a:r>
              <a:rPr dirty="0" sz="2600" spc="-60" b="1">
                <a:latin typeface="Arial"/>
                <a:cs typeface="Arial"/>
              </a:rPr>
              <a:t>Responsável: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2600">
              <a:latin typeface="Arial"/>
              <a:cs typeface="Arial"/>
            </a:endParaRPr>
          </a:p>
          <a:p>
            <a:pPr marL="573405" marR="5080">
              <a:lnSpc>
                <a:spcPct val="115399"/>
              </a:lnSpc>
              <a:spcBef>
                <a:spcPts val="5"/>
              </a:spcBef>
            </a:pPr>
            <a:r>
              <a:rPr dirty="0" sz="2600">
                <a:latin typeface="Arial MT"/>
                <a:cs typeface="Arial MT"/>
              </a:rPr>
              <a:t>O</a:t>
            </a:r>
            <a:r>
              <a:rPr dirty="0" sz="2600" spc="-17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cumprimento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160">
                <a:latin typeface="Arial MT"/>
                <a:cs typeface="Arial MT"/>
              </a:rPr>
              <a:t>dessa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35">
                <a:latin typeface="Arial MT"/>
                <a:cs typeface="Arial MT"/>
              </a:rPr>
              <a:t>meta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80">
                <a:latin typeface="Arial MT"/>
                <a:cs typeface="Arial MT"/>
              </a:rPr>
              <a:t>depende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55">
                <a:latin typeface="Arial MT"/>
                <a:cs typeface="Arial MT"/>
              </a:rPr>
              <a:t>da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75">
                <a:latin typeface="Arial MT"/>
                <a:cs typeface="Arial MT"/>
              </a:rPr>
              <a:t>atuação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135">
                <a:latin typeface="Arial MT"/>
                <a:cs typeface="Arial MT"/>
              </a:rPr>
              <a:t>das</a:t>
            </a:r>
            <a:r>
              <a:rPr dirty="0" sz="2600" spc="-45">
                <a:latin typeface="Arial MT"/>
                <a:cs typeface="Arial MT"/>
              </a:rPr>
              <a:t> </a:t>
            </a:r>
            <a:r>
              <a:rPr dirty="0" sz="2600" spc="-80">
                <a:latin typeface="Arial MT"/>
                <a:cs typeface="Arial MT"/>
              </a:rPr>
              <a:t>unidades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40">
                <a:latin typeface="Arial MT"/>
                <a:cs typeface="Arial MT"/>
              </a:rPr>
              <a:t>requisitantes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que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65">
                <a:latin typeface="Arial MT"/>
                <a:cs typeface="Arial MT"/>
              </a:rPr>
              <a:t>encaminham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as</a:t>
            </a:r>
            <a:r>
              <a:rPr dirty="0" sz="2600" spc="650">
                <a:latin typeface="Arial MT"/>
                <a:cs typeface="Arial MT"/>
              </a:rPr>
              <a:t> </a:t>
            </a:r>
            <a:r>
              <a:rPr dirty="0" sz="2600" spc="-40">
                <a:latin typeface="Arial MT"/>
                <a:cs typeface="Arial MT"/>
              </a:rPr>
              <a:t>contratações,</a:t>
            </a:r>
            <a:r>
              <a:rPr dirty="0" sz="2600" spc="-135">
                <a:latin typeface="Arial MT"/>
                <a:cs typeface="Arial MT"/>
              </a:rPr>
              <a:t> </a:t>
            </a:r>
            <a:r>
              <a:rPr dirty="0" sz="2600" spc="-90">
                <a:latin typeface="Arial MT"/>
                <a:cs typeface="Arial MT"/>
              </a:rPr>
              <a:t>sendo necessário </a:t>
            </a:r>
            <a:r>
              <a:rPr dirty="0" sz="2600">
                <a:latin typeface="Arial MT"/>
                <a:cs typeface="Arial MT"/>
              </a:rPr>
              <a:t>um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trabalho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constante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65">
                <a:latin typeface="Arial MT"/>
                <a:cs typeface="Arial MT"/>
              </a:rPr>
              <a:t>conscientização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135">
                <a:latin typeface="Arial MT"/>
                <a:cs typeface="Arial MT"/>
              </a:rPr>
              <a:t>das</a:t>
            </a:r>
            <a:r>
              <a:rPr dirty="0" sz="2600" spc="-45">
                <a:latin typeface="Arial MT"/>
                <a:cs typeface="Arial MT"/>
              </a:rPr>
              <a:t> </a:t>
            </a:r>
            <a:r>
              <a:rPr dirty="0" sz="2600" spc="-80">
                <a:latin typeface="Arial MT"/>
                <a:cs typeface="Arial MT"/>
              </a:rPr>
              <a:t>unidades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35">
                <a:latin typeface="Arial MT"/>
                <a:cs typeface="Arial MT"/>
              </a:rPr>
              <a:t>para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que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elas </a:t>
            </a:r>
            <a:r>
              <a:rPr dirty="0" sz="2600">
                <a:latin typeface="Arial MT"/>
                <a:cs typeface="Arial MT"/>
              </a:rPr>
              <a:t>procurem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adotar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120">
                <a:latin typeface="Arial MT"/>
                <a:cs typeface="Arial MT"/>
              </a:rPr>
              <a:t>os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critérios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55">
                <a:latin typeface="Arial MT"/>
                <a:cs typeface="Arial MT"/>
              </a:rPr>
              <a:t>sustentabilidade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140">
                <a:latin typeface="Arial MT"/>
                <a:cs typeface="Arial MT"/>
              </a:rPr>
              <a:t>nas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35">
                <a:latin typeface="Arial MT"/>
                <a:cs typeface="Arial MT"/>
              </a:rPr>
              <a:t>contratações.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No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primeiro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65">
                <a:latin typeface="Arial MT"/>
                <a:cs typeface="Arial MT"/>
              </a:rPr>
              <a:t>semestre,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65">
                <a:latin typeface="Arial MT"/>
                <a:cs typeface="Arial MT"/>
              </a:rPr>
              <a:t>houve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160">
                <a:latin typeface="Arial MT"/>
                <a:cs typeface="Arial MT"/>
              </a:rPr>
              <a:t>a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tramitação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267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40">
                <a:latin typeface="Arial MT"/>
                <a:cs typeface="Arial MT"/>
              </a:rPr>
              <a:t>contratações,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60">
                <a:latin typeface="Arial MT"/>
                <a:cs typeface="Arial MT"/>
              </a:rPr>
              <a:t>envolvendo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13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70">
                <a:latin typeface="Arial MT"/>
                <a:cs typeface="Arial MT"/>
              </a:rPr>
              <a:t>setores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Tribunal.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Foi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40">
                <a:latin typeface="Arial MT"/>
                <a:cs typeface="Arial MT"/>
              </a:rPr>
              <a:t>elaborado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um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relatório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30">
                <a:latin typeface="Arial MT"/>
                <a:cs typeface="Arial MT"/>
              </a:rPr>
              <a:t>discriminando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as </a:t>
            </a:r>
            <a:r>
              <a:rPr dirty="0" sz="2600" spc="-45">
                <a:latin typeface="Arial MT"/>
                <a:cs typeface="Arial MT"/>
              </a:rPr>
              <a:t>contratações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com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critério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 spc="-55">
                <a:latin typeface="Arial MT"/>
                <a:cs typeface="Arial MT"/>
              </a:rPr>
              <a:t>sustentabilidade </a:t>
            </a:r>
            <a:r>
              <a:rPr dirty="0" sz="2600">
                <a:latin typeface="Arial MT"/>
                <a:cs typeface="Arial MT"/>
              </a:rPr>
              <a:t>por</a:t>
            </a:r>
            <a:r>
              <a:rPr dirty="0" sz="2600" spc="-50">
                <a:latin typeface="Arial MT"/>
                <a:cs typeface="Arial MT"/>
              </a:rPr>
              <a:t> unidade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requisitante.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2600">
              <a:latin typeface="Arial MT"/>
              <a:cs typeface="Arial MT"/>
            </a:endParaRPr>
          </a:p>
          <a:p>
            <a:pPr marL="573405" marR="22860">
              <a:lnSpc>
                <a:spcPct val="115399"/>
              </a:lnSpc>
              <a:spcBef>
                <a:spcPts val="5"/>
              </a:spcBef>
            </a:pPr>
            <a:r>
              <a:rPr dirty="0" sz="2600" spc="-80">
                <a:latin typeface="Arial MT"/>
                <a:cs typeface="Arial MT"/>
              </a:rPr>
              <a:t>Sugere-</a:t>
            </a:r>
            <a:r>
              <a:rPr dirty="0" sz="2600" spc="-185">
                <a:latin typeface="Arial MT"/>
                <a:cs typeface="Arial MT"/>
              </a:rPr>
              <a:t>se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que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 spc="-160">
                <a:latin typeface="Arial MT"/>
                <a:cs typeface="Arial MT"/>
              </a:rPr>
              <a:t>a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Diretoria-</a:t>
            </a:r>
            <a:r>
              <a:rPr dirty="0" sz="2600" spc="-25">
                <a:latin typeface="Arial MT"/>
                <a:cs typeface="Arial MT"/>
              </a:rPr>
              <a:t>Geral</a:t>
            </a:r>
            <a:r>
              <a:rPr dirty="0" sz="2600" spc="-114">
                <a:latin typeface="Arial MT"/>
                <a:cs typeface="Arial MT"/>
              </a:rPr>
              <a:t> </a:t>
            </a:r>
            <a:r>
              <a:rPr dirty="0" sz="2600" spc="-65">
                <a:latin typeface="Arial MT"/>
                <a:cs typeface="Arial MT"/>
              </a:rPr>
              <a:t>encaminhe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um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e-mail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55">
                <a:latin typeface="Arial MT"/>
                <a:cs typeface="Arial MT"/>
              </a:rPr>
              <a:t>dando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ciência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195">
                <a:latin typeface="Arial MT"/>
                <a:cs typeface="Arial MT"/>
              </a:rPr>
              <a:t>às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80">
                <a:latin typeface="Arial MT"/>
                <a:cs typeface="Arial MT"/>
              </a:rPr>
              <a:t>unidades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75">
                <a:latin typeface="Arial MT"/>
                <a:cs typeface="Arial MT"/>
              </a:rPr>
              <a:t>acerca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resultado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70">
                <a:latin typeface="Arial MT"/>
                <a:cs typeface="Arial MT"/>
              </a:rPr>
              <a:t>1º </a:t>
            </a:r>
            <a:r>
              <a:rPr dirty="0" sz="2600" spc="-65">
                <a:latin typeface="Arial MT"/>
                <a:cs typeface="Arial MT"/>
              </a:rPr>
              <a:t>semestre,</a:t>
            </a:r>
            <a:r>
              <a:rPr dirty="0" sz="2600" spc="-114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solicitando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que</a:t>
            </a:r>
            <a:r>
              <a:rPr dirty="0" sz="2600" spc="-95">
                <a:latin typeface="Arial MT"/>
                <a:cs typeface="Arial MT"/>
              </a:rPr>
              <a:t> sejam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feitos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esforços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no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95">
                <a:latin typeface="Arial MT"/>
                <a:cs typeface="Arial MT"/>
              </a:rPr>
              <a:t>2º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80">
                <a:latin typeface="Arial MT"/>
                <a:cs typeface="Arial MT"/>
              </a:rPr>
              <a:t>semestre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35">
                <a:latin typeface="Arial MT"/>
                <a:cs typeface="Arial MT"/>
              </a:rPr>
              <a:t>para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cumprimento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55">
                <a:latin typeface="Arial MT"/>
                <a:cs typeface="Arial MT"/>
              </a:rPr>
              <a:t>da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meta.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80">
                <a:latin typeface="Arial MT"/>
                <a:cs typeface="Arial MT"/>
              </a:rPr>
              <a:t>Sugere-</a:t>
            </a:r>
            <a:r>
              <a:rPr dirty="0" sz="2600" spc="-90">
                <a:latin typeface="Arial MT"/>
                <a:cs typeface="Arial MT"/>
              </a:rPr>
              <a:t>se,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ainda, </a:t>
            </a:r>
            <a:r>
              <a:rPr dirty="0" sz="2600" spc="-45">
                <a:latin typeface="Arial MT"/>
                <a:cs typeface="Arial MT"/>
              </a:rPr>
              <a:t>que</a:t>
            </a:r>
            <a:r>
              <a:rPr dirty="0" sz="2600" spc="-130">
                <a:latin typeface="Arial MT"/>
                <a:cs typeface="Arial MT"/>
              </a:rPr>
              <a:t> </a:t>
            </a:r>
            <a:r>
              <a:rPr dirty="0" sz="2600" spc="-195">
                <a:latin typeface="Arial MT"/>
                <a:cs typeface="Arial MT"/>
              </a:rPr>
              <a:t>ás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105">
                <a:latin typeface="Arial MT"/>
                <a:cs typeface="Arial MT"/>
              </a:rPr>
              <a:t>areas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95">
                <a:latin typeface="Arial MT"/>
                <a:cs typeface="Arial MT"/>
              </a:rPr>
              <a:t>sejam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 spc="-100">
                <a:latin typeface="Arial MT"/>
                <a:cs typeface="Arial MT"/>
              </a:rPr>
              <a:t>suscitadas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60">
                <a:latin typeface="Arial MT"/>
                <a:cs typeface="Arial MT"/>
              </a:rPr>
              <a:t>a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30">
                <a:latin typeface="Arial MT"/>
                <a:cs typeface="Arial MT"/>
              </a:rPr>
              <a:t>revisar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 spc="-195">
                <a:latin typeface="Arial MT"/>
                <a:cs typeface="Arial MT"/>
              </a:rPr>
              <a:t>as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contratações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95">
                <a:latin typeface="Arial MT"/>
                <a:cs typeface="Arial MT"/>
              </a:rPr>
              <a:t>encaminhadas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no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 spc="95">
                <a:latin typeface="Arial MT"/>
                <a:cs typeface="Arial MT"/>
              </a:rPr>
              <a:t>1º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80">
                <a:latin typeface="Arial MT"/>
                <a:cs typeface="Arial MT"/>
              </a:rPr>
              <a:t>semestre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 spc="-35">
                <a:latin typeface="Arial MT"/>
                <a:cs typeface="Arial MT"/>
              </a:rPr>
              <a:t>para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verificar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eventual </a:t>
            </a:r>
            <a:r>
              <a:rPr dirty="0" sz="2600" spc="-30">
                <a:latin typeface="Arial MT"/>
                <a:cs typeface="Arial MT"/>
              </a:rPr>
              <a:t>contratação</a:t>
            </a:r>
            <a:r>
              <a:rPr dirty="0" sz="2600" spc="-12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que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105">
                <a:latin typeface="Arial MT"/>
                <a:cs typeface="Arial MT"/>
              </a:rPr>
              <a:t>possuam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critério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55">
                <a:latin typeface="Arial MT"/>
                <a:cs typeface="Arial MT"/>
              </a:rPr>
              <a:t>sustentabilidade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130">
                <a:latin typeface="Arial MT"/>
                <a:cs typeface="Arial MT"/>
              </a:rPr>
              <a:t>mas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que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60">
                <a:latin typeface="Arial MT"/>
                <a:cs typeface="Arial MT"/>
              </a:rPr>
              <a:t>não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35">
                <a:latin typeface="Arial MT"/>
                <a:cs typeface="Arial MT"/>
              </a:rPr>
              <a:t>tenha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sido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informado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no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60">
                <a:latin typeface="Arial MT"/>
                <a:cs typeface="Arial MT"/>
              </a:rPr>
              <a:t>Termo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de </a:t>
            </a:r>
            <a:r>
              <a:rPr dirty="0" sz="2600" spc="-10">
                <a:latin typeface="Arial MT"/>
                <a:cs typeface="Arial MT"/>
              </a:rPr>
              <a:t>Referência.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641756"/>
            <a:ext cx="7393305" cy="2943860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algn="just" marL="12700" marR="5080">
              <a:lnSpc>
                <a:spcPts val="7650"/>
              </a:lnSpc>
              <a:spcBef>
                <a:spcPts val="229"/>
              </a:spcBef>
            </a:pPr>
            <a:r>
              <a:rPr dirty="0" spc="55">
                <a:latin typeface="Tahoma"/>
                <a:cs typeface="Tahoma"/>
              </a:rPr>
              <a:t>Deslocamento</a:t>
            </a:r>
            <a:r>
              <a:rPr dirty="0" spc="-125">
                <a:latin typeface="Tahoma"/>
                <a:cs typeface="Tahoma"/>
              </a:rPr>
              <a:t> </a:t>
            </a:r>
            <a:r>
              <a:rPr dirty="0" spc="145">
                <a:latin typeface="Tahoma"/>
                <a:cs typeface="Tahoma"/>
              </a:rPr>
              <a:t>de </a:t>
            </a:r>
            <a:r>
              <a:rPr dirty="0" spc="160">
                <a:latin typeface="Tahoma"/>
                <a:cs typeface="Tahoma"/>
              </a:rPr>
              <a:t>pessoal</a:t>
            </a:r>
            <a:r>
              <a:rPr dirty="0" spc="-190">
                <a:latin typeface="Tahoma"/>
                <a:cs typeface="Tahoma"/>
              </a:rPr>
              <a:t> </a:t>
            </a:r>
            <a:r>
              <a:rPr dirty="0">
                <a:latin typeface="Tahoma"/>
                <a:cs typeface="Tahoma"/>
              </a:rPr>
              <a:t>a</a:t>
            </a:r>
            <a:r>
              <a:rPr dirty="0" spc="-185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serviço, </a:t>
            </a:r>
            <a:r>
              <a:rPr dirty="0" spc="100">
                <a:latin typeface="Tahoma"/>
                <a:cs typeface="Tahoma"/>
              </a:rPr>
              <a:t>bens</a:t>
            </a:r>
            <a:r>
              <a:rPr dirty="0" spc="-160">
                <a:latin typeface="Tahoma"/>
                <a:cs typeface="Tahoma"/>
              </a:rPr>
              <a:t> </a:t>
            </a:r>
            <a:r>
              <a:rPr dirty="0" spc="265">
                <a:latin typeface="Tahoma"/>
                <a:cs typeface="Tahoma"/>
              </a:rPr>
              <a:t>e</a:t>
            </a:r>
            <a:r>
              <a:rPr dirty="0" spc="-155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materiais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5709329" y="1047497"/>
            <a:ext cx="1475740" cy="1475740"/>
            <a:chOff x="15709329" y="1047497"/>
            <a:chExt cx="1475740" cy="1475740"/>
          </a:xfrm>
        </p:grpSpPr>
        <p:sp>
          <p:nvSpPr>
            <p:cNvPr id="4" name="object 4" descr=""/>
            <p:cNvSpPr/>
            <p:nvPr/>
          </p:nvSpPr>
          <p:spPr>
            <a:xfrm>
              <a:off x="15709329" y="1047497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FBC2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971786" y="1310532"/>
              <a:ext cx="946785" cy="946150"/>
            </a:xfrm>
            <a:custGeom>
              <a:avLst/>
              <a:gdLst/>
              <a:ahLst/>
              <a:cxnLst/>
              <a:rect l="l" t="t" r="r" b="b"/>
              <a:pathLst>
                <a:path w="946784" h="946150">
                  <a:moveTo>
                    <a:pt x="487561" y="945845"/>
                  </a:moveTo>
                  <a:lnTo>
                    <a:pt x="466839" y="945845"/>
                  </a:lnTo>
                  <a:lnTo>
                    <a:pt x="461462" y="942019"/>
                  </a:lnTo>
                  <a:lnTo>
                    <a:pt x="456616" y="935293"/>
                  </a:lnTo>
                  <a:lnTo>
                    <a:pt x="454808" y="928132"/>
                  </a:lnTo>
                  <a:lnTo>
                    <a:pt x="454808" y="808933"/>
                  </a:lnTo>
                  <a:lnTo>
                    <a:pt x="456453" y="801772"/>
                  </a:lnTo>
                  <a:lnTo>
                    <a:pt x="461028" y="795046"/>
                  </a:lnTo>
                  <a:lnTo>
                    <a:pt x="467990" y="790055"/>
                  </a:lnTo>
                  <a:lnTo>
                    <a:pt x="476796" y="788102"/>
                  </a:lnTo>
                  <a:lnTo>
                    <a:pt x="485114" y="789892"/>
                  </a:lnTo>
                  <a:lnTo>
                    <a:pt x="492130" y="794612"/>
                  </a:lnTo>
                  <a:lnTo>
                    <a:pt x="496976" y="801284"/>
                  </a:lnTo>
                  <a:lnTo>
                    <a:pt x="498784" y="808933"/>
                  </a:lnTo>
                  <a:lnTo>
                    <a:pt x="498784" y="928132"/>
                  </a:lnTo>
                  <a:lnTo>
                    <a:pt x="497244" y="935293"/>
                  </a:lnTo>
                  <a:lnTo>
                    <a:pt x="497138" y="935781"/>
                  </a:lnTo>
                  <a:lnTo>
                    <a:pt x="492564" y="942453"/>
                  </a:lnTo>
                  <a:lnTo>
                    <a:pt x="487561" y="945845"/>
                  </a:lnTo>
                  <a:close/>
                </a:path>
                <a:path w="946784" h="946150">
                  <a:moveTo>
                    <a:pt x="474481" y="160019"/>
                  </a:moveTo>
                  <a:lnTo>
                    <a:pt x="466163" y="158749"/>
                  </a:lnTo>
                  <a:lnTo>
                    <a:pt x="459147" y="153669"/>
                  </a:lnTo>
                  <a:lnTo>
                    <a:pt x="454301" y="146049"/>
                  </a:lnTo>
                  <a:lnTo>
                    <a:pt x="452493" y="138429"/>
                  </a:lnTo>
                  <a:lnTo>
                    <a:pt x="452493" y="20319"/>
                  </a:lnTo>
                  <a:lnTo>
                    <a:pt x="454139" y="12699"/>
                  </a:lnTo>
                  <a:lnTo>
                    <a:pt x="458713" y="6349"/>
                  </a:lnTo>
                  <a:lnTo>
                    <a:pt x="465675" y="1269"/>
                  </a:lnTo>
                  <a:lnTo>
                    <a:pt x="474481" y="0"/>
                  </a:lnTo>
                  <a:lnTo>
                    <a:pt x="482799" y="1269"/>
                  </a:lnTo>
                  <a:lnTo>
                    <a:pt x="489815" y="6349"/>
                  </a:lnTo>
                  <a:lnTo>
                    <a:pt x="494661" y="12699"/>
                  </a:lnTo>
                  <a:lnTo>
                    <a:pt x="496469" y="20319"/>
                  </a:lnTo>
                  <a:lnTo>
                    <a:pt x="496469" y="139699"/>
                  </a:lnTo>
                  <a:lnTo>
                    <a:pt x="494824" y="147319"/>
                  </a:lnTo>
                  <a:lnTo>
                    <a:pt x="490249" y="153669"/>
                  </a:lnTo>
                  <a:lnTo>
                    <a:pt x="483287" y="158749"/>
                  </a:lnTo>
                  <a:lnTo>
                    <a:pt x="474481" y="160019"/>
                  </a:lnTo>
                  <a:close/>
                </a:path>
                <a:path w="946784" h="946150">
                  <a:moveTo>
                    <a:pt x="309968" y="204469"/>
                  </a:moveTo>
                  <a:lnTo>
                    <a:pt x="229139" y="91439"/>
                  </a:lnTo>
                  <a:lnTo>
                    <a:pt x="227168" y="83819"/>
                  </a:lnTo>
                  <a:lnTo>
                    <a:pt x="228127" y="76199"/>
                  </a:lnTo>
                  <a:lnTo>
                    <a:pt x="231906" y="67309"/>
                  </a:lnTo>
                  <a:lnTo>
                    <a:pt x="238398" y="62229"/>
                  </a:lnTo>
                  <a:lnTo>
                    <a:pt x="246842" y="58419"/>
                  </a:lnTo>
                  <a:lnTo>
                    <a:pt x="255612" y="59689"/>
                  </a:lnTo>
                  <a:lnTo>
                    <a:pt x="263297" y="62229"/>
                  </a:lnTo>
                  <a:lnTo>
                    <a:pt x="268487" y="68579"/>
                  </a:lnTo>
                  <a:lnTo>
                    <a:pt x="327508" y="172719"/>
                  </a:lnTo>
                  <a:lnTo>
                    <a:pt x="329479" y="180339"/>
                  </a:lnTo>
                  <a:lnTo>
                    <a:pt x="328520" y="187959"/>
                  </a:lnTo>
                  <a:lnTo>
                    <a:pt x="324741" y="195579"/>
                  </a:lnTo>
                  <a:lnTo>
                    <a:pt x="318249" y="201929"/>
                  </a:lnTo>
                  <a:lnTo>
                    <a:pt x="309968" y="204469"/>
                  </a:lnTo>
                  <a:close/>
                </a:path>
                <a:path w="946784" h="946150">
                  <a:moveTo>
                    <a:pt x="638995" y="203199"/>
                  </a:moveTo>
                  <a:lnTo>
                    <a:pt x="630713" y="200659"/>
                  </a:lnTo>
                  <a:lnTo>
                    <a:pt x="624221" y="195579"/>
                  </a:lnTo>
                  <a:lnTo>
                    <a:pt x="620442" y="187959"/>
                  </a:lnTo>
                  <a:lnTo>
                    <a:pt x="619484" y="179069"/>
                  </a:lnTo>
                  <a:lnTo>
                    <a:pt x="621455" y="171449"/>
                  </a:lnTo>
                  <a:lnTo>
                    <a:pt x="680476" y="67309"/>
                  </a:lnTo>
                  <a:lnTo>
                    <a:pt x="685665" y="62229"/>
                  </a:lnTo>
                  <a:lnTo>
                    <a:pt x="693350" y="58419"/>
                  </a:lnTo>
                  <a:lnTo>
                    <a:pt x="702120" y="58419"/>
                  </a:lnTo>
                  <a:lnTo>
                    <a:pt x="710565" y="60959"/>
                  </a:lnTo>
                  <a:lnTo>
                    <a:pt x="717545" y="66039"/>
                  </a:lnTo>
                  <a:lnTo>
                    <a:pt x="721270" y="73659"/>
                  </a:lnTo>
                  <a:lnTo>
                    <a:pt x="721957" y="82549"/>
                  </a:lnTo>
                  <a:lnTo>
                    <a:pt x="719823" y="90169"/>
                  </a:lnTo>
                  <a:lnTo>
                    <a:pt x="660802" y="194309"/>
                  </a:lnTo>
                  <a:lnTo>
                    <a:pt x="655124" y="199389"/>
                  </a:lnTo>
                  <a:lnTo>
                    <a:pt x="647493" y="201929"/>
                  </a:lnTo>
                  <a:lnTo>
                    <a:pt x="638995" y="203199"/>
                  </a:lnTo>
                  <a:close/>
                </a:path>
                <a:path w="946784" h="946150">
                  <a:moveTo>
                    <a:pt x="474481" y="749299"/>
                  </a:moveTo>
                  <a:lnTo>
                    <a:pt x="425492" y="745489"/>
                  </a:lnTo>
                  <a:lnTo>
                    <a:pt x="379340" y="731519"/>
                  </a:lnTo>
                  <a:lnTo>
                    <a:pt x="336809" y="712469"/>
                  </a:lnTo>
                  <a:lnTo>
                    <a:pt x="298677" y="684529"/>
                  </a:lnTo>
                  <a:lnTo>
                    <a:pt x="265728" y="651509"/>
                  </a:lnTo>
                  <a:lnTo>
                    <a:pt x="238741" y="613409"/>
                  </a:lnTo>
                  <a:lnTo>
                    <a:pt x="218497" y="571499"/>
                  </a:lnTo>
                  <a:lnTo>
                    <a:pt x="205778" y="525779"/>
                  </a:lnTo>
                  <a:lnTo>
                    <a:pt x="201365" y="476249"/>
                  </a:lnTo>
                  <a:lnTo>
                    <a:pt x="205778" y="426719"/>
                  </a:lnTo>
                  <a:lnTo>
                    <a:pt x="218497" y="380999"/>
                  </a:lnTo>
                  <a:lnTo>
                    <a:pt x="238741" y="339089"/>
                  </a:lnTo>
                  <a:lnTo>
                    <a:pt x="265728" y="300989"/>
                  </a:lnTo>
                  <a:lnTo>
                    <a:pt x="298677" y="267969"/>
                  </a:lnTo>
                  <a:lnTo>
                    <a:pt x="336809" y="240029"/>
                  </a:lnTo>
                  <a:lnTo>
                    <a:pt x="379340" y="219709"/>
                  </a:lnTo>
                  <a:lnTo>
                    <a:pt x="425492" y="207009"/>
                  </a:lnTo>
                  <a:lnTo>
                    <a:pt x="474481" y="203199"/>
                  </a:lnTo>
                  <a:lnTo>
                    <a:pt x="523776" y="207009"/>
                  </a:lnTo>
                  <a:lnTo>
                    <a:pt x="570089" y="219709"/>
                  </a:lnTo>
                  <a:lnTo>
                    <a:pt x="612668" y="240029"/>
                  </a:lnTo>
                  <a:lnTo>
                    <a:pt x="650761" y="266699"/>
                  </a:lnTo>
                  <a:lnTo>
                    <a:pt x="676034" y="292099"/>
                  </a:lnTo>
                  <a:lnTo>
                    <a:pt x="475638" y="292099"/>
                  </a:lnTo>
                  <a:lnTo>
                    <a:pt x="467501" y="293369"/>
                  </a:lnTo>
                  <a:lnTo>
                    <a:pt x="460883" y="298449"/>
                  </a:lnTo>
                  <a:lnTo>
                    <a:pt x="456435" y="303529"/>
                  </a:lnTo>
                  <a:lnTo>
                    <a:pt x="454808" y="311149"/>
                  </a:lnTo>
                  <a:lnTo>
                    <a:pt x="454808" y="337819"/>
                  </a:lnTo>
                  <a:lnTo>
                    <a:pt x="431662" y="337819"/>
                  </a:lnTo>
                  <a:lnTo>
                    <a:pt x="391700" y="356869"/>
                  </a:lnTo>
                  <a:lnTo>
                    <a:pt x="360201" y="387349"/>
                  </a:lnTo>
                  <a:lnTo>
                    <a:pt x="339551" y="426719"/>
                  </a:lnTo>
                  <a:lnTo>
                    <a:pt x="332137" y="472439"/>
                  </a:lnTo>
                  <a:lnTo>
                    <a:pt x="339386" y="518159"/>
                  </a:lnTo>
                  <a:lnTo>
                    <a:pt x="359578" y="556259"/>
                  </a:lnTo>
                  <a:lnTo>
                    <a:pt x="390380" y="588009"/>
                  </a:lnTo>
                  <a:lnTo>
                    <a:pt x="429459" y="608329"/>
                  </a:lnTo>
                  <a:lnTo>
                    <a:pt x="474481" y="614679"/>
                  </a:lnTo>
                  <a:lnTo>
                    <a:pt x="709322" y="614679"/>
                  </a:lnTo>
                  <a:lnTo>
                    <a:pt x="683235" y="651509"/>
                  </a:lnTo>
                  <a:lnTo>
                    <a:pt x="650285" y="684529"/>
                  </a:lnTo>
                  <a:lnTo>
                    <a:pt x="612154" y="712469"/>
                  </a:lnTo>
                  <a:lnTo>
                    <a:pt x="569622" y="731519"/>
                  </a:lnTo>
                  <a:lnTo>
                    <a:pt x="523471" y="745489"/>
                  </a:lnTo>
                  <a:lnTo>
                    <a:pt x="474481" y="749299"/>
                  </a:lnTo>
                  <a:close/>
                </a:path>
                <a:path w="946784" h="946150">
                  <a:moveTo>
                    <a:pt x="768248" y="327659"/>
                  </a:moveTo>
                  <a:lnTo>
                    <a:pt x="760038" y="326389"/>
                  </a:lnTo>
                  <a:lnTo>
                    <a:pt x="752263" y="322579"/>
                  </a:lnTo>
                  <a:lnTo>
                    <a:pt x="746440" y="316229"/>
                  </a:lnTo>
                  <a:lnTo>
                    <a:pt x="743927" y="308609"/>
                  </a:lnTo>
                  <a:lnTo>
                    <a:pt x="744469" y="300989"/>
                  </a:lnTo>
                  <a:lnTo>
                    <a:pt x="744560" y="299719"/>
                  </a:lnTo>
                  <a:lnTo>
                    <a:pt x="747579" y="292099"/>
                  </a:lnTo>
                  <a:lnTo>
                    <a:pt x="752227" y="285749"/>
                  </a:lnTo>
                  <a:lnTo>
                    <a:pt x="856381" y="227329"/>
                  </a:lnTo>
                  <a:lnTo>
                    <a:pt x="864175" y="224789"/>
                  </a:lnTo>
                  <a:lnTo>
                    <a:pt x="872728" y="226059"/>
                  </a:lnTo>
                  <a:lnTo>
                    <a:pt x="880630" y="229869"/>
                  </a:lnTo>
                  <a:lnTo>
                    <a:pt x="886470" y="236219"/>
                  </a:lnTo>
                  <a:lnTo>
                    <a:pt x="889617" y="245109"/>
                  </a:lnTo>
                  <a:lnTo>
                    <a:pt x="889074" y="253999"/>
                  </a:lnTo>
                  <a:lnTo>
                    <a:pt x="885494" y="261619"/>
                  </a:lnTo>
                  <a:lnTo>
                    <a:pt x="879527" y="266699"/>
                  </a:lnTo>
                  <a:lnTo>
                    <a:pt x="775372" y="325119"/>
                  </a:lnTo>
                  <a:lnTo>
                    <a:pt x="768248" y="327659"/>
                  </a:lnTo>
                  <a:close/>
                </a:path>
                <a:path w="946784" h="946150">
                  <a:moveTo>
                    <a:pt x="180715" y="328929"/>
                  </a:moveTo>
                  <a:lnTo>
                    <a:pt x="69436" y="267969"/>
                  </a:lnTo>
                  <a:lnTo>
                    <a:pt x="59997" y="246379"/>
                  </a:lnTo>
                  <a:lnTo>
                    <a:pt x="62492" y="237489"/>
                  </a:lnTo>
                  <a:lnTo>
                    <a:pt x="68152" y="231139"/>
                  </a:lnTo>
                  <a:lnTo>
                    <a:pt x="75656" y="227329"/>
                  </a:lnTo>
                  <a:lnTo>
                    <a:pt x="83811" y="226059"/>
                  </a:lnTo>
                  <a:lnTo>
                    <a:pt x="91424" y="228599"/>
                  </a:lnTo>
                  <a:lnTo>
                    <a:pt x="195579" y="287019"/>
                  </a:lnTo>
                  <a:lnTo>
                    <a:pt x="200895" y="292099"/>
                  </a:lnTo>
                  <a:lnTo>
                    <a:pt x="204258" y="300989"/>
                  </a:lnTo>
                  <a:lnTo>
                    <a:pt x="205018" y="308609"/>
                  </a:lnTo>
                  <a:lnTo>
                    <a:pt x="202522" y="317499"/>
                  </a:lnTo>
                  <a:lnTo>
                    <a:pt x="196700" y="323849"/>
                  </a:lnTo>
                  <a:lnTo>
                    <a:pt x="188924" y="327659"/>
                  </a:lnTo>
                  <a:lnTo>
                    <a:pt x="180715" y="328929"/>
                  </a:lnTo>
                  <a:close/>
                </a:path>
                <a:path w="946784" h="946150">
                  <a:moveTo>
                    <a:pt x="550723" y="422909"/>
                  </a:moveTo>
                  <a:lnTo>
                    <a:pt x="475638" y="422909"/>
                  </a:lnTo>
                  <a:lnTo>
                    <a:pt x="483107" y="421639"/>
                  </a:lnTo>
                  <a:lnTo>
                    <a:pt x="489381" y="416559"/>
                  </a:lnTo>
                  <a:lnTo>
                    <a:pt x="493703" y="411479"/>
                  </a:lnTo>
                  <a:lnTo>
                    <a:pt x="495312" y="403859"/>
                  </a:lnTo>
                  <a:lnTo>
                    <a:pt x="495312" y="311149"/>
                  </a:lnTo>
                  <a:lnTo>
                    <a:pt x="493866" y="304799"/>
                  </a:lnTo>
                  <a:lnTo>
                    <a:pt x="489815" y="298449"/>
                  </a:lnTo>
                  <a:lnTo>
                    <a:pt x="483595" y="293369"/>
                  </a:lnTo>
                  <a:lnTo>
                    <a:pt x="475638" y="292099"/>
                  </a:lnTo>
                  <a:lnTo>
                    <a:pt x="676034" y="292099"/>
                  </a:lnTo>
                  <a:lnTo>
                    <a:pt x="683616" y="299719"/>
                  </a:lnTo>
                  <a:lnTo>
                    <a:pt x="709584" y="336549"/>
                  </a:lnTo>
                  <a:lnTo>
                    <a:pt x="514986" y="336549"/>
                  </a:lnTo>
                  <a:lnTo>
                    <a:pt x="514986" y="389889"/>
                  </a:lnTo>
                  <a:lnTo>
                    <a:pt x="535636" y="403859"/>
                  </a:lnTo>
                  <a:lnTo>
                    <a:pt x="550723" y="422909"/>
                  </a:lnTo>
                  <a:close/>
                </a:path>
                <a:path w="946784" h="946150">
                  <a:moveTo>
                    <a:pt x="709322" y="614679"/>
                  </a:moveTo>
                  <a:lnTo>
                    <a:pt x="474481" y="614679"/>
                  </a:lnTo>
                  <a:lnTo>
                    <a:pt x="519485" y="608329"/>
                  </a:lnTo>
                  <a:lnTo>
                    <a:pt x="558434" y="588009"/>
                  </a:lnTo>
                  <a:lnTo>
                    <a:pt x="588885" y="556259"/>
                  </a:lnTo>
                  <a:lnTo>
                    <a:pt x="608392" y="516889"/>
                  </a:lnTo>
                  <a:lnTo>
                    <a:pt x="614511" y="471169"/>
                  </a:lnTo>
                  <a:lnTo>
                    <a:pt x="607097" y="425449"/>
                  </a:lnTo>
                  <a:lnTo>
                    <a:pt x="586447" y="386079"/>
                  </a:lnTo>
                  <a:lnTo>
                    <a:pt x="554948" y="355599"/>
                  </a:lnTo>
                  <a:lnTo>
                    <a:pt x="514986" y="336549"/>
                  </a:lnTo>
                  <a:lnTo>
                    <a:pt x="709584" y="336549"/>
                  </a:lnTo>
                  <a:lnTo>
                    <a:pt x="710479" y="337819"/>
                  </a:lnTo>
                  <a:lnTo>
                    <a:pt x="730599" y="380999"/>
                  </a:lnTo>
                  <a:lnTo>
                    <a:pt x="743222" y="426719"/>
                  </a:lnTo>
                  <a:lnTo>
                    <a:pt x="747598" y="476249"/>
                  </a:lnTo>
                  <a:lnTo>
                    <a:pt x="743184" y="525779"/>
                  </a:lnTo>
                  <a:lnTo>
                    <a:pt x="730465" y="571499"/>
                  </a:lnTo>
                  <a:lnTo>
                    <a:pt x="710222" y="613409"/>
                  </a:lnTo>
                  <a:lnTo>
                    <a:pt x="709322" y="614679"/>
                  </a:lnTo>
                  <a:close/>
                </a:path>
                <a:path w="946784" h="946150">
                  <a:moveTo>
                    <a:pt x="473324" y="565149"/>
                  </a:moveTo>
                  <a:lnTo>
                    <a:pt x="437376" y="557529"/>
                  </a:lnTo>
                  <a:lnTo>
                    <a:pt x="407938" y="538479"/>
                  </a:lnTo>
                  <a:lnTo>
                    <a:pt x="388047" y="509269"/>
                  </a:lnTo>
                  <a:lnTo>
                    <a:pt x="380742" y="472439"/>
                  </a:lnTo>
                  <a:lnTo>
                    <a:pt x="384467" y="447039"/>
                  </a:lnTo>
                  <a:lnTo>
                    <a:pt x="394919" y="424179"/>
                  </a:lnTo>
                  <a:lnTo>
                    <a:pt x="411012" y="405129"/>
                  </a:lnTo>
                  <a:lnTo>
                    <a:pt x="431662" y="389889"/>
                  </a:lnTo>
                  <a:lnTo>
                    <a:pt x="431662" y="337819"/>
                  </a:lnTo>
                  <a:lnTo>
                    <a:pt x="454808" y="337819"/>
                  </a:lnTo>
                  <a:lnTo>
                    <a:pt x="454808" y="403859"/>
                  </a:lnTo>
                  <a:lnTo>
                    <a:pt x="456435" y="410209"/>
                  </a:lnTo>
                  <a:lnTo>
                    <a:pt x="460883" y="416559"/>
                  </a:lnTo>
                  <a:lnTo>
                    <a:pt x="467501" y="421639"/>
                  </a:lnTo>
                  <a:lnTo>
                    <a:pt x="475638" y="422909"/>
                  </a:lnTo>
                  <a:lnTo>
                    <a:pt x="550723" y="422909"/>
                  </a:lnTo>
                  <a:lnTo>
                    <a:pt x="551729" y="424179"/>
                  </a:lnTo>
                  <a:lnTo>
                    <a:pt x="562181" y="447039"/>
                  </a:lnTo>
                  <a:lnTo>
                    <a:pt x="565906" y="472439"/>
                  </a:lnTo>
                  <a:lnTo>
                    <a:pt x="558601" y="509269"/>
                  </a:lnTo>
                  <a:lnTo>
                    <a:pt x="538710" y="538479"/>
                  </a:lnTo>
                  <a:lnTo>
                    <a:pt x="509272" y="557529"/>
                  </a:lnTo>
                  <a:lnTo>
                    <a:pt x="473324" y="565149"/>
                  </a:lnTo>
                  <a:close/>
                </a:path>
                <a:path w="946784" h="946150">
                  <a:moveTo>
                    <a:pt x="140029" y="495299"/>
                  </a:moveTo>
                  <a:lnTo>
                    <a:pt x="20830" y="495299"/>
                  </a:lnTo>
                  <a:lnTo>
                    <a:pt x="13670" y="492759"/>
                  </a:lnTo>
                  <a:lnTo>
                    <a:pt x="6943" y="488949"/>
                  </a:lnTo>
                  <a:lnTo>
                    <a:pt x="1952" y="481329"/>
                  </a:lnTo>
                  <a:lnTo>
                    <a:pt x="0" y="472439"/>
                  </a:lnTo>
                  <a:lnTo>
                    <a:pt x="1790" y="464819"/>
                  </a:lnTo>
                  <a:lnTo>
                    <a:pt x="6509" y="457199"/>
                  </a:lnTo>
                  <a:lnTo>
                    <a:pt x="13182" y="452119"/>
                  </a:lnTo>
                  <a:lnTo>
                    <a:pt x="20830" y="450849"/>
                  </a:lnTo>
                  <a:lnTo>
                    <a:pt x="141187" y="450849"/>
                  </a:lnTo>
                  <a:lnTo>
                    <a:pt x="148836" y="452119"/>
                  </a:lnTo>
                  <a:lnTo>
                    <a:pt x="155508" y="457199"/>
                  </a:lnTo>
                  <a:lnTo>
                    <a:pt x="160228" y="463549"/>
                  </a:lnTo>
                  <a:lnTo>
                    <a:pt x="162018" y="472439"/>
                  </a:lnTo>
                  <a:lnTo>
                    <a:pt x="160047" y="481329"/>
                  </a:lnTo>
                  <a:lnTo>
                    <a:pt x="154929" y="488949"/>
                  </a:lnTo>
                  <a:lnTo>
                    <a:pt x="147859" y="494029"/>
                  </a:lnTo>
                  <a:lnTo>
                    <a:pt x="140029" y="495299"/>
                  </a:lnTo>
                  <a:close/>
                </a:path>
                <a:path w="946784" h="946150">
                  <a:moveTo>
                    <a:pt x="929289" y="495299"/>
                  </a:moveTo>
                  <a:lnTo>
                    <a:pt x="810090" y="495299"/>
                  </a:lnTo>
                  <a:lnTo>
                    <a:pt x="802930" y="492759"/>
                  </a:lnTo>
                  <a:lnTo>
                    <a:pt x="796203" y="488949"/>
                  </a:lnTo>
                  <a:lnTo>
                    <a:pt x="791212" y="481329"/>
                  </a:lnTo>
                  <a:lnTo>
                    <a:pt x="789259" y="472439"/>
                  </a:lnTo>
                  <a:lnTo>
                    <a:pt x="791049" y="464819"/>
                  </a:lnTo>
                  <a:lnTo>
                    <a:pt x="795769" y="457199"/>
                  </a:lnTo>
                  <a:lnTo>
                    <a:pt x="802441" y="452119"/>
                  </a:lnTo>
                  <a:lnTo>
                    <a:pt x="810090" y="450849"/>
                  </a:lnTo>
                  <a:lnTo>
                    <a:pt x="929289" y="450849"/>
                  </a:lnTo>
                  <a:lnTo>
                    <a:pt x="936938" y="452119"/>
                  </a:lnTo>
                  <a:lnTo>
                    <a:pt x="943611" y="457199"/>
                  </a:lnTo>
                  <a:lnTo>
                    <a:pt x="946423" y="461009"/>
                  </a:lnTo>
                  <a:lnTo>
                    <a:pt x="946423" y="483869"/>
                  </a:lnTo>
                  <a:lnTo>
                    <a:pt x="943177" y="488949"/>
                  </a:lnTo>
                  <a:lnTo>
                    <a:pt x="936450" y="494029"/>
                  </a:lnTo>
                  <a:lnTo>
                    <a:pt x="929289" y="495299"/>
                  </a:lnTo>
                  <a:close/>
                </a:path>
                <a:path w="946784" h="946150">
                  <a:moveTo>
                    <a:pt x="873596" y="720089"/>
                  </a:moveTo>
                  <a:lnTo>
                    <a:pt x="865657" y="720089"/>
                  </a:lnTo>
                  <a:lnTo>
                    <a:pt x="858696" y="717549"/>
                  </a:lnTo>
                  <a:lnTo>
                    <a:pt x="754541" y="659129"/>
                  </a:lnTo>
                  <a:lnTo>
                    <a:pt x="745102" y="637539"/>
                  </a:lnTo>
                  <a:lnTo>
                    <a:pt x="747598" y="628649"/>
                  </a:lnTo>
                  <a:lnTo>
                    <a:pt x="753257" y="622299"/>
                  </a:lnTo>
                  <a:lnTo>
                    <a:pt x="760762" y="618489"/>
                  </a:lnTo>
                  <a:lnTo>
                    <a:pt x="768917" y="617219"/>
                  </a:lnTo>
                  <a:lnTo>
                    <a:pt x="776529" y="619759"/>
                  </a:lnTo>
                  <a:lnTo>
                    <a:pt x="880684" y="678179"/>
                  </a:lnTo>
                  <a:lnTo>
                    <a:pt x="886000" y="683259"/>
                  </a:lnTo>
                  <a:lnTo>
                    <a:pt x="889363" y="692149"/>
                  </a:lnTo>
                  <a:lnTo>
                    <a:pt x="890123" y="699769"/>
                  </a:lnTo>
                  <a:lnTo>
                    <a:pt x="887628" y="708659"/>
                  </a:lnTo>
                  <a:lnTo>
                    <a:pt x="881317" y="716279"/>
                  </a:lnTo>
                  <a:lnTo>
                    <a:pt x="873596" y="720089"/>
                  </a:lnTo>
                  <a:close/>
                </a:path>
                <a:path w="946784" h="946150">
                  <a:moveTo>
                    <a:pt x="85457" y="721359"/>
                  </a:moveTo>
                  <a:lnTo>
                    <a:pt x="77247" y="720089"/>
                  </a:lnTo>
                  <a:lnTo>
                    <a:pt x="69472" y="716279"/>
                  </a:lnTo>
                  <a:lnTo>
                    <a:pt x="63649" y="709929"/>
                  </a:lnTo>
                  <a:lnTo>
                    <a:pt x="60485" y="701039"/>
                  </a:lnTo>
                  <a:lnTo>
                    <a:pt x="60901" y="692149"/>
                  </a:lnTo>
                  <a:lnTo>
                    <a:pt x="64138" y="684529"/>
                  </a:lnTo>
                  <a:lnTo>
                    <a:pt x="69436" y="679449"/>
                  </a:lnTo>
                  <a:lnTo>
                    <a:pt x="173590" y="621029"/>
                  </a:lnTo>
                  <a:lnTo>
                    <a:pt x="181384" y="618489"/>
                  </a:lnTo>
                  <a:lnTo>
                    <a:pt x="189937" y="619759"/>
                  </a:lnTo>
                  <a:lnTo>
                    <a:pt x="197839" y="623569"/>
                  </a:lnTo>
                  <a:lnTo>
                    <a:pt x="203679" y="629919"/>
                  </a:lnTo>
                  <a:lnTo>
                    <a:pt x="206826" y="638809"/>
                  </a:lnTo>
                  <a:lnTo>
                    <a:pt x="206361" y="646429"/>
                  </a:lnTo>
                  <a:lnTo>
                    <a:pt x="206283" y="647699"/>
                  </a:lnTo>
                  <a:lnTo>
                    <a:pt x="202703" y="655319"/>
                  </a:lnTo>
                  <a:lnTo>
                    <a:pt x="196736" y="660399"/>
                  </a:lnTo>
                  <a:lnTo>
                    <a:pt x="92581" y="718819"/>
                  </a:lnTo>
                  <a:lnTo>
                    <a:pt x="85457" y="721359"/>
                  </a:lnTo>
                  <a:close/>
                </a:path>
                <a:path w="946784" h="946150">
                  <a:moveTo>
                    <a:pt x="703278" y="887729"/>
                  </a:moveTo>
                  <a:lnTo>
                    <a:pt x="694508" y="887729"/>
                  </a:lnTo>
                  <a:lnTo>
                    <a:pt x="686823" y="883919"/>
                  </a:lnTo>
                  <a:lnTo>
                    <a:pt x="681633" y="878839"/>
                  </a:lnTo>
                  <a:lnTo>
                    <a:pt x="622612" y="774699"/>
                  </a:lnTo>
                  <a:lnTo>
                    <a:pt x="620641" y="767079"/>
                  </a:lnTo>
                  <a:lnTo>
                    <a:pt x="621600" y="758189"/>
                  </a:lnTo>
                  <a:lnTo>
                    <a:pt x="625379" y="750569"/>
                  </a:lnTo>
                  <a:lnTo>
                    <a:pt x="631870" y="744219"/>
                  </a:lnTo>
                  <a:lnTo>
                    <a:pt x="640315" y="741679"/>
                  </a:lnTo>
                  <a:lnTo>
                    <a:pt x="649085" y="741679"/>
                  </a:lnTo>
                  <a:lnTo>
                    <a:pt x="656770" y="745489"/>
                  </a:lnTo>
                  <a:lnTo>
                    <a:pt x="661959" y="751839"/>
                  </a:lnTo>
                  <a:lnTo>
                    <a:pt x="720980" y="855979"/>
                  </a:lnTo>
                  <a:lnTo>
                    <a:pt x="722951" y="862329"/>
                  </a:lnTo>
                  <a:lnTo>
                    <a:pt x="721993" y="871219"/>
                  </a:lnTo>
                  <a:lnTo>
                    <a:pt x="718214" y="878839"/>
                  </a:lnTo>
                  <a:lnTo>
                    <a:pt x="711722" y="885189"/>
                  </a:lnTo>
                  <a:lnTo>
                    <a:pt x="703278" y="887729"/>
                  </a:lnTo>
                  <a:close/>
                </a:path>
                <a:path w="946784" h="946150">
                  <a:moveTo>
                    <a:pt x="255178" y="887729"/>
                  </a:moveTo>
                  <a:lnTo>
                    <a:pt x="246679" y="887729"/>
                  </a:lnTo>
                  <a:lnTo>
                    <a:pt x="238398" y="886459"/>
                  </a:lnTo>
                  <a:lnTo>
                    <a:pt x="231906" y="880109"/>
                  </a:lnTo>
                  <a:lnTo>
                    <a:pt x="228127" y="871219"/>
                  </a:lnTo>
                  <a:lnTo>
                    <a:pt x="227168" y="863599"/>
                  </a:lnTo>
                  <a:lnTo>
                    <a:pt x="229139" y="857249"/>
                  </a:lnTo>
                  <a:lnTo>
                    <a:pt x="288160" y="753109"/>
                  </a:lnTo>
                  <a:lnTo>
                    <a:pt x="293350" y="748029"/>
                  </a:lnTo>
                  <a:lnTo>
                    <a:pt x="301035" y="744219"/>
                  </a:lnTo>
                  <a:lnTo>
                    <a:pt x="309805" y="742949"/>
                  </a:lnTo>
                  <a:lnTo>
                    <a:pt x="318249" y="745489"/>
                  </a:lnTo>
                  <a:lnTo>
                    <a:pt x="325229" y="751839"/>
                  </a:lnTo>
                  <a:lnTo>
                    <a:pt x="328954" y="759459"/>
                  </a:lnTo>
                  <a:lnTo>
                    <a:pt x="329641" y="767079"/>
                  </a:lnTo>
                  <a:lnTo>
                    <a:pt x="327508" y="774699"/>
                  </a:lnTo>
                  <a:lnTo>
                    <a:pt x="268487" y="878839"/>
                  </a:lnTo>
                  <a:lnTo>
                    <a:pt x="262809" y="883919"/>
                  </a:lnTo>
                  <a:lnTo>
                    <a:pt x="255178" y="887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5709329" y="2739046"/>
            <a:ext cx="1475740" cy="1475740"/>
            <a:chOff x="15709329" y="2739046"/>
            <a:chExt cx="1475740" cy="1475740"/>
          </a:xfrm>
        </p:grpSpPr>
        <p:sp>
          <p:nvSpPr>
            <p:cNvPr id="7" name="object 7" descr=""/>
            <p:cNvSpPr/>
            <p:nvPr/>
          </p:nvSpPr>
          <p:spPr>
            <a:xfrm>
              <a:off x="15709329" y="2739046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BE8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927789" y="3212453"/>
              <a:ext cx="1035685" cy="525145"/>
            </a:xfrm>
            <a:custGeom>
              <a:avLst/>
              <a:gdLst/>
              <a:ahLst/>
              <a:cxnLst/>
              <a:rect l="l" t="t" r="r" b="b"/>
              <a:pathLst>
                <a:path w="1035684" h="525145">
                  <a:moveTo>
                    <a:pt x="840485" y="524647"/>
                  </a:moveTo>
                  <a:lnTo>
                    <a:pt x="754839" y="524647"/>
                  </a:lnTo>
                  <a:lnTo>
                    <a:pt x="718598" y="516103"/>
                  </a:lnTo>
                  <a:lnTo>
                    <a:pt x="678410" y="500435"/>
                  </a:lnTo>
                  <a:lnTo>
                    <a:pt x="640517" y="480638"/>
                  </a:lnTo>
                  <a:lnTo>
                    <a:pt x="605228" y="455604"/>
                  </a:lnTo>
                  <a:lnTo>
                    <a:pt x="572438" y="425202"/>
                  </a:lnTo>
                  <a:lnTo>
                    <a:pt x="542040" y="389298"/>
                  </a:lnTo>
                  <a:lnTo>
                    <a:pt x="513928" y="347759"/>
                  </a:lnTo>
                  <a:lnTo>
                    <a:pt x="449013" y="229422"/>
                  </a:lnTo>
                  <a:lnTo>
                    <a:pt x="413160" y="176736"/>
                  </a:lnTo>
                  <a:lnTo>
                    <a:pt x="380287" y="139416"/>
                  </a:lnTo>
                  <a:lnTo>
                    <a:pt x="350242" y="114482"/>
                  </a:lnTo>
                  <a:lnTo>
                    <a:pt x="298036" y="89855"/>
                  </a:lnTo>
                  <a:lnTo>
                    <a:pt x="259307" y="81332"/>
                  </a:lnTo>
                  <a:lnTo>
                    <a:pt x="250696" y="81332"/>
                  </a:lnTo>
                  <a:lnTo>
                    <a:pt x="204647" y="86595"/>
                  </a:lnTo>
                  <a:lnTo>
                    <a:pt x="137787" y="117693"/>
                  </a:lnTo>
                  <a:lnTo>
                    <a:pt x="94728" y="177616"/>
                  </a:lnTo>
                  <a:lnTo>
                    <a:pt x="83964" y="217669"/>
                  </a:lnTo>
                  <a:lnTo>
                    <a:pt x="80375" y="264092"/>
                  </a:lnTo>
                  <a:lnTo>
                    <a:pt x="82274" y="299136"/>
                  </a:lnTo>
                  <a:lnTo>
                    <a:pt x="99348" y="354514"/>
                  </a:lnTo>
                  <a:lnTo>
                    <a:pt x="125766" y="391309"/>
                  </a:lnTo>
                  <a:lnTo>
                    <a:pt x="190474" y="431287"/>
                  </a:lnTo>
                  <a:lnTo>
                    <a:pt x="246868" y="440153"/>
                  </a:lnTo>
                  <a:lnTo>
                    <a:pt x="256915" y="439959"/>
                  </a:lnTo>
                  <a:lnTo>
                    <a:pt x="298852" y="433455"/>
                  </a:lnTo>
                  <a:lnTo>
                    <a:pt x="335856" y="416232"/>
                  </a:lnTo>
                  <a:lnTo>
                    <a:pt x="304280" y="387526"/>
                  </a:lnTo>
                  <a:lnTo>
                    <a:pt x="302366" y="385612"/>
                  </a:lnTo>
                  <a:lnTo>
                    <a:pt x="301409" y="383699"/>
                  </a:lnTo>
                  <a:lnTo>
                    <a:pt x="301409" y="378914"/>
                  </a:lnTo>
                  <a:lnTo>
                    <a:pt x="302366" y="376044"/>
                  </a:lnTo>
                  <a:lnTo>
                    <a:pt x="304280" y="374130"/>
                  </a:lnTo>
                  <a:lnTo>
                    <a:pt x="305236" y="372216"/>
                  </a:lnTo>
                  <a:lnTo>
                    <a:pt x="307150" y="371259"/>
                  </a:lnTo>
                  <a:lnTo>
                    <a:pt x="311934" y="371259"/>
                  </a:lnTo>
                  <a:lnTo>
                    <a:pt x="464074" y="329158"/>
                  </a:lnTo>
                  <a:lnTo>
                    <a:pt x="466945" y="329158"/>
                  </a:lnTo>
                  <a:lnTo>
                    <a:pt x="468859" y="330115"/>
                  </a:lnTo>
                  <a:lnTo>
                    <a:pt x="472686" y="333942"/>
                  </a:lnTo>
                  <a:lnTo>
                    <a:pt x="473643" y="335856"/>
                  </a:lnTo>
                  <a:lnTo>
                    <a:pt x="473643" y="340640"/>
                  </a:lnTo>
                  <a:lnTo>
                    <a:pt x="448765" y="496607"/>
                  </a:lnTo>
                  <a:lnTo>
                    <a:pt x="449722" y="498521"/>
                  </a:lnTo>
                  <a:lnTo>
                    <a:pt x="448765" y="500435"/>
                  </a:lnTo>
                  <a:lnTo>
                    <a:pt x="443024" y="506176"/>
                  </a:lnTo>
                  <a:lnTo>
                    <a:pt x="437282" y="506176"/>
                  </a:lnTo>
                  <a:lnTo>
                    <a:pt x="433455" y="503305"/>
                  </a:lnTo>
                  <a:lnTo>
                    <a:pt x="400922" y="473643"/>
                  </a:lnTo>
                  <a:lnTo>
                    <a:pt x="372500" y="491958"/>
                  </a:lnTo>
                  <a:lnTo>
                    <a:pt x="323551" y="512799"/>
                  </a:lnTo>
                  <a:lnTo>
                    <a:pt x="275693" y="521964"/>
                  </a:lnTo>
                  <a:lnTo>
                    <a:pt x="247825" y="523399"/>
                  </a:lnTo>
                  <a:lnTo>
                    <a:pt x="180302" y="514665"/>
                  </a:lnTo>
                  <a:lnTo>
                    <a:pt x="126970" y="493484"/>
                  </a:lnTo>
                  <a:lnTo>
                    <a:pt x="87785" y="467389"/>
                  </a:lnTo>
                  <a:lnTo>
                    <a:pt x="51670" y="430584"/>
                  </a:lnTo>
                  <a:lnTo>
                    <a:pt x="27853" y="394089"/>
                  </a:lnTo>
                  <a:lnTo>
                    <a:pt x="11841" y="356069"/>
                  </a:lnTo>
                  <a:lnTo>
                    <a:pt x="2825" y="313923"/>
                  </a:lnTo>
                  <a:lnTo>
                    <a:pt x="0" y="265048"/>
                  </a:lnTo>
                  <a:lnTo>
                    <a:pt x="5396" y="202187"/>
                  </a:lnTo>
                  <a:lnTo>
                    <a:pt x="19749" y="150716"/>
                  </a:lnTo>
                  <a:lnTo>
                    <a:pt x="40302" y="109625"/>
                  </a:lnTo>
                  <a:lnTo>
                    <a:pt x="64300" y="77903"/>
                  </a:lnTo>
                  <a:lnTo>
                    <a:pt x="134617" y="25835"/>
                  </a:lnTo>
                  <a:lnTo>
                    <a:pt x="179888" y="9329"/>
                  </a:lnTo>
                  <a:lnTo>
                    <a:pt x="220854" y="1794"/>
                  </a:lnTo>
                  <a:lnTo>
                    <a:pt x="253566" y="0"/>
                  </a:lnTo>
                  <a:lnTo>
                    <a:pt x="268457" y="463"/>
                  </a:lnTo>
                  <a:lnTo>
                    <a:pt x="280119" y="1554"/>
                  </a:lnTo>
                  <a:lnTo>
                    <a:pt x="288551" y="2825"/>
                  </a:lnTo>
                  <a:lnTo>
                    <a:pt x="293754" y="3827"/>
                  </a:lnTo>
                  <a:lnTo>
                    <a:pt x="296625" y="4784"/>
                  </a:lnTo>
                  <a:lnTo>
                    <a:pt x="321402" y="10865"/>
                  </a:lnTo>
                  <a:lnTo>
                    <a:pt x="379210" y="34151"/>
                  </a:lnTo>
                  <a:lnTo>
                    <a:pt x="411926" y="55976"/>
                  </a:lnTo>
                  <a:lnTo>
                    <a:pt x="446974" y="87668"/>
                  </a:lnTo>
                  <a:lnTo>
                    <a:pt x="484198" y="131537"/>
                  </a:lnTo>
                  <a:lnTo>
                    <a:pt x="523440" y="189894"/>
                  </a:lnTo>
                  <a:lnTo>
                    <a:pt x="564544" y="265048"/>
                  </a:lnTo>
                  <a:lnTo>
                    <a:pt x="597537" y="322467"/>
                  </a:lnTo>
                  <a:lnTo>
                    <a:pt x="630299" y="364546"/>
                  </a:lnTo>
                  <a:lnTo>
                    <a:pt x="661684" y="394086"/>
                  </a:lnTo>
                  <a:lnTo>
                    <a:pt x="690543" y="413889"/>
                  </a:lnTo>
                  <a:lnTo>
                    <a:pt x="715727" y="426757"/>
                  </a:lnTo>
                  <a:lnTo>
                    <a:pt x="718598" y="428671"/>
                  </a:lnTo>
                  <a:lnTo>
                    <a:pt x="724997" y="432065"/>
                  </a:lnTo>
                  <a:lnTo>
                    <a:pt x="742519" y="438598"/>
                  </a:lnTo>
                  <a:lnTo>
                    <a:pt x="768653" y="444952"/>
                  </a:lnTo>
                  <a:lnTo>
                    <a:pt x="800887" y="447808"/>
                  </a:lnTo>
                  <a:lnTo>
                    <a:pt x="815061" y="447255"/>
                  </a:lnTo>
                  <a:lnTo>
                    <a:pt x="855428" y="438239"/>
                  </a:lnTo>
                  <a:lnTo>
                    <a:pt x="889800" y="420373"/>
                  </a:lnTo>
                  <a:lnTo>
                    <a:pt x="921571" y="388602"/>
                  </a:lnTo>
                  <a:lnTo>
                    <a:pt x="944909" y="339070"/>
                  </a:lnTo>
                  <a:lnTo>
                    <a:pt x="953984" y="267919"/>
                  </a:lnTo>
                  <a:lnTo>
                    <a:pt x="950381" y="221646"/>
                  </a:lnTo>
                  <a:lnTo>
                    <a:pt x="939512" y="181922"/>
                  </a:lnTo>
                  <a:lnTo>
                    <a:pt x="895616" y="122477"/>
                  </a:lnTo>
                  <a:lnTo>
                    <a:pt x="861244" y="102114"/>
                  </a:lnTo>
                  <a:lnTo>
                    <a:pt x="798600" y="86146"/>
                  </a:lnTo>
                  <a:lnTo>
                    <a:pt x="779837" y="85160"/>
                  </a:lnTo>
                  <a:lnTo>
                    <a:pt x="771225" y="85160"/>
                  </a:lnTo>
                  <a:lnTo>
                    <a:pt x="725774" y="95849"/>
                  </a:lnTo>
                  <a:lnTo>
                    <a:pt x="690131" y="112550"/>
                  </a:lnTo>
                  <a:lnTo>
                    <a:pt x="648389" y="145217"/>
                  </a:lnTo>
                  <a:lnTo>
                    <a:pt x="600905" y="200939"/>
                  </a:lnTo>
                  <a:lnTo>
                    <a:pt x="599948" y="200939"/>
                  </a:lnTo>
                  <a:lnTo>
                    <a:pt x="599948" y="201896"/>
                  </a:lnTo>
                  <a:lnTo>
                    <a:pt x="598991" y="202853"/>
                  </a:lnTo>
                  <a:lnTo>
                    <a:pt x="594207" y="208594"/>
                  </a:lnTo>
                  <a:lnTo>
                    <a:pt x="585595" y="206680"/>
                  </a:lnTo>
                  <a:lnTo>
                    <a:pt x="582724" y="200939"/>
                  </a:lnTo>
                  <a:lnTo>
                    <a:pt x="568372" y="175343"/>
                  </a:lnTo>
                  <a:lnTo>
                    <a:pt x="551148" y="145442"/>
                  </a:lnTo>
                  <a:lnTo>
                    <a:pt x="549234" y="142571"/>
                  </a:lnTo>
                  <a:lnTo>
                    <a:pt x="548278" y="141614"/>
                  </a:lnTo>
                  <a:lnTo>
                    <a:pt x="548278" y="135873"/>
                  </a:lnTo>
                  <a:lnTo>
                    <a:pt x="597116" y="80345"/>
                  </a:lnTo>
                  <a:lnTo>
                    <a:pt x="638681" y="47406"/>
                  </a:lnTo>
                  <a:lnTo>
                    <a:pt x="676114" y="26730"/>
                  </a:lnTo>
                  <a:lnTo>
                    <a:pt x="739649" y="6697"/>
                  </a:lnTo>
                  <a:lnTo>
                    <a:pt x="779837" y="2870"/>
                  </a:lnTo>
                  <a:lnTo>
                    <a:pt x="809634" y="4395"/>
                  </a:lnTo>
                  <a:lnTo>
                    <a:pt x="851003" y="11482"/>
                  </a:lnTo>
                  <a:lnTo>
                    <a:pt x="898651" y="27898"/>
                  </a:lnTo>
                  <a:lnTo>
                    <a:pt x="947286" y="57411"/>
                  </a:lnTo>
                  <a:lnTo>
                    <a:pt x="996874" y="112250"/>
                  </a:lnTo>
                  <a:lnTo>
                    <a:pt x="1017420" y="152760"/>
                  </a:lnTo>
                  <a:lnTo>
                    <a:pt x="1031214" y="203098"/>
                  </a:lnTo>
                  <a:lnTo>
                    <a:pt x="1035317" y="264092"/>
                  </a:lnTo>
                  <a:lnTo>
                    <a:pt x="1029300" y="331501"/>
                  </a:lnTo>
                  <a:lnTo>
                    <a:pt x="1013189" y="386139"/>
                  </a:lnTo>
                  <a:lnTo>
                    <a:pt x="989899" y="429296"/>
                  </a:lnTo>
                  <a:lnTo>
                    <a:pt x="962339" y="462258"/>
                  </a:lnTo>
                  <a:lnTo>
                    <a:pt x="906066" y="502759"/>
                  </a:lnTo>
                  <a:lnTo>
                    <a:pt x="862754" y="519707"/>
                  </a:lnTo>
                  <a:lnTo>
                    <a:pt x="841793" y="524476"/>
                  </a:lnTo>
                  <a:lnTo>
                    <a:pt x="840485" y="524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0" y="8574387"/>
            <a:ext cx="18288000" cy="1713230"/>
            <a:chOff x="0" y="8574387"/>
            <a:chExt cx="18288000" cy="1713230"/>
          </a:xfrm>
        </p:grpSpPr>
        <p:sp>
          <p:nvSpPr>
            <p:cNvPr id="10" name="object 10" descr=""/>
            <p:cNvSpPr/>
            <p:nvPr/>
          </p:nvSpPr>
          <p:spPr>
            <a:xfrm>
              <a:off x="0" y="8595692"/>
              <a:ext cx="18288000" cy="1691639"/>
            </a:xfrm>
            <a:custGeom>
              <a:avLst/>
              <a:gdLst/>
              <a:ahLst/>
              <a:cxnLst/>
              <a:rect l="l" t="t" r="r" b="b"/>
              <a:pathLst>
                <a:path w="18288000" h="1691640">
                  <a:moveTo>
                    <a:pt x="18287998" y="1691307"/>
                  </a:moveTo>
                  <a:lnTo>
                    <a:pt x="0" y="1691307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91307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82421" y="8574392"/>
              <a:ext cx="17606010" cy="1713230"/>
            </a:xfrm>
            <a:custGeom>
              <a:avLst/>
              <a:gdLst/>
              <a:ahLst/>
              <a:cxnLst/>
              <a:rect l="l" t="t" r="r" b="b"/>
              <a:pathLst>
                <a:path w="17606010" h="1713229">
                  <a:moveTo>
                    <a:pt x="1663598" y="1675384"/>
                  </a:moveTo>
                  <a:lnTo>
                    <a:pt x="1662912" y="1627187"/>
                  </a:lnTo>
                  <a:lnTo>
                    <a:pt x="1660880" y="1579333"/>
                  </a:lnTo>
                  <a:lnTo>
                    <a:pt x="1657489" y="1531835"/>
                  </a:lnTo>
                  <a:lnTo>
                    <a:pt x="1652790" y="1484718"/>
                  </a:lnTo>
                  <a:lnTo>
                    <a:pt x="1646796" y="1437995"/>
                  </a:lnTo>
                  <a:lnTo>
                    <a:pt x="1639506" y="1391691"/>
                  </a:lnTo>
                  <a:lnTo>
                    <a:pt x="1630959" y="1345806"/>
                  </a:lnTo>
                  <a:lnTo>
                    <a:pt x="1621167" y="1300378"/>
                  </a:lnTo>
                  <a:lnTo>
                    <a:pt x="1610144" y="1255433"/>
                  </a:lnTo>
                  <a:lnTo>
                    <a:pt x="1597914" y="1210957"/>
                  </a:lnTo>
                  <a:lnTo>
                    <a:pt x="1584490" y="1166990"/>
                  </a:lnTo>
                  <a:lnTo>
                    <a:pt x="1569897" y="1123556"/>
                  </a:lnTo>
                  <a:lnTo>
                    <a:pt x="1554149" y="1080655"/>
                  </a:lnTo>
                  <a:lnTo>
                    <a:pt x="1537258" y="1038326"/>
                  </a:lnTo>
                  <a:lnTo>
                    <a:pt x="1519262" y="996569"/>
                  </a:lnTo>
                  <a:lnTo>
                    <a:pt x="1500162" y="955421"/>
                  </a:lnTo>
                  <a:lnTo>
                    <a:pt x="1479994" y="914882"/>
                  </a:lnTo>
                  <a:lnTo>
                    <a:pt x="1458747" y="874979"/>
                  </a:lnTo>
                  <a:lnTo>
                    <a:pt x="1436471" y="835723"/>
                  </a:lnTo>
                  <a:lnTo>
                    <a:pt x="1413167" y="797153"/>
                  </a:lnTo>
                  <a:lnTo>
                    <a:pt x="1388859" y="759269"/>
                  </a:lnTo>
                  <a:lnTo>
                    <a:pt x="1363560" y="722096"/>
                  </a:lnTo>
                  <a:lnTo>
                    <a:pt x="1337297" y="685647"/>
                  </a:lnTo>
                  <a:lnTo>
                    <a:pt x="1310081" y="649947"/>
                  </a:lnTo>
                  <a:lnTo>
                    <a:pt x="1281938" y="615010"/>
                  </a:lnTo>
                  <a:lnTo>
                    <a:pt x="1252867" y="580859"/>
                  </a:lnTo>
                  <a:lnTo>
                    <a:pt x="1222921" y="547509"/>
                  </a:lnTo>
                  <a:lnTo>
                    <a:pt x="1192085" y="514985"/>
                  </a:lnTo>
                  <a:lnTo>
                    <a:pt x="1160399" y="483298"/>
                  </a:lnTo>
                  <a:lnTo>
                    <a:pt x="1127874" y="452462"/>
                  </a:lnTo>
                  <a:lnTo>
                    <a:pt x="1094524" y="422516"/>
                  </a:lnTo>
                  <a:lnTo>
                    <a:pt x="1060373" y="393446"/>
                  </a:lnTo>
                  <a:lnTo>
                    <a:pt x="1025436" y="365302"/>
                  </a:lnTo>
                  <a:lnTo>
                    <a:pt x="989736" y="338086"/>
                  </a:lnTo>
                  <a:lnTo>
                    <a:pt x="953287" y="311823"/>
                  </a:lnTo>
                  <a:lnTo>
                    <a:pt x="916114" y="286524"/>
                  </a:lnTo>
                  <a:lnTo>
                    <a:pt x="878230" y="262216"/>
                  </a:lnTo>
                  <a:lnTo>
                    <a:pt x="839660" y="238912"/>
                  </a:lnTo>
                  <a:lnTo>
                    <a:pt x="800404" y="216636"/>
                  </a:lnTo>
                  <a:lnTo>
                    <a:pt x="760501" y="195389"/>
                  </a:lnTo>
                  <a:lnTo>
                    <a:pt x="719963" y="175221"/>
                  </a:lnTo>
                  <a:lnTo>
                    <a:pt x="678815" y="156121"/>
                  </a:lnTo>
                  <a:lnTo>
                    <a:pt x="637057" y="138125"/>
                  </a:lnTo>
                  <a:lnTo>
                    <a:pt x="594728" y="121234"/>
                  </a:lnTo>
                  <a:lnTo>
                    <a:pt x="551827" y="105486"/>
                  </a:lnTo>
                  <a:lnTo>
                    <a:pt x="508393" y="90893"/>
                  </a:lnTo>
                  <a:lnTo>
                    <a:pt x="464426" y="77470"/>
                  </a:lnTo>
                  <a:lnTo>
                    <a:pt x="419963" y="65239"/>
                  </a:lnTo>
                  <a:lnTo>
                    <a:pt x="375005" y="54216"/>
                  </a:lnTo>
                  <a:lnTo>
                    <a:pt x="329577" y="44424"/>
                  </a:lnTo>
                  <a:lnTo>
                    <a:pt x="283692" y="35877"/>
                  </a:lnTo>
                  <a:lnTo>
                    <a:pt x="237388" y="28587"/>
                  </a:lnTo>
                  <a:lnTo>
                    <a:pt x="190665" y="22593"/>
                  </a:lnTo>
                  <a:lnTo>
                    <a:pt x="143548" y="17881"/>
                  </a:lnTo>
                  <a:lnTo>
                    <a:pt x="96050" y="14503"/>
                  </a:lnTo>
                  <a:lnTo>
                    <a:pt x="48196" y="12471"/>
                  </a:lnTo>
                  <a:lnTo>
                    <a:pt x="0" y="11785"/>
                  </a:lnTo>
                  <a:lnTo>
                    <a:pt x="0" y="752589"/>
                  </a:lnTo>
                  <a:lnTo>
                    <a:pt x="47485" y="753783"/>
                  </a:lnTo>
                  <a:lnTo>
                    <a:pt x="94361" y="757351"/>
                  </a:lnTo>
                  <a:lnTo>
                    <a:pt x="140538" y="763219"/>
                  </a:lnTo>
                  <a:lnTo>
                    <a:pt x="185978" y="771334"/>
                  </a:lnTo>
                  <a:lnTo>
                    <a:pt x="230632" y="781634"/>
                  </a:lnTo>
                  <a:lnTo>
                    <a:pt x="274421" y="794067"/>
                  </a:lnTo>
                  <a:lnTo>
                    <a:pt x="317296" y="808583"/>
                  </a:lnTo>
                  <a:lnTo>
                    <a:pt x="359194" y="825106"/>
                  </a:lnTo>
                  <a:lnTo>
                    <a:pt x="400075" y="843584"/>
                  </a:lnTo>
                  <a:lnTo>
                    <a:pt x="439864" y="863955"/>
                  </a:lnTo>
                  <a:lnTo>
                    <a:pt x="478510" y="886180"/>
                  </a:lnTo>
                  <a:lnTo>
                    <a:pt x="515950" y="910183"/>
                  </a:lnTo>
                  <a:lnTo>
                    <a:pt x="552132" y="935913"/>
                  </a:lnTo>
                  <a:lnTo>
                    <a:pt x="586994" y="963307"/>
                  </a:lnTo>
                  <a:lnTo>
                    <a:pt x="620471" y="992314"/>
                  </a:lnTo>
                  <a:lnTo>
                    <a:pt x="652526" y="1022870"/>
                  </a:lnTo>
                  <a:lnTo>
                    <a:pt x="683082" y="1054912"/>
                  </a:lnTo>
                  <a:lnTo>
                    <a:pt x="712089" y="1088402"/>
                  </a:lnTo>
                  <a:lnTo>
                    <a:pt x="739482" y="1123264"/>
                  </a:lnTo>
                  <a:lnTo>
                    <a:pt x="765213" y="1159433"/>
                  </a:lnTo>
                  <a:lnTo>
                    <a:pt x="789216" y="1196873"/>
                  </a:lnTo>
                  <a:lnTo>
                    <a:pt x="811428" y="1235519"/>
                  </a:lnTo>
                  <a:lnTo>
                    <a:pt x="831811" y="1275308"/>
                  </a:lnTo>
                  <a:lnTo>
                    <a:pt x="850290" y="1316189"/>
                  </a:lnTo>
                  <a:lnTo>
                    <a:pt x="866813" y="1358099"/>
                  </a:lnTo>
                  <a:lnTo>
                    <a:pt x="881316" y="1400975"/>
                  </a:lnTo>
                  <a:lnTo>
                    <a:pt x="893749" y="1444764"/>
                  </a:lnTo>
                  <a:lnTo>
                    <a:pt x="904062" y="1489405"/>
                  </a:lnTo>
                  <a:lnTo>
                    <a:pt x="912177" y="1534845"/>
                  </a:lnTo>
                  <a:lnTo>
                    <a:pt x="918044" y="1581035"/>
                  </a:lnTo>
                  <a:lnTo>
                    <a:pt x="921600" y="1627898"/>
                  </a:lnTo>
                  <a:lnTo>
                    <a:pt x="922807" y="1675384"/>
                  </a:lnTo>
                  <a:lnTo>
                    <a:pt x="1663598" y="1675384"/>
                  </a:lnTo>
                  <a:close/>
                </a:path>
                <a:path w="17606010" h="1713229">
                  <a:moveTo>
                    <a:pt x="7612418" y="892784"/>
                  </a:moveTo>
                  <a:lnTo>
                    <a:pt x="6731432" y="11785"/>
                  </a:lnTo>
                  <a:lnTo>
                    <a:pt x="5850293" y="892924"/>
                  </a:lnTo>
                  <a:lnTo>
                    <a:pt x="6669989" y="1712607"/>
                  </a:lnTo>
                  <a:lnTo>
                    <a:pt x="6792874" y="1712607"/>
                  </a:lnTo>
                  <a:lnTo>
                    <a:pt x="7612418" y="893064"/>
                  </a:lnTo>
                  <a:lnTo>
                    <a:pt x="7612418" y="892784"/>
                  </a:lnTo>
                  <a:close/>
                </a:path>
                <a:path w="17606010" h="1713229">
                  <a:moveTo>
                    <a:pt x="8461223" y="860488"/>
                  </a:moveTo>
                  <a:lnTo>
                    <a:pt x="8459876" y="812330"/>
                  </a:lnTo>
                  <a:lnTo>
                    <a:pt x="8455901" y="764870"/>
                  </a:lnTo>
                  <a:lnTo>
                    <a:pt x="8449348" y="718197"/>
                  </a:lnTo>
                  <a:lnTo>
                    <a:pt x="8440306" y="672376"/>
                  </a:lnTo>
                  <a:lnTo>
                    <a:pt x="8428825" y="627468"/>
                  </a:lnTo>
                  <a:lnTo>
                    <a:pt x="8415007" y="583552"/>
                  </a:lnTo>
                  <a:lnTo>
                    <a:pt x="8398904" y="540689"/>
                  </a:lnTo>
                  <a:lnTo>
                    <a:pt x="8380590" y="498970"/>
                  </a:lnTo>
                  <a:lnTo>
                    <a:pt x="8360143" y="458457"/>
                  </a:lnTo>
                  <a:lnTo>
                    <a:pt x="8337626" y="419227"/>
                  </a:lnTo>
                  <a:lnTo>
                    <a:pt x="8313115" y="381342"/>
                  </a:lnTo>
                  <a:lnTo>
                    <a:pt x="8286686" y="344868"/>
                  </a:lnTo>
                  <a:lnTo>
                    <a:pt x="8258403" y="309905"/>
                  </a:lnTo>
                  <a:lnTo>
                    <a:pt x="8228343" y="276491"/>
                  </a:lnTo>
                  <a:lnTo>
                    <a:pt x="8196567" y="244729"/>
                  </a:lnTo>
                  <a:lnTo>
                    <a:pt x="8163166" y="214655"/>
                  </a:lnTo>
                  <a:lnTo>
                    <a:pt x="8128190" y="186372"/>
                  </a:lnTo>
                  <a:lnTo>
                    <a:pt x="8091729" y="159943"/>
                  </a:lnTo>
                  <a:lnTo>
                    <a:pt x="8053845" y="135432"/>
                  </a:lnTo>
                  <a:lnTo>
                    <a:pt x="8014614" y="112915"/>
                  </a:lnTo>
                  <a:lnTo>
                    <a:pt x="7974101" y="92468"/>
                  </a:lnTo>
                  <a:lnTo>
                    <a:pt x="7932382" y="74155"/>
                  </a:lnTo>
                  <a:lnTo>
                    <a:pt x="7889532" y="58051"/>
                  </a:lnTo>
                  <a:lnTo>
                    <a:pt x="7845615" y="44234"/>
                  </a:lnTo>
                  <a:lnTo>
                    <a:pt x="7800708" y="32766"/>
                  </a:lnTo>
                  <a:lnTo>
                    <a:pt x="7754887" y="23710"/>
                  </a:lnTo>
                  <a:lnTo>
                    <a:pt x="7708214" y="17170"/>
                  </a:lnTo>
                  <a:lnTo>
                    <a:pt x="7660754" y="13182"/>
                  </a:lnTo>
                  <a:lnTo>
                    <a:pt x="7612608" y="11836"/>
                  </a:lnTo>
                  <a:lnTo>
                    <a:pt x="7612608" y="1709102"/>
                  </a:lnTo>
                  <a:lnTo>
                    <a:pt x="7660754" y="1707756"/>
                  </a:lnTo>
                  <a:lnTo>
                    <a:pt x="7708214" y="1703781"/>
                  </a:lnTo>
                  <a:lnTo>
                    <a:pt x="7754887" y="1697228"/>
                  </a:lnTo>
                  <a:lnTo>
                    <a:pt x="7800708" y="1688185"/>
                  </a:lnTo>
                  <a:lnTo>
                    <a:pt x="7845615" y="1676704"/>
                  </a:lnTo>
                  <a:lnTo>
                    <a:pt x="7889532" y="1662887"/>
                  </a:lnTo>
                  <a:lnTo>
                    <a:pt x="7932382" y="1646783"/>
                  </a:lnTo>
                  <a:lnTo>
                    <a:pt x="7974101" y="1628470"/>
                  </a:lnTo>
                  <a:lnTo>
                    <a:pt x="8014614" y="1608023"/>
                  </a:lnTo>
                  <a:lnTo>
                    <a:pt x="8053845" y="1585506"/>
                  </a:lnTo>
                  <a:lnTo>
                    <a:pt x="8091729" y="1560995"/>
                  </a:lnTo>
                  <a:lnTo>
                    <a:pt x="8128190" y="1534566"/>
                  </a:lnTo>
                  <a:lnTo>
                    <a:pt x="8163166" y="1506283"/>
                  </a:lnTo>
                  <a:lnTo>
                    <a:pt x="8196567" y="1476222"/>
                  </a:lnTo>
                  <a:lnTo>
                    <a:pt x="8228343" y="1444447"/>
                  </a:lnTo>
                  <a:lnTo>
                    <a:pt x="8258403" y="1411046"/>
                  </a:lnTo>
                  <a:lnTo>
                    <a:pt x="8286686" y="1376070"/>
                  </a:lnTo>
                  <a:lnTo>
                    <a:pt x="8313115" y="1339608"/>
                  </a:lnTo>
                  <a:lnTo>
                    <a:pt x="8337626" y="1301724"/>
                  </a:lnTo>
                  <a:lnTo>
                    <a:pt x="8360143" y="1262494"/>
                  </a:lnTo>
                  <a:lnTo>
                    <a:pt x="8380590" y="1221981"/>
                  </a:lnTo>
                  <a:lnTo>
                    <a:pt x="8398904" y="1180261"/>
                  </a:lnTo>
                  <a:lnTo>
                    <a:pt x="8415007" y="1137412"/>
                  </a:lnTo>
                  <a:lnTo>
                    <a:pt x="8428825" y="1093495"/>
                  </a:lnTo>
                  <a:lnTo>
                    <a:pt x="8440306" y="1048588"/>
                  </a:lnTo>
                  <a:lnTo>
                    <a:pt x="8449348" y="1002766"/>
                  </a:lnTo>
                  <a:lnTo>
                    <a:pt x="8455901" y="956094"/>
                  </a:lnTo>
                  <a:lnTo>
                    <a:pt x="8459876" y="908634"/>
                  </a:lnTo>
                  <a:lnTo>
                    <a:pt x="8461223" y="860488"/>
                  </a:lnTo>
                  <a:close/>
                </a:path>
                <a:path w="17606010" h="1713229">
                  <a:moveTo>
                    <a:pt x="9310408" y="11836"/>
                  </a:moveTo>
                  <a:lnTo>
                    <a:pt x="9262250" y="13182"/>
                  </a:lnTo>
                  <a:lnTo>
                    <a:pt x="9214802" y="17170"/>
                  </a:lnTo>
                  <a:lnTo>
                    <a:pt x="9168130" y="23710"/>
                  </a:lnTo>
                  <a:lnTo>
                    <a:pt x="9122296" y="32766"/>
                  </a:lnTo>
                  <a:lnTo>
                    <a:pt x="9077388" y="44234"/>
                  </a:lnTo>
                  <a:lnTo>
                    <a:pt x="9033485" y="58051"/>
                  </a:lnTo>
                  <a:lnTo>
                    <a:pt x="8990622" y="74155"/>
                  </a:lnTo>
                  <a:lnTo>
                    <a:pt x="8948915" y="92468"/>
                  </a:lnTo>
                  <a:lnTo>
                    <a:pt x="8908402" y="112915"/>
                  </a:lnTo>
                  <a:lnTo>
                    <a:pt x="8869159" y="135432"/>
                  </a:lnTo>
                  <a:lnTo>
                    <a:pt x="8831275" y="159943"/>
                  </a:lnTo>
                  <a:lnTo>
                    <a:pt x="8794813" y="186372"/>
                  </a:lnTo>
                  <a:lnTo>
                    <a:pt x="8759850" y="214655"/>
                  </a:lnTo>
                  <a:lnTo>
                    <a:pt x="8726437" y="244729"/>
                  </a:lnTo>
                  <a:lnTo>
                    <a:pt x="8694674" y="276491"/>
                  </a:lnTo>
                  <a:lnTo>
                    <a:pt x="8664600" y="309905"/>
                  </a:lnTo>
                  <a:lnTo>
                    <a:pt x="8636317" y="344868"/>
                  </a:lnTo>
                  <a:lnTo>
                    <a:pt x="8609889" y="381342"/>
                  </a:lnTo>
                  <a:lnTo>
                    <a:pt x="8585378" y="419227"/>
                  </a:lnTo>
                  <a:lnTo>
                    <a:pt x="8562861" y="458457"/>
                  </a:lnTo>
                  <a:lnTo>
                    <a:pt x="8542414" y="498970"/>
                  </a:lnTo>
                  <a:lnTo>
                    <a:pt x="8524100" y="540689"/>
                  </a:lnTo>
                  <a:lnTo>
                    <a:pt x="8507997" y="583552"/>
                  </a:lnTo>
                  <a:lnTo>
                    <a:pt x="8494179" y="627468"/>
                  </a:lnTo>
                  <a:lnTo>
                    <a:pt x="8482711" y="672376"/>
                  </a:lnTo>
                  <a:lnTo>
                    <a:pt x="8473669" y="718197"/>
                  </a:lnTo>
                  <a:lnTo>
                    <a:pt x="8467115" y="764870"/>
                  </a:lnTo>
                  <a:lnTo>
                    <a:pt x="8463128" y="812330"/>
                  </a:lnTo>
                  <a:lnTo>
                    <a:pt x="8461794" y="860488"/>
                  </a:lnTo>
                  <a:lnTo>
                    <a:pt x="8463128" y="908634"/>
                  </a:lnTo>
                  <a:lnTo>
                    <a:pt x="8467115" y="956094"/>
                  </a:lnTo>
                  <a:lnTo>
                    <a:pt x="8473669" y="1002766"/>
                  </a:lnTo>
                  <a:lnTo>
                    <a:pt x="8482711" y="1048588"/>
                  </a:lnTo>
                  <a:lnTo>
                    <a:pt x="8494179" y="1093495"/>
                  </a:lnTo>
                  <a:lnTo>
                    <a:pt x="8507997" y="1137412"/>
                  </a:lnTo>
                  <a:lnTo>
                    <a:pt x="8524100" y="1180261"/>
                  </a:lnTo>
                  <a:lnTo>
                    <a:pt x="8542414" y="1221981"/>
                  </a:lnTo>
                  <a:lnTo>
                    <a:pt x="8562861" y="1262494"/>
                  </a:lnTo>
                  <a:lnTo>
                    <a:pt x="8585378" y="1301724"/>
                  </a:lnTo>
                  <a:lnTo>
                    <a:pt x="8609889" y="1339608"/>
                  </a:lnTo>
                  <a:lnTo>
                    <a:pt x="8636317" y="1376070"/>
                  </a:lnTo>
                  <a:lnTo>
                    <a:pt x="8664600" y="1411046"/>
                  </a:lnTo>
                  <a:lnTo>
                    <a:pt x="8694674" y="1444447"/>
                  </a:lnTo>
                  <a:lnTo>
                    <a:pt x="8726437" y="1476222"/>
                  </a:lnTo>
                  <a:lnTo>
                    <a:pt x="8759850" y="1506283"/>
                  </a:lnTo>
                  <a:lnTo>
                    <a:pt x="8794813" y="1534566"/>
                  </a:lnTo>
                  <a:lnTo>
                    <a:pt x="8831275" y="1560995"/>
                  </a:lnTo>
                  <a:lnTo>
                    <a:pt x="8869159" y="1585506"/>
                  </a:lnTo>
                  <a:lnTo>
                    <a:pt x="8908402" y="1608023"/>
                  </a:lnTo>
                  <a:lnTo>
                    <a:pt x="8948915" y="1628470"/>
                  </a:lnTo>
                  <a:lnTo>
                    <a:pt x="8990622" y="1646783"/>
                  </a:lnTo>
                  <a:lnTo>
                    <a:pt x="9033485" y="1662887"/>
                  </a:lnTo>
                  <a:lnTo>
                    <a:pt x="9077388" y="1676704"/>
                  </a:lnTo>
                  <a:lnTo>
                    <a:pt x="9122296" y="1688185"/>
                  </a:lnTo>
                  <a:lnTo>
                    <a:pt x="9168130" y="1697228"/>
                  </a:lnTo>
                  <a:lnTo>
                    <a:pt x="9214802" y="1703781"/>
                  </a:lnTo>
                  <a:lnTo>
                    <a:pt x="9262250" y="1707756"/>
                  </a:lnTo>
                  <a:lnTo>
                    <a:pt x="9310408" y="1709102"/>
                  </a:lnTo>
                  <a:lnTo>
                    <a:pt x="9310408" y="11836"/>
                  </a:lnTo>
                  <a:close/>
                </a:path>
                <a:path w="17606010" h="1713229">
                  <a:moveTo>
                    <a:pt x="17605566" y="1686077"/>
                  </a:moveTo>
                  <a:lnTo>
                    <a:pt x="15919526" y="0"/>
                  </a:lnTo>
                  <a:lnTo>
                    <a:pt x="15919514" y="1693519"/>
                  </a:lnTo>
                  <a:lnTo>
                    <a:pt x="17605566" y="1693519"/>
                  </a:lnTo>
                  <a:lnTo>
                    <a:pt x="17605566" y="1686077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828327" y="8586174"/>
              <a:ext cx="1761489" cy="1701164"/>
            </a:xfrm>
            <a:custGeom>
              <a:avLst/>
              <a:gdLst/>
              <a:ahLst/>
              <a:cxnLst/>
              <a:rect l="l" t="t" r="r" b="b"/>
              <a:pathLst>
                <a:path w="1761490" h="1701165">
                  <a:moveTo>
                    <a:pt x="0" y="1700825"/>
                  </a:moveTo>
                  <a:lnTo>
                    <a:pt x="1760945" y="1700825"/>
                  </a:lnTo>
                  <a:lnTo>
                    <a:pt x="1759516" y="1665570"/>
                  </a:lnTo>
                  <a:lnTo>
                    <a:pt x="1756282" y="1617728"/>
                  </a:lnTo>
                  <a:lnTo>
                    <a:pt x="1751782" y="1570243"/>
                  </a:lnTo>
                  <a:lnTo>
                    <a:pt x="1746036" y="1523132"/>
                  </a:lnTo>
                  <a:lnTo>
                    <a:pt x="1739058" y="1476412"/>
                  </a:lnTo>
                  <a:lnTo>
                    <a:pt x="1730865" y="1430101"/>
                  </a:lnTo>
                  <a:lnTo>
                    <a:pt x="1721476" y="1384214"/>
                  </a:lnTo>
                  <a:lnTo>
                    <a:pt x="1710906" y="1338768"/>
                  </a:lnTo>
                  <a:lnTo>
                    <a:pt x="1699172" y="1293781"/>
                  </a:lnTo>
                  <a:lnTo>
                    <a:pt x="1686291" y="1249269"/>
                  </a:lnTo>
                  <a:lnTo>
                    <a:pt x="1672280" y="1205249"/>
                  </a:lnTo>
                  <a:lnTo>
                    <a:pt x="1657155" y="1161737"/>
                  </a:lnTo>
                  <a:lnTo>
                    <a:pt x="1640934" y="1118752"/>
                  </a:lnTo>
                  <a:lnTo>
                    <a:pt x="1623633" y="1076308"/>
                  </a:lnTo>
                  <a:lnTo>
                    <a:pt x="1605269" y="1034423"/>
                  </a:lnTo>
                  <a:lnTo>
                    <a:pt x="1585859" y="993115"/>
                  </a:lnTo>
                  <a:lnTo>
                    <a:pt x="1565419" y="952399"/>
                  </a:lnTo>
                  <a:lnTo>
                    <a:pt x="1543967" y="912292"/>
                  </a:lnTo>
                  <a:lnTo>
                    <a:pt x="1521519" y="872812"/>
                  </a:lnTo>
                  <a:lnTo>
                    <a:pt x="1498092" y="833975"/>
                  </a:lnTo>
                  <a:lnTo>
                    <a:pt x="1473703" y="795798"/>
                  </a:lnTo>
                  <a:lnTo>
                    <a:pt x="1448368" y="758298"/>
                  </a:lnTo>
                  <a:lnTo>
                    <a:pt x="1422104" y="721491"/>
                  </a:lnTo>
                  <a:lnTo>
                    <a:pt x="1394929" y="685394"/>
                  </a:lnTo>
                  <a:lnTo>
                    <a:pt x="1366859" y="650024"/>
                  </a:lnTo>
                  <a:lnTo>
                    <a:pt x="1337910" y="615398"/>
                  </a:lnTo>
                  <a:lnTo>
                    <a:pt x="1308100" y="581533"/>
                  </a:lnTo>
                  <a:lnTo>
                    <a:pt x="1277446" y="548445"/>
                  </a:lnTo>
                  <a:lnTo>
                    <a:pt x="1245963" y="516152"/>
                  </a:lnTo>
                  <a:lnTo>
                    <a:pt x="1213670" y="484670"/>
                  </a:lnTo>
                  <a:lnTo>
                    <a:pt x="1180582" y="454015"/>
                  </a:lnTo>
                  <a:lnTo>
                    <a:pt x="1146717" y="424205"/>
                  </a:lnTo>
                  <a:lnTo>
                    <a:pt x="1112091" y="395257"/>
                  </a:lnTo>
                  <a:lnTo>
                    <a:pt x="1076721" y="367187"/>
                  </a:lnTo>
                  <a:lnTo>
                    <a:pt x="1040624" y="340012"/>
                  </a:lnTo>
                  <a:lnTo>
                    <a:pt x="1003817" y="313749"/>
                  </a:lnTo>
                  <a:lnTo>
                    <a:pt x="966316" y="288414"/>
                  </a:lnTo>
                  <a:lnTo>
                    <a:pt x="928139" y="264025"/>
                  </a:lnTo>
                  <a:lnTo>
                    <a:pt x="889302" y="240598"/>
                  </a:lnTo>
                  <a:lnTo>
                    <a:pt x="849822" y="218150"/>
                  </a:lnTo>
                  <a:lnTo>
                    <a:pt x="809715" y="196698"/>
                  </a:lnTo>
                  <a:lnTo>
                    <a:pt x="768999" y="176258"/>
                  </a:lnTo>
                  <a:lnTo>
                    <a:pt x="727690" y="156849"/>
                  </a:lnTo>
                  <a:lnTo>
                    <a:pt x="685806" y="138485"/>
                  </a:lnTo>
                  <a:lnTo>
                    <a:pt x="643362" y="121184"/>
                  </a:lnTo>
                  <a:lnTo>
                    <a:pt x="600376" y="104963"/>
                  </a:lnTo>
                  <a:lnTo>
                    <a:pt x="556864" y="89839"/>
                  </a:lnTo>
                  <a:lnTo>
                    <a:pt x="512844" y="75828"/>
                  </a:lnTo>
                  <a:lnTo>
                    <a:pt x="468332" y="62947"/>
                  </a:lnTo>
                  <a:lnTo>
                    <a:pt x="423345" y="51213"/>
                  </a:lnTo>
                  <a:lnTo>
                    <a:pt x="377899" y="40644"/>
                  </a:lnTo>
                  <a:lnTo>
                    <a:pt x="332012" y="31254"/>
                  </a:lnTo>
                  <a:lnTo>
                    <a:pt x="285700" y="23063"/>
                  </a:lnTo>
                  <a:lnTo>
                    <a:pt x="238980" y="16085"/>
                  </a:lnTo>
                  <a:lnTo>
                    <a:pt x="191870" y="10338"/>
                  </a:lnTo>
                  <a:lnTo>
                    <a:pt x="144384" y="5839"/>
                  </a:lnTo>
                  <a:lnTo>
                    <a:pt x="96542" y="2605"/>
                  </a:lnTo>
                  <a:lnTo>
                    <a:pt x="48358" y="652"/>
                  </a:lnTo>
                  <a:lnTo>
                    <a:pt x="0" y="0"/>
                  </a:lnTo>
                  <a:lnTo>
                    <a:pt x="0" y="1700825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46160" y="8587828"/>
              <a:ext cx="12478385" cy="1699260"/>
            </a:xfrm>
            <a:custGeom>
              <a:avLst/>
              <a:gdLst/>
              <a:ahLst/>
              <a:cxnLst/>
              <a:rect l="l" t="t" r="r" b="b"/>
              <a:pathLst>
                <a:path w="12478385" h="1699259">
                  <a:moveTo>
                    <a:pt x="1657350" y="15367"/>
                  </a:moveTo>
                  <a:lnTo>
                    <a:pt x="0" y="15367"/>
                  </a:lnTo>
                  <a:lnTo>
                    <a:pt x="0" y="1682242"/>
                  </a:lnTo>
                  <a:lnTo>
                    <a:pt x="1657350" y="1682242"/>
                  </a:lnTo>
                  <a:lnTo>
                    <a:pt x="1657350" y="15367"/>
                  </a:lnTo>
                  <a:close/>
                </a:path>
                <a:path w="12478385" h="1699259">
                  <a:moveTo>
                    <a:pt x="9342260" y="9525"/>
                  </a:moveTo>
                  <a:lnTo>
                    <a:pt x="7646810" y="9525"/>
                  </a:lnTo>
                  <a:lnTo>
                    <a:pt x="9336443" y="1699171"/>
                  </a:lnTo>
                  <a:lnTo>
                    <a:pt x="9342260" y="1699171"/>
                  </a:lnTo>
                  <a:lnTo>
                    <a:pt x="9342260" y="9525"/>
                  </a:lnTo>
                  <a:close/>
                </a:path>
                <a:path w="12478385" h="1699259">
                  <a:moveTo>
                    <a:pt x="11106442" y="850900"/>
                  </a:moveTo>
                  <a:lnTo>
                    <a:pt x="11105540" y="825500"/>
                  </a:lnTo>
                  <a:lnTo>
                    <a:pt x="11104944" y="825500"/>
                  </a:lnTo>
                  <a:lnTo>
                    <a:pt x="11104207" y="812800"/>
                  </a:lnTo>
                  <a:lnTo>
                    <a:pt x="11103343" y="800100"/>
                  </a:lnTo>
                  <a:lnTo>
                    <a:pt x="11102353" y="787400"/>
                  </a:lnTo>
                  <a:lnTo>
                    <a:pt x="11101222" y="774700"/>
                  </a:lnTo>
                  <a:lnTo>
                    <a:pt x="11099965" y="762000"/>
                  </a:lnTo>
                  <a:lnTo>
                    <a:pt x="11098581" y="762000"/>
                  </a:lnTo>
                  <a:lnTo>
                    <a:pt x="11097057" y="749300"/>
                  </a:lnTo>
                  <a:lnTo>
                    <a:pt x="11095406" y="736600"/>
                  </a:lnTo>
                  <a:lnTo>
                    <a:pt x="11093628" y="723900"/>
                  </a:lnTo>
                  <a:lnTo>
                    <a:pt x="11091710" y="711200"/>
                  </a:lnTo>
                  <a:lnTo>
                    <a:pt x="11089665" y="698500"/>
                  </a:lnTo>
                  <a:lnTo>
                    <a:pt x="11087494" y="698500"/>
                  </a:lnTo>
                  <a:lnTo>
                    <a:pt x="11085182" y="685800"/>
                  </a:lnTo>
                  <a:lnTo>
                    <a:pt x="11082757" y="673100"/>
                  </a:lnTo>
                  <a:lnTo>
                    <a:pt x="11080191" y="660400"/>
                  </a:lnTo>
                  <a:lnTo>
                    <a:pt x="11077499" y="647700"/>
                  </a:lnTo>
                  <a:lnTo>
                    <a:pt x="11074679" y="635000"/>
                  </a:lnTo>
                  <a:lnTo>
                    <a:pt x="11071733" y="635000"/>
                  </a:lnTo>
                  <a:lnTo>
                    <a:pt x="11068660" y="622300"/>
                  </a:lnTo>
                  <a:lnTo>
                    <a:pt x="11065447" y="609600"/>
                  </a:lnTo>
                  <a:lnTo>
                    <a:pt x="11062119" y="596900"/>
                  </a:lnTo>
                  <a:lnTo>
                    <a:pt x="11058665" y="584200"/>
                  </a:lnTo>
                  <a:lnTo>
                    <a:pt x="11055083" y="584200"/>
                  </a:lnTo>
                  <a:lnTo>
                    <a:pt x="11051388" y="571500"/>
                  </a:lnTo>
                  <a:lnTo>
                    <a:pt x="11047552" y="558800"/>
                  </a:lnTo>
                  <a:lnTo>
                    <a:pt x="11043603" y="546100"/>
                  </a:lnTo>
                  <a:lnTo>
                    <a:pt x="11039526" y="533400"/>
                  </a:lnTo>
                  <a:lnTo>
                    <a:pt x="11035322" y="533400"/>
                  </a:lnTo>
                  <a:lnTo>
                    <a:pt x="11031004" y="520700"/>
                  </a:lnTo>
                  <a:lnTo>
                    <a:pt x="11026559" y="508000"/>
                  </a:lnTo>
                  <a:lnTo>
                    <a:pt x="11022000" y="495300"/>
                  </a:lnTo>
                  <a:lnTo>
                    <a:pt x="11017314" y="482600"/>
                  </a:lnTo>
                  <a:lnTo>
                    <a:pt x="11012513" y="482600"/>
                  </a:lnTo>
                  <a:lnTo>
                    <a:pt x="11007585" y="469900"/>
                  </a:lnTo>
                  <a:lnTo>
                    <a:pt x="11002556" y="457200"/>
                  </a:lnTo>
                  <a:lnTo>
                    <a:pt x="10997400" y="444500"/>
                  </a:lnTo>
                  <a:lnTo>
                    <a:pt x="10992129" y="444500"/>
                  </a:lnTo>
                  <a:lnTo>
                    <a:pt x="10986732" y="431800"/>
                  </a:lnTo>
                  <a:lnTo>
                    <a:pt x="10981233" y="419100"/>
                  </a:lnTo>
                  <a:lnTo>
                    <a:pt x="10975619" y="406400"/>
                  </a:lnTo>
                  <a:lnTo>
                    <a:pt x="10969892" y="406400"/>
                  </a:lnTo>
                  <a:lnTo>
                    <a:pt x="10964050" y="393700"/>
                  </a:lnTo>
                  <a:lnTo>
                    <a:pt x="10958093" y="381000"/>
                  </a:lnTo>
                  <a:lnTo>
                    <a:pt x="10952036" y="381000"/>
                  </a:lnTo>
                  <a:lnTo>
                    <a:pt x="10945863" y="368300"/>
                  </a:lnTo>
                  <a:lnTo>
                    <a:pt x="10939577" y="355600"/>
                  </a:lnTo>
                  <a:lnTo>
                    <a:pt x="10933189" y="355600"/>
                  </a:lnTo>
                  <a:lnTo>
                    <a:pt x="10926699" y="342900"/>
                  </a:lnTo>
                  <a:lnTo>
                    <a:pt x="10920095" y="330200"/>
                  </a:lnTo>
                  <a:lnTo>
                    <a:pt x="10913402" y="330200"/>
                  </a:lnTo>
                  <a:lnTo>
                    <a:pt x="10906582" y="317500"/>
                  </a:lnTo>
                  <a:lnTo>
                    <a:pt x="10899673" y="304800"/>
                  </a:lnTo>
                  <a:lnTo>
                    <a:pt x="10892663" y="304800"/>
                  </a:lnTo>
                  <a:lnTo>
                    <a:pt x="10885551" y="292100"/>
                  </a:lnTo>
                  <a:lnTo>
                    <a:pt x="10878337" y="279400"/>
                  </a:lnTo>
                  <a:lnTo>
                    <a:pt x="10871022" y="279400"/>
                  </a:lnTo>
                  <a:lnTo>
                    <a:pt x="10863618" y="266700"/>
                  </a:lnTo>
                  <a:lnTo>
                    <a:pt x="10856112" y="254000"/>
                  </a:lnTo>
                  <a:lnTo>
                    <a:pt x="10848518" y="254000"/>
                  </a:lnTo>
                  <a:lnTo>
                    <a:pt x="10840822" y="241300"/>
                  </a:lnTo>
                  <a:lnTo>
                    <a:pt x="10833037" y="241300"/>
                  </a:lnTo>
                  <a:lnTo>
                    <a:pt x="10825163" y="228600"/>
                  </a:lnTo>
                  <a:lnTo>
                    <a:pt x="10817200" y="215900"/>
                  </a:lnTo>
                  <a:lnTo>
                    <a:pt x="10809135" y="215900"/>
                  </a:lnTo>
                  <a:lnTo>
                    <a:pt x="10800994" y="203200"/>
                  </a:lnTo>
                  <a:lnTo>
                    <a:pt x="10792765" y="203200"/>
                  </a:lnTo>
                  <a:lnTo>
                    <a:pt x="10784446" y="190500"/>
                  </a:lnTo>
                  <a:lnTo>
                    <a:pt x="10776039" y="190500"/>
                  </a:lnTo>
                  <a:lnTo>
                    <a:pt x="10767568" y="177800"/>
                  </a:lnTo>
                  <a:lnTo>
                    <a:pt x="10758996" y="177800"/>
                  </a:lnTo>
                  <a:lnTo>
                    <a:pt x="10750347" y="165100"/>
                  </a:lnTo>
                  <a:lnTo>
                    <a:pt x="10741622" y="165100"/>
                  </a:lnTo>
                  <a:lnTo>
                    <a:pt x="10732821" y="152400"/>
                  </a:lnTo>
                  <a:lnTo>
                    <a:pt x="10723944" y="152400"/>
                  </a:lnTo>
                  <a:lnTo>
                    <a:pt x="10714990" y="139700"/>
                  </a:lnTo>
                  <a:lnTo>
                    <a:pt x="10705960" y="139700"/>
                  </a:lnTo>
                  <a:lnTo>
                    <a:pt x="10696867" y="127000"/>
                  </a:lnTo>
                  <a:lnTo>
                    <a:pt x="10687698" y="127000"/>
                  </a:lnTo>
                  <a:lnTo>
                    <a:pt x="10678452" y="114300"/>
                  </a:lnTo>
                  <a:lnTo>
                    <a:pt x="10659770" y="114300"/>
                  </a:lnTo>
                  <a:lnTo>
                    <a:pt x="10650334" y="101600"/>
                  </a:lnTo>
                  <a:lnTo>
                    <a:pt x="10640822" y="101600"/>
                  </a:lnTo>
                  <a:lnTo>
                    <a:pt x="10631259" y="88900"/>
                  </a:lnTo>
                  <a:lnTo>
                    <a:pt x="10611942" y="88900"/>
                  </a:lnTo>
                  <a:lnTo>
                    <a:pt x="10602189" y="76200"/>
                  </a:lnTo>
                  <a:lnTo>
                    <a:pt x="10592384" y="76200"/>
                  </a:lnTo>
                  <a:lnTo>
                    <a:pt x="10582529" y="63500"/>
                  </a:lnTo>
                  <a:lnTo>
                    <a:pt x="10562654" y="63500"/>
                  </a:lnTo>
                  <a:lnTo>
                    <a:pt x="10552633" y="50800"/>
                  </a:lnTo>
                  <a:lnTo>
                    <a:pt x="10522306" y="50800"/>
                  </a:lnTo>
                  <a:lnTo>
                    <a:pt x="10512107" y="38100"/>
                  </a:lnTo>
                  <a:lnTo>
                    <a:pt x="10491572" y="38100"/>
                  </a:lnTo>
                  <a:lnTo>
                    <a:pt x="10481234" y="25400"/>
                  </a:lnTo>
                  <a:lnTo>
                    <a:pt x="10439552" y="25400"/>
                  </a:lnTo>
                  <a:lnTo>
                    <a:pt x="10429049" y="12700"/>
                  </a:lnTo>
                  <a:lnTo>
                    <a:pt x="10376103" y="12700"/>
                  </a:lnTo>
                  <a:lnTo>
                    <a:pt x="10365435" y="0"/>
                  </a:lnTo>
                  <a:lnTo>
                    <a:pt x="10085476" y="0"/>
                  </a:lnTo>
                  <a:lnTo>
                    <a:pt x="10074821" y="12700"/>
                  </a:lnTo>
                  <a:lnTo>
                    <a:pt x="10021862" y="12700"/>
                  </a:lnTo>
                  <a:lnTo>
                    <a:pt x="10011359" y="25400"/>
                  </a:lnTo>
                  <a:lnTo>
                    <a:pt x="9969678" y="25400"/>
                  </a:lnTo>
                  <a:lnTo>
                    <a:pt x="9959353" y="38100"/>
                  </a:lnTo>
                  <a:lnTo>
                    <a:pt x="9938817" y="38100"/>
                  </a:lnTo>
                  <a:lnTo>
                    <a:pt x="9928619" y="50800"/>
                  </a:lnTo>
                  <a:lnTo>
                    <a:pt x="9898278" y="50800"/>
                  </a:lnTo>
                  <a:lnTo>
                    <a:pt x="9888258" y="63500"/>
                  </a:lnTo>
                  <a:lnTo>
                    <a:pt x="9868383" y="63500"/>
                  </a:lnTo>
                  <a:lnTo>
                    <a:pt x="9858527" y="76200"/>
                  </a:lnTo>
                  <a:lnTo>
                    <a:pt x="9848723" y="76200"/>
                  </a:lnTo>
                  <a:lnTo>
                    <a:pt x="9838982" y="88900"/>
                  </a:lnTo>
                  <a:lnTo>
                    <a:pt x="9819665" y="88900"/>
                  </a:lnTo>
                  <a:lnTo>
                    <a:pt x="9810090" y="101600"/>
                  </a:lnTo>
                  <a:lnTo>
                    <a:pt x="9800590" y="101600"/>
                  </a:lnTo>
                  <a:lnTo>
                    <a:pt x="9791154" y="114300"/>
                  </a:lnTo>
                  <a:lnTo>
                    <a:pt x="9772459" y="114300"/>
                  </a:lnTo>
                  <a:lnTo>
                    <a:pt x="9763227" y="127000"/>
                  </a:lnTo>
                  <a:lnTo>
                    <a:pt x="9754057" y="127000"/>
                  </a:lnTo>
                  <a:lnTo>
                    <a:pt x="9744951" y="139700"/>
                  </a:lnTo>
                  <a:lnTo>
                    <a:pt x="9735922" y="139700"/>
                  </a:lnTo>
                  <a:lnTo>
                    <a:pt x="9726968" y="152400"/>
                  </a:lnTo>
                  <a:lnTo>
                    <a:pt x="9718091" y="152400"/>
                  </a:lnTo>
                  <a:lnTo>
                    <a:pt x="9709290" y="165100"/>
                  </a:lnTo>
                  <a:lnTo>
                    <a:pt x="9700565" y="165100"/>
                  </a:lnTo>
                  <a:lnTo>
                    <a:pt x="9691916" y="177800"/>
                  </a:lnTo>
                  <a:lnTo>
                    <a:pt x="9683356" y="177800"/>
                  </a:lnTo>
                  <a:lnTo>
                    <a:pt x="9674873" y="190500"/>
                  </a:lnTo>
                  <a:lnTo>
                    <a:pt x="9666478" y="190500"/>
                  </a:lnTo>
                  <a:lnTo>
                    <a:pt x="9658159" y="203200"/>
                  </a:lnTo>
                  <a:lnTo>
                    <a:pt x="9649930" y="203200"/>
                  </a:lnTo>
                  <a:lnTo>
                    <a:pt x="9641776" y="215900"/>
                  </a:lnTo>
                  <a:lnTo>
                    <a:pt x="9633725" y="215900"/>
                  </a:lnTo>
                  <a:lnTo>
                    <a:pt x="9625762" y="228600"/>
                  </a:lnTo>
                  <a:lnTo>
                    <a:pt x="9617875" y="241300"/>
                  </a:lnTo>
                  <a:lnTo>
                    <a:pt x="9610090" y="241300"/>
                  </a:lnTo>
                  <a:lnTo>
                    <a:pt x="9602406" y="254000"/>
                  </a:lnTo>
                  <a:lnTo>
                    <a:pt x="9594799" y="254000"/>
                  </a:lnTo>
                  <a:lnTo>
                    <a:pt x="9587293" y="266700"/>
                  </a:lnTo>
                  <a:lnTo>
                    <a:pt x="9579889" y="279400"/>
                  </a:lnTo>
                  <a:lnTo>
                    <a:pt x="9572574" y="279400"/>
                  </a:lnTo>
                  <a:lnTo>
                    <a:pt x="9565361" y="292100"/>
                  </a:lnTo>
                  <a:lnTo>
                    <a:pt x="9558249" y="304800"/>
                  </a:lnTo>
                  <a:lnTo>
                    <a:pt x="9551238" y="304800"/>
                  </a:lnTo>
                  <a:lnTo>
                    <a:pt x="9544329" y="317500"/>
                  </a:lnTo>
                  <a:lnTo>
                    <a:pt x="9537522" y="330200"/>
                  </a:lnTo>
                  <a:lnTo>
                    <a:pt x="9530817" y="330200"/>
                  </a:lnTo>
                  <a:lnTo>
                    <a:pt x="9524213" y="342900"/>
                  </a:lnTo>
                  <a:lnTo>
                    <a:pt x="9517723" y="355600"/>
                  </a:lnTo>
                  <a:lnTo>
                    <a:pt x="9511335" y="355600"/>
                  </a:lnTo>
                  <a:lnTo>
                    <a:pt x="9505061" y="368300"/>
                  </a:lnTo>
                  <a:lnTo>
                    <a:pt x="9498889" y="381000"/>
                  </a:lnTo>
                  <a:lnTo>
                    <a:pt x="9492818" y="381000"/>
                  </a:lnTo>
                  <a:lnTo>
                    <a:pt x="9486862" y="393700"/>
                  </a:lnTo>
                  <a:lnTo>
                    <a:pt x="9481033" y="406400"/>
                  </a:lnTo>
                  <a:lnTo>
                    <a:pt x="9475305" y="406400"/>
                  </a:lnTo>
                  <a:lnTo>
                    <a:pt x="9469679" y="419100"/>
                  </a:lnTo>
                  <a:lnTo>
                    <a:pt x="9464180" y="431800"/>
                  </a:lnTo>
                  <a:lnTo>
                    <a:pt x="9458795" y="444500"/>
                  </a:lnTo>
                  <a:lnTo>
                    <a:pt x="9453524" y="444500"/>
                  </a:lnTo>
                  <a:lnTo>
                    <a:pt x="9448368" y="457200"/>
                  </a:lnTo>
                  <a:lnTo>
                    <a:pt x="9443326" y="469900"/>
                  </a:lnTo>
                  <a:lnTo>
                    <a:pt x="9438411" y="482600"/>
                  </a:lnTo>
                  <a:lnTo>
                    <a:pt x="9433598" y="482600"/>
                  </a:lnTo>
                  <a:lnTo>
                    <a:pt x="9428924" y="495300"/>
                  </a:lnTo>
                  <a:lnTo>
                    <a:pt x="9424352" y="508000"/>
                  </a:lnTo>
                  <a:lnTo>
                    <a:pt x="9419920" y="520700"/>
                  </a:lnTo>
                  <a:lnTo>
                    <a:pt x="9415589" y="533400"/>
                  </a:lnTo>
                  <a:lnTo>
                    <a:pt x="9411398" y="533400"/>
                  </a:lnTo>
                  <a:lnTo>
                    <a:pt x="9407322" y="546100"/>
                  </a:lnTo>
                  <a:lnTo>
                    <a:pt x="9403359" y="558800"/>
                  </a:lnTo>
                  <a:lnTo>
                    <a:pt x="9399537" y="571500"/>
                  </a:lnTo>
                  <a:lnTo>
                    <a:pt x="9395828" y="584200"/>
                  </a:lnTo>
                  <a:lnTo>
                    <a:pt x="9392247" y="584200"/>
                  </a:lnTo>
                  <a:lnTo>
                    <a:pt x="9388792" y="596900"/>
                  </a:lnTo>
                  <a:lnTo>
                    <a:pt x="9385465" y="609600"/>
                  </a:lnTo>
                  <a:lnTo>
                    <a:pt x="9382265" y="622300"/>
                  </a:lnTo>
                  <a:lnTo>
                    <a:pt x="9379191" y="635000"/>
                  </a:lnTo>
                  <a:lnTo>
                    <a:pt x="9376245" y="635000"/>
                  </a:lnTo>
                  <a:lnTo>
                    <a:pt x="9368168" y="673100"/>
                  </a:lnTo>
                  <a:lnTo>
                    <a:pt x="9363431" y="698500"/>
                  </a:lnTo>
                  <a:lnTo>
                    <a:pt x="9361259" y="698500"/>
                  </a:lnTo>
                  <a:lnTo>
                    <a:pt x="9355506" y="736600"/>
                  </a:lnTo>
                  <a:lnTo>
                    <a:pt x="9352343" y="762000"/>
                  </a:lnTo>
                  <a:lnTo>
                    <a:pt x="9350946" y="762000"/>
                  </a:lnTo>
                  <a:lnTo>
                    <a:pt x="9347568" y="800100"/>
                  </a:lnTo>
                  <a:lnTo>
                    <a:pt x="9345981" y="825500"/>
                  </a:lnTo>
                  <a:lnTo>
                    <a:pt x="9345384" y="825500"/>
                  </a:lnTo>
                  <a:lnTo>
                    <a:pt x="9344914" y="838200"/>
                  </a:lnTo>
                  <a:lnTo>
                    <a:pt x="9344584" y="850900"/>
                  </a:lnTo>
                  <a:lnTo>
                    <a:pt x="9344317" y="863600"/>
                  </a:lnTo>
                  <a:lnTo>
                    <a:pt x="9344317" y="889000"/>
                  </a:lnTo>
                  <a:lnTo>
                    <a:pt x="9344584" y="901700"/>
                  </a:lnTo>
                  <a:lnTo>
                    <a:pt x="9344914" y="901700"/>
                  </a:lnTo>
                  <a:lnTo>
                    <a:pt x="9345384" y="914400"/>
                  </a:lnTo>
                  <a:lnTo>
                    <a:pt x="9347568" y="952500"/>
                  </a:lnTo>
                  <a:lnTo>
                    <a:pt x="9349689" y="977900"/>
                  </a:lnTo>
                  <a:lnTo>
                    <a:pt x="9350946" y="977900"/>
                  </a:lnTo>
                  <a:lnTo>
                    <a:pt x="9352343" y="990600"/>
                  </a:lnTo>
                  <a:lnTo>
                    <a:pt x="9353855" y="1003300"/>
                  </a:lnTo>
                  <a:lnTo>
                    <a:pt x="9355506" y="1016000"/>
                  </a:lnTo>
                  <a:lnTo>
                    <a:pt x="9357296" y="1028700"/>
                  </a:lnTo>
                  <a:lnTo>
                    <a:pt x="9359214" y="1041400"/>
                  </a:lnTo>
                  <a:lnTo>
                    <a:pt x="9361259" y="1041400"/>
                  </a:lnTo>
                  <a:lnTo>
                    <a:pt x="9363431" y="1054100"/>
                  </a:lnTo>
                  <a:lnTo>
                    <a:pt x="9365729" y="1066800"/>
                  </a:lnTo>
                  <a:lnTo>
                    <a:pt x="9368168" y="1079500"/>
                  </a:lnTo>
                  <a:lnTo>
                    <a:pt x="9370733" y="1092200"/>
                  </a:lnTo>
                  <a:lnTo>
                    <a:pt x="9373425" y="1104900"/>
                  </a:lnTo>
                  <a:lnTo>
                    <a:pt x="9376245" y="1104900"/>
                  </a:lnTo>
                  <a:lnTo>
                    <a:pt x="9379191" y="1117600"/>
                  </a:lnTo>
                  <a:lnTo>
                    <a:pt x="9382265" y="1130300"/>
                  </a:lnTo>
                  <a:lnTo>
                    <a:pt x="9385465" y="1143000"/>
                  </a:lnTo>
                  <a:lnTo>
                    <a:pt x="9388792" y="1155700"/>
                  </a:lnTo>
                  <a:lnTo>
                    <a:pt x="9392247" y="1155700"/>
                  </a:lnTo>
                  <a:lnTo>
                    <a:pt x="9395828" y="1168400"/>
                  </a:lnTo>
                  <a:lnTo>
                    <a:pt x="9399537" y="1181100"/>
                  </a:lnTo>
                  <a:lnTo>
                    <a:pt x="9403359" y="1193800"/>
                  </a:lnTo>
                  <a:lnTo>
                    <a:pt x="9407322" y="1206500"/>
                  </a:lnTo>
                  <a:lnTo>
                    <a:pt x="9411398" y="1206500"/>
                  </a:lnTo>
                  <a:lnTo>
                    <a:pt x="9415589" y="1219200"/>
                  </a:lnTo>
                  <a:lnTo>
                    <a:pt x="9419920" y="1231900"/>
                  </a:lnTo>
                  <a:lnTo>
                    <a:pt x="9424352" y="1244600"/>
                  </a:lnTo>
                  <a:lnTo>
                    <a:pt x="9428924" y="1257300"/>
                  </a:lnTo>
                  <a:lnTo>
                    <a:pt x="9433598" y="1257300"/>
                  </a:lnTo>
                  <a:lnTo>
                    <a:pt x="9438411" y="1270000"/>
                  </a:lnTo>
                  <a:lnTo>
                    <a:pt x="9443326" y="1282700"/>
                  </a:lnTo>
                  <a:lnTo>
                    <a:pt x="9448368" y="1295400"/>
                  </a:lnTo>
                  <a:lnTo>
                    <a:pt x="9453524" y="1295400"/>
                  </a:lnTo>
                  <a:lnTo>
                    <a:pt x="9458795" y="1308100"/>
                  </a:lnTo>
                  <a:lnTo>
                    <a:pt x="9464180" y="1320800"/>
                  </a:lnTo>
                  <a:lnTo>
                    <a:pt x="9469679" y="1333500"/>
                  </a:lnTo>
                  <a:lnTo>
                    <a:pt x="9475305" y="1333500"/>
                  </a:lnTo>
                  <a:lnTo>
                    <a:pt x="9481033" y="1346200"/>
                  </a:lnTo>
                  <a:lnTo>
                    <a:pt x="9486862" y="1358900"/>
                  </a:lnTo>
                  <a:lnTo>
                    <a:pt x="9492818" y="1358900"/>
                  </a:lnTo>
                  <a:lnTo>
                    <a:pt x="9498889" y="1371600"/>
                  </a:lnTo>
                  <a:lnTo>
                    <a:pt x="9505061" y="1384300"/>
                  </a:lnTo>
                  <a:lnTo>
                    <a:pt x="9511335" y="1397000"/>
                  </a:lnTo>
                  <a:lnTo>
                    <a:pt x="9517723" y="1397000"/>
                  </a:lnTo>
                  <a:lnTo>
                    <a:pt x="9524213" y="1409700"/>
                  </a:lnTo>
                  <a:lnTo>
                    <a:pt x="9530817" y="1422400"/>
                  </a:lnTo>
                  <a:lnTo>
                    <a:pt x="9537522" y="1422400"/>
                  </a:lnTo>
                  <a:lnTo>
                    <a:pt x="9544329" y="1435100"/>
                  </a:lnTo>
                  <a:lnTo>
                    <a:pt x="9551238" y="1447800"/>
                  </a:lnTo>
                  <a:lnTo>
                    <a:pt x="9558249" y="1447800"/>
                  </a:lnTo>
                  <a:lnTo>
                    <a:pt x="9565361" y="1460500"/>
                  </a:lnTo>
                  <a:lnTo>
                    <a:pt x="9572574" y="1460500"/>
                  </a:lnTo>
                  <a:lnTo>
                    <a:pt x="9579889" y="1473200"/>
                  </a:lnTo>
                  <a:lnTo>
                    <a:pt x="9587293" y="1485900"/>
                  </a:lnTo>
                  <a:lnTo>
                    <a:pt x="9594799" y="1485900"/>
                  </a:lnTo>
                  <a:lnTo>
                    <a:pt x="9602406" y="1498600"/>
                  </a:lnTo>
                  <a:lnTo>
                    <a:pt x="9610090" y="1511300"/>
                  </a:lnTo>
                  <a:lnTo>
                    <a:pt x="9617875" y="1511300"/>
                  </a:lnTo>
                  <a:lnTo>
                    <a:pt x="9625762" y="1524000"/>
                  </a:lnTo>
                  <a:lnTo>
                    <a:pt x="9633725" y="1524000"/>
                  </a:lnTo>
                  <a:lnTo>
                    <a:pt x="9641776" y="1536700"/>
                  </a:lnTo>
                  <a:lnTo>
                    <a:pt x="9649930" y="1536700"/>
                  </a:lnTo>
                  <a:lnTo>
                    <a:pt x="9658159" y="1549400"/>
                  </a:lnTo>
                  <a:lnTo>
                    <a:pt x="9666478" y="1562100"/>
                  </a:lnTo>
                  <a:lnTo>
                    <a:pt x="9674873" y="1562100"/>
                  </a:lnTo>
                  <a:lnTo>
                    <a:pt x="9683356" y="1574800"/>
                  </a:lnTo>
                  <a:lnTo>
                    <a:pt x="9691916" y="1574800"/>
                  </a:lnTo>
                  <a:lnTo>
                    <a:pt x="9700565" y="1587500"/>
                  </a:lnTo>
                  <a:lnTo>
                    <a:pt x="9709290" y="1587500"/>
                  </a:lnTo>
                  <a:lnTo>
                    <a:pt x="9718091" y="1600200"/>
                  </a:lnTo>
                  <a:lnTo>
                    <a:pt x="9726968" y="1600200"/>
                  </a:lnTo>
                  <a:lnTo>
                    <a:pt x="9735922" y="1612900"/>
                  </a:lnTo>
                  <a:lnTo>
                    <a:pt x="9754057" y="1612900"/>
                  </a:lnTo>
                  <a:lnTo>
                    <a:pt x="9763227" y="1625600"/>
                  </a:lnTo>
                  <a:lnTo>
                    <a:pt x="9772459" y="1625600"/>
                  </a:lnTo>
                  <a:lnTo>
                    <a:pt x="9781769" y="1638300"/>
                  </a:lnTo>
                  <a:lnTo>
                    <a:pt x="9791154" y="1638300"/>
                  </a:lnTo>
                  <a:lnTo>
                    <a:pt x="9800590" y="1651000"/>
                  </a:lnTo>
                  <a:lnTo>
                    <a:pt x="9819665" y="1651000"/>
                  </a:lnTo>
                  <a:lnTo>
                    <a:pt x="9829292" y="1663700"/>
                  </a:lnTo>
                  <a:lnTo>
                    <a:pt x="9838982" y="1663700"/>
                  </a:lnTo>
                  <a:lnTo>
                    <a:pt x="9848723" y="1676400"/>
                  </a:lnTo>
                  <a:lnTo>
                    <a:pt x="9868383" y="1676400"/>
                  </a:lnTo>
                  <a:lnTo>
                    <a:pt x="9878301" y="1689100"/>
                  </a:lnTo>
                  <a:lnTo>
                    <a:pt x="10572623" y="1689100"/>
                  </a:lnTo>
                  <a:lnTo>
                    <a:pt x="10582529" y="1676400"/>
                  </a:lnTo>
                  <a:lnTo>
                    <a:pt x="10602189" y="1676400"/>
                  </a:lnTo>
                  <a:lnTo>
                    <a:pt x="10611942" y="1663700"/>
                  </a:lnTo>
                  <a:lnTo>
                    <a:pt x="10621632" y="1663700"/>
                  </a:lnTo>
                  <a:lnTo>
                    <a:pt x="10631259" y="1651000"/>
                  </a:lnTo>
                  <a:lnTo>
                    <a:pt x="10650334" y="1651000"/>
                  </a:lnTo>
                  <a:lnTo>
                    <a:pt x="10659770" y="1638300"/>
                  </a:lnTo>
                  <a:lnTo>
                    <a:pt x="10669143" y="1638300"/>
                  </a:lnTo>
                  <a:lnTo>
                    <a:pt x="10678452" y="1625600"/>
                  </a:lnTo>
                  <a:lnTo>
                    <a:pt x="10687698" y="1625600"/>
                  </a:lnTo>
                  <a:lnTo>
                    <a:pt x="10696867" y="1612900"/>
                  </a:lnTo>
                  <a:lnTo>
                    <a:pt x="10714990" y="1612900"/>
                  </a:lnTo>
                  <a:lnTo>
                    <a:pt x="10723944" y="1600200"/>
                  </a:lnTo>
                  <a:lnTo>
                    <a:pt x="10732821" y="1600200"/>
                  </a:lnTo>
                  <a:lnTo>
                    <a:pt x="10741622" y="1587500"/>
                  </a:lnTo>
                  <a:lnTo>
                    <a:pt x="10750347" y="1587500"/>
                  </a:lnTo>
                  <a:lnTo>
                    <a:pt x="10758996" y="1574800"/>
                  </a:lnTo>
                  <a:lnTo>
                    <a:pt x="10767568" y="1574800"/>
                  </a:lnTo>
                  <a:lnTo>
                    <a:pt x="10776039" y="1562100"/>
                  </a:lnTo>
                  <a:lnTo>
                    <a:pt x="10784446" y="1562100"/>
                  </a:lnTo>
                  <a:lnTo>
                    <a:pt x="10792765" y="1549400"/>
                  </a:lnTo>
                  <a:lnTo>
                    <a:pt x="10800994" y="1536700"/>
                  </a:lnTo>
                  <a:lnTo>
                    <a:pt x="10809135" y="1536700"/>
                  </a:lnTo>
                  <a:lnTo>
                    <a:pt x="10817200" y="1524000"/>
                  </a:lnTo>
                  <a:lnTo>
                    <a:pt x="10825163" y="1524000"/>
                  </a:lnTo>
                  <a:lnTo>
                    <a:pt x="10833037" y="1511300"/>
                  </a:lnTo>
                  <a:lnTo>
                    <a:pt x="10840822" y="1511300"/>
                  </a:lnTo>
                  <a:lnTo>
                    <a:pt x="10848518" y="1498600"/>
                  </a:lnTo>
                  <a:lnTo>
                    <a:pt x="10856112" y="1485900"/>
                  </a:lnTo>
                  <a:lnTo>
                    <a:pt x="10863618" y="1485900"/>
                  </a:lnTo>
                  <a:lnTo>
                    <a:pt x="10871022" y="1473200"/>
                  </a:lnTo>
                  <a:lnTo>
                    <a:pt x="10878337" y="1460500"/>
                  </a:lnTo>
                  <a:lnTo>
                    <a:pt x="10885551" y="1460500"/>
                  </a:lnTo>
                  <a:lnTo>
                    <a:pt x="10892663" y="1447800"/>
                  </a:lnTo>
                  <a:lnTo>
                    <a:pt x="10899673" y="1447800"/>
                  </a:lnTo>
                  <a:lnTo>
                    <a:pt x="10906582" y="1435100"/>
                  </a:lnTo>
                  <a:lnTo>
                    <a:pt x="10913402" y="1422400"/>
                  </a:lnTo>
                  <a:lnTo>
                    <a:pt x="10920095" y="1422400"/>
                  </a:lnTo>
                  <a:lnTo>
                    <a:pt x="10926699" y="1409700"/>
                  </a:lnTo>
                  <a:lnTo>
                    <a:pt x="10933189" y="1397000"/>
                  </a:lnTo>
                  <a:lnTo>
                    <a:pt x="10939577" y="1397000"/>
                  </a:lnTo>
                  <a:lnTo>
                    <a:pt x="10945863" y="1384300"/>
                  </a:lnTo>
                  <a:lnTo>
                    <a:pt x="10952036" y="1371600"/>
                  </a:lnTo>
                  <a:lnTo>
                    <a:pt x="10958093" y="1358900"/>
                  </a:lnTo>
                  <a:lnTo>
                    <a:pt x="10964050" y="1358900"/>
                  </a:lnTo>
                  <a:lnTo>
                    <a:pt x="10969892" y="1346200"/>
                  </a:lnTo>
                  <a:lnTo>
                    <a:pt x="10975619" y="1333500"/>
                  </a:lnTo>
                  <a:lnTo>
                    <a:pt x="10981233" y="1333500"/>
                  </a:lnTo>
                  <a:lnTo>
                    <a:pt x="10986732" y="1320800"/>
                  </a:lnTo>
                  <a:lnTo>
                    <a:pt x="10992129" y="1308100"/>
                  </a:lnTo>
                  <a:lnTo>
                    <a:pt x="10997400" y="1295400"/>
                  </a:lnTo>
                  <a:lnTo>
                    <a:pt x="11002556" y="1295400"/>
                  </a:lnTo>
                  <a:lnTo>
                    <a:pt x="11007585" y="1282700"/>
                  </a:lnTo>
                  <a:lnTo>
                    <a:pt x="11012513" y="1270000"/>
                  </a:lnTo>
                  <a:lnTo>
                    <a:pt x="11017314" y="1257300"/>
                  </a:lnTo>
                  <a:lnTo>
                    <a:pt x="11022000" y="1257300"/>
                  </a:lnTo>
                  <a:lnTo>
                    <a:pt x="11026559" y="1244600"/>
                  </a:lnTo>
                  <a:lnTo>
                    <a:pt x="11031004" y="1231900"/>
                  </a:lnTo>
                  <a:lnTo>
                    <a:pt x="11035322" y="1219200"/>
                  </a:lnTo>
                  <a:lnTo>
                    <a:pt x="11039526" y="1206500"/>
                  </a:lnTo>
                  <a:lnTo>
                    <a:pt x="11043603" y="1206500"/>
                  </a:lnTo>
                  <a:lnTo>
                    <a:pt x="11047552" y="1193800"/>
                  </a:lnTo>
                  <a:lnTo>
                    <a:pt x="11051388" y="1181100"/>
                  </a:lnTo>
                  <a:lnTo>
                    <a:pt x="11055083" y="1168400"/>
                  </a:lnTo>
                  <a:lnTo>
                    <a:pt x="11058665" y="1155700"/>
                  </a:lnTo>
                  <a:lnTo>
                    <a:pt x="11062119" y="1155700"/>
                  </a:lnTo>
                  <a:lnTo>
                    <a:pt x="11065447" y="1143000"/>
                  </a:lnTo>
                  <a:lnTo>
                    <a:pt x="11068660" y="1130300"/>
                  </a:lnTo>
                  <a:lnTo>
                    <a:pt x="11071733" y="1117600"/>
                  </a:lnTo>
                  <a:lnTo>
                    <a:pt x="11074679" y="1104900"/>
                  </a:lnTo>
                  <a:lnTo>
                    <a:pt x="11077499" y="1104900"/>
                  </a:lnTo>
                  <a:lnTo>
                    <a:pt x="11085182" y="1066800"/>
                  </a:lnTo>
                  <a:lnTo>
                    <a:pt x="11089665" y="1041400"/>
                  </a:lnTo>
                  <a:lnTo>
                    <a:pt x="11091710" y="1041400"/>
                  </a:lnTo>
                  <a:lnTo>
                    <a:pt x="11097057" y="1003300"/>
                  </a:lnTo>
                  <a:lnTo>
                    <a:pt x="11099965" y="977900"/>
                  </a:lnTo>
                  <a:lnTo>
                    <a:pt x="11101222" y="977900"/>
                  </a:lnTo>
                  <a:lnTo>
                    <a:pt x="11104207" y="939800"/>
                  </a:lnTo>
                  <a:lnTo>
                    <a:pt x="11105540" y="914400"/>
                  </a:lnTo>
                  <a:lnTo>
                    <a:pt x="11106442" y="901700"/>
                  </a:lnTo>
                  <a:lnTo>
                    <a:pt x="11106442" y="850900"/>
                  </a:lnTo>
                  <a:close/>
                </a:path>
                <a:path w="12478385" h="1699259">
                  <a:moveTo>
                    <a:pt x="12478233" y="891273"/>
                  </a:moveTo>
                  <a:lnTo>
                    <a:pt x="11106633" y="891273"/>
                  </a:lnTo>
                  <a:lnTo>
                    <a:pt x="11106633" y="1196073"/>
                  </a:lnTo>
                  <a:lnTo>
                    <a:pt x="12478233" y="1196073"/>
                  </a:lnTo>
                  <a:lnTo>
                    <a:pt x="12478233" y="891273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821948" y="9121157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>
                <a:alpha val="6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037156" y="8609037"/>
              <a:ext cx="1701164" cy="1678305"/>
            </a:xfrm>
            <a:custGeom>
              <a:avLst/>
              <a:gdLst/>
              <a:ahLst/>
              <a:cxnLst/>
              <a:rect l="l" t="t" r="r" b="b"/>
              <a:pathLst>
                <a:path w="1701164" h="1678304">
                  <a:moveTo>
                    <a:pt x="1046271" y="1677962"/>
                  </a:moveTo>
                  <a:lnTo>
                    <a:pt x="654543" y="1677962"/>
                  </a:lnTo>
                  <a:lnTo>
                    <a:pt x="616902" y="1668349"/>
                  </a:lnTo>
                  <a:lnTo>
                    <a:pt x="572894" y="1654498"/>
                  </a:lnTo>
                  <a:lnTo>
                    <a:pt x="529950" y="1638361"/>
                  </a:lnTo>
                  <a:lnTo>
                    <a:pt x="488144" y="1620010"/>
                  </a:lnTo>
                  <a:lnTo>
                    <a:pt x="447547" y="1599518"/>
                  </a:lnTo>
                  <a:lnTo>
                    <a:pt x="408230" y="1576955"/>
                  </a:lnTo>
                  <a:lnTo>
                    <a:pt x="370266" y="1552394"/>
                  </a:lnTo>
                  <a:lnTo>
                    <a:pt x="333726" y="1525906"/>
                  </a:lnTo>
                  <a:lnTo>
                    <a:pt x="298681" y="1497564"/>
                  </a:lnTo>
                  <a:lnTo>
                    <a:pt x="265205" y="1467438"/>
                  </a:lnTo>
                  <a:lnTo>
                    <a:pt x="233368" y="1435601"/>
                  </a:lnTo>
                  <a:lnTo>
                    <a:pt x="203242" y="1402125"/>
                  </a:lnTo>
                  <a:lnTo>
                    <a:pt x="174899" y="1367081"/>
                  </a:lnTo>
                  <a:lnTo>
                    <a:pt x="148412" y="1330541"/>
                  </a:lnTo>
                  <a:lnTo>
                    <a:pt x="123851" y="1292577"/>
                  </a:lnTo>
                  <a:lnTo>
                    <a:pt x="101288" y="1253261"/>
                  </a:lnTo>
                  <a:lnTo>
                    <a:pt x="80796" y="1212665"/>
                  </a:lnTo>
                  <a:lnTo>
                    <a:pt x="62445" y="1170859"/>
                  </a:lnTo>
                  <a:lnTo>
                    <a:pt x="46309" y="1127917"/>
                  </a:lnTo>
                  <a:lnTo>
                    <a:pt x="32458" y="1083910"/>
                  </a:lnTo>
                  <a:lnTo>
                    <a:pt x="20964" y="1038910"/>
                  </a:lnTo>
                  <a:lnTo>
                    <a:pt x="11900" y="992987"/>
                  </a:lnTo>
                  <a:lnTo>
                    <a:pt x="5336" y="946216"/>
                  </a:lnTo>
                  <a:lnTo>
                    <a:pt x="1346" y="898666"/>
                  </a:lnTo>
                  <a:lnTo>
                    <a:pt x="0" y="850410"/>
                  </a:lnTo>
                  <a:lnTo>
                    <a:pt x="1346" y="802152"/>
                  </a:lnTo>
                  <a:lnTo>
                    <a:pt x="5336" y="754601"/>
                  </a:lnTo>
                  <a:lnTo>
                    <a:pt x="11900" y="707828"/>
                  </a:lnTo>
                  <a:lnTo>
                    <a:pt x="20964" y="661904"/>
                  </a:lnTo>
                  <a:lnTo>
                    <a:pt x="32458" y="616902"/>
                  </a:lnTo>
                  <a:lnTo>
                    <a:pt x="46309" y="572894"/>
                  </a:lnTo>
                  <a:lnTo>
                    <a:pt x="62445" y="529950"/>
                  </a:lnTo>
                  <a:lnTo>
                    <a:pt x="80796" y="488144"/>
                  </a:lnTo>
                  <a:lnTo>
                    <a:pt x="101288" y="447547"/>
                  </a:lnTo>
                  <a:lnTo>
                    <a:pt x="123851" y="408230"/>
                  </a:lnTo>
                  <a:lnTo>
                    <a:pt x="148412" y="370266"/>
                  </a:lnTo>
                  <a:lnTo>
                    <a:pt x="174899" y="333726"/>
                  </a:lnTo>
                  <a:lnTo>
                    <a:pt x="203242" y="298681"/>
                  </a:lnTo>
                  <a:lnTo>
                    <a:pt x="233368" y="265205"/>
                  </a:lnTo>
                  <a:lnTo>
                    <a:pt x="265205" y="233368"/>
                  </a:lnTo>
                  <a:lnTo>
                    <a:pt x="298681" y="203242"/>
                  </a:lnTo>
                  <a:lnTo>
                    <a:pt x="333726" y="174899"/>
                  </a:lnTo>
                  <a:lnTo>
                    <a:pt x="370266" y="148412"/>
                  </a:lnTo>
                  <a:lnTo>
                    <a:pt x="408230" y="123851"/>
                  </a:lnTo>
                  <a:lnTo>
                    <a:pt x="447547" y="101288"/>
                  </a:lnTo>
                  <a:lnTo>
                    <a:pt x="488144" y="80796"/>
                  </a:lnTo>
                  <a:lnTo>
                    <a:pt x="529950" y="62445"/>
                  </a:lnTo>
                  <a:lnTo>
                    <a:pt x="572894" y="46309"/>
                  </a:lnTo>
                  <a:lnTo>
                    <a:pt x="616902" y="32458"/>
                  </a:lnTo>
                  <a:lnTo>
                    <a:pt x="661904" y="20964"/>
                  </a:lnTo>
                  <a:lnTo>
                    <a:pt x="707828" y="11900"/>
                  </a:lnTo>
                  <a:lnTo>
                    <a:pt x="754601" y="5336"/>
                  </a:lnTo>
                  <a:lnTo>
                    <a:pt x="802152" y="1346"/>
                  </a:lnTo>
                  <a:lnTo>
                    <a:pt x="850410" y="0"/>
                  </a:lnTo>
                  <a:lnTo>
                    <a:pt x="850410" y="850410"/>
                  </a:lnTo>
                  <a:lnTo>
                    <a:pt x="1700807" y="850410"/>
                  </a:lnTo>
                  <a:lnTo>
                    <a:pt x="1699461" y="898666"/>
                  </a:lnTo>
                  <a:lnTo>
                    <a:pt x="1695470" y="946216"/>
                  </a:lnTo>
                  <a:lnTo>
                    <a:pt x="1688907" y="992987"/>
                  </a:lnTo>
                  <a:lnTo>
                    <a:pt x="1679842" y="1038910"/>
                  </a:lnTo>
                  <a:lnTo>
                    <a:pt x="1668349" y="1083910"/>
                  </a:lnTo>
                  <a:lnTo>
                    <a:pt x="1654498" y="1127917"/>
                  </a:lnTo>
                  <a:lnTo>
                    <a:pt x="1638361" y="1170859"/>
                  </a:lnTo>
                  <a:lnTo>
                    <a:pt x="1620010" y="1212665"/>
                  </a:lnTo>
                  <a:lnTo>
                    <a:pt x="1599518" y="1253261"/>
                  </a:lnTo>
                  <a:lnTo>
                    <a:pt x="1576955" y="1292577"/>
                  </a:lnTo>
                  <a:lnTo>
                    <a:pt x="1552394" y="1330541"/>
                  </a:lnTo>
                  <a:lnTo>
                    <a:pt x="1525906" y="1367081"/>
                  </a:lnTo>
                  <a:lnTo>
                    <a:pt x="1497564" y="1402125"/>
                  </a:lnTo>
                  <a:lnTo>
                    <a:pt x="1467438" y="1435601"/>
                  </a:lnTo>
                  <a:lnTo>
                    <a:pt x="1435601" y="1467438"/>
                  </a:lnTo>
                  <a:lnTo>
                    <a:pt x="1402125" y="1497564"/>
                  </a:lnTo>
                  <a:lnTo>
                    <a:pt x="1367081" y="1525906"/>
                  </a:lnTo>
                  <a:lnTo>
                    <a:pt x="1330541" y="1552394"/>
                  </a:lnTo>
                  <a:lnTo>
                    <a:pt x="1292577" y="1576955"/>
                  </a:lnTo>
                  <a:lnTo>
                    <a:pt x="1253261" y="1599518"/>
                  </a:lnTo>
                  <a:lnTo>
                    <a:pt x="1212665" y="1620010"/>
                  </a:lnTo>
                  <a:lnTo>
                    <a:pt x="1170859" y="1638361"/>
                  </a:lnTo>
                  <a:lnTo>
                    <a:pt x="1127917" y="1654498"/>
                  </a:lnTo>
                  <a:lnTo>
                    <a:pt x="1083910" y="1668349"/>
                  </a:lnTo>
                  <a:lnTo>
                    <a:pt x="1046271" y="1677962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738510" y="8586167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0" y="8586167"/>
              <a:ext cx="676275" cy="742950"/>
            </a:xfrm>
            <a:custGeom>
              <a:avLst/>
              <a:gdLst/>
              <a:ahLst/>
              <a:cxnLst/>
              <a:rect l="l" t="t" r="r" b="b"/>
              <a:pathLst>
                <a:path w="676275" h="742950">
                  <a:moveTo>
                    <a:pt x="676274" y="742949"/>
                  </a:moveTo>
                  <a:lnTo>
                    <a:pt x="0" y="742949"/>
                  </a:lnTo>
                  <a:lnTo>
                    <a:pt x="0" y="0"/>
                  </a:lnTo>
                  <a:lnTo>
                    <a:pt x="676274" y="0"/>
                  </a:lnTo>
                  <a:lnTo>
                    <a:pt x="676274" y="742949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323" y="965003"/>
            <a:ext cx="4476749" cy="118109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53175" y="2848813"/>
          <a:ext cx="16306800" cy="2065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985"/>
                <a:gridCol w="929639"/>
                <a:gridCol w="876935"/>
                <a:gridCol w="1769744"/>
                <a:gridCol w="4726939"/>
                <a:gridCol w="1697354"/>
                <a:gridCol w="1716404"/>
                <a:gridCol w="2211705"/>
              </a:tblGrid>
              <a:tr h="923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TEMA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CÓD.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SIGLA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INDICADOR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5">
                          <a:latin typeface="Arial Black"/>
                          <a:cs typeface="Arial Black"/>
                        </a:rPr>
                        <a:t>DEFINIÇÃO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467359" marR="251460" indent="-208279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45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10">
                          <a:latin typeface="Arial Black"/>
                          <a:cs typeface="Arial Black"/>
                        </a:rPr>
                        <a:t>MEDIDA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329565" marR="97155" indent="-225425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FREQUÊNCIA</a:t>
                      </a:r>
                      <a:r>
                        <a:rPr dirty="0" sz="1500" spc="-7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30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9705" marR="172085" indent="-635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UNIDADE </a:t>
                      </a:r>
                      <a:r>
                        <a:rPr dirty="0" sz="1500" spc="-190">
                          <a:latin typeface="Arial Black"/>
                          <a:cs typeface="Arial Black"/>
                        </a:rPr>
                        <a:t>RESPONSÁVEL</a:t>
                      </a:r>
                      <a:r>
                        <a:rPr dirty="0" sz="1500" spc="-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55">
                          <a:latin typeface="Arial Black"/>
                          <a:cs typeface="Arial Black"/>
                        </a:rPr>
                        <a:t>PELA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11417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71780" marR="150495" indent="-114300">
                        <a:lnSpc>
                          <a:spcPct val="114599"/>
                        </a:lnSpc>
                      </a:pP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Deslocamento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pessoas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a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serviço,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bens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materiais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13.4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VAlt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 marR="210185">
                        <a:lnSpc>
                          <a:spcPct val="114599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Quantidade</a:t>
                      </a:r>
                      <a:r>
                        <a:rPr dirty="0" sz="1200" spc="-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de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veículos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movidos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por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fontes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alternativas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8826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235585">
                        <a:lnSpc>
                          <a:spcPct val="114599"/>
                        </a:lnSpc>
                        <a:spcBef>
                          <a:spcPts val="110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 total de veículos movidos a energia solar,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energia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elétrica, hidrogênio, existentes no órgão ao final do período-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base,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incluindo veículos de serviço, de transporte de magistrados(as)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veículos pesados, sejam próprios ou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locados.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13970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626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Veículos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Mensal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 marR="436880">
                        <a:lnSpc>
                          <a:spcPct val="114599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Segurança Institucional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1203442" y="5422652"/>
            <a:ext cx="2002155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6364" marR="5080" indent="-114300">
              <a:lnSpc>
                <a:spcPct val="114599"/>
              </a:lnSpc>
              <a:spcBef>
                <a:spcPts val="100"/>
              </a:spcBef>
            </a:pPr>
            <a:r>
              <a:rPr dirty="0" sz="1200" spc="-30">
                <a:latin typeface="Lucida Sans Unicode"/>
                <a:cs typeface="Lucida Sans Unicode"/>
              </a:rPr>
              <a:t>Deslocamento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de</a:t>
            </a:r>
            <a:r>
              <a:rPr dirty="0" sz="1200" spc="-60">
                <a:latin typeface="Lucida Sans Unicode"/>
                <a:cs typeface="Lucida Sans Unicode"/>
              </a:rPr>
              <a:t> </a:t>
            </a:r>
            <a:r>
              <a:rPr dirty="0" sz="1200" spc="-30">
                <a:latin typeface="Lucida Sans Unicode"/>
                <a:cs typeface="Lucida Sans Unicode"/>
              </a:rPr>
              <a:t>pessoas</a:t>
            </a:r>
            <a:r>
              <a:rPr dirty="0" sz="1200" spc="-55">
                <a:latin typeface="Lucida Sans Unicode"/>
                <a:cs typeface="Lucida Sans Unicode"/>
              </a:rPr>
              <a:t> </a:t>
            </a:r>
            <a:r>
              <a:rPr dirty="0" sz="1200" spc="-50">
                <a:latin typeface="Lucida Sans Unicode"/>
                <a:cs typeface="Lucida Sans Unicode"/>
              </a:rPr>
              <a:t>a </a:t>
            </a:r>
            <a:r>
              <a:rPr dirty="0" sz="1200" spc="-40">
                <a:latin typeface="Lucida Sans Unicode"/>
                <a:cs typeface="Lucida Sans Unicode"/>
              </a:rPr>
              <a:t>serviço,</a:t>
            </a:r>
            <a:r>
              <a:rPr dirty="0" sz="1200" spc="-55">
                <a:latin typeface="Lucida Sans Unicode"/>
                <a:cs typeface="Lucida Sans Unicode"/>
              </a:rPr>
              <a:t> </a:t>
            </a:r>
            <a:r>
              <a:rPr dirty="0" sz="1200" spc="-25">
                <a:latin typeface="Lucida Sans Unicode"/>
                <a:cs typeface="Lucida Sans Unicode"/>
              </a:rPr>
              <a:t>bens</a:t>
            </a:r>
            <a:r>
              <a:rPr dirty="0" sz="1200" spc="-5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e</a:t>
            </a:r>
            <a:r>
              <a:rPr dirty="0" sz="1200" spc="-55">
                <a:latin typeface="Lucida Sans Unicode"/>
                <a:cs typeface="Lucida Sans Unicode"/>
              </a:rPr>
              <a:t> </a:t>
            </a:r>
            <a:r>
              <a:rPr dirty="0" sz="1200" spc="-10">
                <a:latin typeface="Lucida Sans Unicode"/>
                <a:cs typeface="Lucida Sans Unicode"/>
              </a:rPr>
              <a:t>materiais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652209" y="5554211"/>
            <a:ext cx="327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5">
                <a:latin typeface="Lucida Sans Unicode"/>
                <a:cs typeface="Lucida Sans Unicode"/>
              </a:rPr>
              <a:t>13.5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58615" y="5554211"/>
            <a:ext cx="320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Lucida Sans Unicode"/>
                <a:cs typeface="Lucida Sans Unicode"/>
              </a:rPr>
              <a:t>QVe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96849" y="5535066"/>
            <a:ext cx="16522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Quantidade de </a:t>
            </a:r>
            <a:r>
              <a:rPr dirty="0" sz="1200" spc="-10">
                <a:latin typeface="Arial MT"/>
                <a:cs typeface="Arial MT"/>
              </a:rPr>
              <a:t>Veículos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966691" y="4984521"/>
            <a:ext cx="4583430" cy="128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Quantidade total de veículos existentes no órgão ao final </a:t>
            </a:r>
            <a:r>
              <a:rPr dirty="0" sz="1200" spc="-25">
                <a:latin typeface="Arial MT"/>
                <a:cs typeface="Arial MT"/>
              </a:rPr>
              <a:t>do </a:t>
            </a:r>
            <a:r>
              <a:rPr dirty="0" sz="1200">
                <a:latin typeface="Arial MT"/>
                <a:cs typeface="Arial MT"/>
              </a:rPr>
              <a:t>período-base, incluindo veículos de serviço e veículos destinados </a:t>
            </a:r>
            <a:r>
              <a:rPr dirty="0" sz="1200" spc="-50">
                <a:latin typeface="Arial MT"/>
                <a:cs typeface="Arial MT"/>
              </a:rPr>
              <a:t>a </a:t>
            </a:r>
            <a:r>
              <a:rPr dirty="0" sz="1200">
                <a:latin typeface="Arial MT"/>
                <a:cs typeface="Arial MT"/>
              </a:rPr>
              <a:t>magistrados(as), sejam próprios ou locados. A quantidade total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veículos (QVe) deve coincidir com a soma da quantidade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veículos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serviço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(QVS) 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quantidade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 veículos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de </a:t>
            </a:r>
            <a:r>
              <a:rPr dirty="0" sz="1200">
                <a:latin typeface="Arial MT"/>
                <a:cs typeface="Arial MT"/>
              </a:rPr>
              <a:t>magistrados(as) </a:t>
            </a:r>
            <a:r>
              <a:rPr dirty="0" sz="1200" spc="-10">
                <a:latin typeface="Arial MT"/>
                <a:cs typeface="Arial MT"/>
              </a:rPr>
              <a:t>(QVM).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197851" y="5554211"/>
            <a:ext cx="609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latin typeface="Lucida Sans Unicode"/>
                <a:cs typeface="Lucida Sans Unicode"/>
              </a:rPr>
              <a:t>Veículos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940656" y="5554211"/>
            <a:ext cx="5372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Lucida Sans Unicode"/>
                <a:cs typeface="Lucida Sans Unicode"/>
              </a:rPr>
              <a:t>Mensal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5107056" y="5422652"/>
            <a:ext cx="1739900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200" spc="-20">
                <a:latin typeface="Lucida Sans Unicode"/>
                <a:cs typeface="Lucida Sans Unicode"/>
              </a:rPr>
              <a:t>Secretaria</a:t>
            </a:r>
            <a:r>
              <a:rPr dirty="0" sz="1200" spc="-5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de</a:t>
            </a:r>
            <a:r>
              <a:rPr dirty="0" sz="1200" spc="-50">
                <a:latin typeface="Lucida Sans Unicode"/>
                <a:cs typeface="Lucida Sans Unicode"/>
              </a:rPr>
              <a:t> </a:t>
            </a:r>
            <a:r>
              <a:rPr dirty="0" sz="1200" spc="-10">
                <a:latin typeface="Lucida Sans Unicode"/>
                <a:cs typeface="Lucida Sans Unicode"/>
              </a:rPr>
              <a:t>Segurança Institucional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053175" y="4947691"/>
            <a:ext cx="16230600" cy="1419225"/>
            <a:chOff x="1053175" y="4947691"/>
            <a:chExt cx="16230600" cy="1419225"/>
          </a:xfrm>
        </p:grpSpPr>
        <p:sp>
          <p:nvSpPr>
            <p:cNvPr id="12" name="object 12" descr=""/>
            <p:cNvSpPr/>
            <p:nvPr/>
          </p:nvSpPr>
          <p:spPr>
            <a:xfrm>
              <a:off x="1053172" y="4947703"/>
              <a:ext cx="16230600" cy="28575"/>
            </a:xfrm>
            <a:custGeom>
              <a:avLst/>
              <a:gdLst/>
              <a:ahLst/>
              <a:cxnLst/>
              <a:rect l="l" t="t" r="r" b="b"/>
              <a:pathLst>
                <a:path w="16230600" h="28575">
                  <a:moveTo>
                    <a:pt x="9525" y="19050"/>
                  </a:moveTo>
                  <a:lnTo>
                    <a:pt x="0" y="19050"/>
                  </a:lnTo>
                  <a:lnTo>
                    <a:pt x="0" y="28575"/>
                  </a:lnTo>
                  <a:lnTo>
                    <a:pt x="9525" y="28575"/>
                  </a:lnTo>
                  <a:lnTo>
                    <a:pt x="9525" y="19050"/>
                  </a:lnTo>
                  <a:close/>
                </a:path>
                <a:path w="16230600" h="2857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28575">
                  <a:moveTo>
                    <a:pt x="2302459" y="0"/>
                  </a:moveTo>
                  <a:lnTo>
                    <a:pt x="2292934" y="0"/>
                  </a:lnTo>
                  <a:lnTo>
                    <a:pt x="2292934" y="9525"/>
                  </a:lnTo>
                  <a:lnTo>
                    <a:pt x="2302459" y="9525"/>
                  </a:lnTo>
                  <a:lnTo>
                    <a:pt x="2302459" y="0"/>
                  </a:lnTo>
                  <a:close/>
                </a:path>
                <a:path w="16230600" h="28575">
                  <a:moveTo>
                    <a:pt x="3231934" y="0"/>
                  </a:moveTo>
                  <a:lnTo>
                    <a:pt x="3222409" y="0"/>
                  </a:lnTo>
                  <a:lnTo>
                    <a:pt x="3222409" y="9525"/>
                  </a:lnTo>
                  <a:lnTo>
                    <a:pt x="3231934" y="9525"/>
                  </a:lnTo>
                  <a:lnTo>
                    <a:pt x="3231934" y="0"/>
                  </a:lnTo>
                  <a:close/>
                </a:path>
                <a:path w="16230600" h="28575">
                  <a:moveTo>
                    <a:pt x="4108742" y="0"/>
                  </a:moveTo>
                  <a:lnTo>
                    <a:pt x="4099217" y="0"/>
                  </a:lnTo>
                  <a:lnTo>
                    <a:pt x="4099217" y="9525"/>
                  </a:lnTo>
                  <a:lnTo>
                    <a:pt x="4108742" y="9525"/>
                  </a:lnTo>
                  <a:lnTo>
                    <a:pt x="4108742" y="0"/>
                  </a:lnTo>
                  <a:close/>
                </a:path>
                <a:path w="16230600" h="28575">
                  <a:moveTo>
                    <a:pt x="5878588" y="0"/>
                  </a:moveTo>
                  <a:lnTo>
                    <a:pt x="5869063" y="0"/>
                  </a:lnTo>
                  <a:lnTo>
                    <a:pt x="5869063" y="9525"/>
                  </a:lnTo>
                  <a:lnTo>
                    <a:pt x="5878588" y="9525"/>
                  </a:lnTo>
                  <a:lnTo>
                    <a:pt x="5878588" y="0"/>
                  </a:lnTo>
                  <a:close/>
                </a:path>
                <a:path w="16230600" h="28575">
                  <a:moveTo>
                    <a:pt x="10605364" y="0"/>
                  </a:moveTo>
                  <a:lnTo>
                    <a:pt x="10595839" y="0"/>
                  </a:lnTo>
                  <a:lnTo>
                    <a:pt x="10595839" y="9525"/>
                  </a:lnTo>
                  <a:lnTo>
                    <a:pt x="10605364" y="9525"/>
                  </a:lnTo>
                  <a:lnTo>
                    <a:pt x="10605364" y="0"/>
                  </a:lnTo>
                  <a:close/>
                </a:path>
                <a:path w="16230600" h="28575">
                  <a:moveTo>
                    <a:pt x="12302630" y="0"/>
                  </a:moveTo>
                  <a:lnTo>
                    <a:pt x="12293105" y="0"/>
                  </a:lnTo>
                  <a:lnTo>
                    <a:pt x="12293105" y="9525"/>
                  </a:lnTo>
                  <a:lnTo>
                    <a:pt x="12302630" y="9525"/>
                  </a:lnTo>
                  <a:lnTo>
                    <a:pt x="12302630" y="0"/>
                  </a:lnTo>
                  <a:close/>
                </a:path>
                <a:path w="16230600" h="28575">
                  <a:moveTo>
                    <a:pt x="14018959" y="0"/>
                  </a:moveTo>
                  <a:lnTo>
                    <a:pt x="14009434" y="0"/>
                  </a:lnTo>
                  <a:lnTo>
                    <a:pt x="14009434" y="9525"/>
                  </a:lnTo>
                  <a:lnTo>
                    <a:pt x="14018959" y="9525"/>
                  </a:lnTo>
                  <a:lnTo>
                    <a:pt x="14018959" y="0"/>
                  </a:lnTo>
                  <a:close/>
                </a:path>
                <a:path w="16230600" h="2857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57938" y="5003698"/>
              <a:ext cx="0" cy="1316990"/>
            </a:xfrm>
            <a:custGeom>
              <a:avLst/>
              <a:gdLst/>
              <a:ahLst/>
              <a:cxnLst/>
              <a:rect l="l" t="t" r="r" b="b"/>
              <a:pathLst>
                <a:path w="0" h="1316989">
                  <a:moveTo>
                    <a:pt x="0" y="0"/>
                  </a:moveTo>
                  <a:lnTo>
                    <a:pt x="0" y="131673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53172" y="4966753"/>
              <a:ext cx="2302510" cy="1390650"/>
            </a:xfrm>
            <a:custGeom>
              <a:avLst/>
              <a:gdLst/>
              <a:ahLst/>
              <a:cxnLst/>
              <a:rect l="l" t="t" r="r" b="b"/>
              <a:pathLst>
                <a:path w="2302510" h="1390650">
                  <a:moveTo>
                    <a:pt x="9525" y="1381125"/>
                  </a:moveTo>
                  <a:lnTo>
                    <a:pt x="0" y="1381125"/>
                  </a:lnTo>
                  <a:lnTo>
                    <a:pt x="0" y="1390650"/>
                  </a:lnTo>
                  <a:lnTo>
                    <a:pt x="9525" y="1390650"/>
                  </a:lnTo>
                  <a:lnTo>
                    <a:pt x="9525" y="1381125"/>
                  </a:lnTo>
                  <a:close/>
                </a:path>
                <a:path w="2302510" h="1390650">
                  <a:moveTo>
                    <a:pt x="2302459" y="0"/>
                  </a:moveTo>
                  <a:lnTo>
                    <a:pt x="2292934" y="0"/>
                  </a:lnTo>
                  <a:lnTo>
                    <a:pt x="2292934" y="9525"/>
                  </a:lnTo>
                  <a:lnTo>
                    <a:pt x="2302459" y="9525"/>
                  </a:lnTo>
                  <a:lnTo>
                    <a:pt x="2302459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350881" y="5003698"/>
              <a:ext cx="0" cy="1316990"/>
            </a:xfrm>
            <a:custGeom>
              <a:avLst/>
              <a:gdLst/>
              <a:ahLst/>
              <a:cxnLst/>
              <a:rect l="l" t="t" r="r" b="b"/>
              <a:pathLst>
                <a:path w="0" h="1316989">
                  <a:moveTo>
                    <a:pt x="0" y="0"/>
                  </a:moveTo>
                  <a:lnTo>
                    <a:pt x="0" y="131673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346107" y="4966753"/>
              <a:ext cx="939165" cy="1390650"/>
            </a:xfrm>
            <a:custGeom>
              <a:avLst/>
              <a:gdLst/>
              <a:ahLst/>
              <a:cxnLst/>
              <a:rect l="l" t="t" r="r" b="b"/>
              <a:pathLst>
                <a:path w="939164" h="1390650">
                  <a:moveTo>
                    <a:pt x="9525" y="1381125"/>
                  </a:moveTo>
                  <a:lnTo>
                    <a:pt x="0" y="1381125"/>
                  </a:lnTo>
                  <a:lnTo>
                    <a:pt x="0" y="1390650"/>
                  </a:lnTo>
                  <a:lnTo>
                    <a:pt x="9525" y="1390650"/>
                  </a:lnTo>
                  <a:lnTo>
                    <a:pt x="9525" y="1381125"/>
                  </a:lnTo>
                  <a:close/>
                </a:path>
                <a:path w="939164" h="1390650">
                  <a:moveTo>
                    <a:pt x="938999" y="0"/>
                  </a:moveTo>
                  <a:lnTo>
                    <a:pt x="929474" y="0"/>
                  </a:lnTo>
                  <a:lnTo>
                    <a:pt x="929474" y="9525"/>
                  </a:lnTo>
                  <a:lnTo>
                    <a:pt x="938999" y="9525"/>
                  </a:lnTo>
                  <a:lnTo>
                    <a:pt x="938999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280356" y="5003698"/>
              <a:ext cx="0" cy="1316990"/>
            </a:xfrm>
            <a:custGeom>
              <a:avLst/>
              <a:gdLst/>
              <a:ahLst/>
              <a:cxnLst/>
              <a:rect l="l" t="t" r="r" b="b"/>
              <a:pathLst>
                <a:path w="0" h="1316989">
                  <a:moveTo>
                    <a:pt x="0" y="0"/>
                  </a:moveTo>
                  <a:lnTo>
                    <a:pt x="0" y="131673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275582" y="4966753"/>
              <a:ext cx="886460" cy="1390650"/>
            </a:xfrm>
            <a:custGeom>
              <a:avLst/>
              <a:gdLst/>
              <a:ahLst/>
              <a:cxnLst/>
              <a:rect l="l" t="t" r="r" b="b"/>
              <a:pathLst>
                <a:path w="886460" h="1390650">
                  <a:moveTo>
                    <a:pt x="9525" y="1381125"/>
                  </a:moveTo>
                  <a:lnTo>
                    <a:pt x="0" y="1381125"/>
                  </a:lnTo>
                  <a:lnTo>
                    <a:pt x="0" y="1390650"/>
                  </a:lnTo>
                  <a:lnTo>
                    <a:pt x="9525" y="1390650"/>
                  </a:lnTo>
                  <a:lnTo>
                    <a:pt x="9525" y="1381125"/>
                  </a:lnTo>
                  <a:close/>
                </a:path>
                <a:path w="886460" h="1390650">
                  <a:moveTo>
                    <a:pt x="886333" y="0"/>
                  </a:moveTo>
                  <a:lnTo>
                    <a:pt x="876808" y="0"/>
                  </a:lnTo>
                  <a:lnTo>
                    <a:pt x="876808" y="9525"/>
                  </a:lnTo>
                  <a:lnTo>
                    <a:pt x="886333" y="9525"/>
                  </a:lnTo>
                  <a:lnTo>
                    <a:pt x="886333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157162" y="5003698"/>
              <a:ext cx="0" cy="1316990"/>
            </a:xfrm>
            <a:custGeom>
              <a:avLst/>
              <a:gdLst/>
              <a:ahLst/>
              <a:cxnLst/>
              <a:rect l="l" t="t" r="r" b="b"/>
              <a:pathLst>
                <a:path w="0" h="1316989">
                  <a:moveTo>
                    <a:pt x="0" y="0"/>
                  </a:moveTo>
                  <a:lnTo>
                    <a:pt x="0" y="131673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152390" y="4966753"/>
              <a:ext cx="1779905" cy="1390650"/>
            </a:xfrm>
            <a:custGeom>
              <a:avLst/>
              <a:gdLst/>
              <a:ahLst/>
              <a:cxnLst/>
              <a:rect l="l" t="t" r="r" b="b"/>
              <a:pathLst>
                <a:path w="1779904" h="1390650">
                  <a:moveTo>
                    <a:pt x="9525" y="1381125"/>
                  </a:moveTo>
                  <a:lnTo>
                    <a:pt x="0" y="1381125"/>
                  </a:lnTo>
                  <a:lnTo>
                    <a:pt x="0" y="1390650"/>
                  </a:lnTo>
                  <a:lnTo>
                    <a:pt x="9525" y="1390650"/>
                  </a:lnTo>
                  <a:lnTo>
                    <a:pt x="9525" y="1381125"/>
                  </a:lnTo>
                  <a:close/>
                </a:path>
                <a:path w="1779904" h="1390650">
                  <a:moveTo>
                    <a:pt x="1779371" y="0"/>
                  </a:moveTo>
                  <a:lnTo>
                    <a:pt x="1769846" y="0"/>
                  </a:lnTo>
                  <a:lnTo>
                    <a:pt x="1769846" y="9525"/>
                  </a:lnTo>
                  <a:lnTo>
                    <a:pt x="1779371" y="9525"/>
                  </a:lnTo>
                  <a:lnTo>
                    <a:pt x="1779371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927003" y="5003698"/>
              <a:ext cx="0" cy="1316990"/>
            </a:xfrm>
            <a:custGeom>
              <a:avLst/>
              <a:gdLst/>
              <a:ahLst/>
              <a:cxnLst/>
              <a:rect l="l" t="t" r="r" b="b"/>
              <a:pathLst>
                <a:path w="0" h="1316989">
                  <a:moveTo>
                    <a:pt x="0" y="0"/>
                  </a:moveTo>
                  <a:lnTo>
                    <a:pt x="0" y="131673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922237" y="4966753"/>
              <a:ext cx="4736465" cy="1390650"/>
            </a:xfrm>
            <a:custGeom>
              <a:avLst/>
              <a:gdLst/>
              <a:ahLst/>
              <a:cxnLst/>
              <a:rect l="l" t="t" r="r" b="b"/>
              <a:pathLst>
                <a:path w="4736465" h="1390650">
                  <a:moveTo>
                    <a:pt x="9525" y="1381125"/>
                  </a:moveTo>
                  <a:lnTo>
                    <a:pt x="0" y="1381125"/>
                  </a:lnTo>
                  <a:lnTo>
                    <a:pt x="0" y="1390650"/>
                  </a:lnTo>
                  <a:lnTo>
                    <a:pt x="9525" y="1390650"/>
                  </a:lnTo>
                  <a:lnTo>
                    <a:pt x="9525" y="1381125"/>
                  </a:lnTo>
                  <a:close/>
                </a:path>
                <a:path w="4736465" h="1390650">
                  <a:moveTo>
                    <a:pt x="4736300" y="0"/>
                  </a:moveTo>
                  <a:lnTo>
                    <a:pt x="4726775" y="0"/>
                  </a:lnTo>
                  <a:lnTo>
                    <a:pt x="4726775" y="9525"/>
                  </a:lnTo>
                  <a:lnTo>
                    <a:pt x="4736300" y="9525"/>
                  </a:lnTo>
                  <a:lnTo>
                    <a:pt x="47363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653785" y="5003698"/>
              <a:ext cx="0" cy="1316990"/>
            </a:xfrm>
            <a:custGeom>
              <a:avLst/>
              <a:gdLst/>
              <a:ahLst/>
              <a:cxnLst/>
              <a:rect l="l" t="t" r="r" b="b"/>
              <a:pathLst>
                <a:path w="0" h="1316989">
                  <a:moveTo>
                    <a:pt x="0" y="0"/>
                  </a:moveTo>
                  <a:lnTo>
                    <a:pt x="0" y="131673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649011" y="4966753"/>
              <a:ext cx="1706880" cy="1390650"/>
            </a:xfrm>
            <a:custGeom>
              <a:avLst/>
              <a:gdLst/>
              <a:ahLst/>
              <a:cxnLst/>
              <a:rect l="l" t="t" r="r" b="b"/>
              <a:pathLst>
                <a:path w="1706880" h="1390650">
                  <a:moveTo>
                    <a:pt x="9525" y="1381125"/>
                  </a:moveTo>
                  <a:lnTo>
                    <a:pt x="0" y="1381125"/>
                  </a:lnTo>
                  <a:lnTo>
                    <a:pt x="0" y="1390650"/>
                  </a:lnTo>
                  <a:lnTo>
                    <a:pt x="9525" y="1390650"/>
                  </a:lnTo>
                  <a:lnTo>
                    <a:pt x="9525" y="1381125"/>
                  </a:lnTo>
                  <a:close/>
                </a:path>
                <a:path w="1706880" h="1390650">
                  <a:moveTo>
                    <a:pt x="1706791" y="0"/>
                  </a:moveTo>
                  <a:lnTo>
                    <a:pt x="1697266" y="0"/>
                  </a:lnTo>
                  <a:lnTo>
                    <a:pt x="1697266" y="9525"/>
                  </a:lnTo>
                  <a:lnTo>
                    <a:pt x="1706791" y="9525"/>
                  </a:lnTo>
                  <a:lnTo>
                    <a:pt x="1706791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3351049" y="5003698"/>
              <a:ext cx="0" cy="1316990"/>
            </a:xfrm>
            <a:custGeom>
              <a:avLst/>
              <a:gdLst/>
              <a:ahLst/>
              <a:cxnLst/>
              <a:rect l="l" t="t" r="r" b="b"/>
              <a:pathLst>
                <a:path w="0" h="1316989">
                  <a:moveTo>
                    <a:pt x="0" y="0"/>
                  </a:moveTo>
                  <a:lnTo>
                    <a:pt x="0" y="131673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3346277" y="4966753"/>
              <a:ext cx="1725930" cy="1390650"/>
            </a:xfrm>
            <a:custGeom>
              <a:avLst/>
              <a:gdLst/>
              <a:ahLst/>
              <a:cxnLst/>
              <a:rect l="l" t="t" r="r" b="b"/>
              <a:pathLst>
                <a:path w="1725930" h="1390650">
                  <a:moveTo>
                    <a:pt x="9525" y="1381125"/>
                  </a:moveTo>
                  <a:lnTo>
                    <a:pt x="0" y="1381125"/>
                  </a:lnTo>
                  <a:lnTo>
                    <a:pt x="0" y="1390650"/>
                  </a:lnTo>
                  <a:lnTo>
                    <a:pt x="9525" y="1390650"/>
                  </a:lnTo>
                  <a:lnTo>
                    <a:pt x="9525" y="1381125"/>
                  </a:lnTo>
                  <a:close/>
                </a:path>
                <a:path w="1725930" h="1390650">
                  <a:moveTo>
                    <a:pt x="1725853" y="0"/>
                  </a:moveTo>
                  <a:lnTo>
                    <a:pt x="1716328" y="0"/>
                  </a:lnTo>
                  <a:lnTo>
                    <a:pt x="1716328" y="9525"/>
                  </a:lnTo>
                  <a:lnTo>
                    <a:pt x="1725853" y="9525"/>
                  </a:lnTo>
                  <a:lnTo>
                    <a:pt x="1725853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5067369" y="5003698"/>
              <a:ext cx="0" cy="1316990"/>
            </a:xfrm>
            <a:custGeom>
              <a:avLst/>
              <a:gdLst/>
              <a:ahLst/>
              <a:cxnLst/>
              <a:rect l="l" t="t" r="r" b="b"/>
              <a:pathLst>
                <a:path w="0" h="1316989">
                  <a:moveTo>
                    <a:pt x="0" y="0"/>
                  </a:moveTo>
                  <a:lnTo>
                    <a:pt x="0" y="131673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5062607" y="4966753"/>
              <a:ext cx="2221230" cy="1390650"/>
            </a:xfrm>
            <a:custGeom>
              <a:avLst/>
              <a:gdLst/>
              <a:ahLst/>
              <a:cxnLst/>
              <a:rect l="l" t="t" r="r" b="b"/>
              <a:pathLst>
                <a:path w="2221230" h="1390650">
                  <a:moveTo>
                    <a:pt x="9525" y="1381125"/>
                  </a:moveTo>
                  <a:lnTo>
                    <a:pt x="0" y="1381125"/>
                  </a:lnTo>
                  <a:lnTo>
                    <a:pt x="0" y="1390650"/>
                  </a:lnTo>
                  <a:lnTo>
                    <a:pt x="9525" y="1390650"/>
                  </a:lnTo>
                  <a:lnTo>
                    <a:pt x="9525" y="1381125"/>
                  </a:lnTo>
                  <a:close/>
                </a:path>
                <a:path w="2221230" h="1390650">
                  <a:moveTo>
                    <a:pt x="2221166" y="0"/>
                  </a:moveTo>
                  <a:lnTo>
                    <a:pt x="2211641" y="0"/>
                  </a:lnTo>
                  <a:lnTo>
                    <a:pt x="2211641" y="9525"/>
                  </a:lnTo>
                  <a:lnTo>
                    <a:pt x="2221166" y="9525"/>
                  </a:lnTo>
                  <a:lnTo>
                    <a:pt x="2221166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7279013" y="5003698"/>
              <a:ext cx="0" cy="1316990"/>
            </a:xfrm>
            <a:custGeom>
              <a:avLst/>
              <a:gdLst/>
              <a:ahLst/>
              <a:cxnLst/>
              <a:rect l="l" t="t" r="r" b="b"/>
              <a:pathLst>
                <a:path w="0" h="1316989">
                  <a:moveTo>
                    <a:pt x="0" y="0"/>
                  </a:moveTo>
                  <a:lnTo>
                    <a:pt x="0" y="131673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7274250" y="634786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5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9524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053175" y="4961978"/>
              <a:ext cx="4109085" cy="1400175"/>
            </a:xfrm>
            <a:custGeom>
              <a:avLst/>
              <a:gdLst/>
              <a:ahLst/>
              <a:cxnLst/>
              <a:rect l="l" t="t" r="r" b="b"/>
              <a:pathLst>
                <a:path w="4109085" h="1400175">
                  <a:moveTo>
                    <a:pt x="0" y="0"/>
                  </a:moveTo>
                  <a:lnTo>
                    <a:pt x="2302468" y="0"/>
                  </a:lnTo>
                </a:path>
                <a:path w="4109085" h="1400175">
                  <a:moveTo>
                    <a:pt x="0" y="1400174"/>
                  </a:moveTo>
                  <a:lnTo>
                    <a:pt x="2302468" y="1400174"/>
                  </a:lnTo>
                </a:path>
                <a:path w="4109085" h="1400175">
                  <a:moveTo>
                    <a:pt x="2302468" y="0"/>
                  </a:moveTo>
                  <a:lnTo>
                    <a:pt x="3231943" y="0"/>
                  </a:lnTo>
                </a:path>
                <a:path w="4109085" h="1400175">
                  <a:moveTo>
                    <a:pt x="2302468" y="1400174"/>
                  </a:moveTo>
                  <a:lnTo>
                    <a:pt x="3231943" y="1400174"/>
                  </a:lnTo>
                </a:path>
                <a:path w="4109085" h="1400175">
                  <a:moveTo>
                    <a:pt x="3231943" y="0"/>
                  </a:moveTo>
                  <a:lnTo>
                    <a:pt x="4108749" y="0"/>
                  </a:lnTo>
                </a:path>
                <a:path w="4109085" h="1400175">
                  <a:moveTo>
                    <a:pt x="3231943" y="1400174"/>
                  </a:moveTo>
                  <a:lnTo>
                    <a:pt x="4108749" y="1400174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161924" y="4961978"/>
              <a:ext cx="8194040" cy="1400175"/>
            </a:xfrm>
            <a:custGeom>
              <a:avLst/>
              <a:gdLst/>
              <a:ahLst/>
              <a:cxnLst/>
              <a:rect l="l" t="t" r="r" b="b"/>
              <a:pathLst>
                <a:path w="8194040" h="1400175">
                  <a:moveTo>
                    <a:pt x="0" y="0"/>
                  </a:moveTo>
                  <a:lnTo>
                    <a:pt x="1769841" y="0"/>
                  </a:lnTo>
                </a:path>
                <a:path w="8194040" h="1400175">
                  <a:moveTo>
                    <a:pt x="0" y="1400174"/>
                  </a:moveTo>
                  <a:lnTo>
                    <a:pt x="1769841" y="1400174"/>
                  </a:lnTo>
                </a:path>
                <a:path w="8194040" h="1400175">
                  <a:moveTo>
                    <a:pt x="1769841" y="0"/>
                  </a:moveTo>
                  <a:lnTo>
                    <a:pt x="6496624" y="0"/>
                  </a:lnTo>
                </a:path>
                <a:path w="8194040" h="1400175">
                  <a:moveTo>
                    <a:pt x="1769841" y="1400174"/>
                  </a:moveTo>
                  <a:lnTo>
                    <a:pt x="6496624" y="1400174"/>
                  </a:lnTo>
                </a:path>
                <a:path w="8194040" h="1400175">
                  <a:moveTo>
                    <a:pt x="6496624" y="0"/>
                  </a:moveTo>
                  <a:lnTo>
                    <a:pt x="8193887" y="0"/>
                  </a:lnTo>
                </a:path>
                <a:path w="8194040" h="1400175">
                  <a:moveTo>
                    <a:pt x="6496624" y="1400174"/>
                  </a:moveTo>
                  <a:lnTo>
                    <a:pt x="8193887" y="1400174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3355812" y="4961978"/>
              <a:ext cx="1716405" cy="1400175"/>
            </a:xfrm>
            <a:custGeom>
              <a:avLst/>
              <a:gdLst/>
              <a:ahLst/>
              <a:cxnLst/>
              <a:rect l="l" t="t" r="r" b="b"/>
              <a:pathLst>
                <a:path w="1716405" h="1400175">
                  <a:moveTo>
                    <a:pt x="0" y="0"/>
                  </a:moveTo>
                  <a:lnTo>
                    <a:pt x="1716319" y="0"/>
                  </a:lnTo>
                </a:path>
                <a:path w="1716405" h="1400175">
                  <a:moveTo>
                    <a:pt x="0" y="1400174"/>
                  </a:moveTo>
                  <a:lnTo>
                    <a:pt x="1716319" y="1400174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5072132" y="4961978"/>
              <a:ext cx="2211705" cy="1400175"/>
            </a:xfrm>
            <a:custGeom>
              <a:avLst/>
              <a:gdLst/>
              <a:ahLst/>
              <a:cxnLst/>
              <a:rect l="l" t="t" r="r" b="b"/>
              <a:pathLst>
                <a:path w="2211705" h="1400175">
                  <a:moveTo>
                    <a:pt x="0" y="0"/>
                  </a:moveTo>
                  <a:lnTo>
                    <a:pt x="2211642" y="0"/>
                  </a:lnTo>
                </a:path>
                <a:path w="2211705" h="1400175">
                  <a:moveTo>
                    <a:pt x="0" y="1400174"/>
                  </a:moveTo>
                  <a:lnTo>
                    <a:pt x="2211642" y="1400174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1016000" y="2008547"/>
            <a:ext cx="2625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latin typeface="Arial MT"/>
                <a:cs typeface="Arial MT"/>
              </a:rPr>
              <a:t>Indicador</a:t>
            </a:r>
            <a:r>
              <a:rPr dirty="0" sz="2600" spc="-1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tema</a:t>
            </a:r>
            <a:endParaRPr sz="2600">
              <a:latin typeface="Arial MT"/>
              <a:cs typeface="Arial MT"/>
            </a:endParaRPr>
          </a:p>
        </p:txBody>
      </p:sp>
      <p:graphicFrame>
        <p:nvGraphicFramePr>
          <p:cNvPr id="36" name="object 36" descr=""/>
          <p:cNvGraphicFramePr>
            <a:graphicFrameLocks noGrp="1"/>
          </p:cNvGraphicFramePr>
          <p:nvPr/>
        </p:nvGraphicFramePr>
        <p:xfrm>
          <a:off x="1053175" y="6752678"/>
          <a:ext cx="16306800" cy="1186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7035"/>
                <a:gridCol w="2386965"/>
                <a:gridCol w="2256155"/>
                <a:gridCol w="2281555"/>
              </a:tblGrid>
              <a:tr h="666115">
                <a:tc>
                  <a:txBody>
                    <a:bodyPr/>
                    <a:lstStyle/>
                    <a:p>
                      <a:pPr marL="230504">
                        <a:lnSpc>
                          <a:spcPct val="100000"/>
                        </a:lnSpc>
                        <a:spcBef>
                          <a:spcPts val="710"/>
                        </a:spcBef>
                        <a:tabLst>
                          <a:tab pos="5749290" algn="l"/>
                        </a:tabLst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0">
                          <a:latin typeface="Arial Black"/>
                          <a:cs typeface="Arial Black"/>
                        </a:rPr>
                        <a:t>RESPONSÁVEL</a:t>
                      </a:r>
                      <a:r>
                        <a:rPr dirty="0" sz="1500">
                          <a:latin typeface="Arial Black"/>
                          <a:cs typeface="Arial Black"/>
                        </a:rPr>
                        <a:t>	</a:t>
                      </a:r>
                      <a:r>
                        <a:rPr dirty="0" baseline="-37037" sz="2250" spc="-30">
                          <a:latin typeface="Arial Black"/>
                          <a:cs typeface="Arial Black"/>
                        </a:rPr>
                        <a:t>META</a:t>
                      </a:r>
                      <a:endParaRPr baseline="-37037" sz="2250">
                        <a:latin typeface="Arial Black"/>
                        <a:cs typeface="Arial Black"/>
                      </a:endParaRPr>
                    </a:p>
                    <a:p>
                      <a:pPr marL="8432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500" spc="-180">
                          <a:latin typeface="Arial Black"/>
                          <a:cs typeface="Arial Black"/>
                        </a:rPr>
                        <a:t>PELA</a:t>
                      </a:r>
                      <a:r>
                        <a:rPr dirty="0" sz="15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901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19050">
                      <a:solidFill>
                        <a:srgbClr val="C2B9B9"/>
                      </a:solidFill>
                      <a:prstDash val="dash"/>
                    </a:lnT>
                    <a:lnB w="2857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2024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2025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2026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520065">
                <a:tc>
                  <a:txBody>
                    <a:bodyPr/>
                    <a:lstStyle/>
                    <a:p>
                      <a:pPr marL="2781935" marR="53340" indent="-2729865">
                        <a:lnSpc>
                          <a:spcPct val="114599"/>
                        </a:lnSpc>
                        <a:spcBef>
                          <a:spcPts val="425"/>
                        </a:spcBef>
                      </a:pPr>
                      <a:r>
                        <a:rPr dirty="0" baseline="-39351" sz="1800" spc="-3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baseline="-39351" sz="1800" spc="-89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-39351" sz="18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baseline="-39351" sz="1800" spc="-89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-39351" sz="1800" spc="-44">
                          <a:latin typeface="Lucida Sans Unicode"/>
                          <a:cs typeface="Lucida Sans Unicode"/>
                        </a:rPr>
                        <a:t>Segurança</a:t>
                      </a:r>
                      <a:r>
                        <a:rPr dirty="0" baseline="-39351" sz="1800" spc="-82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baseline="-39351" sz="1800" spc="-30">
                          <a:latin typeface="Lucida Sans Unicode"/>
                          <a:cs typeface="Lucida Sans Unicode"/>
                        </a:rPr>
                        <a:t>Institucional</a:t>
                      </a:r>
                      <a:r>
                        <a:rPr dirty="0" baseline="-39351" sz="1800" spc="7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(13.4)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Inserir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na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frota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ao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menos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dois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veículos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movidos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exclusivamente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por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fonte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alternativa até</a:t>
                      </a:r>
                      <a:r>
                        <a:rPr dirty="0" sz="1200" spc="-8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2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final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8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2026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397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2857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0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2100" spc="-50">
                          <a:latin typeface="Arial Black"/>
                          <a:cs typeface="Arial Black"/>
                        </a:rPr>
                        <a:t>0</a:t>
                      </a:r>
                      <a:endParaRPr sz="2100">
                        <a:latin typeface="Arial Black"/>
                        <a:cs typeface="Arial Black"/>
                      </a:endParaRPr>
                    </a:p>
                  </a:txBody>
                  <a:tcPr marL="0" marR="0" marB="0" marT="1092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2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016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sp>
        <p:nvSpPr>
          <p:cNvPr id="37" name="object 37" descr=""/>
          <p:cNvSpPr txBox="1"/>
          <p:nvPr/>
        </p:nvSpPr>
        <p:spPr>
          <a:xfrm>
            <a:off x="1097625" y="8154441"/>
            <a:ext cx="7484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Lucida Sans Unicode"/>
                <a:cs typeface="Lucida Sans Unicode"/>
              </a:rPr>
              <a:t>Secretaria</a:t>
            </a:r>
            <a:r>
              <a:rPr dirty="0" sz="1200" spc="-7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de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 spc="-30">
                <a:latin typeface="Lucida Sans Unicode"/>
                <a:cs typeface="Lucida Sans Unicode"/>
              </a:rPr>
              <a:t>Segurança</a:t>
            </a:r>
            <a:r>
              <a:rPr dirty="0" sz="1200" spc="-70">
                <a:latin typeface="Lucida Sans Unicode"/>
                <a:cs typeface="Lucida Sans Unicode"/>
              </a:rPr>
              <a:t> </a:t>
            </a:r>
            <a:r>
              <a:rPr dirty="0" sz="1200" spc="-20">
                <a:latin typeface="Lucida Sans Unicode"/>
                <a:cs typeface="Lucida Sans Unicode"/>
              </a:rPr>
              <a:t>Institucional</a:t>
            </a:r>
            <a:r>
              <a:rPr dirty="0" sz="1200" spc="470">
                <a:latin typeface="Lucida Sans Unicode"/>
                <a:cs typeface="Lucida Sans Unicode"/>
              </a:rPr>
              <a:t> </a:t>
            </a:r>
            <a:r>
              <a:rPr dirty="0" sz="1200" spc="-65">
                <a:latin typeface="Lucida Sans Unicode"/>
                <a:cs typeface="Lucida Sans Unicode"/>
              </a:rPr>
              <a:t>(13.5)</a:t>
            </a:r>
            <a:r>
              <a:rPr dirty="0" sz="1200" spc="-70">
                <a:latin typeface="Lucida Sans Unicode"/>
                <a:cs typeface="Lucida Sans Unicode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Reduzir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a</a:t>
            </a:r>
            <a:r>
              <a:rPr dirty="0" sz="1200" spc="-70">
                <a:latin typeface="Lucida Sans Unicode"/>
                <a:cs typeface="Lucida Sans Unicode"/>
              </a:rPr>
              <a:t> </a:t>
            </a:r>
            <a:r>
              <a:rPr dirty="0" sz="1200" spc="-20">
                <a:latin typeface="Lucida Sans Unicode"/>
                <a:cs typeface="Lucida Sans Unicode"/>
              </a:rPr>
              <a:t>quantidade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de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veículos</a:t>
            </a:r>
            <a:r>
              <a:rPr dirty="0" sz="1200" spc="-7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em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10%</a:t>
            </a:r>
            <a:r>
              <a:rPr dirty="0" sz="1200" spc="-70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até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o</a:t>
            </a:r>
            <a:r>
              <a:rPr dirty="0" sz="1200" spc="-70">
                <a:latin typeface="Lucida Sans Unicode"/>
                <a:cs typeface="Lucida Sans Unicode"/>
              </a:rPr>
              <a:t> </a:t>
            </a:r>
            <a:r>
              <a:rPr dirty="0" sz="1200" spc="-35">
                <a:latin typeface="Lucida Sans Unicode"/>
                <a:cs typeface="Lucida Sans Unicode"/>
              </a:rPr>
              <a:t>final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de</a:t>
            </a:r>
            <a:r>
              <a:rPr dirty="0" sz="1200" spc="-65">
                <a:latin typeface="Lucida Sans Unicode"/>
                <a:cs typeface="Lucida Sans Unicode"/>
              </a:rPr>
              <a:t> </a:t>
            </a:r>
            <a:r>
              <a:rPr dirty="0" sz="1200" spc="-20">
                <a:latin typeface="Lucida Sans Unicode"/>
                <a:cs typeface="Lucida Sans Unicode"/>
              </a:rPr>
              <a:t>2026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1448413" y="8154536"/>
            <a:ext cx="200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Lucida Sans Unicode"/>
                <a:cs typeface="Lucida Sans Unicode"/>
              </a:rPr>
              <a:t>42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3704216" y="8078241"/>
            <a:ext cx="33083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80">
                <a:latin typeface="Arial Black"/>
                <a:cs typeface="Arial Black"/>
              </a:rPr>
              <a:t>38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6038444" y="8154536"/>
            <a:ext cx="200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Lucida Sans Unicode"/>
                <a:cs typeface="Lucida Sans Unicode"/>
              </a:rPr>
              <a:t>35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41" name="object 41" descr=""/>
          <p:cNvSpPr/>
          <p:nvPr/>
        </p:nvSpPr>
        <p:spPr>
          <a:xfrm>
            <a:off x="3787713" y="6803478"/>
            <a:ext cx="0" cy="584200"/>
          </a:xfrm>
          <a:custGeom>
            <a:avLst/>
            <a:gdLst/>
            <a:ahLst/>
            <a:cxnLst/>
            <a:rect l="l" t="t" r="r" b="b"/>
            <a:pathLst>
              <a:path w="0" h="584200">
                <a:moveTo>
                  <a:pt x="0" y="0"/>
                </a:moveTo>
                <a:lnTo>
                  <a:pt x="0" y="584199"/>
                </a:lnTo>
              </a:path>
            </a:pathLst>
          </a:custGeom>
          <a:ln w="9524">
            <a:solidFill>
              <a:srgbClr val="C2B9B9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grpSp>
        <p:nvGrpSpPr>
          <p:cNvPr id="42" name="object 42" descr=""/>
          <p:cNvGrpSpPr/>
          <p:nvPr/>
        </p:nvGrpSpPr>
        <p:grpSpPr>
          <a:xfrm>
            <a:off x="1053175" y="7470863"/>
            <a:ext cx="16230600" cy="1068070"/>
            <a:chOff x="1053175" y="7470863"/>
            <a:chExt cx="16230600" cy="1068070"/>
          </a:xfrm>
        </p:grpSpPr>
        <p:sp>
          <p:nvSpPr>
            <p:cNvPr id="43" name="object 43" descr=""/>
            <p:cNvSpPr/>
            <p:nvPr/>
          </p:nvSpPr>
          <p:spPr>
            <a:xfrm>
              <a:off x="1053175" y="7976640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5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9524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787713" y="7470863"/>
              <a:ext cx="0" cy="478155"/>
            </a:xfrm>
            <a:custGeom>
              <a:avLst/>
              <a:gdLst/>
              <a:ahLst/>
              <a:cxnLst/>
              <a:rect l="l" t="t" r="r" b="b"/>
              <a:pathLst>
                <a:path w="0" h="478154">
                  <a:moveTo>
                    <a:pt x="0" y="0"/>
                  </a:moveTo>
                  <a:lnTo>
                    <a:pt x="0" y="47815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053172" y="7976640"/>
              <a:ext cx="16230600" cy="28575"/>
            </a:xfrm>
            <a:custGeom>
              <a:avLst/>
              <a:gdLst/>
              <a:ahLst/>
              <a:cxnLst/>
              <a:rect l="l" t="t" r="r" b="b"/>
              <a:pathLst>
                <a:path w="16230600" h="28575">
                  <a:moveTo>
                    <a:pt x="9525" y="19050"/>
                  </a:moveTo>
                  <a:lnTo>
                    <a:pt x="0" y="19050"/>
                  </a:lnTo>
                  <a:lnTo>
                    <a:pt x="0" y="28575"/>
                  </a:lnTo>
                  <a:lnTo>
                    <a:pt x="9525" y="28575"/>
                  </a:lnTo>
                  <a:lnTo>
                    <a:pt x="9525" y="19050"/>
                  </a:lnTo>
                  <a:close/>
                </a:path>
                <a:path w="16230600" h="28575">
                  <a:moveTo>
                    <a:pt x="2739301" y="0"/>
                  </a:moveTo>
                  <a:lnTo>
                    <a:pt x="2729776" y="0"/>
                  </a:lnTo>
                  <a:lnTo>
                    <a:pt x="2729776" y="9525"/>
                  </a:lnTo>
                  <a:lnTo>
                    <a:pt x="2739301" y="9525"/>
                  </a:lnTo>
                  <a:lnTo>
                    <a:pt x="2739301" y="0"/>
                  </a:lnTo>
                  <a:close/>
                </a:path>
                <a:path w="16230600" h="28575">
                  <a:moveTo>
                    <a:pt x="9306458" y="0"/>
                  </a:moveTo>
                  <a:lnTo>
                    <a:pt x="9296933" y="0"/>
                  </a:lnTo>
                  <a:lnTo>
                    <a:pt x="9296933" y="9525"/>
                  </a:lnTo>
                  <a:lnTo>
                    <a:pt x="9306458" y="9525"/>
                  </a:lnTo>
                  <a:lnTo>
                    <a:pt x="9306458" y="0"/>
                  </a:lnTo>
                  <a:close/>
                </a:path>
                <a:path w="16230600" h="28575">
                  <a:moveTo>
                    <a:pt x="11693081" y="0"/>
                  </a:moveTo>
                  <a:lnTo>
                    <a:pt x="11683556" y="0"/>
                  </a:lnTo>
                  <a:lnTo>
                    <a:pt x="11683556" y="9525"/>
                  </a:lnTo>
                  <a:lnTo>
                    <a:pt x="11693081" y="9525"/>
                  </a:lnTo>
                  <a:lnTo>
                    <a:pt x="11693081" y="0"/>
                  </a:lnTo>
                  <a:close/>
                </a:path>
                <a:path w="16230600" h="28575">
                  <a:moveTo>
                    <a:pt x="13949172" y="0"/>
                  </a:moveTo>
                  <a:lnTo>
                    <a:pt x="13939647" y="0"/>
                  </a:lnTo>
                  <a:lnTo>
                    <a:pt x="13939647" y="9525"/>
                  </a:lnTo>
                  <a:lnTo>
                    <a:pt x="13949172" y="9525"/>
                  </a:lnTo>
                  <a:lnTo>
                    <a:pt x="13949172" y="0"/>
                  </a:lnTo>
                  <a:close/>
                </a:path>
                <a:path w="16230600" h="2857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057938" y="8030933"/>
              <a:ext cx="0" cy="462915"/>
            </a:xfrm>
            <a:custGeom>
              <a:avLst/>
              <a:gdLst/>
              <a:ahLst/>
              <a:cxnLst/>
              <a:rect l="l" t="t" r="r" b="b"/>
              <a:pathLst>
                <a:path w="0" h="462915">
                  <a:moveTo>
                    <a:pt x="0" y="0"/>
                  </a:moveTo>
                  <a:lnTo>
                    <a:pt x="0" y="46291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053172" y="7995690"/>
              <a:ext cx="2739390" cy="533400"/>
            </a:xfrm>
            <a:custGeom>
              <a:avLst/>
              <a:gdLst/>
              <a:ahLst/>
              <a:cxnLst/>
              <a:rect l="l" t="t" r="r" b="b"/>
              <a:pathLst>
                <a:path w="2739390" h="533400">
                  <a:moveTo>
                    <a:pt x="9525" y="523875"/>
                  </a:moveTo>
                  <a:lnTo>
                    <a:pt x="0" y="523875"/>
                  </a:lnTo>
                  <a:lnTo>
                    <a:pt x="0" y="533400"/>
                  </a:lnTo>
                  <a:lnTo>
                    <a:pt x="9525" y="533400"/>
                  </a:lnTo>
                  <a:lnTo>
                    <a:pt x="9525" y="523875"/>
                  </a:lnTo>
                  <a:close/>
                </a:path>
                <a:path w="2739390" h="533400">
                  <a:moveTo>
                    <a:pt x="2739301" y="0"/>
                  </a:moveTo>
                  <a:lnTo>
                    <a:pt x="2729776" y="0"/>
                  </a:lnTo>
                  <a:lnTo>
                    <a:pt x="2729776" y="9525"/>
                  </a:lnTo>
                  <a:lnTo>
                    <a:pt x="2739301" y="9525"/>
                  </a:lnTo>
                  <a:lnTo>
                    <a:pt x="2739301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787713" y="8030933"/>
              <a:ext cx="0" cy="462915"/>
            </a:xfrm>
            <a:custGeom>
              <a:avLst/>
              <a:gdLst/>
              <a:ahLst/>
              <a:cxnLst/>
              <a:rect l="l" t="t" r="r" b="b"/>
              <a:pathLst>
                <a:path w="0" h="462915">
                  <a:moveTo>
                    <a:pt x="0" y="0"/>
                  </a:moveTo>
                  <a:lnTo>
                    <a:pt x="0" y="46291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782949" y="7995690"/>
              <a:ext cx="6576695" cy="533400"/>
            </a:xfrm>
            <a:custGeom>
              <a:avLst/>
              <a:gdLst/>
              <a:ahLst/>
              <a:cxnLst/>
              <a:rect l="l" t="t" r="r" b="b"/>
              <a:pathLst>
                <a:path w="6576695" h="533400">
                  <a:moveTo>
                    <a:pt x="9525" y="523875"/>
                  </a:moveTo>
                  <a:lnTo>
                    <a:pt x="0" y="523875"/>
                  </a:lnTo>
                  <a:lnTo>
                    <a:pt x="0" y="533400"/>
                  </a:lnTo>
                  <a:lnTo>
                    <a:pt x="9525" y="533400"/>
                  </a:lnTo>
                  <a:lnTo>
                    <a:pt x="9525" y="523875"/>
                  </a:lnTo>
                  <a:close/>
                </a:path>
                <a:path w="6576695" h="533400">
                  <a:moveTo>
                    <a:pt x="6576682" y="0"/>
                  </a:moveTo>
                  <a:lnTo>
                    <a:pt x="6567157" y="0"/>
                  </a:lnTo>
                  <a:lnTo>
                    <a:pt x="6567157" y="9525"/>
                  </a:lnTo>
                  <a:lnTo>
                    <a:pt x="6576682" y="9525"/>
                  </a:lnTo>
                  <a:lnTo>
                    <a:pt x="6576682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0354875" y="8030933"/>
              <a:ext cx="0" cy="462915"/>
            </a:xfrm>
            <a:custGeom>
              <a:avLst/>
              <a:gdLst/>
              <a:ahLst/>
              <a:cxnLst/>
              <a:rect l="l" t="t" r="r" b="b"/>
              <a:pathLst>
                <a:path w="0" h="462915">
                  <a:moveTo>
                    <a:pt x="0" y="0"/>
                  </a:moveTo>
                  <a:lnTo>
                    <a:pt x="0" y="46291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0350106" y="7995690"/>
              <a:ext cx="2396490" cy="533400"/>
            </a:xfrm>
            <a:custGeom>
              <a:avLst/>
              <a:gdLst/>
              <a:ahLst/>
              <a:cxnLst/>
              <a:rect l="l" t="t" r="r" b="b"/>
              <a:pathLst>
                <a:path w="2396490" h="533400">
                  <a:moveTo>
                    <a:pt x="9525" y="523875"/>
                  </a:moveTo>
                  <a:lnTo>
                    <a:pt x="0" y="523875"/>
                  </a:lnTo>
                  <a:lnTo>
                    <a:pt x="0" y="533400"/>
                  </a:lnTo>
                  <a:lnTo>
                    <a:pt x="9525" y="533400"/>
                  </a:lnTo>
                  <a:lnTo>
                    <a:pt x="9525" y="523875"/>
                  </a:lnTo>
                  <a:close/>
                </a:path>
                <a:path w="2396490" h="533400">
                  <a:moveTo>
                    <a:pt x="2396147" y="0"/>
                  </a:moveTo>
                  <a:lnTo>
                    <a:pt x="2386622" y="0"/>
                  </a:lnTo>
                  <a:lnTo>
                    <a:pt x="2386622" y="9525"/>
                  </a:lnTo>
                  <a:lnTo>
                    <a:pt x="2396147" y="9525"/>
                  </a:lnTo>
                  <a:lnTo>
                    <a:pt x="2396147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2741497" y="8030933"/>
              <a:ext cx="0" cy="462915"/>
            </a:xfrm>
            <a:custGeom>
              <a:avLst/>
              <a:gdLst/>
              <a:ahLst/>
              <a:cxnLst/>
              <a:rect l="l" t="t" r="r" b="b"/>
              <a:pathLst>
                <a:path w="0" h="462915">
                  <a:moveTo>
                    <a:pt x="0" y="0"/>
                  </a:moveTo>
                  <a:lnTo>
                    <a:pt x="0" y="46291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2736729" y="7995690"/>
              <a:ext cx="2265680" cy="533400"/>
            </a:xfrm>
            <a:custGeom>
              <a:avLst/>
              <a:gdLst/>
              <a:ahLst/>
              <a:cxnLst/>
              <a:rect l="l" t="t" r="r" b="b"/>
              <a:pathLst>
                <a:path w="2265680" h="533400">
                  <a:moveTo>
                    <a:pt x="9525" y="523875"/>
                  </a:moveTo>
                  <a:lnTo>
                    <a:pt x="0" y="523875"/>
                  </a:lnTo>
                  <a:lnTo>
                    <a:pt x="0" y="533400"/>
                  </a:lnTo>
                  <a:lnTo>
                    <a:pt x="9525" y="533400"/>
                  </a:lnTo>
                  <a:lnTo>
                    <a:pt x="9525" y="523875"/>
                  </a:lnTo>
                  <a:close/>
                </a:path>
                <a:path w="2265680" h="533400">
                  <a:moveTo>
                    <a:pt x="2265616" y="0"/>
                  </a:moveTo>
                  <a:lnTo>
                    <a:pt x="2256091" y="0"/>
                  </a:lnTo>
                  <a:lnTo>
                    <a:pt x="2256091" y="9525"/>
                  </a:lnTo>
                  <a:lnTo>
                    <a:pt x="2265616" y="9525"/>
                  </a:lnTo>
                  <a:lnTo>
                    <a:pt x="2265616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4997589" y="8030933"/>
              <a:ext cx="0" cy="462915"/>
            </a:xfrm>
            <a:custGeom>
              <a:avLst/>
              <a:gdLst/>
              <a:ahLst/>
              <a:cxnLst/>
              <a:rect l="l" t="t" r="r" b="b"/>
              <a:pathLst>
                <a:path w="0" h="462915">
                  <a:moveTo>
                    <a:pt x="0" y="0"/>
                  </a:moveTo>
                  <a:lnTo>
                    <a:pt x="0" y="46291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4992820" y="7995690"/>
              <a:ext cx="2291080" cy="533400"/>
            </a:xfrm>
            <a:custGeom>
              <a:avLst/>
              <a:gdLst/>
              <a:ahLst/>
              <a:cxnLst/>
              <a:rect l="l" t="t" r="r" b="b"/>
              <a:pathLst>
                <a:path w="2291080" h="533400">
                  <a:moveTo>
                    <a:pt x="9525" y="523875"/>
                  </a:moveTo>
                  <a:lnTo>
                    <a:pt x="0" y="523875"/>
                  </a:lnTo>
                  <a:lnTo>
                    <a:pt x="0" y="533400"/>
                  </a:lnTo>
                  <a:lnTo>
                    <a:pt x="9525" y="533400"/>
                  </a:lnTo>
                  <a:lnTo>
                    <a:pt x="9525" y="523875"/>
                  </a:lnTo>
                  <a:close/>
                </a:path>
                <a:path w="2291080" h="533400">
                  <a:moveTo>
                    <a:pt x="2290953" y="0"/>
                  </a:moveTo>
                  <a:lnTo>
                    <a:pt x="2281428" y="0"/>
                  </a:lnTo>
                  <a:lnTo>
                    <a:pt x="2281428" y="9525"/>
                  </a:lnTo>
                  <a:lnTo>
                    <a:pt x="2290953" y="9525"/>
                  </a:lnTo>
                  <a:lnTo>
                    <a:pt x="2290953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7279013" y="8030933"/>
              <a:ext cx="0" cy="462915"/>
            </a:xfrm>
            <a:custGeom>
              <a:avLst/>
              <a:gdLst/>
              <a:ahLst/>
              <a:cxnLst/>
              <a:rect l="l" t="t" r="r" b="b"/>
              <a:pathLst>
                <a:path w="0" h="462915">
                  <a:moveTo>
                    <a:pt x="0" y="0"/>
                  </a:moveTo>
                  <a:lnTo>
                    <a:pt x="0" y="462915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7274250" y="851956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5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9524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053175" y="7990928"/>
              <a:ext cx="2739390" cy="0"/>
            </a:xfrm>
            <a:custGeom>
              <a:avLst/>
              <a:gdLst/>
              <a:ahLst/>
              <a:cxnLst/>
              <a:rect l="l" t="t" r="r" b="b"/>
              <a:pathLst>
                <a:path w="2739390" h="0">
                  <a:moveTo>
                    <a:pt x="0" y="0"/>
                  </a:moveTo>
                  <a:lnTo>
                    <a:pt x="2739300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53175" y="8533853"/>
              <a:ext cx="2739390" cy="0"/>
            </a:xfrm>
            <a:custGeom>
              <a:avLst/>
              <a:gdLst/>
              <a:ahLst/>
              <a:cxnLst/>
              <a:rect l="l" t="t" r="r" b="b"/>
              <a:pathLst>
                <a:path w="2739390" h="0">
                  <a:moveTo>
                    <a:pt x="0" y="0"/>
                  </a:moveTo>
                  <a:lnTo>
                    <a:pt x="2739300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792475" y="7990928"/>
              <a:ext cx="6567170" cy="0"/>
            </a:xfrm>
            <a:custGeom>
              <a:avLst/>
              <a:gdLst/>
              <a:ahLst/>
              <a:cxnLst/>
              <a:rect l="l" t="t" r="r" b="b"/>
              <a:pathLst>
                <a:path w="6567170" h="0">
                  <a:moveTo>
                    <a:pt x="0" y="0"/>
                  </a:moveTo>
                  <a:lnTo>
                    <a:pt x="6567161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792475" y="8533853"/>
              <a:ext cx="6567170" cy="0"/>
            </a:xfrm>
            <a:custGeom>
              <a:avLst/>
              <a:gdLst/>
              <a:ahLst/>
              <a:cxnLst/>
              <a:rect l="l" t="t" r="r" b="b"/>
              <a:pathLst>
                <a:path w="6567170" h="0">
                  <a:moveTo>
                    <a:pt x="0" y="0"/>
                  </a:moveTo>
                  <a:lnTo>
                    <a:pt x="6567161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0359637" y="7990928"/>
              <a:ext cx="2386965" cy="0"/>
            </a:xfrm>
            <a:custGeom>
              <a:avLst/>
              <a:gdLst/>
              <a:ahLst/>
              <a:cxnLst/>
              <a:rect l="l" t="t" r="r" b="b"/>
              <a:pathLst>
                <a:path w="2386965" h="0">
                  <a:moveTo>
                    <a:pt x="0" y="0"/>
                  </a:moveTo>
                  <a:lnTo>
                    <a:pt x="238662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0359637" y="8533853"/>
              <a:ext cx="2386965" cy="0"/>
            </a:xfrm>
            <a:custGeom>
              <a:avLst/>
              <a:gdLst/>
              <a:ahLst/>
              <a:cxnLst/>
              <a:rect l="l" t="t" r="r" b="b"/>
              <a:pathLst>
                <a:path w="2386965" h="0">
                  <a:moveTo>
                    <a:pt x="0" y="0"/>
                  </a:moveTo>
                  <a:lnTo>
                    <a:pt x="238662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2746260" y="7990928"/>
              <a:ext cx="2256155" cy="0"/>
            </a:xfrm>
            <a:custGeom>
              <a:avLst/>
              <a:gdLst/>
              <a:ahLst/>
              <a:cxnLst/>
              <a:rect l="l" t="t" r="r" b="b"/>
              <a:pathLst>
                <a:path w="2256155" h="0">
                  <a:moveTo>
                    <a:pt x="0" y="0"/>
                  </a:moveTo>
                  <a:lnTo>
                    <a:pt x="225609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2746260" y="8533853"/>
              <a:ext cx="2256155" cy="0"/>
            </a:xfrm>
            <a:custGeom>
              <a:avLst/>
              <a:gdLst/>
              <a:ahLst/>
              <a:cxnLst/>
              <a:rect l="l" t="t" r="r" b="b"/>
              <a:pathLst>
                <a:path w="2256155" h="0">
                  <a:moveTo>
                    <a:pt x="0" y="0"/>
                  </a:moveTo>
                  <a:lnTo>
                    <a:pt x="225609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5002352" y="7990928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5" h="0">
                  <a:moveTo>
                    <a:pt x="0" y="0"/>
                  </a:moveTo>
                  <a:lnTo>
                    <a:pt x="228142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5002352" y="8533853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5" h="0">
                  <a:moveTo>
                    <a:pt x="0" y="0"/>
                  </a:moveTo>
                  <a:lnTo>
                    <a:pt x="228142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8" name="object 68" descr=""/>
          <p:cNvGrpSpPr/>
          <p:nvPr/>
        </p:nvGrpSpPr>
        <p:grpSpPr>
          <a:xfrm>
            <a:off x="0" y="0"/>
            <a:ext cx="18288000" cy="1694180"/>
            <a:chOff x="0" y="0"/>
            <a:chExt cx="18288000" cy="1694180"/>
          </a:xfrm>
        </p:grpSpPr>
        <p:sp>
          <p:nvSpPr>
            <p:cNvPr id="69" name="object 69" descr=""/>
            <p:cNvSpPr/>
            <p:nvPr/>
          </p:nvSpPr>
          <p:spPr>
            <a:xfrm>
              <a:off x="0" y="0"/>
              <a:ext cx="18288000" cy="1676400"/>
            </a:xfrm>
            <a:custGeom>
              <a:avLst/>
              <a:gdLst/>
              <a:ahLst/>
              <a:cxnLst/>
              <a:rect l="l" t="t" r="r" b="b"/>
              <a:pathLst>
                <a:path w="18288000" h="1676400">
                  <a:moveTo>
                    <a:pt x="18287998" y="1676399"/>
                  </a:moveTo>
                  <a:lnTo>
                    <a:pt x="0" y="16763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763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4977936" y="11"/>
              <a:ext cx="3310254" cy="1685289"/>
            </a:xfrm>
            <a:custGeom>
              <a:avLst/>
              <a:gdLst/>
              <a:ahLst/>
              <a:cxnLst/>
              <a:rect l="l" t="t" r="r" b="b"/>
              <a:pathLst>
                <a:path w="3310255" h="1685289">
                  <a:moveTo>
                    <a:pt x="827328" y="857338"/>
                  </a:moveTo>
                  <a:lnTo>
                    <a:pt x="825919" y="808723"/>
                  </a:lnTo>
                  <a:lnTo>
                    <a:pt x="821753" y="760857"/>
                  </a:lnTo>
                  <a:lnTo>
                    <a:pt x="814920" y="713803"/>
                  </a:lnTo>
                  <a:lnTo>
                    <a:pt x="805472" y="667639"/>
                  </a:lnTo>
                  <a:lnTo>
                    <a:pt x="793508" y="622452"/>
                  </a:lnTo>
                  <a:lnTo>
                    <a:pt x="779094" y="578307"/>
                  </a:lnTo>
                  <a:lnTo>
                    <a:pt x="762304" y="535305"/>
                  </a:lnTo>
                  <a:lnTo>
                    <a:pt x="743229" y="493496"/>
                  </a:lnTo>
                  <a:lnTo>
                    <a:pt x="721944" y="452970"/>
                  </a:lnTo>
                  <a:lnTo>
                    <a:pt x="698512" y="413804"/>
                  </a:lnTo>
                  <a:lnTo>
                    <a:pt x="673036" y="376085"/>
                  </a:lnTo>
                  <a:lnTo>
                    <a:pt x="645566" y="339877"/>
                  </a:lnTo>
                  <a:lnTo>
                    <a:pt x="616204" y="305257"/>
                  </a:lnTo>
                  <a:lnTo>
                    <a:pt x="585000" y="272313"/>
                  </a:lnTo>
                  <a:lnTo>
                    <a:pt x="552056" y="241122"/>
                  </a:lnTo>
                  <a:lnTo>
                    <a:pt x="517448" y="211747"/>
                  </a:lnTo>
                  <a:lnTo>
                    <a:pt x="481241" y="184289"/>
                  </a:lnTo>
                  <a:lnTo>
                    <a:pt x="443522" y="158800"/>
                  </a:lnTo>
                  <a:lnTo>
                    <a:pt x="404355" y="135369"/>
                  </a:lnTo>
                  <a:lnTo>
                    <a:pt x="363829" y="114084"/>
                  </a:lnTo>
                  <a:lnTo>
                    <a:pt x="322033" y="95008"/>
                  </a:lnTo>
                  <a:lnTo>
                    <a:pt x="279019" y="78219"/>
                  </a:lnTo>
                  <a:lnTo>
                    <a:pt x="234886" y="63804"/>
                  </a:lnTo>
                  <a:lnTo>
                    <a:pt x="189699" y="51841"/>
                  </a:lnTo>
                  <a:lnTo>
                    <a:pt x="143535" y="42392"/>
                  </a:lnTo>
                  <a:lnTo>
                    <a:pt x="96481" y="35560"/>
                  </a:lnTo>
                  <a:lnTo>
                    <a:pt x="48615" y="31394"/>
                  </a:lnTo>
                  <a:lnTo>
                    <a:pt x="0" y="29984"/>
                  </a:lnTo>
                  <a:lnTo>
                    <a:pt x="0" y="1684667"/>
                  </a:lnTo>
                  <a:lnTo>
                    <a:pt x="48615" y="1683258"/>
                  </a:lnTo>
                  <a:lnTo>
                    <a:pt x="96481" y="1679092"/>
                  </a:lnTo>
                  <a:lnTo>
                    <a:pt x="143535" y="1672259"/>
                  </a:lnTo>
                  <a:lnTo>
                    <a:pt x="189699" y="1662811"/>
                  </a:lnTo>
                  <a:lnTo>
                    <a:pt x="234886" y="1650847"/>
                  </a:lnTo>
                  <a:lnTo>
                    <a:pt x="279019" y="1636433"/>
                  </a:lnTo>
                  <a:lnTo>
                    <a:pt x="322033" y="1619643"/>
                  </a:lnTo>
                  <a:lnTo>
                    <a:pt x="363829" y="1600568"/>
                  </a:lnTo>
                  <a:lnTo>
                    <a:pt x="404355" y="1579283"/>
                  </a:lnTo>
                  <a:lnTo>
                    <a:pt x="443522" y="1555851"/>
                  </a:lnTo>
                  <a:lnTo>
                    <a:pt x="481241" y="1530375"/>
                  </a:lnTo>
                  <a:lnTo>
                    <a:pt x="517448" y="1502905"/>
                  </a:lnTo>
                  <a:lnTo>
                    <a:pt x="552056" y="1473542"/>
                  </a:lnTo>
                  <a:lnTo>
                    <a:pt x="585000" y="1442339"/>
                  </a:lnTo>
                  <a:lnTo>
                    <a:pt x="616204" y="1409395"/>
                  </a:lnTo>
                  <a:lnTo>
                    <a:pt x="645566" y="1374787"/>
                  </a:lnTo>
                  <a:lnTo>
                    <a:pt x="673036" y="1338580"/>
                  </a:lnTo>
                  <a:lnTo>
                    <a:pt x="698512" y="1300848"/>
                  </a:lnTo>
                  <a:lnTo>
                    <a:pt x="721944" y="1261694"/>
                  </a:lnTo>
                  <a:lnTo>
                    <a:pt x="743229" y="1221168"/>
                  </a:lnTo>
                  <a:lnTo>
                    <a:pt x="762304" y="1179372"/>
                  </a:lnTo>
                  <a:lnTo>
                    <a:pt x="779094" y="1136357"/>
                  </a:lnTo>
                  <a:lnTo>
                    <a:pt x="793508" y="1092225"/>
                  </a:lnTo>
                  <a:lnTo>
                    <a:pt x="805472" y="1047038"/>
                  </a:lnTo>
                  <a:lnTo>
                    <a:pt x="814920" y="1000874"/>
                  </a:lnTo>
                  <a:lnTo>
                    <a:pt x="821753" y="953820"/>
                  </a:lnTo>
                  <a:lnTo>
                    <a:pt x="825919" y="905954"/>
                  </a:lnTo>
                  <a:lnTo>
                    <a:pt x="827328" y="857338"/>
                  </a:lnTo>
                  <a:close/>
                </a:path>
                <a:path w="3310255" h="1685289">
                  <a:moveTo>
                    <a:pt x="1655140" y="29984"/>
                  </a:moveTo>
                  <a:lnTo>
                    <a:pt x="1606537" y="31394"/>
                  </a:lnTo>
                  <a:lnTo>
                    <a:pt x="1558658" y="35560"/>
                  </a:lnTo>
                  <a:lnTo>
                    <a:pt x="1511604" y="42392"/>
                  </a:lnTo>
                  <a:lnTo>
                    <a:pt x="1465453" y="51841"/>
                  </a:lnTo>
                  <a:lnTo>
                    <a:pt x="1420266" y="63804"/>
                  </a:lnTo>
                  <a:lnTo>
                    <a:pt x="1376121" y="78219"/>
                  </a:lnTo>
                  <a:lnTo>
                    <a:pt x="1333119" y="95008"/>
                  </a:lnTo>
                  <a:lnTo>
                    <a:pt x="1291310" y="114084"/>
                  </a:lnTo>
                  <a:lnTo>
                    <a:pt x="1250784" y="135369"/>
                  </a:lnTo>
                  <a:lnTo>
                    <a:pt x="1211630" y="158800"/>
                  </a:lnTo>
                  <a:lnTo>
                    <a:pt x="1173899" y="184289"/>
                  </a:lnTo>
                  <a:lnTo>
                    <a:pt x="1137691" y="211747"/>
                  </a:lnTo>
                  <a:lnTo>
                    <a:pt x="1103083" y="241122"/>
                  </a:lnTo>
                  <a:lnTo>
                    <a:pt x="1070140" y="272313"/>
                  </a:lnTo>
                  <a:lnTo>
                    <a:pt x="1038948" y="305257"/>
                  </a:lnTo>
                  <a:lnTo>
                    <a:pt x="1009573" y="339877"/>
                  </a:lnTo>
                  <a:lnTo>
                    <a:pt x="982116" y="376085"/>
                  </a:lnTo>
                  <a:lnTo>
                    <a:pt x="956627" y="413804"/>
                  </a:lnTo>
                  <a:lnTo>
                    <a:pt x="933196" y="452970"/>
                  </a:lnTo>
                  <a:lnTo>
                    <a:pt x="911910" y="493496"/>
                  </a:lnTo>
                  <a:lnTo>
                    <a:pt x="892835" y="535305"/>
                  </a:lnTo>
                  <a:lnTo>
                    <a:pt x="876058" y="578307"/>
                  </a:lnTo>
                  <a:lnTo>
                    <a:pt x="861644" y="622452"/>
                  </a:lnTo>
                  <a:lnTo>
                    <a:pt x="849668" y="667639"/>
                  </a:lnTo>
                  <a:lnTo>
                    <a:pt x="840232" y="713803"/>
                  </a:lnTo>
                  <a:lnTo>
                    <a:pt x="833386" y="760857"/>
                  </a:lnTo>
                  <a:lnTo>
                    <a:pt x="829221" y="808723"/>
                  </a:lnTo>
                  <a:lnTo>
                    <a:pt x="827824" y="857338"/>
                  </a:lnTo>
                  <a:lnTo>
                    <a:pt x="829221" y="905954"/>
                  </a:lnTo>
                  <a:lnTo>
                    <a:pt x="833386" y="953820"/>
                  </a:lnTo>
                  <a:lnTo>
                    <a:pt x="840232" y="1000874"/>
                  </a:lnTo>
                  <a:lnTo>
                    <a:pt x="849668" y="1047038"/>
                  </a:lnTo>
                  <a:lnTo>
                    <a:pt x="861644" y="1092225"/>
                  </a:lnTo>
                  <a:lnTo>
                    <a:pt x="876058" y="1136357"/>
                  </a:lnTo>
                  <a:lnTo>
                    <a:pt x="892835" y="1179372"/>
                  </a:lnTo>
                  <a:lnTo>
                    <a:pt x="911910" y="1221168"/>
                  </a:lnTo>
                  <a:lnTo>
                    <a:pt x="933196" y="1261694"/>
                  </a:lnTo>
                  <a:lnTo>
                    <a:pt x="956627" y="1300848"/>
                  </a:lnTo>
                  <a:lnTo>
                    <a:pt x="982116" y="1338580"/>
                  </a:lnTo>
                  <a:lnTo>
                    <a:pt x="1009573" y="1374787"/>
                  </a:lnTo>
                  <a:lnTo>
                    <a:pt x="1038948" y="1409395"/>
                  </a:lnTo>
                  <a:lnTo>
                    <a:pt x="1070140" y="1442339"/>
                  </a:lnTo>
                  <a:lnTo>
                    <a:pt x="1103083" y="1473542"/>
                  </a:lnTo>
                  <a:lnTo>
                    <a:pt x="1137691" y="1502905"/>
                  </a:lnTo>
                  <a:lnTo>
                    <a:pt x="1173899" y="1530375"/>
                  </a:lnTo>
                  <a:lnTo>
                    <a:pt x="1211630" y="1555851"/>
                  </a:lnTo>
                  <a:lnTo>
                    <a:pt x="1250784" y="1579283"/>
                  </a:lnTo>
                  <a:lnTo>
                    <a:pt x="1291310" y="1600568"/>
                  </a:lnTo>
                  <a:lnTo>
                    <a:pt x="1333119" y="1619643"/>
                  </a:lnTo>
                  <a:lnTo>
                    <a:pt x="1376121" y="1636433"/>
                  </a:lnTo>
                  <a:lnTo>
                    <a:pt x="1420266" y="1650847"/>
                  </a:lnTo>
                  <a:lnTo>
                    <a:pt x="1465453" y="1662811"/>
                  </a:lnTo>
                  <a:lnTo>
                    <a:pt x="1511604" y="1672259"/>
                  </a:lnTo>
                  <a:lnTo>
                    <a:pt x="1558658" y="1679092"/>
                  </a:lnTo>
                  <a:lnTo>
                    <a:pt x="1606537" y="1683258"/>
                  </a:lnTo>
                  <a:lnTo>
                    <a:pt x="1655140" y="1684667"/>
                  </a:lnTo>
                  <a:lnTo>
                    <a:pt x="1655140" y="29984"/>
                  </a:lnTo>
                  <a:close/>
                </a:path>
                <a:path w="3310255" h="1685289">
                  <a:moveTo>
                    <a:pt x="3309912" y="0"/>
                  </a:moveTo>
                  <a:lnTo>
                    <a:pt x="2482583" y="0"/>
                  </a:lnTo>
                  <a:lnTo>
                    <a:pt x="1655267" y="0"/>
                  </a:lnTo>
                  <a:lnTo>
                    <a:pt x="3309912" y="1654670"/>
                  </a:lnTo>
                  <a:lnTo>
                    <a:pt x="33099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4145564" y="29963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9168475" y="17989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1657349" y="1666874"/>
                  </a:moveTo>
                  <a:lnTo>
                    <a:pt x="0" y="1666874"/>
                  </a:lnTo>
                  <a:lnTo>
                    <a:pt x="0" y="0"/>
                  </a:lnTo>
                  <a:lnTo>
                    <a:pt x="1657349" y="0"/>
                  </a:lnTo>
                  <a:lnTo>
                    <a:pt x="1657349" y="166687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644253" y="535952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0826484" y="0"/>
              <a:ext cx="3318510" cy="1654810"/>
            </a:xfrm>
            <a:custGeom>
              <a:avLst/>
              <a:gdLst/>
              <a:ahLst/>
              <a:cxnLst/>
              <a:rect l="l" t="t" r="r" b="b"/>
              <a:pathLst>
                <a:path w="3318509" h="1654810">
                  <a:moveTo>
                    <a:pt x="1663611" y="822883"/>
                  </a:moveTo>
                  <a:lnTo>
                    <a:pt x="1662188" y="774001"/>
                  </a:lnTo>
                  <a:lnTo>
                    <a:pt x="1658010" y="725868"/>
                  </a:lnTo>
                  <a:lnTo>
                    <a:pt x="1651127" y="678561"/>
                  </a:lnTo>
                  <a:lnTo>
                    <a:pt x="1641640" y="632155"/>
                  </a:lnTo>
                  <a:lnTo>
                    <a:pt x="1629600" y="586714"/>
                  </a:lnTo>
                  <a:lnTo>
                    <a:pt x="1615109" y="542340"/>
                  </a:lnTo>
                  <a:lnTo>
                    <a:pt x="1598244" y="499097"/>
                  </a:lnTo>
                  <a:lnTo>
                    <a:pt x="1579067" y="457073"/>
                  </a:lnTo>
                  <a:lnTo>
                    <a:pt x="1557655" y="416331"/>
                  </a:lnTo>
                  <a:lnTo>
                    <a:pt x="1534109" y="376961"/>
                  </a:lnTo>
                  <a:lnTo>
                    <a:pt x="1508480" y="339026"/>
                  </a:lnTo>
                  <a:lnTo>
                    <a:pt x="1480870" y="302628"/>
                  </a:lnTo>
                  <a:lnTo>
                    <a:pt x="1451343" y="267817"/>
                  </a:lnTo>
                  <a:lnTo>
                    <a:pt x="1419974" y="234696"/>
                  </a:lnTo>
                  <a:lnTo>
                    <a:pt x="1386852" y="203339"/>
                  </a:lnTo>
                  <a:lnTo>
                    <a:pt x="1352054" y="173812"/>
                  </a:lnTo>
                  <a:lnTo>
                    <a:pt x="1315656" y="146189"/>
                  </a:lnTo>
                  <a:lnTo>
                    <a:pt x="1277721" y="120573"/>
                  </a:lnTo>
                  <a:lnTo>
                    <a:pt x="1238351" y="97028"/>
                  </a:lnTo>
                  <a:lnTo>
                    <a:pt x="1197610" y="75615"/>
                  </a:lnTo>
                  <a:lnTo>
                    <a:pt x="1155573" y="56438"/>
                  </a:lnTo>
                  <a:lnTo>
                    <a:pt x="1112329" y="39560"/>
                  </a:lnTo>
                  <a:lnTo>
                    <a:pt x="1067955" y="25069"/>
                  </a:lnTo>
                  <a:lnTo>
                    <a:pt x="1022527" y="13042"/>
                  </a:lnTo>
                  <a:lnTo>
                    <a:pt x="976122" y="3543"/>
                  </a:lnTo>
                  <a:lnTo>
                    <a:pt x="951763" y="0"/>
                  </a:lnTo>
                  <a:lnTo>
                    <a:pt x="831799" y="0"/>
                  </a:lnTo>
                  <a:lnTo>
                    <a:pt x="831799" y="822883"/>
                  </a:lnTo>
                  <a:lnTo>
                    <a:pt x="0" y="822883"/>
                  </a:lnTo>
                  <a:lnTo>
                    <a:pt x="1422" y="871753"/>
                  </a:lnTo>
                  <a:lnTo>
                    <a:pt x="5600" y="919886"/>
                  </a:lnTo>
                  <a:lnTo>
                    <a:pt x="12484" y="967193"/>
                  </a:lnTo>
                  <a:lnTo>
                    <a:pt x="21971" y="1013599"/>
                  </a:lnTo>
                  <a:lnTo>
                    <a:pt x="34010" y="1059027"/>
                  </a:lnTo>
                  <a:lnTo>
                    <a:pt x="48501" y="1103401"/>
                  </a:lnTo>
                  <a:lnTo>
                    <a:pt x="65366" y="1146644"/>
                  </a:lnTo>
                  <a:lnTo>
                    <a:pt x="84556" y="1188681"/>
                  </a:lnTo>
                  <a:lnTo>
                    <a:pt x="105956" y="1229423"/>
                  </a:lnTo>
                  <a:lnTo>
                    <a:pt x="129501" y="1268793"/>
                  </a:lnTo>
                  <a:lnTo>
                    <a:pt x="155130" y="1306715"/>
                  </a:lnTo>
                  <a:lnTo>
                    <a:pt x="182740" y="1343126"/>
                  </a:lnTo>
                  <a:lnTo>
                    <a:pt x="212267" y="1377924"/>
                  </a:lnTo>
                  <a:lnTo>
                    <a:pt x="243636" y="1411046"/>
                  </a:lnTo>
                  <a:lnTo>
                    <a:pt x="276758" y="1442402"/>
                  </a:lnTo>
                  <a:lnTo>
                    <a:pt x="311556" y="1471930"/>
                  </a:lnTo>
                  <a:lnTo>
                    <a:pt x="347954" y="1499552"/>
                  </a:lnTo>
                  <a:lnTo>
                    <a:pt x="385889" y="1525168"/>
                  </a:lnTo>
                  <a:lnTo>
                    <a:pt x="425259" y="1548726"/>
                  </a:lnTo>
                  <a:lnTo>
                    <a:pt x="466001" y="1570126"/>
                  </a:lnTo>
                  <a:lnTo>
                    <a:pt x="508025" y="1589303"/>
                  </a:lnTo>
                  <a:lnTo>
                    <a:pt x="551268" y="1606181"/>
                  </a:lnTo>
                  <a:lnTo>
                    <a:pt x="595642" y="1620672"/>
                  </a:lnTo>
                  <a:lnTo>
                    <a:pt x="641083" y="1632699"/>
                  </a:lnTo>
                  <a:lnTo>
                    <a:pt x="687489" y="1642198"/>
                  </a:lnTo>
                  <a:lnTo>
                    <a:pt x="734796" y="1649082"/>
                  </a:lnTo>
                  <a:lnTo>
                    <a:pt x="782929" y="1653260"/>
                  </a:lnTo>
                  <a:lnTo>
                    <a:pt x="831799" y="1654670"/>
                  </a:lnTo>
                  <a:lnTo>
                    <a:pt x="880668" y="1653260"/>
                  </a:lnTo>
                  <a:lnTo>
                    <a:pt x="928801" y="1649082"/>
                  </a:lnTo>
                  <a:lnTo>
                    <a:pt x="976122" y="1642198"/>
                  </a:lnTo>
                  <a:lnTo>
                    <a:pt x="1022527" y="1632699"/>
                  </a:lnTo>
                  <a:lnTo>
                    <a:pt x="1067955" y="1620672"/>
                  </a:lnTo>
                  <a:lnTo>
                    <a:pt x="1112329" y="1606181"/>
                  </a:lnTo>
                  <a:lnTo>
                    <a:pt x="1155573" y="1589303"/>
                  </a:lnTo>
                  <a:lnTo>
                    <a:pt x="1197610" y="1570126"/>
                  </a:lnTo>
                  <a:lnTo>
                    <a:pt x="1238351" y="1548726"/>
                  </a:lnTo>
                  <a:lnTo>
                    <a:pt x="1277721" y="1525168"/>
                  </a:lnTo>
                  <a:lnTo>
                    <a:pt x="1315656" y="1499552"/>
                  </a:lnTo>
                  <a:lnTo>
                    <a:pt x="1352054" y="1471930"/>
                  </a:lnTo>
                  <a:lnTo>
                    <a:pt x="1386852" y="1442402"/>
                  </a:lnTo>
                  <a:lnTo>
                    <a:pt x="1419974" y="1411046"/>
                  </a:lnTo>
                  <a:lnTo>
                    <a:pt x="1451343" y="1377924"/>
                  </a:lnTo>
                  <a:lnTo>
                    <a:pt x="1480870" y="1343126"/>
                  </a:lnTo>
                  <a:lnTo>
                    <a:pt x="1508480" y="1306715"/>
                  </a:lnTo>
                  <a:lnTo>
                    <a:pt x="1534109" y="1268793"/>
                  </a:lnTo>
                  <a:lnTo>
                    <a:pt x="1557655" y="1229423"/>
                  </a:lnTo>
                  <a:lnTo>
                    <a:pt x="1579067" y="1188681"/>
                  </a:lnTo>
                  <a:lnTo>
                    <a:pt x="1598244" y="1146644"/>
                  </a:lnTo>
                  <a:lnTo>
                    <a:pt x="1615109" y="1103401"/>
                  </a:lnTo>
                  <a:lnTo>
                    <a:pt x="1629600" y="1059027"/>
                  </a:lnTo>
                  <a:lnTo>
                    <a:pt x="1641640" y="1013599"/>
                  </a:lnTo>
                  <a:lnTo>
                    <a:pt x="1651127" y="967193"/>
                  </a:lnTo>
                  <a:lnTo>
                    <a:pt x="1658010" y="919886"/>
                  </a:lnTo>
                  <a:lnTo>
                    <a:pt x="1662188" y="871753"/>
                  </a:lnTo>
                  <a:lnTo>
                    <a:pt x="1663611" y="822883"/>
                  </a:lnTo>
                  <a:close/>
                </a:path>
                <a:path w="3318509" h="1654810">
                  <a:moveTo>
                    <a:pt x="3318408" y="827354"/>
                  </a:moveTo>
                  <a:lnTo>
                    <a:pt x="2491079" y="12"/>
                  </a:lnTo>
                  <a:lnTo>
                    <a:pt x="1663750" y="827354"/>
                  </a:lnTo>
                  <a:lnTo>
                    <a:pt x="2491079" y="1654683"/>
                  </a:lnTo>
                  <a:lnTo>
                    <a:pt x="3318408" y="82735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1016000" y="609483"/>
            <a:ext cx="757809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40" b="0">
                <a:solidFill>
                  <a:srgbClr val="FFFFFF"/>
                </a:solidFill>
                <a:latin typeface="Arial MT"/>
                <a:cs typeface="Arial MT"/>
              </a:rPr>
              <a:t>Deslocamento</a:t>
            </a:r>
            <a:r>
              <a:rPr dirty="0" sz="2600" spc="-14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10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80" b="0">
                <a:solidFill>
                  <a:srgbClr val="FFFFFF"/>
                </a:solidFill>
                <a:latin typeface="Arial MT"/>
                <a:cs typeface="Arial MT"/>
              </a:rPr>
              <a:t>pessoal</a:t>
            </a:r>
            <a:r>
              <a:rPr dirty="0" sz="2600" spc="-9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40" b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600" spc="-70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 b="0">
                <a:solidFill>
                  <a:srgbClr val="FFFFFF"/>
                </a:solidFill>
                <a:latin typeface="Arial MT"/>
                <a:cs typeface="Arial MT"/>
              </a:rPr>
              <a:t>serviço,</a:t>
            </a:r>
            <a:r>
              <a:rPr dirty="0" sz="2600" spc="-9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75" b="0">
                <a:solidFill>
                  <a:srgbClr val="FFFFFF"/>
                </a:solidFill>
                <a:latin typeface="Arial MT"/>
                <a:cs typeface="Arial MT"/>
              </a:rPr>
              <a:t>bens</a:t>
            </a:r>
            <a:r>
              <a:rPr dirty="0" sz="2600" spc="-100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 b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Arial MT"/>
                <a:cs typeface="Arial MT"/>
              </a:rPr>
              <a:t>materiais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76" name="object 7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67019" y="7375993"/>
            <a:ext cx="13541375" cy="0"/>
          </a:xfrm>
          <a:custGeom>
            <a:avLst/>
            <a:gdLst/>
            <a:ahLst/>
            <a:cxnLst/>
            <a:rect l="l" t="t" r="r" b="b"/>
            <a:pathLst>
              <a:path w="13541375" h="0">
                <a:moveTo>
                  <a:pt x="0" y="0"/>
                </a:moveTo>
                <a:lnTo>
                  <a:pt x="13540986" y="0"/>
                </a:lnTo>
              </a:path>
            </a:pathLst>
          </a:custGeom>
          <a:ln w="15481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67019" y="6540000"/>
            <a:ext cx="13541375" cy="0"/>
          </a:xfrm>
          <a:custGeom>
            <a:avLst/>
            <a:gdLst/>
            <a:ahLst/>
            <a:cxnLst/>
            <a:rect l="l" t="t" r="r" b="b"/>
            <a:pathLst>
              <a:path w="13541375" h="0">
                <a:moveTo>
                  <a:pt x="0" y="0"/>
                </a:moveTo>
                <a:lnTo>
                  <a:pt x="13540986" y="0"/>
                </a:lnTo>
              </a:path>
            </a:pathLst>
          </a:custGeom>
          <a:ln w="15481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67019" y="5704008"/>
            <a:ext cx="13541375" cy="0"/>
          </a:xfrm>
          <a:custGeom>
            <a:avLst/>
            <a:gdLst/>
            <a:ahLst/>
            <a:cxnLst/>
            <a:rect l="l" t="t" r="r" b="b"/>
            <a:pathLst>
              <a:path w="13541375" h="0">
                <a:moveTo>
                  <a:pt x="0" y="0"/>
                </a:moveTo>
                <a:lnTo>
                  <a:pt x="13540986" y="0"/>
                </a:lnTo>
              </a:path>
            </a:pathLst>
          </a:custGeom>
          <a:ln w="15481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567019" y="4868016"/>
            <a:ext cx="13541375" cy="0"/>
          </a:xfrm>
          <a:custGeom>
            <a:avLst/>
            <a:gdLst/>
            <a:ahLst/>
            <a:cxnLst/>
            <a:rect l="l" t="t" r="r" b="b"/>
            <a:pathLst>
              <a:path w="13541375" h="0">
                <a:moveTo>
                  <a:pt x="0" y="0"/>
                </a:moveTo>
                <a:lnTo>
                  <a:pt x="13540986" y="0"/>
                </a:lnTo>
              </a:path>
            </a:pathLst>
          </a:custGeom>
          <a:ln w="15481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567019" y="4032024"/>
            <a:ext cx="13541375" cy="0"/>
          </a:xfrm>
          <a:custGeom>
            <a:avLst/>
            <a:gdLst/>
            <a:ahLst/>
            <a:cxnLst/>
            <a:rect l="l" t="t" r="r" b="b"/>
            <a:pathLst>
              <a:path w="13541375" h="0">
                <a:moveTo>
                  <a:pt x="0" y="0"/>
                </a:moveTo>
                <a:lnTo>
                  <a:pt x="13540986" y="0"/>
                </a:lnTo>
              </a:path>
            </a:pathLst>
          </a:custGeom>
          <a:ln w="15481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567019" y="3180551"/>
            <a:ext cx="13541375" cy="0"/>
          </a:xfrm>
          <a:custGeom>
            <a:avLst/>
            <a:gdLst/>
            <a:ahLst/>
            <a:cxnLst/>
            <a:rect l="l" t="t" r="r" b="b"/>
            <a:pathLst>
              <a:path w="13541375" h="0">
                <a:moveTo>
                  <a:pt x="0" y="0"/>
                </a:moveTo>
                <a:lnTo>
                  <a:pt x="13540986" y="0"/>
                </a:lnTo>
              </a:path>
            </a:pathLst>
          </a:custGeom>
          <a:ln w="15481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696080" y="4279530"/>
            <a:ext cx="0" cy="248285"/>
          </a:xfrm>
          <a:custGeom>
            <a:avLst/>
            <a:gdLst/>
            <a:ahLst/>
            <a:cxnLst/>
            <a:rect l="l" t="t" r="r" b="b"/>
            <a:pathLst>
              <a:path w="0" h="248285">
                <a:moveTo>
                  <a:pt x="0" y="0"/>
                </a:moveTo>
                <a:lnTo>
                  <a:pt x="0" y="247701"/>
                </a:lnTo>
              </a:path>
            </a:pathLst>
          </a:custGeom>
          <a:ln w="15475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952653" y="4279530"/>
            <a:ext cx="0" cy="248285"/>
          </a:xfrm>
          <a:custGeom>
            <a:avLst/>
            <a:gdLst/>
            <a:ahLst/>
            <a:cxnLst/>
            <a:rect l="l" t="t" r="r" b="b"/>
            <a:pathLst>
              <a:path w="0" h="248285">
                <a:moveTo>
                  <a:pt x="0" y="0"/>
                </a:moveTo>
                <a:lnTo>
                  <a:pt x="0" y="247701"/>
                </a:lnTo>
              </a:path>
            </a:pathLst>
          </a:custGeom>
          <a:ln w="15475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209226" y="4279530"/>
            <a:ext cx="0" cy="248285"/>
          </a:xfrm>
          <a:custGeom>
            <a:avLst/>
            <a:gdLst/>
            <a:ahLst/>
            <a:cxnLst/>
            <a:rect l="l" t="t" r="r" b="b"/>
            <a:pathLst>
              <a:path w="0" h="248285">
                <a:moveTo>
                  <a:pt x="0" y="0"/>
                </a:moveTo>
                <a:lnTo>
                  <a:pt x="0" y="247701"/>
                </a:lnTo>
              </a:path>
            </a:pathLst>
          </a:custGeom>
          <a:ln w="15475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9465799" y="4279530"/>
            <a:ext cx="0" cy="248285"/>
          </a:xfrm>
          <a:custGeom>
            <a:avLst/>
            <a:gdLst/>
            <a:ahLst/>
            <a:cxnLst/>
            <a:rect l="l" t="t" r="r" b="b"/>
            <a:pathLst>
              <a:path w="0" h="248285">
                <a:moveTo>
                  <a:pt x="0" y="0"/>
                </a:moveTo>
                <a:lnTo>
                  <a:pt x="0" y="247701"/>
                </a:lnTo>
              </a:path>
            </a:pathLst>
          </a:custGeom>
          <a:ln w="15475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1722372" y="3693179"/>
            <a:ext cx="0" cy="248285"/>
          </a:xfrm>
          <a:custGeom>
            <a:avLst/>
            <a:gdLst/>
            <a:ahLst/>
            <a:cxnLst/>
            <a:rect l="l" t="t" r="r" b="b"/>
            <a:pathLst>
              <a:path w="0" h="248285">
                <a:moveTo>
                  <a:pt x="0" y="0"/>
                </a:moveTo>
                <a:lnTo>
                  <a:pt x="0" y="247701"/>
                </a:lnTo>
              </a:path>
            </a:pathLst>
          </a:custGeom>
          <a:ln w="15475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2573239" y="3925399"/>
            <a:ext cx="11421745" cy="701675"/>
            <a:chOff x="2573239" y="3925399"/>
            <a:chExt cx="11421745" cy="701675"/>
          </a:xfrm>
        </p:grpSpPr>
        <p:sp>
          <p:nvSpPr>
            <p:cNvPr id="14" name="object 14" descr=""/>
            <p:cNvSpPr/>
            <p:nvPr/>
          </p:nvSpPr>
          <p:spPr>
            <a:xfrm>
              <a:off x="13978946" y="4363294"/>
              <a:ext cx="0" cy="248285"/>
            </a:xfrm>
            <a:custGeom>
              <a:avLst/>
              <a:gdLst/>
              <a:ahLst/>
              <a:cxnLst/>
              <a:rect l="l" t="t" r="r" b="b"/>
              <a:pathLst>
                <a:path w="0" h="248285">
                  <a:moveTo>
                    <a:pt x="0" y="0"/>
                  </a:moveTo>
                  <a:lnTo>
                    <a:pt x="0" y="247701"/>
                  </a:lnTo>
                </a:path>
              </a:pathLst>
            </a:custGeom>
            <a:ln w="15475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696080" y="3940881"/>
              <a:ext cx="11283315" cy="670560"/>
            </a:xfrm>
            <a:custGeom>
              <a:avLst/>
              <a:gdLst/>
              <a:ahLst/>
              <a:cxnLst/>
              <a:rect l="l" t="t" r="r" b="b"/>
              <a:pathLst>
                <a:path w="11283315" h="670560">
                  <a:moveTo>
                    <a:pt x="0" y="586350"/>
                  </a:moveTo>
                  <a:lnTo>
                    <a:pt x="2256573" y="586350"/>
                  </a:lnTo>
                  <a:lnTo>
                    <a:pt x="4513146" y="586350"/>
                  </a:lnTo>
                  <a:lnTo>
                    <a:pt x="6769719" y="586350"/>
                  </a:lnTo>
                  <a:lnTo>
                    <a:pt x="9026292" y="0"/>
                  </a:lnTo>
                  <a:lnTo>
                    <a:pt x="11282866" y="670114"/>
                  </a:lnTo>
                </a:path>
              </a:pathLst>
            </a:custGeom>
            <a:ln w="30962">
              <a:solidFill>
                <a:srgbClr val="56BF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3239" y="4091339"/>
              <a:ext cx="246165" cy="18238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9812" y="4091339"/>
              <a:ext cx="246165" cy="18238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385" y="4091339"/>
              <a:ext cx="246165" cy="18238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42958" y="4091339"/>
              <a:ext cx="246165" cy="182381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18881" y="3529416"/>
            <a:ext cx="169504" cy="132800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56106" y="4175103"/>
            <a:ext cx="238428" cy="182381"/>
          </a:xfrm>
          <a:prstGeom prst="rect">
            <a:avLst/>
          </a:prstGeom>
        </p:spPr>
      </p:pic>
      <p:sp>
        <p:nvSpPr>
          <p:cNvPr id="22" name="object 22" descr=""/>
          <p:cNvSpPr/>
          <p:nvPr/>
        </p:nvSpPr>
        <p:spPr>
          <a:xfrm>
            <a:off x="1418842" y="7380782"/>
            <a:ext cx="50800" cy="16510"/>
          </a:xfrm>
          <a:custGeom>
            <a:avLst/>
            <a:gdLst/>
            <a:ahLst/>
            <a:cxnLst/>
            <a:rect l="l" t="t" r="r" b="b"/>
            <a:pathLst>
              <a:path w="50800" h="16509">
                <a:moveTo>
                  <a:pt x="50295" y="16448"/>
                </a:moveTo>
                <a:lnTo>
                  <a:pt x="0" y="16448"/>
                </a:lnTo>
                <a:lnTo>
                  <a:pt x="0" y="0"/>
                </a:lnTo>
                <a:lnTo>
                  <a:pt x="50295" y="0"/>
                </a:lnTo>
                <a:lnTo>
                  <a:pt x="50295" y="16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object 2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8596" y="6465973"/>
            <a:ext cx="182319" cy="135703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63846" y="5628330"/>
            <a:ext cx="197069" cy="135703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6023" y="4790687"/>
            <a:ext cx="194893" cy="135945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0703" y="3953044"/>
            <a:ext cx="200213" cy="135703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66023" y="3115400"/>
            <a:ext cx="194893" cy="135703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53715" y="7503181"/>
            <a:ext cx="1063693" cy="174406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350804" y="7503181"/>
            <a:ext cx="1192815" cy="137396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10870" y="7503181"/>
            <a:ext cx="996471" cy="171504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046996" y="7503181"/>
            <a:ext cx="831803" cy="137396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490745" y="7503181"/>
            <a:ext cx="955365" cy="174406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278179" y="7503181"/>
            <a:ext cx="888143" cy="137396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1016000" y="609483"/>
            <a:ext cx="7578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40">
                <a:solidFill>
                  <a:srgbClr val="FFFFFF"/>
                </a:solidFill>
                <a:latin typeface="Arial MT"/>
                <a:cs typeface="Arial MT"/>
              </a:rPr>
              <a:t>Deslocamento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80">
                <a:solidFill>
                  <a:srgbClr val="FFFFFF"/>
                </a:solidFill>
                <a:latin typeface="Arial MT"/>
                <a:cs typeface="Arial MT"/>
              </a:rPr>
              <a:t>pessoal</a:t>
            </a:r>
            <a:r>
              <a:rPr dirty="0" sz="26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4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serviço,</a:t>
            </a:r>
            <a:r>
              <a:rPr dirty="0" sz="26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Arial MT"/>
                <a:cs typeface="Arial MT"/>
              </a:rPr>
              <a:t>bens</a:t>
            </a:r>
            <a:r>
              <a:rPr dirty="0" sz="2600" spc="-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materiais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63256" y="2584084"/>
            <a:ext cx="3224689" cy="242863"/>
          </a:xfrm>
          <a:prstGeom prst="rect">
            <a:avLst/>
          </a:prstGeom>
        </p:spPr>
      </p:pic>
      <p:sp>
        <p:nvSpPr>
          <p:cNvPr id="36" name="object 36" descr=""/>
          <p:cNvSpPr txBox="1"/>
          <p:nvPr/>
        </p:nvSpPr>
        <p:spPr>
          <a:xfrm>
            <a:off x="1040475" y="8041432"/>
            <a:ext cx="613664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30">
                <a:solidFill>
                  <a:srgbClr val="C4182D"/>
                </a:solidFill>
                <a:latin typeface="Arial MT"/>
                <a:cs typeface="Arial MT"/>
              </a:rPr>
              <a:t>Gráficos</a:t>
            </a:r>
            <a:r>
              <a:rPr dirty="0" sz="2600" spc="-155">
                <a:solidFill>
                  <a:srgbClr val="C4182D"/>
                </a:solidFill>
                <a:latin typeface="Arial MT"/>
                <a:cs typeface="Arial MT"/>
              </a:rPr>
              <a:t> </a:t>
            </a:r>
            <a:r>
              <a:rPr dirty="0" sz="2600" spc="-25">
                <a:solidFill>
                  <a:srgbClr val="C4182D"/>
                </a:solidFill>
                <a:latin typeface="Arial MT"/>
                <a:cs typeface="Arial MT"/>
              </a:rPr>
              <a:t>anteriores</a:t>
            </a:r>
            <a:r>
              <a:rPr dirty="0" sz="2600" spc="-100">
                <a:solidFill>
                  <a:srgbClr val="C4182D"/>
                </a:solidFill>
                <a:latin typeface="Arial MT"/>
                <a:cs typeface="Arial MT"/>
              </a:rPr>
              <a:t> </a:t>
            </a:r>
            <a:r>
              <a:rPr dirty="0" sz="2600" spc="-160">
                <a:solidFill>
                  <a:srgbClr val="C4182D"/>
                </a:solidFill>
                <a:latin typeface="Arial MT"/>
                <a:cs typeface="Arial MT"/>
              </a:rPr>
              <a:t>à</a:t>
            </a:r>
            <a:r>
              <a:rPr dirty="0" sz="2600" spc="-40">
                <a:solidFill>
                  <a:srgbClr val="C4182D"/>
                </a:solidFill>
                <a:latin typeface="Arial MT"/>
                <a:cs typeface="Arial MT"/>
              </a:rPr>
              <a:t> </a:t>
            </a:r>
            <a:r>
              <a:rPr dirty="0" sz="2600" spc="-60">
                <a:solidFill>
                  <a:srgbClr val="C4182D"/>
                </a:solidFill>
                <a:latin typeface="Arial MT"/>
                <a:cs typeface="Arial MT"/>
              </a:rPr>
              <a:t>manifestação</a:t>
            </a:r>
            <a:r>
              <a:rPr dirty="0" sz="2600" spc="-95">
                <a:solidFill>
                  <a:srgbClr val="C4182D"/>
                </a:solidFill>
                <a:latin typeface="Arial MT"/>
                <a:cs typeface="Arial MT"/>
              </a:rPr>
              <a:t> </a:t>
            </a:r>
            <a:r>
              <a:rPr dirty="0" sz="2600" spc="-55">
                <a:solidFill>
                  <a:srgbClr val="C4182D"/>
                </a:solidFill>
                <a:latin typeface="Arial MT"/>
                <a:cs typeface="Arial MT"/>
              </a:rPr>
              <a:t>da</a:t>
            </a:r>
            <a:r>
              <a:rPr dirty="0" sz="2600" spc="-100">
                <a:solidFill>
                  <a:srgbClr val="C4182D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C4182D"/>
                </a:solidFill>
                <a:latin typeface="Arial MT"/>
                <a:cs typeface="Arial MT"/>
              </a:rPr>
              <a:t>área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4900" y="2670617"/>
            <a:ext cx="1585595" cy="410591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300" spc="-155">
                <a:latin typeface="Arial Black"/>
                <a:cs typeface="Arial Black"/>
              </a:rPr>
              <a:t>Meta</a:t>
            </a:r>
            <a:r>
              <a:rPr dirty="0" sz="2300" spc="-204">
                <a:latin typeface="Arial Black"/>
                <a:cs typeface="Arial Black"/>
              </a:rPr>
              <a:t> </a:t>
            </a:r>
            <a:r>
              <a:rPr dirty="0" sz="2300" spc="-145">
                <a:latin typeface="Arial Black"/>
                <a:cs typeface="Arial Black"/>
              </a:rPr>
              <a:t>anual</a:t>
            </a:r>
            <a:endParaRPr sz="2300">
              <a:latin typeface="Arial Black"/>
              <a:cs typeface="Arial Black"/>
            </a:endParaRPr>
          </a:p>
          <a:p>
            <a:pPr marR="340995">
              <a:lnSpc>
                <a:spcPct val="217000"/>
              </a:lnSpc>
            </a:pPr>
            <a:r>
              <a:rPr dirty="0" sz="2300" spc="-10">
                <a:latin typeface="Arial Black"/>
                <a:cs typeface="Arial Black"/>
              </a:rPr>
              <a:t>Diesel </a:t>
            </a:r>
            <a:r>
              <a:rPr dirty="0" sz="2300" spc="-20">
                <a:latin typeface="Arial Black"/>
                <a:cs typeface="Arial Black"/>
              </a:rPr>
              <a:t>Flex </a:t>
            </a:r>
            <a:r>
              <a:rPr dirty="0" sz="2300" spc="-170">
                <a:latin typeface="Arial Black"/>
                <a:cs typeface="Arial Black"/>
              </a:rPr>
              <a:t>Gasolina</a:t>
            </a:r>
            <a:endParaRPr sz="2300">
              <a:latin typeface="Arial Black"/>
              <a:cs typeface="Arial Black"/>
            </a:endParaRPr>
          </a:p>
          <a:p>
            <a:pPr marR="494665">
              <a:lnSpc>
                <a:spcPct val="189800"/>
              </a:lnSpc>
              <a:spcBef>
                <a:spcPts val="750"/>
              </a:spcBef>
            </a:pPr>
            <a:r>
              <a:rPr dirty="0" sz="2300" spc="-90">
                <a:latin typeface="Arial Black"/>
                <a:cs typeface="Arial Black"/>
              </a:rPr>
              <a:t>Híbrido </a:t>
            </a:r>
            <a:r>
              <a:rPr dirty="0" sz="2300" spc="-10">
                <a:latin typeface="Arial Black"/>
                <a:cs typeface="Arial Black"/>
              </a:rPr>
              <a:t>Total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886053" y="2670617"/>
            <a:ext cx="1607820" cy="410591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2300" spc="-170">
                <a:latin typeface="Arial Black"/>
                <a:cs typeface="Arial Black"/>
              </a:rPr>
              <a:t>38</a:t>
            </a:r>
            <a:r>
              <a:rPr dirty="0" sz="2300" spc="-215">
                <a:latin typeface="Arial Black"/>
                <a:cs typeface="Arial Black"/>
              </a:rPr>
              <a:t> </a:t>
            </a:r>
            <a:r>
              <a:rPr dirty="0" sz="2300" spc="-150">
                <a:latin typeface="Arial Black"/>
                <a:cs typeface="Arial Black"/>
              </a:rPr>
              <a:t>veículos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29"/>
              </a:spcBef>
            </a:pPr>
            <a:r>
              <a:rPr dirty="0" sz="2300" spc="-50">
                <a:latin typeface="Arial Black"/>
                <a:cs typeface="Arial Black"/>
              </a:rPr>
              <a:t>9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29"/>
              </a:spcBef>
            </a:pPr>
            <a:r>
              <a:rPr dirty="0" sz="2300" spc="-50">
                <a:latin typeface="Arial Black"/>
                <a:cs typeface="Arial Black"/>
              </a:rPr>
              <a:t>8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29"/>
              </a:spcBef>
            </a:pPr>
            <a:r>
              <a:rPr dirty="0" sz="2300" spc="-390">
                <a:latin typeface="Arial Black"/>
                <a:cs typeface="Arial Black"/>
              </a:rPr>
              <a:t>1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29"/>
              </a:spcBef>
            </a:pPr>
            <a:r>
              <a:rPr dirty="0" sz="2300" spc="-285">
                <a:latin typeface="Arial Black"/>
                <a:cs typeface="Arial Black"/>
              </a:rPr>
              <a:t>15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475"/>
              </a:spcBef>
            </a:pPr>
            <a:r>
              <a:rPr dirty="0" sz="2300" spc="-25">
                <a:latin typeface="Arial Black"/>
                <a:cs typeface="Arial Black"/>
              </a:rPr>
              <a:t>33</a:t>
            </a:r>
            <a:endParaRPr sz="2300">
              <a:latin typeface="Arial Black"/>
              <a:cs typeface="Arial Black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23952" y="2492222"/>
          <a:ext cx="6300470" cy="4361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7055"/>
                <a:gridCol w="3107055"/>
              </a:tblGrid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3411" y="4139260"/>
            <a:ext cx="5264641" cy="4080316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9508378" y="9095993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70" h="255270">
                <a:moveTo>
                  <a:pt x="127539" y="255095"/>
                </a:moveTo>
                <a:lnTo>
                  <a:pt x="77895" y="245071"/>
                </a:lnTo>
                <a:lnTo>
                  <a:pt x="37355" y="217737"/>
                </a:lnTo>
                <a:lnTo>
                  <a:pt x="10022" y="177194"/>
                </a:lnTo>
                <a:lnTo>
                  <a:pt x="0" y="127547"/>
                </a:lnTo>
                <a:lnTo>
                  <a:pt x="10022" y="77900"/>
                </a:lnTo>
                <a:lnTo>
                  <a:pt x="37355" y="37357"/>
                </a:lnTo>
                <a:lnTo>
                  <a:pt x="77895" y="10023"/>
                </a:lnTo>
                <a:lnTo>
                  <a:pt x="127539" y="0"/>
                </a:lnTo>
                <a:lnTo>
                  <a:pt x="177183" y="10023"/>
                </a:lnTo>
                <a:lnTo>
                  <a:pt x="217723" y="37357"/>
                </a:lnTo>
                <a:lnTo>
                  <a:pt x="245056" y="77900"/>
                </a:lnTo>
                <a:lnTo>
                  <a:pt x="255079" y="127547"/>
                </a:lnTo>
                <a:lnTo>
                  <a:pt x="245056" y="177194"/>
                </a:lnTo>
                <a:lnTo>
                  <a:pt x="217723" y="217737"/>
                </a:lnTo>
                <a:lnTo>
                  <a:pt x="177183" y="245071"/>
                </a:lnTo>
                <a:lnTo>
                  <a:pt x="127539" y="255095"/>
                </a:lnTo>
                <a:close/>
              </a:path>
            </a:pathLst>
          </a:custGeom>
          <a:solidFill>
            <a:srgbClr val="00416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9488" y="9124891"/>
            <a:ext cx="2307340" cy="234501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2611845" y="9095993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70" h="255270">
                <a:moveTo>
                  <a:pt x="127539" y="255095"/>
                </a:moveTo>
                <a:lnTo>
                  <a:pt x="77895" y="245071"/>
                </a:lnTo>
                <a:lnTo>
                  <a:pt x="37355" y="217737"/>
                </a:lnTo>
                <a:lnTo>
                  <a:pt x="10022" y="177194"/>
                </a:lnTo>
                <a:lnTo>
                  <a:pt x="0" y="127547"/>
                </a:lnTo>
                <a:lnTo>
                  <a:pt x="10022" y="77900"/>
                </a:lnTo>
                <a:lnTo>
                  <a:pt x="37355" y="37357"/>
                </a:lnTo>
                <a:lnTo>
                  <a:pt x="77895" y="10023"/>
                </a:lnTo>
                <a:lnTo>
                  <a:pt x="127539" y="0"/>
                </a:lnTo>
                <a:lnTo>
                  <a:pt x="177184" y="10023"/>
                </a:lnTo>
                <a:lnTo>
                  <a:pt x="217724" y="37357"/>
                </a:lnTo>
                <a:lnTo>
                  <a:pt x="245056" y="77900"/>
                </a:lnTo>
                <a:lnTo>
                  <a:pt x="255079" y="127547"/>
                </a:lnTo>
                <a:lnTo>
                  <a:pt x="245056" y="177194"/>
                </a:lnTo>
                <a:lnTo>
                  <a:pt x="217724" y="217737"/>
                </a:lnTo>
                <a:lnTo>
                  <a:pt x="177184" y="245071"/>
                </a:lnTo>
                <a:lnTo>
                  <a:pt x="127539" y="255095"/>
                </a:lnTo>
                <a:close/>
              </a:path>
            </a:pathLst>
          </a:custGeom>
          <a:solidFill>
            <a:srgbClr val="A21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3056573" y="9125887"/>
            <a:ext cx="721360" cy="186055"/>
          </a:xfrm>
          <a:custGeom>
            <a:avLst/>
            <a:gdLst/>
            <a:ahLst/>
            <a:cxnLst/>
            <a:rect l="l" t="t" r="r" b="b"/>
            <a:pathLst>
              <a:path w="721359" h="186054">
                <a:moveTo>
                  <a:pt x="66094" y="182685"/>
                </a:moveTo>
                <a:lnTo>
                  <a:pt x="0" y="182685"/>
                </a:lnTo>
                <a:lnTo>
                  <a:pt x="0" y="0"/>
                </a:lnTo>
                <a:lnTo>
                  <a:pt x="63105" y="0"/>
                </a:lnTo>
                <a:lnTo>
                  <a:pt x="73111" y="166"/>
                </a:lnTo>
                <a:lnTo>
                  <a:pt x="116454" y="11314"/>
                </a:lnTo>
                <a:lnTo>
                  <a:pt x="128430" y="21590"/>
                </a:lnTo>
                <a:lnTo>
                  <a:pt x="24245" y="21590"/>
                </a:lnTo>
                <a:lnTo>
                  <a:pt x="24245" y="161095"/>
                </a:lnTo>
                <a:lnTo>
                  <a:pt x="128531" y="161095"/>
                </a:lnTo>
                <a:lnTo>
                  <a:pt x="123110" y="166409"/>
                </a:lnTo>
                <a:lnTo>
                  <a:pt x="116911" y="170395"/>
                </a:lnTo>
                <a:lnTo>
                  <a:pt x="110933" y="174381"/>
                </a:lnTo>
                <a:lnTo>
                  <a:pt x="74149" y="182498"/>
                </a:lnTo>
                <a:lnTo>
                  <a:pt x="66094" y="182685"/>
                </a:lnTo>
                <a:close/>
              </a:path>
              <a:path w="721359" h="186054">
                <a:moveTo>
                  <a:pt x="128531" y="161095"/>
                </a:moveTo>
                <a:lnTo>
                  <a:pt x="63105" y="161095"/>
                </a:lnTo>
                <a:lnTo>
                  <a:pt x="72308" y="160874"/>
                </a:lnTo>
                <a:lnTo>
                  <a:pt x="71908" y="160874"/>
                </a:lnTo>
                <a:lnTo>
                  <a:pt x="107943" y="148141"/>
                </a:lnTo>
                <a:lnTo>
                  <a:pt x="124965" y="109113"/>
                </a:lnTo>
                <a:lnTo>
                  <a:pt x="125842" y="100497"/>
                </a:lnTo>
                <a:lnTo>
                  <a:pt x="125899" y="99937"/>
                </a:lnTo>
                <a:lnTo>
                  <a:pt x="126200" y="90346"/>
                </a:lnTo>
                <a:lnTo>
                  <a:pt x="126211" y="90014"/>
                </a:lnTo>
                <a:lnTo>
                  <a:pt x="125698" y="78554"/>
                </a:lnTo>
                <a:lnTo>
                  <a:pt x="125609" y="76561"/>
                </a:lnTo>
                <a:lnTo>
                  <a:pt x="111680" y="39007"/>
                </a:lnTo>
                <a:lnTo>
                  <a:pt x="72695" y="21818"/>
                </a:lnTo>
                <a:lnTo>
                  <a:pt x="62773" y="21590"/>
                </a:lnTo>
                <a:lnTo>
                  <a:pt x="128430" y="21590"/>
                </a:lnTo>
                <a:lnTo>
                  <a:pt x="147010" y="56964"/>
                </a:lnTo>
                <a:lnTo>
                  <a:pt x="151121" y="90346"/>
                </a:lnTo>
                <a:lnTo>
                  <a:pt x="150827" y="99937"/>
                </a:lnTo>
                <a:lnTo>
                  <a:pt x="150809" y="100497"/>
                </a:lnTo>
                <a:lnTo>
                  <a:pt x="149965" y="109113"/>
                </a:lnTo>
                <a:lnTo>
                  <a:pt x="149875" y="110026"/>
                </a:lnTo>
                <a:lnTo>
                  <a:pt x="148318" y="118932"/>
                </a:lnTo>
                <a:lnTo>
                  <a:pt x="128757" y="160874"/>
                </a:lnTo>
                <a:lnTo>
                  <a:pt x="128531" y="161095"/>
                </a:lnTo>
                <a:close/>
              </a:path>
              <a:path w="721359" h="186054">
                <a:moveTo>
                  <a:pt x="211237" y="25908"/>
                </a:moveTo>
                <a:lnTo>
                  <a:pt x="188652" y="25908"/>
                </a:lnTo>
                <a:lnTo>
                  <a:pt x="188652" y="0"/>
                </a:lnTo>
                <a:lnTo>
                  <a:pt x="211237" y="0"/>
                </a:lnTo>
                <a:lnTo>
                  <a:pt x="211237" y="25908"/>
                </a:lnTo>
                <a:close/>
              </a:path>
              <a:path w="721359" h="186054">
                <a:moveTo>
                  <a:pt x="211237" y="182685"/>
                </a:moveTo>
                <a:lnTo>
                  <a:pt x="188652" y="182685"/>
                </a:lnTo>
                <a:lnTo>
                  <a:pt x="188652" y="50487"/>
                </a:lnTo>
                <a:lnTo>
                  <a:pt x="211237" y="50487"/>
                </a:lnTo>
                <a:lnTo>
                  <a:pt x="211237" y="182685"/>
                </a:lnTo>
                <a:close/>
              </a:path>
              <a:path w="721359" h="186054">
                <a:moveTo>
                  <a:pt x="307888" y="185674"/>
                </a:moveTo>
                <a:lnTo>
                  <a:pt x="271084" y="175585"/>
                </a:lnTo>
                <a:lnTo>
                  <a:pt x="245841" y="132799"/>
                </a:lnTo>
                <a:lnTo>
                  <a:pt x="244783" y="117582"/>
                </a:lnTo>
                <a:lnTo>
                  <a:pt x="245862" y="101909"/>
                </a:lnTo>
                <a:lnTo>
                  <a:pt x="262054" y="66099"/>
                </a:lnTo>
                <a:lnTo>
                  <a:pt x="293705" y="48619"/>
                </a:lnTo>
                <a:lnTo>
                  <a:pt x="294029" y="48619"/>
                </a:lnTo>
                <a:lnTo>
                  <a:pt x="306560" y="47498"/>
                </a:lnTo>
                <a:lnTo>
                  <a:pt x="349737" y="65434"/>
                </a:lnTo>
                <a:lnTo>
                  <a:pt x="349986" y="65766"/>
                </a:lnTo>
                <a:lnTo>
                  <a:pt x="306892" y="65766"/>
                </a:lnTo>
                <a:lnTo>
                  <a:pt x="299398" y="66410"/>
                </a:lnTo>
                <a:lnTo>
                  <a:pt x="270440" y="95619"/>
                </a:lnTo>
                <a:lnTo>
                  <a:pt x="269361" y="103964"/>
                </a:lnTo>
                <a:lnTo>
                  <a:pt x="365837" y="103964"/>
                </a:lnTo>
                <a:lnTo>
                  <a:pt x="366676" y="116254"/>
                </a:lnTo>
                <a:lnTo>
                  <a:pt x="366676" y="122233"/>
                </a:lnTo>
                <a:lnTo>
                  <a:pt x="268032" y="122233"/>
                </a:lnTo>
                <a:lnTo>
                  <a:pt x="269298" y="132550"/>
                </a:lnTo>
                <a:lnTo>
                  <a:pt x="292693" y="164250"/>
                </a:lnTo>
                <a:lnTo>
                  <a:pt x="307888" y="167074"/>
                </a:lnTo>
                <a:lnTo>
                  <a:pt x="353474" y="167074"/>
                </a:lnTo>
                <a:lnTo>
                  <a:pt x="352623" y="168174"/>
                </a:lnTo>
                <a:lnTo>
                  <a:pt x="345752" y="174381"/>
                </a:lnTo>
                <a:lnTo>
                  <a:pt x="337780" y="179322"/>
                </a:lnTo>
                <a:lnTo>
                  <a:pt x="328813" y="182851"/>
                </a:lnTo>
                <a:lnTo>
                  <a:pt x="318849" y="184969"/>
                </a:lnTo>
                <a:lnTo>
                  <a:pt x="307888" y="185674"/>
                </a:lnTo>
                <a:close/>
              </a:path>
              <a:path w="721359" h="186054">
                <a:moveTo>
                  <a:pt x="365837" y="103964"/>
                </a:moveTo>
                <a:lnTo>
                  <a:pt x="343095" y="103964"/>
                </a:lnTo>
                <a:lnTo>
                  <a:pt x="342078" y="96034"/>
                </a:lnTo>
                <a:lnTo>
                  <a:pt x="340355" y="89183"/>
                </a:lnTo>
                <a:lnTo>
                  <a:pt x="306892" y="65766"/>
                </a:lnTo>
                <a:lnTo>
                  <a:pt x="349986" y="65766"/>
                </a:lnTo>
                <a:lnTo>
                  <a:pt x="357148" y="75337"/>
                </a:lnTo>
                <a:lnTo>
                  <a:pt x="362442" y="87107"/>
                </a:lnTo>
                <a:lnTo>
                  <a:pt x="365618" y="100746"/>
                </a:lnTo>
                <a:lnTo>
                  <a:pt x="365837" y="103964"/>
                </a:lnTo>
                <a:close/>
              </a:path>
              <a:path w="721359" h="186054">
                <a:moveTo>
                  <a:pt x="353474" y="167074"/>
                </a:moveTo>
                <a:lnTo>
                  <a:pt x="316081" y="167074"/>
                </a:lnTo>
                <a:lnTo>
                  <a:pt x="323056" y="164970"/>
                </a:lnTo>
                <a:lnTo>
                  <a:pt x="334791" y="156334"/>
                </a:lnTo>
                <a:lnTo>
                  <a:pt x="339441" y="149469"/>
                </a:lnTo>
                <a:lnTo>
                  <a:pt x="342763" y="140169"/>
                </a:lnTo>
                <a:lnTo>
                  <a:pt x="366012" y="142826"/>
                </a:lnTo>
                <a:lnTo>
                  <a:pt x="362753" y="152396"/>
                </a:lnTo>
                <a:lnTo>
                  <a:pt x="358356" y="160721"/>
                </a:lnTo>
                <a:lnTo>
                  <a:pt x="353474" y="167074"/>
                </a:lnTo>
                <a:close/>
              </a:path>
              <a:path w="721359" h="186054">
                <a:moveTo>
                  <a:pt x="493907" y="167074"/>
                </a:moveTo>
                <a:lnTo>
                  <a:pt x="458899" y="167074"/>
                </a:lnTo>
                <a:lnTo>
                  <a:pt x="466427" y="165081"/>
                </a:lnTo>
                <a:lnTo>
                  <a:pt x="476391" y="156888"/>
                </a:lnTo>
                <a:lnTo>
                  <a:pt x="478938" y="151906"/>
                </a:lnTo>
                <a:lnTo>
                  <a:pt x="478938" y="141055"/>
                </a:lnTo>
                <a:lnTo>
                  <a:pt x="476724" y="137069"/>
                </a:lnTo>
                <a:lnTo>
                  <a:pt x="469195" y="132197"/>
                </a:lnTo>
                <a:lnTo>
                  <a:pt x="461556" y="129651"/>
                </a:lnTo>
                <a:lnTo>
                  <a:pt x="449378" y="126551"/>
                </a:lnTo>
                <a:lnTo>
                  <a:pt x="438023" y="123520"/>
                </a:lnTo>
                <a:lnTo>
                  <a:pt x="397565" y="97985"/>
                </a:lnTo>
                <a:lnTo>
                  <a:pt x="395904" y="92007"/>
                </a:lnTo>
                <a:lnTo>
                  <a:pt x="395904" y="79606"/>
                </a:lnTo>
                <a:lnTo>
                  <a:pt x="397179" y="74402"/>
                </a:lnTo>
                <a:lnTo>
                  <a:pt x="397233" y="74181"/>
                </a:lnTo>
                <a:lnTo>
                  <a:pt x="431110" y="48383"/>
                </a:lnTo>
                <a:lnTo>
                  <a:pt x="437642" y="47498"/>
                </a:lnTo>
                <a:lnTo>
                  <a:pt x="444728" y="47498"/>
                </a:lnTo>
                <a:lnTo>
                  <a:pt x="485470" y="59012"/>
                </a:lnTo>
                <a:lnTo>
                  <a:pt x="490461" y="65766"/>
                </a:lnTo>
                <a:lnTo>
                  <a:pt x="435871" y="65766"/>
                </a:lnTo>
                <a:lnTo>
                  <a:pt x="428564" y="67538"/>
                </a:lnTo>
                <a:lnTo>
                  <a:pt x="424135" y="71081"/>
                </a:lnTo>
                <a:lnTo>
                  <a:pt x="419707" y="74402"/>
                </a:lnTo>
                <a:lnTo>
                  <a:pt x="417493" y="78388"/>
                </a:lnTo>
                <a:lnTo>
                  <a:pt x="417493" y="85917"/>
                </a:lnTo>
                <a:lnTo>
                  <a:pt x="418378" y="88464"/>
                </a:lnTo>
                <a:lnTo>
                  <a:pt x="448713" y="102303"/>
                </a:lnTo>
                <a:lnTo>
                  <a:pt x="459757" y="105459"/>
                </a:lnTo>
                <a:lnTo>
                  <a:pt x="500083" y="129651"/>
                </a:lnTo>
                <a:lnTo>
                  <a:pt x="501855" y="136072"/>
                </a:lnTo>
                <a:lnTo>
                  <a:pt x="501855" y="151351"/>
                </a:lnTo>
                <a:lnTo>
                  <a:pt x="499641" y="158438"/>
                </a:lnTo>
                <a:lnTo>
                  <a:pt x="495212" y="165081"/>
                </a:lnTo>
                <a:lnTo>
                  <a:pt x="493907" y="167074"/>
                </a:lnTo>
                <a:close/>
              </a:path>
              <a:path w="721359" h="186054">
                <a:moveTo>
                  <a:pt x="474952" y="87356"/>
                </a:moveTo>
                <a:lnTo>
                  <a:pt x="474067" y="80713"/>
                </a:lnTo>
                <a:lnTo>
                  <a:pt x="471188" y="75510"/>
                </a:lnTo>
                <a:lnTo>
                  <a:pt x="466317" y="71745"/>
                </a:lnTo>
                <a:lnTo>
                  <a:pt x="461667" y="67759"/>
                </a:lnTo>
                <a:lnTo>
                  <a:pt x="454913" y="65766"/>
                </a:lnTo>
                <a:lnTo>
                  <a:pt x="490461" y="65766"/>
                </a:lnTo>
                <a:lnTo>
                  <a:pt x="492998" y="69199"/>
                </a:lnTo>
                <a:lnTo>
                  <a:pt x="495545" y="75952"/>
                </a:lnTo>
                <a:lnTo>
                  <a:pt x="496873" y="84367"/>
                </a:lnTo>
                <a:lnTo>
                  <a:pt x="474952" y="87356"/>
                </a:lnTo>
                <a:close/>
              </a:path>
              <a:path w="721359" h="186054">
                <a:moveTo>
                  <a:pt x="448713" y="185674"/>
                </a:moveTo>
                <a:lnTo>
                  <a:pt x="409190" y="175045"/>
                </a:lnTo>
                <a:lnTo>
                  <a:pt x="392251" y="143159"/>
                </a:lnTo>
                <a:lnTo>
                  <a:pt x="414171" y="139837"/>
                </a:lnTo>
                <a:lnTo>
                  <a:pt x="415500" y="148694"/>
                </a:lnTo>
                <a:lnTo>
                  <a:pt x="418932" y="155448"/>
                </a:lnTo>
                <a:lnTo>
                  <a:pt x="424468" y="160098"/>
                </a:lnTo>
                <a:lnTo>
                  <a:pt x="430225" y="164749"/>
                </a:lnTo>
                <a:lnTo>
                  <a:pt x="438306" y="167074"/>
                </a:lnTo>
                <a:lnTo>
                  <a:pt x="493907" y="167074"/>
                </a:lnTo>
                <a:lnTo>
                  <a:pt x="491005" y="171503"/>
                </a:lnTo>
                <a:lnTo>
                  <a:pt x="456311" y="185342"/>
                </a:lnTo>
                <a:lnTo>
                  <a:pt x="448713" y="185674"/>
                </a:lnTo>
                <a:close/>
              </a:path>
              <a:path w="721359" h="186054">
                <a:moveTo>
                  <a:pt x="605481" y="185674"/>
                </a:moveTo>
                <a:lnTo>
                  <a:pt x="568676" y="175585"/>
                </a:lnTo>
                <a:lnTo>
                  <a:pt x="543434" y="132799"/>
                </a:lnTo>
                <a:lnTo>
                  <a:pt x="542375" y="117582"/>
                </a:lnTo>
                <a:lnTo>
                  <a:pt x="543455" y="101909"/>
                </a:lnTo>
                <a:lnTo>
                  <a:pt x="559646" y="66099"/>
                </a:lnTo>
                <a:lnTo>
                  <a:pt x="591297" y="48619"/>
                </a:lnTo>
                <a:lnTo>
                  <a:pt x="591621" y="48619"/>
                </a:lnTo>
                <a:lnTo>
                  <a:pt x="604153" y="47498"/>
                </a:lnTo>
                <a:lnTo>
                  <a:pt x="647330" y="65434"/>
                </a:lnTo>
                <a:lnTo>
                  <a:pt x="647579" y="65766"/>
                </a:lnTo>
                <a:lnTo>
                  <a:pt x="604485" y="65766"/>
                </a:lnTo>
                <a:lnTo>
                  <a:pt x="596991" y="66410"/>
                </a:lnTo>
                <a:lnTo>
                  <a:pt x="568033" y="95619"/>
                </a:lnTo>
                <a:lnTo>
                  <a:pt x="566953" y="103964"/>
                </a:lnTo>
                <a:lnTo>
                  <a:pt x="663430" y="103964"/>
                </a:lnTo>
                <a:lnTo>
                  <a:pt x="664269" y="116254"/>
                </a:lnTo>
                <a:lnTo>
                  <a:pt x="664269" y="122233"/>
                </a:lnTo>
                <a:lnTo>
                  <a:pt x="565625" y="122233"/>
                </a:lnTo>
                <a:lnTo>
                  <a:pt x="566891" y="132550"/>
                </a:lnTo>
                <a:lnTo>
                  <a:pt x="590286" y="164250"/>
                </a:lnTo>
                <a:lnTo>
                  <a:pt x="605481" y="167074"/>
                </a:lnTo>
                <a:lnTo>
                  <a:pt x="651066" y="167074"/>
                </a:lnTo>
                <a:lnTo>
                  <a:pt x="650215" y="168174"/>
                </a:lnTo>
                <a:lnTo>
                  <a:pt x="643344" y="174381"/>
                </a:lnTo>
                <a:lnTo>
                  <a:pt x="635373" y="179322"/>
                </a:lnTo>
                <a:lnTo>
                  <a:pt x="626406" y="182851"/>
                </a:lnTo>
                <a:lnTo>
                  <a:pt x="616442" y="184969"/>
                </a:lnTo>
                <a:lnTo>
                  <a:pt x="605481" y="185674"/>
                </a:lnTo>
                <a:close/>
              </a:path>
              <a:path w="721359" h="186054">
                <a:moveTo>
                  <a:pt x="663430" y="103964"/>
                </a:moveTo>
                <a:lnTo>
                  <a:pt x="640687" y="103964"/>
                </a:lnTo>
                <a:lnTo>
                  <a:pt x="639670" y="96034"/>
                </a:lnTo>
                <a:lnTo>
                  <a:pt x="637947" y="89183"/>
                </a:lnTo>
                <a:lnTo>
                  <a:pt x="604485" y="65766"/>
                </a:lnTo>
                <a:lnTo>
                  <a:pt x="647579" y="65766"/>
                </a:lnTo>
                <a:lnTo>
                  <a:pt x="654741" y="75337"/>
                </a:lnTo>
                <a:lnTo>
                  <a:pt x="660034" y="87107"/>
                </a:lnTo>
                <a:lnTo>
                  <a:pt x="663210" y="100746"/>
                </a:lnTo>
                <a:lnTo>
                  <a:pt x="663430" y="103964"/>
                </a:lnTo>
                <a:close/>
              </a:path>
              <a:path w="721359" h="186054">
                <a:moveTo>
                  <a:pt x="651066" y="167074"/>
                </a:moveTo>
                <a:lnTo>
                  <a:pt x="613674" y="167074"/>
                </a:lnTo>
                <a:lnTo>
                  <a:pt x="620648" y="164970"/>
                </a:lnTo>
                <a:lnTo>
                  <a:pt x="632384" y="156334"/>
                </a:lnTo>
                <a:lnTo>
                  <a:pt x="637034" y="149469"/>
                </a:lnTo>
                <a:lnTo>
                  <a:pt x="640355" y="140169"/>
                </a:lnTo>
                <a:lnTo>
                  <a:pt x="663605" y="142826"/>
                </a:lnTo>
                <a:lnTo>
                  <a:pt x="660346" y="152396"/>
                </a:lnTo>
                <a:lnTo>
                  <a:pt x="655948" y="160721"/>
                </a:lnTo>
                <a:lnTo>
                  <a:pt x="651066" y="167074"/>
                </a:lnTo>
                <a:close/>
              </a:path>
              <a:path w="721359" h="186054">
                <a:moveTo>
                  <a:pt x="720732" y="182685"/>
                </a:moveTo>
                <a:lnTo>
                  <a:pt x="698147" y="182685"/>
                </a:lnTo>
                <a:lnTo>
                  <a:pt x="698147" y="0"/>
                </a:lnTo>
                <a:lnTo>
                  <a:pt x="720732" y="0"/>
                </a:lnTo>
                <a:lnTo>
                  <a:pt x="720732" y="182685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4142322" y="9095993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69" h="255270">
                <a:moveTo>
                  <a:pt x="127539" y="255095"/>
                </a:moveTo>
                <a:lnTo>
                  <a:pt x="77895" y="245071"/>
                </a:lnTo>
                <a:lnTo>
                  <a:pt x="37355" y="217737"/>
                </a:lnTo>
                <a:lnTo>
                  <a:pt x="10022" y="177194"/>
                </a:lnTo>
                <a:lnTo>
                  <a:pt x="0" y="127547"/>
                </a:lnTo>
                <a:lnTo>
                  <a:pt x="10022" y="77900"/>
                </a:lnTo>
                <a:lnTo>
                  <a:pt x="37355" y="37357"/>
                </a:lnTo>
                <a:lnTo>
                  <a:pt x="77895" y="10023"/>
                </a:lnTo>
                <a:lnTo>
                  <a:pt x="127539" y="0"/>
                </a:lnTo>
                <a:lnTo>
                  <a:pt x="177184" y="10023"/>
                </a:lnTo>
                <a:lnTo>
                  <a:pt x="217724" y="37357"/>
                </a:lnTo>
                <a:lnTo>
                  <a:pt x="245056" y="77900"/>
                </a:lnTo>
                <a:lnTo>
                  <a:pt x="255079" y="127547"/>
                </a:lnTo>
                <a:lnTo>
                  <a:pt x="245056" y="177194"/>
                </a:lnTo>
                <a:lnTo>
                  <a:pt x="217724" y="217737"/>
                </a:lnTo>
                <a:lnTo>
                  <a:pt x="177184" y="245071"/>
                </a:lnTo>
                <a:lnTo>
                  <a:pt x="127539" y="255095"/>
                </a:lnTo>
                <a:close/>
              </a:path>
            </a:pathLst>
          </a:custGeom>
          <a:solidFill>
            <a:srgbClr val="FABC0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4588379" y="9125887"/>
            <a:ext cx="466090" cy="186055"/>
          </a:xfrm>
          <a:custGeom>
            <a:avLst/>
            <a:gdLst/>
            <a:ahLst/>
            <a:cxnLst/>
            <a:rect l="l" t="t" r="r" b="b"/>
            <a:pathLst>
              <a:path w="466090" h="186054">
                <a:moveTo>
                  <a:pt x="24245" y="182685"/>
                </a:moveTo>
                <a:lnTo>
                  <a:pt x="0" y="182685"/>
                </a:lnTo>
                <a:lnTo>
                  <a:pt x="0" y="0"/>
                </a:lnTo>
                <a:lnTo>
                  <a:pt x="123221" y="0"/>
                </a:lnTo>
                <a:lnTo>
                  <a:pt x="123221" y="21590"/>
                </a:lnTo>
                <a:lnTo>
                  <a:pt x="24245" y="21590"/>
                </a:lnTo>
                <a:lnTo>
                  <a:pt x="24245" y="78056"/>
                </a:lnTo>
                <a:lnTo>
                  <a:pt x="109936" y="78056"/>
                </a:lnTo>
                <a:lnTo>
                  <a:pt x="109936" y="99646"/>
                </a:lnTo>
                <a:lnTo>
                  <a:pt x="24245" y="99646"/>
                </a:lnTo>
                <a:lnTo>
                  <a:pt x="24245" y="182685"/>
                </a:lnTo>
                <a:close/>
              </a:path>
              <a:path w="466090" h="186054">
                <a:moveTo>
                  <a:pt x="166731" y="182685"/>
                </a:moveTo>
                <a:lnTo>
                  <a:pt x="144146" y="182685"/>
                </a:lnTo>
                <a:lnTo>
                  <a:pt x="144146" y="0"/>
                </a:lnTo>
                <a:lnTo>
                  <a:pt x="166731" y="0"/>
                </a:lnTo>
                <a:lnTo>
                  <a:pt x="166731" y="182685"/>
                </a:lnTo>
                <a:close/>
              </a:path>
              <a:path w="466090" h="186054">
                <a:moveTo>
                  <a:pt x="264047" y="185674"/>
                </a:moveTo>
                <a:lnTo>
                  <a:pt x="227242" y="175585"/>
                </a:lnTo>
                <a:lnTo>
                  <a:pt x="202000" y="132799"/>
                </a:lnTo>
                <a:lnTo>
                  <a:pt x="200941" y="117582"/>
                </a:lnTo>
                <a:lnTo>
                  <a:pt x="202020" y="101909"/>
                </a:lnTo>
                <a:lnTo>
                  <a:pt x="218212" y="66099"/>
                </a:lnTo>
                <a:lnTo>
                  <a:pt x="249863" y="48619"/>
                </a:lnTo>
                <a:lnTo>
                  <a:pt x="250187" y="48619"/>
                </a:lnTo>
                <a:lnTo>
                  <a:pt x="262718" y="47498"/>
                </a:lnTo>
                <a:lnTo>
                  <a:pt x="305896" y="65434"/>
                </a:lnTo>
                <a:lnTo>
                  <a:pt x="306144" y="65766"/>
                </a:lnTo>
                <a:lnTo>
                  <a:pt x="263050" y="65766"/>
                </a:lnTo>
                <a:lnTo>
                  <a:pt x="255556" y="66410"/>
                </a:lnTo>
                <a:lnTo>
                  <a:pt x="226598" y="95619"/>
                </a:lnTo>
                <a:lnTo>
                  <a:pt x="225519" y="103964"/>
                </a:lnTo>
                <a:lnTo>
                  <a:pt x="321995" y="103964"/>
                </a:lnTo>
                <a:lnTo>
                  <a:pt x="322834" y="116254"/>
                </a:lnTo>
                <a:lnTo>
                  <a:pt x="322834" y="122233"/>
                </a:lnTo>
                <a:lnTo>
                  <a:pt x="224190" y="122233"/>
                </a:lnTo>
                <a:lnTo>
                  <a:pt x="225457" y="132550"/>
                </a:lnTo>
                <a:lnTo>
                  <a:pt x="248851" y="164250"/>
                </a:lnTo>
                <a:lnTo>
                  <a:pt x="264047" y="167074"/>
                </a:lnTo>
                <a:lnTo>
                  <a:pt x="309632" y="167074"/>
                </a:lnTo>
                <a:lnTo>
                  <a:pt x="308781" y="168174"/>
                </a:lnTo>
                <a:lnTo>
                  <a:pt x="301910" y="174381"/>
                </a:lnTo>
                <a:lnTo>
                  <a:pt x="293939" y="179322"/>
                </a:lnTo>
                <a:lnTo>
                  <a:pt x="284971" y="182851"/>
                </a:lnTo>
                <a:lnTo>
                  <a:pt x="275007" y="184969"/>
                </a:lnTo>
                <a:lnTo>
                  <a:pt x="264047" y="185674"/>
                </a:lnTo>
                <a:close/>
              </a:path>
              <a:path w="466090" h="186054">
                <a:moveTo>
                  <a:pt x="321995" y="103964"/>
                </a:moveTo>
                <a:lnTo>
                  <a:pt x="299253" y="103964"/>
                </a:lnTo>
                <a:lnTo>
                  <a:pt x="298236" y="96034"/>
                </a:lnTo>
                <a:lnTo>
                  <a:pt x="296513" y="89183"/>
                </a:lnTo>
                <a:lnTo>
                  <a:pt x="263050" y="65766"/>
                </a:lnTo>
                <a:lnTo>
                  <a:pt x="306144" y="65766"/>
                </a:lnTo>
                <a:lnTo>
                  <a:pt x="313306" y="75337"/>
                </a:lnTo>
                <a:lnTo>
                  <a:pt x="318600" y="87107"/>
                </a:lnTo>
                <a:lnTo>
                  <a:pt x="321776" y="100746"/>
                </a:lnTo>
                <a:lnTo>
                  <a:pt x="321995" y="103964"/>
                </a:lnTo>
                <a:close/>
              </a:path>
              <a:path w="466090" h="186054">
                <a:moveTo>
                  <a:pt x="309632" y="167074"/>
                </a:moveTo>
                <a:lnTo>
                  <a:pt x="272239" y="167074"/>
                </a:lnTo>
                <a:lnTo>
                  <a:pt x="279214" y="164970"/>
                </a:lnTo>
                <a:lnTo>
                  <a:pt x="290950" y="156334"/>
                </a:lnTo>
                <a:lnTo>
                  <a:pt x="295599" y="149469"/>
                </a:lnTo>
                <a:lnTo>
                  <a:pt x="298921" y="140169"/>
                </a:lnTo>
                <a:lnTo>
                  <a:pt x="322170" y="142826"/>
                </a:lnTo>
                <a:lnTo>
                  <a:pt x="318911" y="152396"/>
                </a:lnTo>
                <a:lnTo>
                  <a:pt x="314514" y="160721"/>
                </a:lnTo>
                <a:lnTo>
                  <a:pt x="309632" y="167074"/>
                </a:lnTo>
                <a:close/>
              </a:path>
              <a:path w="466090" h="186054">
                <a:moveTo>
                  <a:pt x="369333" y="182685"/>
                </a:moveTo>
                <a:lnTo>
                  <a:pt x="342430" y="182685"/>
                </a:lnTo>
                <a:lnTo>
                  <a:pt x="390590" y="113929"/>
                </a:lnTo>
                <a:lnTo>
                  <a:pt x="346084" y="50487"/>
                </a:lnTo>
                <a:lnTo>
                  <a:pt x="373983" y="50487"/>
                </a:lnTo>
                <a:lnTo>
                  <a:pt x="394243" y="81378"/>
                </a:lnTo>
                <a:lnTo>
                  <a:pt x="398008" y="87356"/>
                </a:lnTo>
                <a:lnTo>
                  <a:pt x="401107" y="92339"/>
                </a:lnTo>
                <a:lnTo>
                  <a:pt x="403543" y="96325"/>
                </a:lnTo>
                <a:lnTo>
                  <a:pt x="428839" y="96325"/>
                </a:lnTo>
                <a:lnTo>
                  <a:pt x="416829" y="112600"/>
                </a:lnTo>
                <a:lnTo>
                  <a:pt x="429409" y="130537"/>
                </a:lnTo>
                <a:lnTo>
                  <a:pt x="404207" y="130537"/>
                </a:lnTo>
                <a:lnTo>
                  <a:pt x="369333" y="182685"/>
                </a:lnTo>
                <a:close/>
              </a:path>
              <a:path w="466090" h="186054">
                <a:moveTo>
                  <a:pt x="428839" y="96325"/>
                </a:moveTo>
                <a:lnTo>
                  <a:pt x="403543" y="96325"/>
                </a:lnTo>
                <a:lnTo>
                  <a:pt x="407086" y="90789"/>
                </a:lnTo>
                <a:lnTo>
                  <a:pt x="410407" y="85917"/>
                </a:lnTo>
                <a:lnTo>
                  <a:pt x="413507" y="81710"/>
                </a:lnTo>
                <a:lnTo>
                  <a:pt x="435760" y="50487"/>
                </a:lnTo>
                <a:lnTo>
                  <a:pt x="462663" y="50487"/>
                </a:lnTo>
                <a:lnTo>
                  <a:pt x="428839" y="96325"/>
                </a:lnTo>
                <a:close/>
              </a:path>
              <a:path w="466090" h="186054">
                <a:moveTo>
                  <a:pt x="465984" y="182685"/>
                </a:moveTo>
                <a:lnTo>
                  <a:pt x="438749" y="182685"/>
                </a:lnTo>
                <a:lnTo>
                  <a:pt x="411514" y="141498"/>
                </a:lnTo>
                <a:lnTo>
                  <a:pt x="404207" y="130537"/>
                </a:lnTo>
                <a:lnTo>
                  <a:pt x="429409" y="130537"/>
                </a:lnTo>
                <a:lnTo>
                  <a:pt x="465984" y="182685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375207" y="9095993"/>
            <a:ext cx="255270" cy="255270"/>
          </a:xfrm>
          <a:custGeom>
            <a:avLst/>
            <a:gdLst/>
            <a:ahLst/>
            <a:cxnLst/>
            <a:rect l="l" t="t" r="r" b="b"/>
            <a:pathLst>
              <a:path w="255269" h="255270">
                <a:moveTo>
                  <a:pt x="127539" y="255095"/>
                </a:moveTo>
                <a:lnTo>
                  <a:pt x="77895" y="245071"/>
                </a:lnTo>
                <a:lnTo>
                  <a:pt x="37355" y="217737"/>
                </a:lnTo>
                <a:lnTo>
                  <a:pt x="10022" y="177194"/>
                </a:lnTo>
                <a:lnTo>
                  <a:pt x="0" y="127547"/>
                </a:lnTo>
                <a:lnTo>
                  <a:pt x="10022" y="77900"/>
                </a:lnTo>
                <a:lnTo>
                  <a:pt x="37355" y="37357"/>
                </a:lnTo>
                <a:lnTo>
                  <a:pt x="77895" y="10023"/>
                </a:lnTo>
                <a:lnTo>
                  <a:pt x="127539" y="0"/>
                </a:lnTo>
                <a:lnTo>
                  <a:pt x="177184" y="10023"/>
                </a:lnTo>
                <a:lnTo>
                  <a:pt x="217724" y="37357"/>
                </a:lnTo>
                <a:lnTo>
                  <a:pt x="245056" y="77900"/>
                </a:lnTo>
                <a:lnTo>
                  <a:pt x="255079" y="127547"/>
                </a:lnTo>
                <a:lnTo>
                  <a:pt x="245056" y="177194"/>
                </a:lnTo>
                <a:lnTo>
                  <a:pt x="217724" y="217737"/>
                </a:lnTo>
                <a:lnTo>
                  <a:pt x="177184" y="245071"/>
                </a:lnTo>
                <a:lnTo>
                  <a:pt x="127539" y="255095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13957" y="9122898"/>
            <a:ext cx="1031610" cy="188664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91935" y="2368651"/>
            <a:ext cx="8588340" cy="398918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98911" y="3003732"/>
            <a:ext cx="8562766" cy="27934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1016000" y="609483"/>
            <a:ext cx="7578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40">
                <a:solidFill>
                  <a:srgbClr val="FFFFFF"/>
                </a:solidFill>
                <a:latin typeface="Arial MT"/>
                <a:cs typeface="Arial MT"/>
              </a:rPr>
              <a:t>Deslocamento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80">
                <a:solidFill>
                  <a:srgbClr val="FFFFFF"/>
                </a:solidFill>
                <a:latin typeface="Arial MT"/>
                <a:cs typeface="Arial MT"/>
              </a:rPr>
              <a:t>pessoal</a:t>
            </a:r>
            <a:r>
              <a:rPr dirty="0" sz="26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4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serviço,</a:t>
            </a:r>
            <a:r>
              <a:rPr dirty="0" sz="26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Arial MT"/>
                <a:cs typeface="Arial MT"/>
              </a:rPr>
              <a:t>bens</a:t>
            </a:r>
            <a:r>
              <a:rPr dirty="0" sz="2600" spc="-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materiais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1040475" y="8041432"/>
            <a:ext cx="613664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30">
                <a:solidFill>
                  <a:srgbClr val="C4182D"/>
                </a:solidFill>
                <a:latin typeface="Arial MT"/>
                <a:cs typeface="Arial MT"/>
              </a:rPr>
              <a:t>Gráficos</a:t>
            </a:r>
            <a:r>
              <a:rPr dirty="0" sz="2600" spc="-155">
                <a:solidFill>
                  <a:srgbClr val="C4182D"/>
                </a:solidFill>
                <a:latin typeface="Arial MT"/>
                <a:cs typeface="Arial MT"/>
              </a:rPr>
              <a:t> </a:t>
            </a:r>
            <a:r>
              <a:rPr dirty="0" sz="2600" spc="-25">
                <a:solidFill>
                  <a:srgbClr val="C4182D"/>
                </a:solidFill>
                <a:latin typeface="Arial MT"/>
                <a:cs typeface="Arial MT"/>
              </a:rPr>
              <a:t>anteriores</a:t>
            </a:r>
            <a:r>
              <a:rPr dirty="0" sz="2600" spc="-100">
                <a:solidFill>
                  <a:srgbClr val="C4182D"/>
                </a:solidFill>
                <a:latin typeface="Arial MT"/>
                <a:cs typeface="Arial MT"/>
              </a:rPr>
              <a:t> </a:t>
            </a:r>
            <a:r>
              <a:rPr dirty="0" sz="2600" spc="-160">
                <a:solidFill>
                  <a:srgbClr val="C4182D"/>
                </a:solidFill>
                <a:latin typeface="Arial MT"/>
                <a:cs typeface="Arial MT"/>
              </a:rPr>
              <a:t>à</a:t>
            </a:r>
            <a:r>
              <a:rPr dirty="0" sz="2600" spc="-40">
                <a:solidFill>
                  <a:srgbClr val="C4182D"/>
                </a:solidFill>
                <a:latin typeface="Arial MT"/>
                <a:cs typeface="Arial MT"/>
              </a:rPr>
              <a:t> </a:t>
            </a:r>
            <a:r>
              <a:rPr dirty="0" sz="2600" spc="-60">
                <a:solidFill>
                  <a:srgbClr val="C4182D"/>
                </a:solidFill>
                <a:latin typeface="Arial MT"/>
                <a:cs typeface="Arial MT"/>
              </a:rPr>
              <a:t>manifestação</a:t>
            </a:r>
            <a:r>
              <a:rPr dirty="0" sz="2600" spc="-95">
                <a:solidFill>
                  <a:srgbClr val="C4182D"/>
                </a:solidFill>
                <a:latin typeface="Arial MT"/>
                <a:cs typeface="Arial MT"/>
              </a:rPr>
              <a:t> </a:t>
            </a:r>
            <a:r>
              <a:rPr dirty="0" sz="2600" spc="-55">
                <a:solidFill>
                  <a:srgbClr val="C4182D"/>
                </a:solidFill>
                <a:latin typeface="Arial MT"/>
                <a:cs typeface="Arial MT"/>
              </a:rPr>
              <a:t>da</a:t>
            </a:r>
            <a:r>
              <a:rPr dirty="0" sz="2600" spc="-100">
                <a:solidFill>
                  <a:srgbClr val="C4182D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C4182D"/>
                </a:solidFill>
                <a:latin typeface="Arial MT"/>
                <a:cs typeface="Arial MT"/>
              </a:rPr>
              <a:t>área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16000" y="609483"/>
            <a:ext cx="7578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40">
                <a:solidFill>
                  <a:srgbClr val="FFFFFF"/>
                </a:solidFill>
                <a:latin typeface="Arial MT"/>
                <a:cs typeface="Arial MT"/>
              </a:rPr>
              <a:t>Deslocamento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80">
                <a:solidFill>
                  <a:srgbClr val="FFFFFF"/>
                </a:solidFill>
                <a:latin typeface="Arial MT"/>
                <a:cs typeface="Arial MT"/>
              </a:rPr>
              <a:t>pessoal</a:t>
            </a:r>
            <a:r>
              <a:rPr dirty="0" sz="26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4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serviço,</a:t>
            </a:r>
            <a:r>
              <a:rPr dirty="0" sz="26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Arial MT"/>
                <a:cs typeface="Arial MT"/>
              </a:rPr>
              <a:t>bens</a:t>
            </a:r>
            <a:r>
              <a:rPr dirty="0" sz="2600" spc="-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materiais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272" y="3976370"/>
            <a:ext cx="95250" cy="9524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835772" y="2404809"/>
            <a:ext cx="15690215" cy="2707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95" b="1">
                <a:latin typeface="Arial"/>
                <a:cs typeface="Arial"/>
              </a:rPr>
              <a:t>Manifestação</a:t>
            </a:r>
            <a:r>
              <a:rPr dirty="0" sz="2600" spc="-90" b="1">
                <a:latin typeface="Arial"/>
                <a:cs typeface="Arial"/>
              </a:rPr>
              <a:t> </a:t>
            </a:r>
            <a:r>
              <a:rPr dirty="0" sz="2600" spc="-120" b="1">
                <a:latin typeface="Arial"/>
                <a:cs typeface="Arial"/>
              </a:rPr>
              <a:t>da</a:t>
            </a:r>
            <a:r>
              <a:rPr dirty="0" sz="2600" spc="-90" b="1">
                <a:latin typeface="Arial"/>
                <a:cs typeface="Arial"/>
              </a:rPr>
              <a:t> </a:t>
            </a:r>
            <a:r>
              <a:rPr dirty="0" sz="2600" spc="-105" b="1">
                <a:latin typeface="Arial"/>
                <a:cs typeface="Arial"/>
              </a:rPr>
              <a:t>Área</a:t>
            </a:r>
            <a:r>
              <a:rPr dirty="0" sz="2600" spc="-85" b="1">
                <a:latin typeface="Arial"/>
                <a:cs typeface="Arial"/>
              </a:rPr>
              <a:t> </a:t>
            </a:r>
            <a:r>
              <a:rPr dirty="0" sz="2600" spc="-60" b="1">
                <a:latin typeface="Arial"/>
                <a:cs typeface="Arial"/>
              </a:rPr>
              <a:t>Responsável: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2600">
              <a:latin typeface="Arial"/>
              <a:cs typeface="Arial"/>
            </a:endParaRPr>
          </a:p>
          <a:p>
            <a:pPr marL="573405" marR="5080">
              <a:lnSpc>
                <a:spcPct val="115399"/>
              </a:lnSpc>
              <a:spcBef>
                <a:spcPts val="5"/>
              </a:spcBef>
            </a:pPr>
            <a:r>
              <a:rPr dirty="0" sz="2600" spc="-60">
                <a:latin typeface="Arial MT"/>
                <a:cs typeface="Arial MT"/>
              </a:rPr>
              <a:t>Em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16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julho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2025,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145">
                <a:latin typeface="Arial MT"/>
                <a:cs typeface="Arial MT"/>
              </a:rPr>
              <a:t>nossa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frota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conta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com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41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60">
                <a:latin typeface="Arial MT"/>
                <a:cs typeface="Arial MT"/>
              </a:rPr>
              <a:t>veículos,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resultado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uma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30">
                <a:latin typeface="Arial MT"/>
                <a:cs typeface="Arial MT"/>
              </a:rPr>
              <a:t>recente</a:t>
            </a:r>
            <a:r>
              <a:rPr dirty="0" sz="2600" spc="-75">
                <a:latin typeface="Arial MT"/>
                <a:cs typeface="Arial MT"/>
              </a:rPr>
              <a:t> aquisição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motivada </a:t>
            </a:r>
            <a:r>
              <a:rPr dirty="0" sz="2600" spc="-50">
                <a:latin typeface="Arial MT"/>
                <a:cs typeface="Arial MT"/>
              </a:rPr>
              <a:t>pela</a:t>
            </a:r>
            <a:r>
              <a:rPr dirty="0" sz="2600" spc="-135">
                <a:latin typeface="Arial MT"/>
                <a:cs typeface="Arial MT"/>
              </a:rPr>
              <a:t> </a:t>
            </a:r>
            <a:r>
              <a:rPr dirty="0" sz="2600" spc="-105">
                <a:latin typeface="Arial MT"/>
                <a:cs typeface="Arial MT"/>
              </a:rPr>
              <a:t>necessidade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135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renovação.</a:t>
            </a:r>
            <a:r>
              <a:rPr dirty="0" sz="2600" spc="-130">
                <a:latin typeface="Arial MT"/>
                <a:cs typeface="Arial MT"/>
              </a:rPr>
              <a:t> </a:t>
            </a:r>
            <a:r>
              <a:rPr dirty="0" sz="2600" spc="-40">
                <a:latin typeface="Arial MT"/>
                <a:cs typeface="Arial MT"/>
              </a:rPr>
              <a:t>Ainda</a:t>
            </a:r>
            <a:r>
              <a:rPr dirty="0" sz="2600" spc="-120">
                <a:latin typeface="Arial MT"/>
                <a:cs typeface="Arial MT"/>
              </a:rPr>
              <a:t> </a:t>
            </a:r>
            <a:r>
              <a:rPr dirty="0" sz="2600" spc="-80">
                <a:latin typeface="Arial MT"/>
                <a:cs typeface="Arial MT"/>
              </a:rPr>
              <a:t>neste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ano,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90">
                <a:latin typeface="Arial MT"/>
                <a:cs typeface="Arial MT"/>
              </a:rPr>
              <a:t>está </a:t>
            </a:r>
            <a:r>
              <a:rPr dirty="0" sz="2600" spc="-35">
                <a:latin typeface="Arial MT"/>
                <a:cs typeface="Arial MT"/>
              </a:rPr>
              <a:t>prevista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160">
                <a:latin typeface="Arial MT"/>
                <a:cs typeface="Arial MT"/>
              </a:rPr>
              <a:t>a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80">
                <a:latin typeface="Arial MT"/>
                <a:cs typeface="Arial MT"/>
              </a:rPr>
              <a:t>doação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6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55">
                <a:latin typeface="Arial MT"/>
                <a:cs typeface="Arial MT"/>
              </a:rPr>
              <a:t>veículos.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Além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55">
                <a:latin typeface="Arial MT"/>
                <a:cs typeface="Arial MT"/>
              </a:rPr>
              <a:t>disso,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55">
                <a:latin typeface="Arial MT"/>
                <a:cs typeface="Arial MT"/>
              </a:rPr>
              <a:t>há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a </a:t>
            </a:r>
            <a:r>
              <a:rPr dirty="0" sz="2600" spc="-65">
                <a:latin typeface="Arial MT"/>
                <a:cs typeface="Arial MT"/>
              </a:rPr>
              <a:t>previsão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75">
                <a:latin typeface="Arial MT"/>
                <a:cs typeface="Arial MT"/>
              </a:rPr>
              <a:t>aquisição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45">
                <a:latin typeface="Arial MT"/>
                <a:cs typeface="Arial MT"/>
              </a:rPr>
              <a:t>de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um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60">
                <a:latin typeface="Arial MT"/>
                <a:cs typeface="Arial MT"/>
              </a:rPr>
              <a:t>veículo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elétrico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até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2026.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50537" y="8214201"/>
            <a:ext cx="11925935" cy="0"/>
          </a:xfrm>
          <a:custGeom>
            <a:avLst/>
            <a:gdLst/>
            <a:ahLst/>
            <a:cxnLst/>
            <a:rect l="l" t="t" r="r" b="b"/>
            <a:pathLst>
              <a:path w="11925935" h="0">
                <a:moveTo>
                  <a:pt x="0" y="0"/>
                </a:moveTo>
                <a:lnTo>
                  <a:pt x="11925922" y="0"/>
                </a:lnTo>
              </a:path>
            </a:pathLst>
          </a:custGeom>
          <a:ln w="13632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650537" y="7382600"/>
            <a:ext cx="11925935" cy="0"/>
          </a:xfrm>
          <a:custGeom>
            <a:avLst/>
            <a:gdLst/>
            <a:ahLst/>
            <a:cxnLst/>
            <a:rect l="l" t="t" r="r" b="b"/>
            <a:pathLst>
              <a:path w="11925935" h="0">
                <a:moveTo>
                  <a:pt x="0" y="0"/>
                </a:moveTo>
                <a:lnTo>
                  <a:pt x="11925922" y="0"/>
                </a:lnTo>
              </a:path>
            </a:pathLst>
          </a:custGeom>
          <a:ln w="13632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650537" y="6537365"/>
            <a:ext cx="11925935" cy="0"/>
          </a:xfrm>
          <a:custGeom>
            <a:avLst/>
            <a:gdLst/>
            <a:ahLst/>
            <a:cxnLst/>
            <a:rect l="l" t="t" r="r" b="b"/>
            <a:pathLst>
              <a:path w="11925935" h="0">
                <a:moveTo>
                  <a:pt x="0" y="0"/>
                </a:moveTo>
                <a:lnTo>
                  <a:pt x="11925922" y="0"/>
                </a:lnTo>
              </a:path>
            </a:pathLst>
          </a:custGeom>
          <a:ln w="13632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650537" y="5705763"/>
            <a:ext cx="11925935" cy="0"/>
          </a:xfrm>
          <a:custGeom>
            <a:avLst/>
            <a:gdLst/>
            <a:ahLst/>
            <a:cxnLst/>
            <a:rect l="l" t="t" r="r" b="b"/>
            <a:pathLst>
              <a:path w="11925935" h="0">
                <a:moveTo>
                  <a:pt x="0" y="0"/>
                </a:moveTo>
                <a:lnTo>
                  <a:pt x="11925922" y="0"/>
                </a:lnTo>
              </a:path>
            </a:pathLst>
          </a:custGeom>
          <a:ln w="13632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650537" y="4860529"/>
            <a:ext cx="11925935" cy="0"/>
          </a:xfrm>
          <a:custGeom>
            <a:avLst/>
            <a:gdLst/>
            <a:ahLst/>
            <a:cxnLst/>
            <a:rect l="l" t="t" r="r" b="b"/>
            <a:pathLst>
              <a:path w="11925935" h="0">
                <a:moveTo>
                  <a:pt x="0" y="0"/>
                </a:moveTo>
                <a:lnTo>
                  <a:pt x="11925922" y="0"/>
                </a:lnTo>
              </a:path>
            </a:pathLst>
          </a:custGeom>
          <a:ln w="13632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650537" y="4028927"/>
            <a:ext cx="11925935" cy="0"/>
          </a:xfrm>
          <a:custGeom>
            <a:avLst/>
            <a:gdLst/>
            <a:ahLst/>
            <a:cxnLst/>
            <a:rect l="l" t="t" r="r" b="b"/>
            <a:pathLst>
              <a:path w="11925935" h="0">
                <a:moveTo>
                  <a:pt x="0" y="0"/>
                </a:moveTo>
                <a:lnTo>
                  <a:pt x="11925922" y="0"/>
                </a:lnTo>
              </a:path>
            </a:pathLst>
          </a:custGeom>
          <a:ln w="13632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644932" y="5150335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39">
                <a:moveTo>
                  <a:pt x="0" y="0"/>
                </a:moveTo>
                <a:lnTo>
                  <a:pt x="0" y="218125"/>
                </a:lnTo>
              </a:path>
            </a:pathLst>
          </a:custGeom>
          <a:ln w="13629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4632359" y="5150335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39">
                <a:moveTo>
                  <a:pt x="0" y="0"/>
                </a:moveTo>
                <a:lnTo>
                  <a:pt x="0" y="218125"/>
                </a:lnTo>
              </a:path>
            </a:pathLst>
          </a:custGeom>
          <a:ln w="13629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6619785" y="5150335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39">
                <a:moveTo>
                  <a:pt x="0" y="0"/>
                </a:moveTo>
                <a:lnTo>
                  <a:pt x="0" y="218125"/>
                </a:lnTo>
              </a:path>
            </a:pathLst>
          </a:custGeom>
          <a:ln w="13629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607212" y="5150335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39">
                <a:moveTo>
                  <a:pt x="0" y="0"/>
                </a:moveTo>
                <a:lnTo>
                  <a:pt x="0" y="218125"/>
                </a:lnTo>
              </a:path>
            </a:pathLst>
          </a:custGeom>
          <a:ln w="13629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0594639" y="4564588"/>
            <a:ext cx="0" cy="218440"/>
          </a:xfrm>
          <a:custGeom>
            <a:avLst/>
            <a:gdLst/>
            <a:ahLst/>
            <a:cxnLst/>
            <a:rect l="l" t="t" r="r" b="b"/>
            <a:pathLst>
              <a:path w="0" h="218439">
                <a:moveTo>
                  <a:pt x="0" y="0"/>
                </a:moveTo>
                <a:lnTo>
                  <a:pt x="0" y="218125"/>
                </a:lnTo>
              </a:path>
            </a:pathLst>
          </a:custGeom>
          <a:ln w="13629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2536744" y="4420378"/>
            <a:ext cx="10103485" cy="962025"/>
            <a:chOff x="2536744" y="4420378"/>
            <a:chExt cx="10103485" cy="962025"/>
          </a:xfrm>
        </p:grpSpPr>
        <p:sp>
          <p:nvSpPr>
            <p:cNvPr id="14" name="object 14" descr=""/>
            <p:cNvSpPr/>
            <p:nvPr/>
          </p:nvSpPr>
          <p:spPr>
            <a:xfrm>
              <a:off x="12582066" y="4564588"/>
              <a:ext cx="0" cy="218440"/>
            </a:xfrm>
            <a:custGeom>
              <a:avLst/>
              <a:gdLst/>
              <a:ahLst/>
              <a:cxnLst/>
              <a:rect l="l" t="t" r="r" b="b"/>
              <a:pathLst>
                <a:path w="0" h="218439">
                  <a:moveTo>
                    <a:pt x="0" y="0"/>
                  </a:moveTo>
                  <a:lnTo>
                    <a:pt x="0" y="218125"/>
                  </a:lnTo>
                </a:path>
              </a:pathLst>
            </a:custGeom>
            <a:ln w="13629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644932" y="4782713"/>
              <a:ext cx="9937750" cy="586105"/>
            </a:xfrm>
            <a:custGeom>
              <a:avLst/>
              <a:gdLst/>
              <a:ahLst/>
              <a:cxnLst/>
              <a:rect l="l" t="t" r="r" b="b"/>
              <a:pathLst>
                <a:path w="9937750" h="586104">
                  <a:moveTo>
                    <a:pt x="0" y="585747"/>
                  </a:moveTo>
                  <a:lnTo>
                    <a:pt x="1987426" y="585747"/>
                  </a:lnTo>
                  <a:lnTo>
                    <a:pt x="3974853" y="585747"/>
                  </a:lnTo>
                  <a:lnTo>
                    <a:pt x="5962279" y="585747"/>
                  </a:lnTo>
                  <a:lnTo>
                    <a:pt x="7949706" y="0"/>
                  </a:lnTo>
                  <a:lnTo>
                    <a:pt x="9937133" y="0"/>
                  </a:lnTo>
                </a:path>
              </a:pathLst>
            </a:custGeom>
            <a:ln w="27265">
              <a:solidFill>
                <a:srgbClr val="33A7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6744" y="4984614"/>
              <a:ext cx="216801" cy="16060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4171" y="4984614"/>
              <a:ext cx="216801" cy="16060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1598" y="4984614"/>
              <a:ext cx="216801" cy="16060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99024" y="4984614"/>
              <a:ext cx="216801" cy="16060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03490" y="4420378"/>
              <a:ext cx="149286" cy="11694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490917" y="4420378"/>
              <a:ext cx="149286" cy="116943"/>
            </a:xfrm>
            <a:prstGeom prst="rect">
              <a:avLst/>
            </a:prstGeom>
          </p:spPr>
        </p:pic>
      </p:grpSp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96515" y="7313686"/>
            <a:ext cx="160574" cy="119500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80848" y="8150468"/>
            <a:ext cx="76240" cy="119500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83524" y="6476903"/>
            <a:ext cx="173564" cy="119500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80756" y="4803339"/>
            <a:ext cx="176333" cy="119500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85441" y="5640121"/>
            <a:ext cx="171648" cy="119713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85441" y="3966557"/>
            <a:ext cx="171648" cy="119500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13321" y="8328121"/>
            <a:ext cx="252148" cy="119074"/>
          </a:xfrm>
          <a:prstGeom prst="rect">
            <a:avLst/>
          </a:prstGeom>
        </p:spPr>
      </p:pic>
      <p:sp>
        <p:nvSpPr>
          <p:cNvPr id="29" name="object 29" descr=""/>
          <p:cNvSpPr/>
          <p:nvPr/>
        </p:nvSpPr>
        <p:spPr>
          <a:xfrm>
            <a:off x="4516294" y="8328121"/>
            <a:ext cx="257810" cy="119380"/>
          </a:xfrm>
          <a:custGeom>
            <a:avLst/>
            <a:gdLst/>
            <a:ahLst/>
            <a:cxnLst/>
            <a:rect l="l" t="t" r="r" b="b"/>
            <a:pathLst>
              <a:path w="257810" h="119379">
                <a:moveTo>
                  <a:pt x="15546" y="117157"/>
                </a:moveTo>
                <a:lnTo>
                  <a:pt x="0" y="117157"/>
                </a:lnTo>
                <a:lnTo>
                  <a:pt x="0" y="0"/>
                </a:lnTo>
                <a:lnTo>
                  <a:pt x="79009" y="0"/>
                </a:lnTo>
                <a:lnTo>
                  <a:pt x="79009" y="13845"/>
                </a:lnTo>
                <a:lnTo>
                  <a:pt x="15546" y="13845"/>
                </a:lnTo>
                <a:lnTo>
                  <a:pt x="15546" y="50058"/>
                </a:lnTo>
                <a:lnTo>
                  <a:pt x="70490" y="50058"/>
                </a:lnTo>
                <a:lnTo>
                  <a:pt x="70490" y="63903"/>
                </a:lnTo>
                <a:lnTo>
                  <a:pt x="15546" y="63903"/>
                </a:lnTo>
                <a:lnTo>
                  <a:pt x="15546" y="117157"/>
                </a:lnTo>
                <a:close/>
              </a:path>
              <a:path w="257810" h="119379">
                <a:moveTo>
                  <a:pt x="138212" y="119074"/>
                </a:moveTo>
                <a:lnTo>
                  <a:pt x="128416" y="119074"/>
                </a:lnTo>
                <a:lnTo>
                  <a:pt x="119618" y="118355"/>
                </a:lnTo>
                <a:lnTo>
                  <a:pt x="88632" y="85165"/>
                </a:lnTo>
                <a:lnTo>
                  <a:pt x="87953" y="75406"/>
                </a:lnTo>
                <a:lnTo>
                  <a:pt x="88555" y="66673"/>
                </a:lnTo>
                <a:lnTo>
                  <a:pt x="111891" y="33336"/>
                </a:lnTo>
                <a:lnTo>
                  <a:pt x="112057" y="33336"/>
                </a:lnTo>
                <a:lnTo>
                  <a:pt x="119322" y="31179"/>
                </a:lnTo>
                <a:lnTo>
                  <a:pt x="119529" y="31179"/>
                </a:lnTo>
                <a:lnTo>
                  <a:pt x="127564" y="30460"/>
                </a:lnTo>
                <a:lnTo>
                  <a:pt x="135684" y="31179"/>
                </a:lnTo>
                <a:lnTo>
                  <a:pt x="143004" y="33336"/>
                </a:lnTo>
                <a:lnTo>
                  <a:pt x="149526" y="36931"/>
                </a:lnTo>
                <a:lnTo>
                  <a:pt x="155249" y="41963"/>
                </a:lnTo>
                <a:lnTo>
                  <a:pt x="155409" y="42176"/>
                </a:lnTo>
                <a:lnTo>
                  <a:pt x="121104" y="42176"/>
                </a:lnTo>
                <a:lnTo>
                  <a:pt x="115497" y="44377"/>
                </a:lnTo>
                <a:lnTo>
                  <a:pt x="110953" y="48779"/>
                </a:lnTo>
                <a:lnTo>
                  <a:pt x="106552" y="53182"/>
                </a:lnTo>
                <a:lnTo>
                  <a:pt x="104138" y="59146"/>
                </a:lnTo>
                <a:lnTo>
                  <a:pt x="103829" y="64609"/>
                </a:lnTo>
                <a:lnTo>
                  <a:pt x="103712" y="66673"/>
                </a:lnTo>
                <a:lnTo>
                  <a:pt x="165573" y="66673"/>
                </a:lnTo>
                <a:lnTo>
                  <a:pt x="166111" y="74554"/>
                </a:lnTo>
                <a:lnTo>
                  <a:pt x="166111" y="78388"/>
                </a:lnTo>
                <a:lnTo>
                  <a:pt x="102861" y="78388"/>
                </a:lnTo>
                <a:lnTo>
                  <a:pt x="103428" y="87761"/>
                </a:lnTo>
                <a:lnTo>
                  <a:pt x="106055" y="94932"/>
                </a:lnTo>
                <a:lnTo>
                  <a:pt x="110740" y="99903"/>
                </a:lnTo>
                <a:lnTo>
                  <a:pt x="115425" y="104731"/>
                </a:lnTo>
                <a:lnTo>
                  <a:pt x="121317" y="107145"/>
                </a:lnTo>
                <a:lnTo>
                  <a:pt x="158895" y="107145"/>
                </a:lnTo>
                <a:lnTo>
                  <a:pt x="146305" y="116659"/>
                </a:lnTo>
                <a:lnTo>
                  <a:pt x="138212" y="119074"/>
                </a:lnTo>
                <a:close/>
              </a:path>
              <a:path w="257810" h="119379">
                <a:moveTo>
                  <a:pt x="165573" y="66673"/>
                </a:moveTo>
                <a:lnTo>
                  <a:pt x="150990" y="66673"/>
                </a:lnTo>
                <a:lnTo>
                  <a:pt x="150422" y="59430"/>
                </a:lnTo>
                <a:lnTo>
                  <a:pt x="148648" y="54034"/>
                </a:lnTo>
                <a:lnTo>
                  <a:pt x="140981" y="44945"/>
                </a:lnTo>
                <a:lnTo>
                  <a:pt x="135018" y="42176"/>
                </a:lnTo>
                <a:lnTo>
                  <a:pt x="155409" y="42176"/>
                </a:lnTo>
                <a:lnTo>
                  <a:pt x="160001" y="48314"/>
                </a:lnTo>
                <a:lnTo>
                  <a:pt x="163395" y="55862"/>
                </a:lnTo>
                <a:lnTo>
                  <a:pt x="165432" y="64609"/>
                </a:lnTo>
                <a:lnTo>
                  <a:pt x="165483" y="65355"/>
                </a:lnTo>
                <a:lnTo>
                  <a:pt x="165573" y="66673"/>
                </a:lnTo>
                <a:close/>
              </a:path>
              <a:path w="257810" h="119379">
                <a:moveTo>
                  <a:pt x="158895" y="107145"/>
                </a:moveTo>
                <a:lnTo>
                  <a:pt x="133669" y="107145"/>
                </a:lnTo>
                <a:lnTo>
                  <a:pt x="138141" y="105796"/>
                </a:lnTo>
                <a:lnTo>
                  <a:pt x="141833" y="103098"/>
                </a:lnTo>
                <a:lnTo>
                  <a:pt x="145666" y="100257"/>
                </a:lnTo>
                <a:lnTo>
                  <a:pt x="148648" y="95855"/>
                </a:lnTo>
                <a:lnTo>
                  <a:pt x="150777" y="89891"/>
                </a:lnTo>
                <a:lnTo>
                  <a:pt x="165685" y="91595"/>
                </a:lnTo>
                <a:lnTo>
                  <a:pt x="163506" y="99903"/>
                </a:lnTo>
                <a:lnTo>
                  <a:pt x="163413" y="100257"/>
                </a:lnTo>
                <a:lnTo>
                  <a:pt x="159083" y="107003"/>
                </a:lnTo>
                <a:lnTo>
                  <a:pt x="158895" y="107145"/>
                </a:lnTo>
                <a:close/>
              </a:path>
              <a:path w="257810" h="119379">
                <a:moveTo>
                  <a:pt x="225101" y="117157"/>
                </a:moveTo>
                <a:lnTo>
                  <a:pt x="211685" y="117157"/>
                </a:lnTo>
                <a:lnTo>
                  <a:pt x="179527" y="32377"/>
                </a:lnTo>
                <a:lnTo>
                  <a:pt x="194648" y="32377"/>
                </a:lnTo>
                <a:lnTo>
                  <a:pt x="212962" y="83074"/>
                </a:lnTo>
                <a:lnTo>
                  <a:pt x="214808" y="88613"/>
                </a:lnTo>
                <a:lnTo>
                  <a:pt x="216583" y="94293"/>
                </a:lnTo>
                <a:lnTo>
                  <a:pt x="218286" y="100115"/>
                </a:lnTo>
                <a:lnTo>
                  <a:pt x="231565" y="100115"/>
                </a:lnTo>
                <a:lnTo>
                  <a:pt x="225101" y="117157"/>
                </a:lnTo>
                <a:close/>
              </a:path>
              <a:path w="257810" h="119379">
                <a:moveTo>
                  <a:pt x="231565" y="100115"/>
                </a:moveTo>
                <a:lnTo>
                  <a:pt x="218286" y="100115"/>
                </a:lnTo>
                <a:lnTo>
                  <a:pt x="219564" y="95713"/>
                </a:lnTo>
                <a:lnTo>
                  <a:pt x="221339" y="90388"/>
                </a:lnTo>
                <a:lnTo>
                  <a:pt x="223611" y="84140"/>
                </a:lnTo>
                <a:lnTo>
                  <a:pt x="242564" y="32377"/>
                </a:lnTo>
                <a:lnTo>
                  <a:pt x="257259" y="32377"/>
                </a:lnTo>
                <a:lnTo>
                  <a:pt x="231565" y="1001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6495628" y="8328121"/>
            <a:ext cx="262890" cy="119380"/>
          </a:xfrm>
          <a:custGeom>
            <a:avLst/>
            <a:gdLst/>
            <a:ahLst/>
            <a:cxnLst/>
            <a:rect l="l" t="t" r="r" b="b"/>
            <a:pathLst>
              <a:path w="262890" h="119379">
                <a:moveTo>
                  <a:pt x="14907" y="117157"/>
                </a:moveTo>
                <a:lnTo>
                  <a:pt x="0" y="117157"/>
                </a:lnTo>
                <a:lnTo>
                  <a:pt x="0" y="0"/>
                </a:lnTo>
                <a:lnTo>
                  <a:pt x="23425" y="0"/>
                </a:lnTo>
                <a:lnTo>
                  <a:pt x="29261" y="17467"/>
                </a:lnTo>
                <a:lnTo>
                  <a:pt x="14907" y="17467"/>
                </a:lnTo>
                <a:lnTo>
                  <a:pt x="14907" y="117157"/>
                </a:lnTo>
                <a:close/>
              </a:path>
              <a:path w="262890" h="119379">
                <a:moveTo>
                  <a:pt x="68675" y="100329"/>
                </a:moveTo>
                <a:lnTo>
                  <a:pt x="56648" y="100329"/>
                </a:lnTo>
                <a:lnTo>
                  <a:pt x="57925" y="96068"/>
                </a:lnTo>
                <a:lnTo>
                  <a:pt x="59984" y="89820"/>
                </a:lnTo>
                <a:lnTo>
                  <a:pt x="90935" y="0"/>
                </a:lnTo>
                <a:lnTo>
                  <a:pt x="111805" y="0"/>
                </a:lnTo>
                <a:lnTo>
                  <a:pt x="111805" y="19171"/>
                </a:lnTo>
                <a:lnTo>
                  <a:pt x="96898" y="19171"/>
                </a:lnTo>
                <a:lnTo>
                  <a:pt x="68675" y="100329"/>
                </a:lnTo>
                <a:close/>
              </a:path>
              <a:path w="262890" h="119379">
                <a:moveTo>
                  <a:pt x="62823" y="117157"/>
                </a:moveTo>
                <a:lnTo>
                  <a:pt x="48768" y="117157"/>
                </a:lnTo>
                <a:lnTo>
                  <a:pt x="14907" y="17467"/>
                </a:lnTo>
                <a:lnTo>
                  <a:pt x="29261" y="17467"/>
                </a:lnTo>
                <a:lnTo>
                  <a:pt x="51111" y="82862"/>
                </a:lnTo>
                <a:lnTo>
                  <a:pt x="53666" y="90672"/>
                </a:lnTo>
                <a:lnTo>
                  <a:pt x="55512" y="96494"/>
                </a:lnTo>
                <a:lnTo>
                  <a:pt x="56648" y="100329"/>
                </a:lnTo>
                <a:lnTo>
                  <a:pt x="68675" y="100329"/>
                </a:lnTo>
                <a:lnTo>
                  <a:pt x="62823" y="117157"/>
                </a:lnTo>
                <a:close/>
              </a:path>
              <a:path w="262890" h="119379">
                <a:moveTo>
                  <a:pt x="111805" y="117157"/>
                </a:moveTo>
                <a:lnTo>
                  <a:pt x="96898" y="117157"/>
                </a:lnTo>
                <a:lnTo>
                  <a:pt x="96898" y="19171"/>
                </a:lnTo>
                <a:lnTo>
                  <a:pt x="111805" y="19171"/>
                </a:lnTo>
                <a:lnTo>
                  <a:pt x="111805" y="117157"/>
                </a:lnTo>
                <a:close/>
              </a:path>
              <a:path w="262890" h="119379">
                <a:moveTo>
                  <a:pt x="132888" y="58365"/>
                </a:moveTo>
                <a:lnTo>
                  <a:pt x="118833" y="56448"/>
                </a:lnTo>
                <a:lnTo>
                  <a:pt x="120111" y="50484"/>
                </a:lnTo>
                <a:lnTo>
                  <a:pt x="122240" y="45655"/>
                </a:lnTo>
                <a:lnTo>
                  <a:pt x="128203" y="38271"/>
                </a:lnTo>
                <a:lnTo>
                  <a:pt x="132462" y="35431"/>
                </a:lnTo>
                <a:lnTo>
                  <a:pt x="143536" y="31454"/>
                </a:lnTo>
                <a:lnTo>
                  <a:pt x="149925" y="30460"/>
                </a:lnTo>
                <a:lnTo>
                  <a:pt x="164407" y="30460"/>
                </a:lnTo>
                <a:lnTo>
                  <a:pt x="187175" y="42389"/>
                </a:lnTo>
                <a:lnTo>
                  <a:pt x="148364" y="42389"/>
                </a:lnTo>
                <a:lnTo>
                  <a:pt x="143395" y="43596"/>
                </a:lnTo>
                <a:lnTo>
                  <a:pt x="140129" y="46010"/>
                </a:lnTo>
                <a:lnTo>
                  <a:pt x="136864" y="48282"/>
                </a:lnTo>
                <a:lnTo>
                  <a:pt x="134450" y="52401"/>
                </a:lnTo>
                <a:lnTo>
                  <a:pt x="132888" y="58365"/>
                </a:lnTo>
                <a:close/>
              </a:path>
              <a:path w="262890" h="119379">
                <a:moveTo>
                  <a:pt x="151132" y="119074"/>
                </a:moveTo>
                <a:lnTo>
                  <a:pt x="136083" y="119074"/>
                </a:lnTo>
                <a:lnTo>
                  <a:pt x="128913" y="116802"/>
                </a:lnTo>
                <a:lnTo>
                  <a:pt x="118975" y="107713"/>
                </a:lnTo>
                <a:lnTo>
                  <a:pt x="116490" y="101891"/>
                </a:lnTo>
                <a:lnTo>
                  <a:pt x="116490" y="90672"/>
                </a:lnTo>
                <a:lnTo>
                  <a:pt x="117413" y="86909"/>
                </a:lnTo>
                <a:lnTo>
                  <a:pt x="119259" y="83500"/>
                </a:lnTo>
                <a:lnTo>
                  <a:pt x="121031" y="80092"/>
                </a:lnTo>
                <a:lnTo>
                  <a:pt x="121104" y="79951"/>
                </a:lnTo>
                <a:lnTo>
                  <a:pt x="123589" y="77181"/>
                </a:lnTo>
                <a:lnTo>
                  <a:pt x="126712" y="75193"/>
                </a:lnTo>
                <a:lnTo>
                  <a:pt x="129836" y="73063"/>
                </a:lnTo>
                <a:lnTo>
                  <a:pt x="133314" y="71501"/>
                </a:lnTo>
                <a:lnTo>
                  <a:pt x="137148" y="70507"/>
                </a:lnTo>
                <a:lnTo>
                  <a:pt x="139845" y="69655"/>
                </a:lnTo>
                <a:lnTo>
                  <a:pt x="144104" y="68874"/>
                </a:lnTo>
                <a:lnTo>
                  <a:pt x="157991" y="67138"/>
                </a:lnTo>
                <a:lnTo>
                  <a:pt x="164939" y="65980"/>
                </a:lnTo>
                <a:lnTo>
                  <a:pt x="170769" y="64689"/>
                </a:lnTo>
                <a:lnTo>
                  <a:pt x="175481" y="63264"/>
                </a:lnTo>
                <a:lnTo>
                  <a:pt x="175481" y="53679"/>
                </a:lnTo>
                <a:lnTo>
                  <a:pt x="174132" y="49490"/>
                </a:lnTo>
                <a:lnTo>
                  <a:pt x="171435" y="47075"/>
                </a:lnTo>
                <a:lnTo>
                  <a:pt x="167743" y="43951"/>
                </a:lnTo>
                <a:lnTo>
                  <a:pt x="162277" y="42389"/>
                </a:lnTo>
                <a:lnTo>
                  <a:pt x="187175" y="42389"/>
                </a:lnTo>
                <a:lnTo>
                  <a:pt x="189962" y="74554"/>
                </a:lnTo>
                <a:lnTo>
                  <a:pt x="175481" y="74554"/>
                </a:lnTo>
                <a:lnTo>
                  <a:pt x="170228" y="76684"/>
                </a:lnTo>
                <a:lnTo>
                  <a:pt x="162419" y="78530"/>
                </a:lnTo>
                <a:lnTo>
                  <a:pt x="146092" y="80944"/>
                </a:lnTo>
                <a:lnTo>
                  <a:pt x="141904" y="81938"/>
                </a:lnTo>
                <a:lnTo>
                  <a:pt x="139490" y="83074"/>
                </a:lnTo>
                <a:lnTo>
                  <a:pt x="137076" y="84068"/>
                </a:lnTo>
                <a:lnTo>
                  <a:pt x="135160" y="85559"/>
                </a:lnTo>
                <a:lnTo>
                  <a:pt x="133740" y="87548"/>
                </a:lnTo>
                <a:lnTo>
                  <a:pt x="132462" y="89536"/>
                </a:lnTo>
                <a:lnTo>
                  <a:pt x="131823" y="91808"/>
                </a:lnTo>
                <a:lnTo>
                  <a:pt x="131918" y="98411"/>
                </a:lnTo>
                <a:lnTo>
                  <a:pt x="133243" y="101394"/>
                </a:lnTo>
                <a:lnTo>
                  <a:pt x="136083" y="103950"/>
                </a:lnTo>
                <a:lnTo>
                  <a:pt x="139064" y="106506"/>
                </a:lnTo>
                <a:lnTo>
                  <a:pt x="143086" y="107713"/>
                </a:lnTo>
                <a:lnTo>
                  <a:pt x="175579" y="107713"/>
                </a:lnTo>
                <a:lnTo>
                  <a:pt x="171364" y="111263"/>
                </a:lnTo>
                <a:lnTo>
                  <a:pt x="166182" y="114459"/>
                </a:lnTo>
                <a:lnTo>
                  <a:pt x="161212" y="116304"/>
                </a:lnTo>
                <a:lnTo>
                  <a:pt x="156385" y="118150"/>
                </a:lnTo>
                <a:lnTo>
                  <a:pt x="151132" y="119074"/>
                </a:lnTo>
                <a:close/>
              </a:path>
              <a:path w="262890" h="119379">
                <a:moveTo>
                  <a:pt x="175579" y="107713"/>
                </a:moveTo>
                <a:lnTo>
                  <a:pt x="154686" y="107713"/>
                </a:lnTo>
                <a:lnTo>
                  <a:pt x="159585" y="106506"/>
                </a:lnTo>
                <a:lnTo>
                  <a:pt x="159421" y="106506"/>
                </a:lnTo>
                <a:lnTo>
                  <a:pt x="163555" y="104163"/>
                </a:lnTo>
                <a:lnTo>
                  <a:pt x="167956" y="101748"/>
                </a:lnTo>
                <a:lnTo>
                  <a:pt x="171151" y="98411"/>
                </a:lnTo>
                <a:lnTo>
                  <a:pt x="173138" y="94151"/>
                </a:lnTo>
                <a:lnTo>
                  <a:pt x="174700" y="90885"/>
                </a:lnTo>
                <a:lnTo>
                  <a:pt x="175481" y="86128"/>
                </a:lnTo>
                <a:lnTo>
                  <a:pt x="175481" y="74554"/>
                </a:lnTo>
                <a:lnTo>
                  <a:pt x="189962" y="74554"/>
                </a:lnTo>
                <a:lnTo>
                  <a:pt x="190079" y="98411"/>
                </a:lnTo>
                <a:lnTo>
                  <a:pt x="190196" y="101891"/>
                </a:lnTo>
                <a:lnTo>
                  <a:pt x="190246" y="103382"/>
                </a:lnTo>
                <a:lnTo>
                  <a:pt x="190746" y="106506"/>
                </a:lnTo>
                <a:lnTo>
                  <a:pt x="190780" y="106719"/>
                </a:lnTo>
                <a:lnTo>
                  <a:pt x="176759" y="106719"/>
                </a:lnTo>
                <a:lnTo>
                  <a:pt x="175579" y="107713"/>
                </a:lnTo>
                <a:close/>
              </a:path>
              <a:path w="262890" h="119379">
                <a:moveTo>
                  <a:pt x="194648" y="117157"/>
                </a:moveTo>
                <a:lnTo>
                  <a:pt x="179527" y="117157"/>
                </a:lnTo>
                <a:lnTo>
                  <a:pt x="178108" y="114174"/>
                </a:lnTo>
                <a:lnTo>
                  <a:pt x="177185" y="110695"/>
                </a:lnTo>
                <a:lnTo>
                  <a:pt x="176865" y="107713"/>
                </a:lnTo>
                <a:lnTo>
                  <a:pt x="176759" y="106719"/>
                </a:lnTo>
                <a:lnTo>
                  <a:pt x="190780" y="106719"/>
                </a:lnTo>
                <a:lnTo>
                  <a:pt x="191524" y="110482"/>
                </a:lnTo>
                <a:lnTo>
                  <a:pt x="192802" y="113890"/>
                </a:lnTo>
                <a:lnTo>
                  <a:pt x="194648" y="117157"/>
                </a:lnTo>
                <a:close/>
              </a:path>
              <a:path w="262890" h="119379">
                <a:moveTo>
                  <a:pt x="257685" y="48353"/>
                </a:moveTo>
                <a:lnTo>
                  <a:pt x="253903" y="46152"/>
                </a:lnTo>
                <a:lnTo>
                  <a:pt x="250657" y="45158"/>
                </a:lnTo>
                <a:lnTo>
                  <a:pt x="229574" y="45158"/>
                </a:lnTo>
                <a:lnTo>
                  <a:pt x="232839" y="39194"/>
                </a:lnTo>
                <a:lnTo>
                  <a:pt x="235821" y="35288"/>
                </a:lnTo>
                <a:lnTo>
                  <a:pt x="238518" y="33443"/>
                </a:lnTo>
                <a:lnTo>
                  <a:pt x="241358" y="31454"/>
                </a:lnTo>
                <a:lnTo>
                  <a:pt x="244481" y="30460"/>
                </a:lnTo>
                <a:lnTo>
                  <a:pt x="252715" y="30460"/>
                </a:lnTo>
                <a:lnTo>
                  <a:pt x="257613" y="31951"/>
                </a:lnTo>
                <a:lnTo>
                  <a:pt x="262583" y="34934"/>
                </a:lnTo>
                <a:lnTo>
                  <a:pt x="257762" y="48140"/>
                </a:lnTo>
                <a:lnTo>
                  <a:pt x="257685" y="48353"/>
                </a:lnTo>
                <a:close/>
              </a:path>
              <a:path w="262890" h="119379">
                <a:moveTo>
                  <a:pt x="230851" y="117157"/>
                </a:moveTo>
                <a:lnTo>
                  <a:pt x="216583" y="117157"/>
                </a:lnTo>
                <a:lnTo>
                  <a:pt x="216583" y="32377"/>
                </a:lnTo>
                <a:lnTo>
                  <a:pt x="229574" y="32377"/>
                </a:lnTo>
                <a:lnTo>
                  <a:pt x="229574" y="45158"/>
                </a:lnTo>
                <a:lnTo>
                  <a:pt x="243984" y="45158"/>
                </a:lnTo>
                <a:lnTo>
                  <a:pt x="241074" y="46152"/>
                </a:lnTo>
                <a:lnTo>
                  <a:pt x="238518" y="48140"/>
                </a:lnTo>
                <a:lnTo>
                  <a:pt x="236104" y="49986"/>
                </a:lnTo>
                <a:lnTo>
                  <a:pt x="234401" y="52614"/>
                </a:lnTo>
                <a:lnTo>
                  <a:pt x="233407" y="56022"/>
                </a:lnTo>
                <a:lnTo>
                  <a:pt x="231703" y="61134"/>
                </a:lnTo>
                <a:lnTo>
                  <a:pt x="230851" y="66673"/>
                </a:lnTo>
                <a:lnTo>
                  <a:pt x="230851" y="117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object 31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84332" y="8328121"/>
            <a:ext cx="247675" cy="119074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477296" y="8328121"/>
            <a:ext cx="231277" cy="119074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1016000" y="609483"/>
            <a:ext cx="7578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40">
                <a:solidFill>
                  <a:srgbClr val="FFFFFF"/>
                </a:solidFill>
                <a:latin typeface="Arial MT"/>
                <a:cs typeface="Arial MT"/>
              </a:rPr>
              <a:t>Deslocamento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80">
                <a:solidFill>
                  <a:srgbClr val="FFFFFF"/>
                </a:solidFill>
                <a:latin typeface="Arial MT"/>
                <a:cs typeface="Arial MT"/>
              </a:rPr>
              <a:t>pessoal</a:t>
            </a:r>
            <a:r>
              <a:rPr dirty="0" sz="26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4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serviço,</a:t>
            </a:r>
            <a:r>
              <a:rPr dirty="0" sz="26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Arial MT"/>
                <a:cs typeface="Arial MT"/>
              </a:rPr>
              <a:t>bens</a:t>
            </a:r>
            <a:r>
              <a:rPr dirty="0" sz="2600" spc="-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materiais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450454" y="8328121"/>
            <a:ext cx="252148" cy="119074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1040475" y="2166936"/>
            <a:ext cx="7287259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05" b="1">
                <a:latin typeface="Arial"/>
                <a:cs typeface="Arial"/>
              </a:rPr>
              <a:t>Correção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 spc="-110" b="1">
                <a:latin typeface="Arial"/>
                <a:cs typeface="Arial"/>
              </a:rPr>
              <a:t>de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 spc="-145" b="1">
                <a:latin typeface="Arial"/>
                <a:cs typeface="Arial"/>
              </a:rPr>
              <a:t>gráficos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 spc="-185" b="1">
                <a:latin typeface="Arial"/>
                <a:cs typeface="Arial"/>
              </a:rPr>
              <a:t>após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 spc="-125" b="1">
                <a:latin typeface="Arial"/>
                <a:cs typeface="Arial"/>
              </a:rPr>
              <a:t>a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 spc="-114" b="1">
                <a:latin typeface="Arial"/>
                <a:cs typeface="Arial"/>
              </a:rPr>
              <a:t>manifestação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 spc="-120" b="1">
                <a:latin typeface="Arial"/>
                <a:cs typeface="Arial"/>
              </a:rPr>
              <a:t>da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 spc="-20" b="1">
                <a:latin typeface="Arial"/>
                <a:cs typeface="Arial"/>
              </a:rPr>
              <a:t>área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4900" y="3641996"/>
            <a:ext cx="1585595" cy="410591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300" spc="-155">
                <a:latin typeface="Arial Black"/>
                <a:cs typeface="Arial Black"/>
              </a:rPr>
              <a:t>Meta</a:t>
            </a:r>
            <a:r>
              <a:rPr dirty="0" sz="2300" spc="-204">
                <a:latin typeface="Arial Black"/>
                <a:cs typeface="Arial Black"/>
              </a:rPr>
              <a:t> </a:t>
            </a:r>
            <a:r>
              <a:rPr dirty="0" sz="2300" spc="-145">
                <a:latin typeface="Arial Black"/>
                <a:cs typeface="Arial Black"/>
              </a:rPr>
              <a:t>anual</a:t>
            </a:r>
            <a:endParaRPr sz="2300">
              <a:latin typeface="Arial Black"/>
              <a:cs typeface="Arial Black"/>
            </a:endParaRPr>
          </a:p>
          <a:p>
            <a:pPr marR="340995">
              <a:lnSpc>
                <a:spcPct val="217000"/>
              </a:lnSpc>
            </a:pPr>
            <a:r>
              <a:rPr dirty="0" sz="2300" spc="-10">
                <a:latin typeface="Arial Black"/>
                <a:cs typeface="Arial Black"/>
              </a:rPr>
              <a:t>Diesel </a:t>
            </a:r>
            <a:r>
              <a:rPr dirty="0" sz="2300" spc="-20">
                <a:latin typeface="Arial Black"/>
                <a:cs typeface="Arial Black"/>
              </a:rPr>
              <a:t>Flex </a:t>
            </a:r>
            <a:r>
              <a:rPr dirty="0" sz="2300" spc="-170">
                <a:latin typeface="Arial Black"/>
                <a:cs typeface="Arial Black"/>
              </a:rPr>
              <a:t>Gasolina</a:t>
            </a:r>
            <a:endParaRPr sz="2300">
              <a:latin typeface="Arial Black"/>
              <a:cs typeface="Arial Black"/>
            </a:endParaRPr>
          </a:p>
          <a:p>
            <a:pPr marR="494665">
              <a:lnSpc>
                <a:spcPct val="189800"/>
              </a:lnSpc>
              <a:spcBef>
                <a:spcPts val="750"/>
              </a:spcBef>
            </a:pPr>
            <a:r>
              <a:rPr dirty="0" sz="2300" spc="-90">
                <a:latin typeface="Arial Black"/>
                <a:cs typeface="Arial Black"/>
              </a:rPr>
              <a:t>Híbrido </a:t>
            </a:r>
            <a:r>
              <a:rPr dirty="0" sz="2300" spc="-10">
                <a:latin typeface="Arial Black"/>
                <a:cs typeface="Arial Black"/>
              </a:rPr>
              <a:t>Total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886053" y="3641996"/>
            <a:ext cx="1607820" cy="410591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2300" spc="-170">
                <a:latin typeface="Arial Black"/>
                <a:cs typeface="Arial Black"/>
              </a:rPr>
              <a:t>38</a:t>
            </a:r>
            <a:r>
              <a:rPr dirty="0" sz="2300" spc="-215">
                <a:latin typeface="Arial Black"/>
                <a:cs typeface="Arial Black"/>
              </a:rPr>
              <a:t> </a:t>
            </a:r>
            <a:r>
              <a:rPr dirty="0" sz="2300" spc="-150">
                <a:latin typeface="Arial Black"/>
                <a:cs typeface="Arial Black"/>
              </a:rPr>
              <a:t>veículos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29"/>
              </a:spcBef>
            </a:pPr>
            <a:r>
              <a:rPr dirty="0" sz="2300" spc="-25">
                <a:latin typeface="Arial Black"/>
                <a:cs typeface="Arial Black"/>
              </a:rPr>
              <a:t>10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29"/>
              </a:spcBef>
            </a:pPr>
            <a:r>
              <a:rPr dirty="0" sz="2300" spc="-290">
                <a:latin typeface="Arial Black"/>
                <a:cs typeface="Arial Black"/>
              </a:rPr>
              <a:t>13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29"/>
              </a:spcBef>
            </a:pPr>
            <a:r>
              <a:rPr dirty="0" sz="2300" spc="-390">
                <a:latin typeface="Arial Black"/>
                <a:cs typeface="Arial Black"/>
              </a:rPr>
              <a:t>1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229"/>
              </a:spcBef>
            </a:pPr>
            <a:r>
              <a:rPr dirty="0" sz="2300" spc="-390">
                <a:latin typeface="Arial Black"/>
                <a:cs typeface="Arial Black"/>
              </a:rPr>
              <a:t>17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475"/>
              </a:spcBef>
            </a:pPr>
            <a:r>
              <a:rPr dirty="0" sz="2300" spc="-25">
                <a:latin typeface="Arial Black"/>
                <a:cs typeface="Arial Black"/>
              </a:rPr>
              <a:t>41</a:t>
            </a:r>
            <a:endParaRPr sz="2300">
              <a:latin typeface="Arial Black"/>
              <a:cs typeface="Arial Black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23952" y="3463601"/>
          <a:ext cx="6300470" cy="4361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7055"/>
                <a:gridCol w="3107055"/>
              </a:tblGrid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 descr=""/>
          <p:cNvGrpSpPr/>
          <p:nvPr/>
        </p:nvGrpSpPr>
        <p:grpSpPr>
          <a:xfrm>
            <a:off x="13792390" y="3081412"/>
            <a:ext cx="3296920" cy="3745865"/>
            <a:chOff x="13792390" y="3081412"/>
            <a:chExt cx="3296920" cy="3745865"/>
          </a:xfrm>
        </p:grpSpPr>
        <p:sp>
          <p:nvSpPr>
            <p:cNvPr id="6" name="object 6" descr=""/>
            <p:cNvSpPr/>
            <p:nvPr/>
          </p:nvSpPr>
          <p:spPr>
            <a:xfrm>
              <a:off x="16800301" y="5388891"/>
              <a:ext cx="288925" cy="1438910"/>
            </a:xfrm>
            <a:custGeom>
              <a:avLst/>
              <a:gdLst/>
              <a:ahLst/>
              <a:cxnLst/>
              <a:rect l="l" t="t" r="r" b="b"/>
              <a:pathLst>
                <a:path w="288925" h="1438909">
                  <a:moveTo>
                    <a:pt x="0" y="1438376"/>
                  </a:moveTo>
                  <a:lnTo>
                    <a:pt x="0" y="943917"/>
                  </a:lnTo>
                  <a:lnTo>
                    <a:pt x="27829" y="899201"/>
                  </a:lnTo>
                  <a:lnTo>
                    <a:pt x="54276" y="854128"/>
                  </a:lnTo>
                  <a:lnTo>
                    <a:pt x="79336" y="808716"/>
                  </a:lnTo>
                  <a:lnTo>
                    <a:pt x="103004" y="762979"/>
                  </a:lnTo>
                  <a:lnTo>
                    <a:pt x="125274" y="716934"/>
                  </a:lnTo>
                  <a:lnTo>
                    <a:pt x="146143" y="670596"/>
                  </a:lnTo>
                  <a:lnTo>
                    <a:pt x="165606" y="623981"/>
                  </a:lnTo>
                  <a:lnTo>
                    <a:pt x="183657" y="577105"/>
                  </a:lnTo>
                  <a:lnTo>
                    <a:pt x="200292" y="529984"/>
                  </a:lnTo>
                  <a:lnTo>
                    <a:pt x="215505" y="482633"/>
                  </a:lnTo>
                  <a:lnTo>
                    <a:pt x="229293" y="435070"/>
                  </a:lnTo>
                  <a:lnTo>
                    <a:pt x="241650" y="387308"/>
                  </a:lnTo>
                  <a:lnTo>
                    <a:pt x="252571" y="339365"/>
                  </a:lnTo>
                  <a:lnTo>
                    <a:pt x="262052" y="291255"/>
                  </a:lnTo>
                  <a:lnTo>
                    <a:pt x="270087" y="242996"/>
                  </a:lnTo>
                  <a:lnTo>
                    <a:pt x="276673" y="194602"/>
                  </a:lnTo>
                  <a:lnTo>
                    <a:pt x="281803" y="146089"/>
                  </a:lnTo>
                  <a:lnTo>
                    <a:pt x="285474" y="97474"/>
                  </a:lnTo>
                  <a:lnTo>
                    <a:pt x="287679" y="48772"/>
                  </a:lnTo>
                  <a:lnTo>
                    <a:pt x="288416" y="0"/>
                  </a:lnTo>
                  <a:lnTo>
                    <a:pt x="288416" y="494459"/>
                  </a:lnTo>
                  <a:lnTo>
                    <a:pt x="287679" y="543232"/>
                  </a:lnTo>
                  <a:lnTo>
                    <a:pt x="285474" y="591934"/>
                  </a:lnTo>
                  <a:lnTo>
                    <a:pt x="281803" y="640549"/>
                  </a:lnTo>
                  <a:lnTo>
                    <a:pt x="276673" y="689062"/>
                  </a:lnTo>
                  <a:lnTo>
                    <a:pt x="270087" y="737456"/>
                  </a:lnTo>
                  <a:lnTo>
                    <a:pt x="262052" y="785715"/>
                  </a:lnTo>
                  <a:lnTo>
                    <a:pt x="252571" y="833824"/>
                  </a:lnTo>
                  <a:lnTo>
                    <a:pt x="241650" y="881768"/>
                  </a:lnTo>
                  <a:lnTo>
                    <a:pt x="229293" y="929529"/>
                  </a:lnTo>
                  <a:lnTo>
                    <a:pt x="215505" y="977093"/>
                  </a:lnTo>
                  <a:lnTo>
                    <a:pt x="200292" y="1024444"/>
                  </a:lnTo>
                  <a:lnTo>
                    <a:pt x="183657" y="1071565"/>
                  </a:lnTo>
                  <a:lnTo>
                    <a:pt x="165606" y="1118440"/>
                  </a:lnTo>
                  <a:lnTo>
                    <a:pt x="146143" y="1165055"/>
                  </a:lnTo>
                  <a:lnTo>
                    <a:pt x="125274" y="1211393"/>
                  </a:lnTo>
                  <a:lnTo>
                    <a:pt x="103004" y="1257439"/>
                  </a:lnTo>
                  <a:lnTo>
                    <a:pt x="79336" y="1303175"/>
                  </a:lnTo>
                  <a:lnTo>
                    <a:pt x="54276" y="1348588"/>
                  </a:lnTo>
                  <a:lnTo>
                    <a:pt x="27829" y="1393660"/>
                  </a:lnTo>
                  <a:lnTo>
                    <a:pt x="0" y="1438376"/>
                  </a:lnTo>
                  <a:close/>
                </a:path>
              </a:pathLst>
            </a:custGeom>
            <a:solidFill>
              <a:srgbClr val="002E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792390" y="3081412"/>
              <a:ext cx="3296285" cy="3251835"/>
            </a:xfrm>
            <a:custGeom>
              <a:avLst/>
              <a:gdLst/>
              <a:ahLst/>
              <a:cxnLst/>
              <a:rect l="l" t="t" r="r" b="b"/>
              <a:pathLst>
                <a:path w="3296284" h="3251835">
                  <a:moveTo>
                    <a:pt x="3007910" y="3251396"/>
                  </a:moveTo>
                  <a:lnTo>
                    <a:pt x="0" y="2307479"/>
                  </a:lnTo>
                  <a:lnTo>
                    <a:pt x="0" y="0"/>
                  </a:lnTo>
                  <a:lnTo>
                    <a:pt x="54021" y="308"/>
                  </a:lnTo>
                  <a:lnTo>
                    <a:pt x="107915" y="1233"/>
                  </a:lnTo>
                  <a:lnTo>
                    <a:pt x="161672" y="2769"/>
                  </a:lnTo>
                  <a:lnTo>
                    <a:pt x="215283" y="4914"/>
                  </a:lnTo>
                  <a:lnTo>
                    <a:pt x="268739" y="7664"/>
                  </a:lnTo>
                  <a:lnTo>
                    <a:pt x="322032" y="11015"/>
                  </a:lnTo>
                  <a:lnTo>
                    <a:pt x="375151" y="14965"/>
                  </a:lnTo>
                  <a:lnTo>
                    <a:pt x="428089" y="19510"/>
                  </a:lnTo>
                  <a:lnTo>
                    <a:pt x="480835" y="24646"/>
                  </a:lnTo>
                  <a:lnTo>
                    <a:pt x="533382" y="30371"/>
                  </a:lnTo>
                  <a:lnTo>
                    <a:pt x="585720" y="36679"/>
                  </a:lnTo>
                  <a:lnTo>
                    <a:pt x="637839" y="43569"/>
                  </a:lnTo>
                  <a:lnTo>
                    <a:pt x="689732" y="51037"/>
                  </a:lnTo>
                  <a:lnTo>
                    <a:pt x="741389" y="59079"/>
                  </a:lnTo>
                  <a:lnTo>
                    <a:pt x="792801" y="67691"/>
                  </a:lnTo>
                  <a:lnTo>
                    <a:pt x="843959" y="76871"/>
                  </a:lnTo>
                  <a:lnTo>
                    <a:pt x="894853" y="86616"/>
                  </a:lnTo>
                  <a:lnTo>
                    <a:pt x="945476" y="96920"/>
                  </a:lnTo>
                  <a:lnTo>
                    <a:pt x="995818" y="107782"/>
                  </a:lnTo>
                  <a:lnTo>
                    <a:pt x="1045870" y="119197"/>
                  </a:lnTo>
                  <a:lnTo>
                    <a:pt x="1095622" y="131163"/>
                  </a:lnTo>
                  <a:lnTo>
                    <a:pt x="1145067" y="143676"/>
                  </a:lnTo>
                  <a:lnTo>
                    <a:pt x="1194195" y="156732"/>
                  </a:lnTo>
                  <a:lnTo>
                    <a:pt x="1242996" y="170327"/>
                  </a:lnTo>
                  <a:lnTo>
                    <a:pt x="1291463" y="184460"/>
                  </a:lnTo>
                  <a:lnTo>
                    <a:pt x="1339585" y="199125"/>
                  </a:lnTo>
                  <a:lnTo>
                    <a:pt x="1387354" y="214321"/>
                  </a:lnTo>
                  <a:lnTo>
                    <a:pt x="1434762" y="230042"/>
                  </a:lnTo>
                  <a:lnTo>
                    <a:pt x="1481798" y="246287"/>
                  </a:lnTo>
                  <a:lnTo>
                    <a:pt x="1528454" y="263050"/>
                  </a:lnTo>
                  <a:lnTo>
                    <a:pt x="1574720" y="280330"/>
                  </a:lnTo>
                  <a:lnTo>
                    <a:pt x="1620589" y="298122"/>
                  </a:lnTo>
                  <a:lnTo>
                    <a:pt x="1666051" y="316424"/>
                  </a:lnTo>
                  <a:lnTo>
                    <a:pt x="1711096" y="335231"/>
                  </a:lnTo>
                  <a:lnTo>
                    <a:pt x="1755716" y="354540"/>
                  </a:lnTo>
                  <a:lnTo>
                    <a:pt x="1799902" y="374348"/>
                  </a:lnTo>
                  <a:lnTo>
                    <a:pt x="1843645" y="394651"/>
                  </a:lnTo>
                  <a:lnTo>
                    <a:pt x="1886935" y="415447"/>
                  </a:lnTo>
                  <a:lnTo>
                    <a:pt x="1929765" y="436731"/>
                  </a:lnTo>
                  <a:lnTo>
                    <a:pt x="1972124" y="458500"/>
                  </a:lnTo>
                  <a:lnTo>
                    <a:pt x="2014004" y="480751"/>
                  </a:lnTo>
                  <a:lnTo>
                    <a:pt x="2055395" y="503479"/>
                  </a:lnTo>
                  <a:lnTo>
                    <a:pt x="2096290" y="526683"/>
                  </a:lnTo>
                  <a:lnTo>
                    <a:pt x="2136678" y="550358"/>
                  </a:lnTo>
                  <a:lnTo>
                    <a:pt x="2176551" y="574502"/>
                  </a:lnTo>
                  <a:lnTo>
                    <a:pt x="2215899" y="599109"/>
                  </a:lnTo>
                  <a:lnTo>
                    <a:pt x="2254715" y="624178"/>
                  </a:lnTo>
                  <a:lnTo>
                    <a:pt x="2292988" y="649704"/>
                  </a:lnTo>
                  <a:lnTo>
                    <a:pt x="2330709" y="675685"/>
                  </a:lnTo>
                  <a:lnTo>
                    <a:pt x="2367871" y="702116"/>
                  </a:lnTo>
                  <a:lnTo>
                    <a:pt x="2404463" y="728995"/>
                  </a:lnTo>
                  <a:lnTo>
                    <a:pt x="2440477" y="756318"/>
                  </a:lnTo>
                  <a:lnTo>
                    <a:pt x="2475903" y="784081"/>
                  </a:lnTo>
                  <a:lnTo>
                    <a:pt x="2510733" y="812282"/>
                  </a:lnTo>
                  <a:lnTo>
                    <a:pt x="2544958" y="840916"/>
                  </a:lnTo>
                  <a:lnTo>
                    <a:pt x="2578568" y="869980"/>
                  </a:lnTo>
                  <a:lnTo>
                    <a:pt x="2611555" y="899471"/>
                  </a:lnTo>
                  <a:lnTo>
                    <a:pt x="2643909" y="929385"/>
                  </a:lnTo>
                  <a:lnTo>
                    <a:pt x="2675622" y="959720"/>
                  </a:lnTo>
                  <a:lnTo>
                    <a:pt x="2706685" y="990470"/>
                  </a:lnTo>
                  <a:lnTo>
                    <a:pt x="2737088" y="1021634"/>
                  </a:lnTo>
                  <a:lnTo>
                    <a:pt x="2766823" y="1053208"/>
                  </a:lnTo>
                  <a:lnTo>
                    <a:pt x="2801965" y="1092034"/>
                  </a:lnTo>
                  <a:lnTo>
                    <a:pt x="2835913" y="1131241"/>
                  </a:lnTo>
                  <a:lnTo>
                    <a:pt x="2868667" y="1170816"/>
                  </a:lnTo>
                  <a:lnTo>
                    <a:pt x="2900224" y="1210747"/>
                  </a:lnTo>
                  <a:lnTo>
                    <a:pt x="2930583" y="1251020"/>
                  </a:lnTo>
                  <a:lnTo>
                    <a:pt x="2959743" y="1291623"/>
                  </a:lnTo>
                  <a:lnTo>
                    <a:pt x="2987702" y="1332543"/>
                  </a:lnTo>
                  <a:lnTo>
                    <a:pt x="3014460" y="1373766"/>
                  </a:lnTo>
                  <a:lnTo>
                    <a:pt x="3040014" y="1415281"/>
                  </a:lnTo>
                  <a:lnTo>
                    <a:pt x="3064363" y="1457073"/>
                  </a:lnTo>
                  <a:lnTo>
                    <a:pt x="3087506" y="1499131"/>
                  </a:lnTo>
                  <a:lnTo>
                    <a:pt x="3109441" y="1541442"/>
                  </a:lnTo>
                  <a:lnTo>
                    <a:pt x="3130167" y="1583992"/>
                  </a:lnTo>
                  <a:lnTo>
                    <a:pt x="3149683" y="1626769"/>
                  </a:lnTo>
                  <a:lnTo>
                    <a:pt x="3167987" y="1669760"/>
                  </a:lnTo>
                  <a:lnTo>
                    <a:pt x="3185077" y="1712952"/>
                  </a:lnTo>
                  <a:lnTo>
                    <a:pt x="3200953" y="1756332"/>
                  </a:lnTo>
                  <a:lnTo>
                    <a:pt x="3215613" y="1799887"/>
                  </a:lnTo>
                  <a:lnTo>
                    <a:pt x="3229055" y="1843605"/>
                  </a:lnTo>
                  <a:lnTo>
                    <a:pt x="3241278" y="1887473"/>
                  </a:lnTo>
                  <a:lnTo>
                    <a:pt x="3252281" y="1931477"/>
                  </a:lnTo>
                  <a:lnTo>
                    <a:pt x="3262062" y="1975605"/>
                  </a:lnTo>
                  <a:lnTo>
                    <a:pt x="3270620" y="2019844"/>
                  </a:lnTo>
                  <a:lnTo>
                    <a:pt x="3277954" y="2064181"/>
                  </a:lnTo>
                  <a:lnTo>
                    <a:pt x="3284061" y="2108604"/>
                  </a:lnTo>
                  <a:lnTo>
                    <a:pt x="3288941" y="2153099"/>
                  </a:lnTo>
                  <a:lnTo>
                    <a:pt x="3292592" y="2197653"/>
                  </a:lnTo>
                  <a:lnTo>
                    <a:pt x="3295013" y="2242254"/>
                  </a:lnTo>
                  <a:lnTo>
                    <a:pt x="3296203" y="2286889"/>
                  </a:lnTo>
                  <a:lnTo>
                    <a:pt x="3296159" y="2331545"/>
                  </a:lnTo>
                  <a:lnTo>
                    <a:pt x="3294881" y="2376210"/>
                  </a:lnTo>
                  <a:lnTo>
                    <a:pt x="3292367" y="2420869"/>
                  </a:lnTo>
                  <a:lnTo>
                    <a:pt x="3288615" y="2465511"/>
                  </a:lnTo>
                  <a:lnTo>
                    <a:pt x="3283625" y="2510122"/>
                  </a:lnTo>
                  <a:lnTo>
                    <a:pt x="3277395" y="2554691"/>
                  </a:lnTo>
                  <a:lnTo>
                    <a:pt x="3269924" y="2599203"/>
                  </a:lnTo>
                  <a:lnTo>
                    <a:pt x="3261209" y="2643645"/>
                  </a:lnTo>
                  <a:lnTo>
                    <a:pt x="3251250" y="2688006"/>
                  </a:lnTo>
                  <a:lnTo>
                    <a:pt x="3240046" y="2732273"/>
                  </a:lnTo>
                  <a:lnTo>
                    <a:pt x="3227594" y="2776431"/>
                  </a:lnTo>
                  <a:lnTo>
                    <a:pt x="3213894" y="2820470"/>
                  </a:lnTo>
                  <a:lnTo>
                    <a:pt x="3198944" y="2864374"/>
                  </a:lnTo>
                  <a:lnTo>
                    <a:pt x="3182742" y="2908133"/>
                  </a:lnTo>
                  <a:lnTo>
                    <a:pt x="3165288" y="2951733"/>
                  </a:lnTo>
                  <a:lnTo>
                    <a:pt x="3146579" y="2995160"/>
                  </a:lnTo>
                  <a:lnTo>
                    <a:pt x="3126615" y="3038403"/>
                  </a:lnTo>
                  <a:lnTo>
                    <a:pt x="3105394" y="3081449"/>
                  </a:lnTo>
                  <a:lnTo>
                    <a:pt x="3082914" y="3124283"/>
                  </a:lnTo>
                  <a:lnTo>
                    <a:pt x="3059174" y="3166895"/>
                  </a:lnTo>
                  <a:lnTo>
                    <a:pt x="3034174" y="3209270"/>
                  </a:lnTo>
                  <a:lnTo>
                    <a:pt x="3007910" y="3251396"/>
                  </a:lnTo>
                  <a:close/>
                </a:path>
              </a:pathLst>
            </a:custGeom>
            <a:solidFill>
              <a:srgbClr val="00416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10495795" y="3081412"/>
            <a:ext cx="6304915" cy="5110480"/>
            <a:chOff x="10495795" y="3081412"/>
            <a:chExt cx="6304915" cy="5110480"/>
          </a:xfrm>
        </p:grpSpPr>
        <p:sp>
          <p:nvSpPr>
            <p:cNvPr id="9" name="object 9" descr=""/>
            <p:cNvSpPr/>
            <p:nvPr/>
          </p:nvSpPr>
          <p:spPr>
            <a:xfrm>
              <a:off x="10496063" y="5388891"/>
              <a:ext cx="1612265" cy="2478405"/>
            </a:xfrm>
            <a:custGeom>
              <a:avLst/>
              <a:gdLst/>
              <a:ahLst/>
              <a:cxnLst/>
              <a:rect l="l" t="t" r="r" b="b"/>
              <a:pathLst>
                <a:path w="1612265" h="2478404">
                  <a:moveTo>
                    <a:pt x="1611842" y="2477898"/>
                  </a:moveTo>
                  <a:lnTo>
                    <a:pt x="1558676" y="2455296"/>
                  </a:lnTo>
                  <a:lnTo>
                    <a:pt x="1506258" y="2432057"/>
                  </a:lnTo>
                  <a:lnTo>
                    <a:pt x="1454595" y="2408192"/>
                  </a:lnTo>
                  <a:lnTo>
                    <a:pt x="1403696" y="2383708"/>
                  </a:lnTo>
                  <a:lnTo>
                    <a:pt x="1353568" y="2358616"/>
                  </a:lnTo>
                  <a:lnTo>
                    <a:pt x="1304218" y="2332925"/>
                  </a:lnTo>
                  <a:lnTo>
                    <a:pt x="1255655" y="2306645"/>
                  </a:lnTo>
                  <a:lnTo>
                    <a:pt x="1207886" y="2279785"/>
                  </a:lnTo>
                  <a:lnTo>
                    <a:pt x="1160920" y="2252354"/>
                  </a:lnTo>
                  <a:lnTo>
                    <a:pt x="1114762" y="2224363"/>
                  </a:lnTo>
                  <a:lnTo>
                    <a:pt x="1069422" y="2195820"/>
                  </a:lnTo>
                  <a:lnTo>
                    <a:pt x="1024907" y="2166735"/>
                  </a:lnTo>
                  <a:lnTo>
                    <a:pt x="981225" y="2137118"/>
                  </a:lnTo>
                  <a:lnTo>
                    <a:pt x="938383" y="2106978"/>
                  </a:lnTo>
                  <a:lnTo>
                    <a:pt x="896390" y="2076324"/>
                  </a:lnTo>
                  <a:lnTo>
                    <a:pt x="855252" y="2045167"/>
                  </a:lnTo>
                  <a:lnTo>
                    <a:pt x="814977" y="2013514"/>
                  </a:lnTo>
                  <a:lnTo>
                    <a:pt x="775574" y="1981377"/>
                  </a:lnTo>
                  <a:lnTo>
                    <a:pt x="737050" y="1948765"/>
                  </a:lnTo>
                  <a:lnTo>
                    <a:pt x="699413" y="1915686"/>
                  </a:lnTo>
                  <a:lnTo>
                    <a:pt x="662670" y="1882150"/>
                  </a:lnTo>
                  <a:lnTo>
                    <a:pt x="626829" y="1848168"/>
                  </a:lnTo>
                  <a:lnTo>
                    <a:pt x="591897" y="1813748"/>
                  </a:lnTo>
                  <a:lnTo>
                    <a:pt x="557884" y="1778900"/>
                  </a:lnTo>
                  <a:lnTo>
                    <a:pt x="524795" y="1743633"/>
                  </a:lnTo>
                  <a:lnTo>
                    <a:pt x="492639" y="1707957"/>
                  </a:lnTo>
                  <a:lnTo>
                    <a:pt x="461424" y="1671881"/>
                  </a:lnTo>
                  <a:lnTo>
                    <a:pt x="431158" y="1635415"/>
                  </a:lnTo>
                  <a:lnTo>
                    <a:pt x="401847" y="1598569"/>
                  </a:lnTo>
                  <a:lnTo>
                    <a:pt x="373500" y="1561351"/>
                  </a:lnTo>
                  <a:lnTo>
                    <a:pt x="346125" y="1523772"/>
                  </a:lnTo>
                  <a:lnTo>
                    <a:pt x="319728" y="1485840"/>
                  </a:lnTo>
                  <a:lnTo>
                    <a:pt x="294319" y="1447565"/>
                  </a:lnTo>
                  <a:lnTo>
                    <a:pt x="269904" y="1408958"/>
                  </a:lnTo>
                  <a:lnTo>
                    <a:pt x="246491" y="1370026"/>
                  </a:lnTo>
                  <a:lnTo>
                    <a:pt x="224089" y="1330780"/>
                  </a:lnTo>
                  <a:lnTo>
                    <a:pt x="202704" y="1291229"/>
                  </a:lnTo>
                  <a:lnTo>
                    <a:pt x="182344" y="1251383"/>
                  </a:lnTo>
                  <a:lnTo>
                    <a:pt x="163018" y="1211251"/>
                  </a:lnTo>
                  <a:lnTo>
                    <a:pt x="144732" y="1170843"/>
                  </a:lnTo>
                  <a:lnTo>
                    <a:pt x="127495" y="1130167"/>
                  </a:lnTo>
                  <a:lnTo>
                    <a:pt x="111314" y="1089235"/>
                  </a:lnTo>
                  <a:lnTo>
                    <a:pt x="96197" y="1048054"/>
                  </a:lnTo>
                  <a:lnTo>
                    <a:pt x="82151" y="1006635"/>
                  </a:lnTo>
                  <a:lnTo>
                    <a:pt x="69185" y="964987"/>
                  </a:lnTo>
                  <a:lnTo>
                    <a:pt x="57306" y="923119"/>
                  </a:lnTo>
                  <a:lnTo>
                    <a:pt x="46522" y="881042"/>
                  </a:lnTo>
                  <a:lnTo>
                    <a:pt x="36840" y="838764"/>
                  </a:lnTo>
                  <a:lnTo>
                    <a:pt x="28269" y="796295"/>
                  </a:lnTo>
                  <a:lnTo>
                    <a:pt x="20815" y="753644"/>
                  </a:lnTo>
                  <a:lnTo>
                    <a:pt x="14487" y="710822"/>
                  </a:lnTo>
                  <a:lnTo>
                    <a:pt x="9292" y="667836"/>
                  </a:lnTo>
                  <a:lnTo>
                    <a:pt x="5238" y="624698"/>
                  </a:lnTo>
                  <a:lnTo>
                    <a:pt x="2333" y="581416"/>
                  </a:lnTo>
                  <a:lnTo>
                    <a:pt x="584" y="538000"/>
                  </a:lnTo>
                  <a:lnTo>
                    <a:pt x="0" y="494459"/>
                  </a:lnTo>
                  <a:lnTo>
                    <a:pt x="0" y="0"/>
                  </a:lnTo>
                  <a:lnTo>
                    <a:pt x="584" y="43540"/>
                  </a:lnTo>
                  <a:lnTo>
                    <a:pt x="2333" y="86956"/>
                  </a:lnTo>
                  <a:lnTo>
                    <a:pt x="5238" y="130238"/>
                  </a:lnTo>
                  <a:lnTo>
                    <a:pt x="9292" y="173377"/>
                  </a:lnTo>
                  <a:lnTo>
                    <a:pt x="14487" y="216362"/>
                  </a:lnTo>
                  <a:lnTo>
                    <a:pt x="20815" y="259184"/>
                  </a:lnTo>
                  <a:lnTo>
                    <a:pt x="28269" y="301835"/>
                  </a:lnTo>
                  <a:lnTo>
                    <a:pt x="36840" y="344304"/>
                  </a:lnTo>
                  <a:lnTo>
                    <a:pt x="46522" y="386582"/>
                  </a:lnTo>
                  <a:lnTo>
                    <a:pt x="57306" y="428660"/>
                  </a:lnTo>
                  <a:lnTo>
                    <a:pt x="69185" y="470527"/>
                  </a:lnTo>
                  <a:lnTo>
                    <a:pt x="82151" y="512175"/>
                  </a:lnTo>
                  <a:lnTo>
                    <a:pt x="96197" y="553594"/>
                  </a:lnTo>
                  <a:lnTo>
                    <a:pt x="111314" y="594775"/>
                  </a:lnTo>
                  <a:lnTo>
                    <a:pt x="127495" y="635707"/>
                  </a:lnTo>
                  <a:lnTo>
                    <a:pt x="144732" y="676383"/>
                  </a:lnTo>
                  <a:lnTo>
                    <a:pt x="163018" y="716791"/>
                  </a:lnTo>
                  <a:lnTo>
                    <a:pt x="182344" y="756923"/>
                  </a:lnTo>
                  <a:lnTo>
                    <a:pt x="202704" y="796769"/>
                  </a:lnTo>
                  <a:lnTo>
                    <a:pt x="224089" y="836320"/>
                  </a:lnTo>
                  <a:lnTo>
                    <a:pt x="246491" y="875566"/>
                  </a:lnTo>
                  <a:lnTo>
                    <a:pt x="269904" y="914498"/>
                  </a:lnTo>
                  <a:lnTo>
                    <a:pt x="294319" y="953105"/>
                  </a:lnTo>
                  <a:lnTo>
                    <a:pt x="319728" y="991380"/>
                  </a:lnTo>
                  <a:lnTo>
                    <a:pt x="346125" y="1029312"/>
                  </a:lnTo>
                  <a:lnTo>
                    <a:pt x="373500" y="1066891"/>
                  </a:lnTo>
                  <a:lnTo>
                    <a:pt x="401847" y="1104109"/>
                  </a:lnTo>
                  <a:lnTo>
                    <a:pt x="431158" y="1140956"/>
                  </a:lnTo>
                  <a:lnTo>
                    <a:pt x="461424" y="1177421"/>
                  </a:lnTo>
                  <a:lnTo>
                    <a:pt x="492639" y="1213497"/>
                  </a:lnTo>
                  <a:lnTo>
                    <a:pt x="524795" y="1249173"/>
                  </a:lnTo>
                  <a:lnTo>
                    <a:pt x="557884" y="1284440"/>
                  </a:lnTo>
                  <a:lnTo>
                    <a:pt x="591897" y="1319288"/>
                  </a:lnTo>
                  <a:lnTo>
                    <a:pt x="626829" y="1353708"/>
                  </a:lnTo>
                  <a:lnTo>
                    <a:pt x="662670" y="1387691"/>
                  </a:lnTo>
                  <a:lnTo>
                    <a:pt x="699413" y="1421226"/>
                  </a:lnTo>
                  <a:lnTo>
                    <a:pt x="737050" y="1454305"/>
                  </a:lnTo>
                  <a:lnTo>
                    <a:pt x="775574" y="1486917"/>
                  </a:lnTo>
                  <a:lnTo>
                    <a:pt x="814977" y="1519055"/>
                  </a:lnTo>
                  <a:lnTo>
                    <a:pt x="855252" y="1550707"/>
                  </a:lnTo>
                  <a:lnTo>
                    <a:pt x="896390" y="1581864"/>
                  </a:lnTo>
                  <a:lnTo>
                    <a:pt x="938383" y="1612518"/>
                  </a:lnTo>
                  <a:lnTo>
                    <a:pt x="981225" y="1642658"/>
                  </a:lnTo>
                  <a:lnTo>
                    <a:pt x="1024907" y="1672275"/>
                  </a:lnTo>
                  <a:lnTo>
                    <a:pt x="1069422" y="1701360"/>
                  </a:lnTo>
                  <a:lnTo>
                    <a:pt x="1114762" y="1729903"/>
                  </a:lnTo>
                  <a:lnTo>
                    <a:pt x="1160920" y="1757894"/>
                  </a:lnTo>
                  <a:lnTo>
                    <a:pt x="1207886" y="1785325"/>
                  </a:lnTo>
                  <a:lnTo>
                    <a:pt x="1255655" y="1812185"/>
                  </a:lnTo>
                  <a:lnTo>
                    <a:pt x="1304218" y="1838465"/>
                  </a:lnTo>
                  <a:lnTo>
                    <a:pt x="1353568" y="1864156"/>
                  </a:lnTo>
                  <a:lnTo>
                    <a:pt x="1403696" y="1889248"/>
                  </a:lnTo>
                  <a:lnTo>
                    <a:pt x="1454595" y="1913732"/>
                  </a:lnTo>
                  <a:lnTo>
                    <a:pt x="1506258" y="1937598"/>
                  </a:lnTo>
                  <a:lnTo>
                    <a:pt x="1558676" y="1960836"/>
                  </a:lnTo>
                  <a:lnTo>
                    <a:pt x="1611842" y="1983438"/>
                  </a:lnTo>
                  <a:lnTo>
                    <a:pt x="1611842" y="2477898"/>
                  </a:lnTo>
                  <a:close/>
                </a:path>
              </a:pathLst>
            </a:custGeom>
            <a:solidFill>
              <a:srgbClr val="247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495795" y="3081412"/>
              <a:ext cx="3296920" cy="4291330"/>
            </a:xfrm>
            <a:custGeom>
              <a:avLst/>
              <a:gdLst/>
              <a:ahLst/>
              <a:cxnLst/>
              <a:rect l="l" t="t" r="r" b="b"/>
              <a:pathLst>
                <a:path w="3296919" h="4291330">
                  <a:moveTo>
                    <a:pt x="1612110" y="4290917"/>
                  </a:moveTo>
                  <a:lnTo>
                    <a:pt x="1560059" y="4268802"/>
                  </a:lnTo>
                  <a:lnTo>
                    <a:pt x="1508761" y="4246098"/>
                  </a:lnTo>
                  <a:lnTo>
                    <a:pt x="1458221" y="4222813"/>
                  </a:lnTo>
                  <a:lnTo>
                    <a:pt x="1408444" y="4198958"/>
                  </a:lnTo>
                  <a:lnTo>
                    <a:pt x="1359436" y="4174541"/>
                  </a:lnTo>
                  <a:lnTo>
                    <a:pt x="1311203" y="4149572"/>
                  </a:lnTo>
                  <a:lnTo>
                    <a:pt x="1263748" y="4124059"/>
                  </a:lnTo>
                  <a:lnTo>
                    <a:pt x="1217078" y="4098011"/>
                  </a:lnTo>
                  <a:lnTo>
                    <a:pt x="1171198" y="4071439"/>
                  </a:lnTo>
                  <a:lnTo>
                    <a:pt x="1126113" y="4044350"/>
                  </a:lnTo>
                  <a:lnTo>
                    <a:pt x="1081828" y="4016755"/>
                  </a:lnTo>
                  <a:lnTo>
                    <a:pt x="1038349" y="3988661"/>
                  </a:lnTo>
                  <a:lnTo>
                    <a:pt x="995681" y="3960079"/>
                  </a:lnTo>
                  <a:lnTo>
                    <a:pt x="953828" y="3931018"/>
                  </a:lnTo>
                  <a:lnTo>
                    <a:pt x="912797" y="3901486"/>
                  </a:lnTo>
                  <a:lnTo>
                    <a:pt x="872593" y="3871492"/>
                  </a:lnTo>
                  <a:lnTo>
                    <a:pt x="833220" y="3841047"/>
                  </a:lnTo>
                  <a:lnTo>
                    <a:pt x="794685" y="3810158"/>
                  </a:lnTo>
                  <a:lnTo>
                    <a:pt x="756991" y="3778836"/>
                  </a:lnTo>
                  <a:lnTo>
                    <a:pt x="720146" y="3747089"/>
                  </a:lnTo>
                  <a:lnTo>
                    <a:pt x="684153" y="3714926"/>
                  </a:lnTo>
                  <a:lnTo>
                    <a:pt x="649018" y="3682356"/>
                  </a:lnTo>
                  <a:lnTo>
                    <a:pt x="614747" y="3649389"/>
                  </a:lnTo>
                  <a:lnTo>
                    <a:pt x="581344" y="3616034"/>
                  </a:lnTo>
                  <a:lnTo>
                    <a:pt x="548816" y="3582300"/>
                  </a:lnTo>
                  <a:lnTo>
                    <a:pt x="517166" y="3548195"/>
                  </a:lnTo>
                  <a:lnTo>
                    <a:pt x="486401" y="3513730"/>
                  </a:lnTo>
                  <a:lnTo>
                    <a:pt x="456525" y="3478913"/>
                  </a:lnTo>
                  <a:lnTo>
                    <a:pt x="427544" y="3443753"/>
                  </a:lnTo>
                  <a:lnTo>
                    <a:pt x="399464" y="3408260"/>
                  </a:lnTo>
                  <a:lnTo>
                    <a:pt x="372288" y="3372442"/>
                  </a:lnTo>
                  <a:lnTo>
                    <a:pt x="346024" y="3336309"/>
                  </a:lnTo>
                  <a:lnTo>
                    <a:pt x="320675" y="3299870"/>
                  </a:lnTo>
                  <a:lnTo>
                    <a:pt x="296248" y="3263134"/>
                  </a:lnTo>
                  <a:lnTo>
                    <a:pt x="272747" y="3226110"/>
                  </a:lnTo>
                  <a:lnTo>
                    <a:pt x="250177" y="3188807"/>
                  </a:lnTo>
                  <a:lnTo>
                    <a:pt x="228545" y="3151234"/>
                  </a:lnTo>
                  <a:lnTo>
                    <a:pt x="207854" y="3113401"/>
                  </a:lnTo>
                  <a:lnTo>
                    <a:pt x="188112" y="3075317"/>
                  </a:lnTo>
                  <a:lnTo>
                    <a:pt x="169321" y="3036990"/>
                  </a:lnTo>
                  <a:lnTo>
                    <a:pt x="151489" y="2998431"/>
                  </a:lnTo>
                  <a:lnTo>
                    <a:pt x="134620" y="2959647"/>
                  </a:lnTo>
                  <a:lnTo>
                    <a:pt x="118720" y="2920648"/>
                  </a:lnTo>
                  <a:lnTo>
                    <a:pt x="103793" y="2881444"/>
                  </a:lnTo>
                  <a:lnTo>
                    <a:pt x="89845" y="2842043"/>
                  </a:lnTo>
                  <a:lnTo>
                    <a:pt x="76881" y="2802454"/>
                  </a:lnTo>
                  <a:lnTo>
                    <a:pt x="64907" y="2762687"/>
                  </a:lnTo>
                  <a:lnTo>
                    <a:pt x="53928" y="2722751"/>
                  </a:lnTo>
                  <a:lnTo>
                    <a:pt x="43948" y="2682655"/>
                  </a:lnTo>
                  <a:lnTo>
                    <a:pt x="34974" y="2642408"/>
                  </a:lnTo>
                  <a:lnTo>
                    <a:pt x="27010" y="2602018"/>
                  </a:lnTo>
                  <a:lnTo>
                    <a:pt x="20062" y="2561497"/>
                  </a:lnTo>
                  <a:lnTo>
                    <a:pt x="14135" y="2520851"/>
                  </a:lnTo>
                  <a:lnTo>
                    <a:pt x="9235" y="2480091"/>
                  </a:lnTo>
                  <a:lnTo>
                    <a:pt x="5365" y="2439226"/>
                  </a:lnTo>
                  <a:lnTo>
                    <a:pt x="2533" y="2398264"/>
                  </a:lnTo>
                  <a:lnTo>
                    <a:pt x="743" y="2357216"/>
                  </a:lnTo>
                  <a:lnTo>
                    <a:pt x="0" y="2316089"/>
                  </a:lnTo>
                  <a:lnTo>
                    <a:pt x="309" y="2274894"/>
                  </a:lnTo>
                  <a:lnTo>
                    <a:pt x="1676" y="2233638"/>
                  </a:lnTo>
                  <a:lnTo>
                    <a:pt x="4106" y="2192333"/>
                  </a:lnTo>
                  <a:lnTo>
                    <a:pt x="7605" y="2150985"/>
                  </a:lnTo>
                  <a:lnTo>
                    <a:pt x="12177" y="2109606"/>
                  </a:lnTo>
                  <a:lnTo>
                    <a:pt x="17828" y="2068203"/>
                  </a:lnTo>
                  <a:lnTo>
                    <a:pt x="24563" y="2026786"/>
                  </a:lnTo>
                  <a:lnTo>
                    <a:pt x="32387" y="1985364"/>
                  </a:lnTo>
                  <a:lnTo>
                    <a:pt x="41306" y="1943947"/>
                  </a:lnTo>
                  <a:lnTo>
                    <a:pt x="51325" y="1902542"/>
                  </a:lnTo>
                  <a:lnTo>
                    <a:pt x="62449" y="1861160"/>
                  </a:lnTo>
                  <a:lnTo>
                    <a:pt x="74683" y="1819810"/>
                  </a:lnTo>
                  <a:lnTo>
                    <a:pt x="88033" y="1778500"/>
                  </a:lnTo>
                  <a:lnTo>
                    <a:pt x="102503" y="1737240"/>
                  </a:lnTo>
                  <a:lnTo>
                    <a:pt x="118100" y="1696039"/>
                  </a:lnTo>
                  <a:lnTo>
                    <a:pt x="133469" y="1658146"/>
                  </a:lnTo>
                  <a:lnTo>
                    <a:pt x="149702" y="1620553"/>
                  </a:lnTo>
                  <a:lnTo>
                    <a:pt x="166790" y="1583265"/>
                  </a:lnTo>
                  <a:lnTo>
                    <a:pt x="184724" y="1546287"/>
                  </a:lnTo>
                  <a:lnTo>
                    <a:pt x="203496" y="1509624"/>
                  </a:lnTo>
                  <a:lnTo>
                    <a:pt x="223097" y="1473279"/>
                  </a:lnTo>
                  <a:lnTo>
                    <a:pt x="243518" y="1437259"/>
                  </a:lnTo>
                  <a:lnTo>
                    <a:pt x="264749" y="1401567"/>
                  </a:lnTo>
                  <a:lnTo>
                    <a:pt x="286783" y="1366208"/>
                  </a:lnTo>
                  <a:lnTo>
                    <a:pt x="309610" y="1331187"/>
                  </a:lnTo>
                  <a:lnTo>
                    <a:pt x="333222" y="1296509"/>
                  </a:lnTo>
                  <a:lnTo>
                    <a:pt x="357609" y="1262178"/>
                  </a:lnTo>
                  <a:lnTo>
                    <a:pt x="382764" y="1228200"/>
                  </a:lnTo>
                  <a:lnTo>
                    <a:pt x="408676" y="1194578"/>
                  </a:lnTo>
                  <a:lnTo>
                    <a:pt x="435338" y="1161317"/>
                  </a:lnTo>
                  <a:lnTo>
                    <a:pt x="462741" y="1128423"/>
                  </a:lnTo>
                  <a:lnTo>
                    <a:pt x="490875" y="1095900"/>
                  </a:lnTo>
                  <a:lnTo>
                    <a:pt x="519732" y="1063753"/>
                  </a:lnTo>
                  <a:lnTo>
                    <a:pt x="549303" y="1031986"/>
                  </a:lnTo>
                  <a:lnTo>
                    <a:pt x="579579" y="1000604"/>
                  </a:lnTo>
                  <a:lnTo>
                    <a:pt x="610551" y="969611"/>
                  </a:lnTo>
                  <a:lnTo>
                    <a:pt x="642211" y="939013"/>
                  </a:lnTo>
                  <a:lnTo>
                    <a:pt x="674550" y="908815"/>
                  </a:lnTo>
                  <a:lnTo>
                    <a:pt x="707559" y="879020"/>
                  </a:lnTo>
                  <a:lnTo>
                    <a:pt x="741228" y="849634"/>
                  </a:lnTo>
                  <a:lnTo>
                    <a:pt x="775550" y="820661"/>
                  </a:lnTo>
                  <a:lnTo>
                    <a:pt x="810516" y="792106"/>
                  </a:lnTo>
                  <a:lnTo>
                    <a:pt x="846116" y="763973"/>
                  </a:lnTo>
                  <a:lnTo>
                    <a:pt x="882342" y="736269"/>
                  </a:lnTo>
                  <a:lnTo>
                    <a:pt x="919185" y="708996"/>
                  </a:lnTo>
                  <a:lnTo>
                    <a:pt x="956636" y="682160"/>
                  </a:lnTo>
                  <a:lnTo>
                    <a:pt x="994686" y="655766"/>
                  </a:lnTo>
                  <a:lnTo>
                    <a:pt x="1033327" y="629818"/>
                  </a:lnTo>
                  <a:lnTo>
                    <a:pt x="1072550" y="604320"/>
                  </a:lnTo>
                  <a:lnTo>
                    <a:pt x="1112345" y="579279"/>
                  </a:lnTo>
                  <a:lnTo>
                    <a:pt x="1152705" y="554698"/>
                  </a:lnTo>
                  <a:lnTo>
                    <a:pt x="1193619" y="530582"/>
                  </a:lnTo>
                  <a:lnTo>
                    <a:pt x="1235081" y="506935"/>
                  </a:lnTo>
                  <a:lnTo>
                    <a:pt x="1277080" y="483763"/>
                  </a:lnTo>
                  <a:lnTo>
                    <a:pt x="1319607" y="461071"/>
                  </a:lnTo>
                  <a:lnTo>
                    <a:pt x="1362655" y="438862"/>
                  </a:lnTo>
                  <a:lnTo>
                    <a:pt x="1406213" y="417142"/>
                  </a:lnTo>
                  <a:lnTo>
                    <a:pt x="1450274" y="395915"/>
                  </a:lnTo>
                  <a:lnTo>
                    <a:pt x="1494829" y="375186"/>
                  </a:lnTo>
                  <a:lnTo>
                    <a:pt x="1539868" y="354960"/>
                  </a:lnTo>
                  <a:lnTo>
                    <a:pt x="1585383" y="335241"/>
                  </a:lnTo>
                  <a:lnTo>
                    <a:pt x="1631365" y="316035"/>
                  </a:lnTo>
                  <a:lnTo>
                    <a:pt x="1677805" y="297345"/>
                  </a:lnTo>
                  <a:lnTo>
                    <a:pt x="1724695" y="279177"/>
                  </a:lnTo>
                  <a:lnTo>
                    <a:pt x="1772025" y="261535"/>
                  </a:lnTo>
                  <a:lnTo>
                    <a:pt x="1819787" y="244424"/>
                  </a:lnTo>
                  <a:lnTo>
                    <a:pt x="1867972" y="227849"/>
                  </a:lnTo>
                  <a:lnTo>
                    <a:pt x="1916571" y="211814"/>
                  </a:lnTo>
                  <a:lnTo>
                    <a:pt x="1965575" y="196324"/>
                  </a:lnTo>
                  <a:lnTo>
                    <a:pt x="2014976" y="181384"/>
                  </a:lnTo>
                  <a:lnTo>
                    <a:pt x="2064764" y="166999"/>
                  </a:lnTo>
                  <a:lnTo>
                    <a:pt x="2114931" y="153172"/>
                  </a:lnTo>
                  <a:lnTo>
                    <a:pt x="2165468" y="139910"/>
                  </a:lnTo>
                  <a:lnTo>
                    <a:pt x="2216366" y="127216"/>
                  </a:lnTo>
                  <a:lnTo>
                    <a:pt x="2267617" y="115096"/>
                  </a:lnTo>
                  <a:lnTo>
                    <a:pt x="2319211" y="103553"/>
                  </a:lnTo>
                  <a:lnTo>
                    <a:pt x="2371140" y="92594"/>
                  </a:lnTo>
                  <a:lnTo>
                    <a:pt x="2423395" y="82222"/>
                  </a:lnTo>
                  <a:lnTo>
                    <a:pt x="2475967" y="72442"/>
                  </a:lnTo>
                  <a:lnTo>
                    <a:pt x="2528847" y="63258"/>
                  </a:lnTo>
                  <a:lnTo>
                    <a:pt x="2582027" y="54677"/>
                  </a:lnTo>
                  <a:lnTo>
                    <a:pt x="2635497" y="46701"/>
                  </a:lnTo>
                  <a:lnTo>
                    <a:pt x="2689249" y="39337"/>
                  </a:lnTo>
                  <a:lnTo>
                    <a:pt x="2743274" y="32588"/>
                  </a:lnTo>
                  <a:lnTo>
                    <a:pt x="2797563" y="26460"/>
                  </a:lnTo>
                  <a:lnTo>
                    <a:pt x="2852107" y="20957"/>
                  </a:lnTo>
                  <a:lnTo>
                    <a:pt x="2906898" y="16083"/>
                  </a:lnTo>
                  <a:lnTo>
                    <a:pt x="2961926" y="11844"/>
                  </a:lnTo>
                  <a:lnTo>
                    <a:pt x="3017184" y="8245"/>
                  </a:lnTo>
                  <a:lnTo>
                    <a:pt x="3072661" y="5289"/>
                  </a:lnTo>
                  <a:lnTo>
                    <a:pt x="3128350" y="2982"/>
                  </a:lnTo>
                  <a:lnTo>
                    <a:pt x="3184241" y="1328"/>
                  </a:lnTo>
                  <a:lnTo>
                    <a:pt x="3240326" y="332"/>
                  </a:lnTo>
                  <a:lnTo>
                    <a:pt x="3296595" y="0"/>
                  </a:lnTo>
                  <a:lnTo>
                    <a:pt x="3296595" y="2307479"/>
                  </a:lnTo>
                  <a:lnTo>
                    <a:pt x="1612110" y="4290917"/>
                  </a:lnTo>
                  <a:close/>
                </a:path>
              </a:pathLst>
            </a:custGeom>
            <a:solidFill>
              <a:srgbClr val="33A7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107905" y="7372330"/>
              <a:ext cx="452755" cy="651510"/>
            </a:xfrm>
            <a:custGeom>
              <a:avLst/>
              <a:gdLst/>
              <a:ahLst/>
              <a:cxnLst/>
              <a:rect l="l" t="t" r="r" b="b"/>
              <a:pathLst>
                <a:path w="452754" h="651509">
                  <a:moveTo>
                    <a:pt x="452261" y="651213"/>
                  </a:moveTo>
                  <a:lnTo>
                    <a:pt x="400365" y="636211"/>
                  </a:lnTo>
                  <a:lnTo>
                    <a:pt x="348855" y="620596"/>
                  </a:lnTo>
                  <a:lnTo>
                    <a:pt x="297741" y="604372"/>
                  </a:lnTo>
                  <a:lnTo>
                    <a:pt x="247035" y="587544"/>
                  </a:lnTo>
                  <a:lnTo>
                    <a:pt x="196748" y="570114"/>
                  </a:lnTo>
                  <a:lnTo>
                    <a:pt x="146889" y="552087"/>
                  </a:lnTo>
                  <a:lnTo>
                    <a:pt x="97471" y="533466"/>
                  </a:lnTo>
                  <a:lnTo>
                    <a:pt x="48504" y="514256"/>
                  </a:lnTo>
                  <a:lnTo>
                    <a:pt x="0" y="494459"/>
                  </a:lnTo>
                  <a:lnTo>
                    <a:pt x="0" y="0"/>
                  </a:lnTo>
                  <a:lnTo>
                    <a:pt x="48504" y="19796"/>
                  </a:lnTo>
                  <a:lnTo>
                    <a:pt x="97471" y="39006"/>
                  </a:lnTo>
                  <a:lnTo>
                    <a:pt x="146889" y="57627"/>
                  </a:lnTo>
                  <a:lnTo>
                    <a:pt x="196748" y="75654"/>
                  </a:lnTo>
                  <a:lnTo>
                    <a:pt x="247035" y="93084"/>
                  </a:lnTo>
                  <a:lnTo>
                    <a:pt x="297741" y="109912"/>
                  </a:lnTo>
                  <a:lnTo>
                    <a:pt x="348855" y="126136"/>
                  </a:lnTo>
                  <a:lnTo>
                    <a:pt x="400365" y="141751"/>
                  </a:lnTo>
                  <a:lnTo>
                    <a:pt x="452261" y="156753"/>
                  </a:lnTo>
                  <a:lnTo>
                    <a:pt x="452261" y="651213"/>
                  </a:lnTo>
                  <a:close/>
                </a:path>
              </a:pathLst>
            </a:custGeom>
            <a:solidFill>
              <a:srgbClr val="501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107905" y="5388891"/>
              <a:ext cx="1684655" cy="2140585"/>
            </a:xfrm>
            <a:custGeom>
              <a:avLst/>
              <a:gdLst/>
              <a:ahLst/>
              <a:cxnLst/>
              <a:rect l="l" t="t" r="r" b="b"/>
              <a:pathLst>
                <a:path w="1684655" h="2140584">
                  <a:moveTo>
                    <a:pt x="452261" y="2140192"/>
                  </a:moveTo>
                  <a:lnTo>
                    <a:pt x="400365" y="2125190"/>
                  </a:lnTo>
                  <a:lnTo>
                    <a:pt x="348855" y="2109575"/>
                  </a:lnTo>
                  <a:lnTo>
                    <a:pt x="297741" y="2093351"/>
                  </a:lnTo>
                  <a:lnTo>
                    <a:pt x="247035" y="2076523"/>
                  </a:lnTo>
                  <a:lnTo>
                    <a:pt x="196748" y="2059093"/>
                  </a:lnTo>
                  <a:lnTo>
                    <a:pt x="146889" y="2041066"/>
                  </a:lnTo>
                  <a:lnTo>
                    <a:pt x="97471" y="2022445"/>
                  </a:lnTo>
                  <a:lnTo>
                    <a:pt x="48504" y="2003235"/>
                  </a:lnTo>
                  <a:lnTo>
                    <a:pt x="0" y="1983438"/>
                  </a:lnTo>
                  <a:lnTo>
                    <a:pt x="1684484" y="0"/>
                  </a:lnTo>
                  <a:lnTo>
                    <a:pt x="452261" y="2140192"/>
                  </a:lnTo>
                  <a:close/>
                </a:path>
              </a:pathLst>
            </a:custGeom>
            <a:solidFill>
              <a:srgbClr val="731B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2560167" y="6332809"/>
              <a:ext cx="4240530" cy="1858645"/>
            </a:xfrm>
            <a:custGeom>
              <a:avLst/>
              <a:gdLst/>
              <a:ahLst/>
              <a:cxnLst/>
              <a:rect l="l" t="t" r="r" b="b"/>
              <a:pathLst>
                <a:path w="4240530" h="1858645">
                  <a:moveTo>
                    <a:pt x="1228151" y="1858540"/>
                  </a:moveTo>
                  <a:lnTo>
                    <a:pt x="1176911" y="1858228"/>
                  </a:lnTo>
                  <a:lnTo>
                    <a:pt x="1125612" y="1857353"/>
                  </a:lnTo>
                  <a:lnTo>
                    <a:pt x="1074263" y="1855912"/>
                  </a:lnTo>
                  <a:lnTo>
                    <a:pt x="1022874" y="1853905"/>
                  </a:lnTo>
                  <a:lnTo>
                    <a:pt x="971452" y="1851327"/>
                  </a:lnTo>
                  <a:lnTo>
                    <a:pt x="920007" y="1848176"/>
                  </a:lnTo>
                  <a:lnTo>
                    <a:pt x="868547" y="1844451"/>
                  </a:lnTo>
                  <a:lnTo>
                    <a:pt x="817081" y="1840148"/>
                  </a:lnTo>
                  <a:lnTo>
                    <a:pt x="765618" y="1835265"/>
                  </a:lnTo>
                  <a:lnTo>
                    <a:pt x="714167" y="1829799"/>
                  </a:lnTo>
                  <a:lnTo>
                    <a:pt x="662737" y="1823749"/>
                  </a:lnTo>
                  <a:lnTo>
                    <a:pt x="611335" y="1817111"/>
                  </a:lnTo>
                  <a:lnTo>
                    <a:pt x="559972" y="1809883"/>
                  </a:lnTo>
                  <a:lnTo>
                    <a:pt x="508656" y="1802063"/>
                  </a:lnTo>
                  <a:lnTo>
                    <a:pt x="457395" y="1793648"/>
                  </a:lnTo>
                  <a:lnTo>
                    <a:pt x="406199" y="1784635"/>
                  </a:lnTo>
                  <a:lnTo>
                    <a:pt x="355075" y="1775023"/>
                  </a:lnTo>
                  <a:lnTo>
                    <a:pt x="304034" y="1764808"/>
                  </a:lnTo>
                  <a:lnTo>
                    <a:pt x="253084" y="1753989"/>
                  </a:lnTo>
                  <a:lnTo>
                    <a:pt x="202233" y="1742562"/>
                  </a:lnTo>
                  <a:lnTo>
                    <a:pt x="151490" y="1730526"/>
                  </a:lnTo>
                  <a:lnTo>
                    <a:pt x="100864" y="1717878"/>
                  </a:lnTo>
                  <a:lnTo>
                    <a:pt x="50365" y="1704614"/>
                  </a:lnTo>
                  <a:lnTo>
                    <a:pt x="0" y="1690734"/>
                  </a:lnTo>
                  <a:lnTo>
                    <a:pt x="0" y="1196274"/>
                  </a:lnTo>
                  <a:lnTo>
                    <a:pt x="50365" y="1210155"/>
                  </a:lnTo>
                  <a:lnTo>
                    <a:pt x="100864" y="1223418"/>
                  </a:lnTo>
                  <a:lnTo>
                    <a:pt x="151490" y="1236066"/>
                  </a:lnTo>
                  <a:lnTo>
                    <a:pt x="202233" y="1248103"/>
                  </a:lnTo>
                  <a:lnTo>
                    <a:pt x="253084" y="1259529"/>
                  </a:lnTo>
                  <a:lnTo>
                    <a:pt x="304034" y="1270349"/>
                  </a:lnTo>
                  <a:lnTo>
                    <a:pt x="355075" y="1280563"/>
                  </a:lnTo>
                  <a:lnTo>
                    <a:pt x="406199" y="1290175"/>
                  </a:lnTo>
                  <a:lnTo>
                    <a:pt x="457395" y="1299188"/>
                  </a:lnTo>
                  <a:lnTo>
                    <a:pt x="508656" y="1307603"/>
                  </a:lnTo>
                  <a:lnTo>
                    <a:pt x="559972" y="1315423"/>
                  </a:lnTo>
                  <a:lnTo>
                    <a:pt x="611335" y="1322651"/>
                  </a:lnTo>
                  <a:lnTo>
                    <a:pt x="662737" y="1329289"/>
                  </a:lnTo>
                  <a:lnTo>
                    <a:pt x="714167" y="1335339"/>
                  </a:lnTo>
                  <a:lnTo>
                    <a:pt x="765618" y="1340805"/>
                  </a:lnTo>
                  <a:lnTo>
                    <a:pt x="817081" y="1345688"/>
                  </a:lnTo>
                  <a:lnTo>
                    <a:pt x="868547" y="1349991"/>
                  </a:lnTo>
                  <a:lnTo>
                    <a:pt x="920007" y="1353716"/>
                  </a:lnTo>
                  <a:lnTo>
                    <a:pt x="971452" y="1356867"/>
                  </a:lnTo>
                  <a:lnTo>
                    <a:pt x="1022874" y="1359445"/>
                  </a:lnTo>
                  <a:lnTo>
                    <a:pt x="1074263" y="1361453"/>
                  </a:lnTo>
                  <a:lnTo>
                    <a:pt x="1125612" y="1362893"/>
                  </a:lnTo>
                  <a:lnTo>
                    <a:pt x="1176911" y="1363768"/>
                  </a:lnTo>
                  <a:lnTo>
                    <a:pt x="1228151" y="1364080"/>
                  </a:lnTo>
                  <a:lnTo>
                    <a:pt x="1279324" y="1363833"/>
                  </a:lnTo>
                  <a:lnTo>
                    <a:pt x="1330421" y="1363027"/>
                  </a:lnTo>
                  <a:lnTo>
                    <a:pt x="1381433" y="1361666"/>
                  </a:lnTo>
                  <a:lnTo>
                    <a:pt x="1432351" y="1359753"/>
                  </a:lnTo>
                  <a:lnTo>
                    <a:pt x="1483167" y="1357289"/>
                  </a:lnTo>
                  <a:lnTo>
                    <a:pt x="1533872" y="1354278"/>
                  </a:lnTo>
                  <a:lnTo>
                    <a:pt x="1584457" y="1350721"/>
                  </a:lnTo>
                  <a:lnTo>
                    <a:pt x="1634912" y="1346621"/>
                  </a:lnTo>
                  <a:lnTo>
                    <a:pt x="1685231" y="1341981"/>
                  </a:lnTo>
                  <a:lnTo>
                    <a:pt x="1735402" y="1336804"/>
                  </a:lnTo>
                  <a:lnTo>
                    <a:pt x="1785419" y="1331090"/>
                  </a:lnTo>
                  <a:lnTo>
                    <a:pt x="1835272" y="1324844"/>
                  </a:lnTo>
                  <a:lnTo>
                    <a:pt x="1884952" y="1318067"/>
                  </a:lnTo>
                  <a:lnTo>
                    <a:pt x="1934451" y="1310763"/>
                  </a:lnTo>
                  <a:lnTo>
                    <a:pt x="1983759" y="1302933"/>
                  </a:lnTo>
                  <a:lnTo>
                    <a:pt x="2032869" y="1294580"/>
                  </a:lnTo>
                  <a:lnTo>
                    <a:pt x="2081770" y="1285706"/>
                  </a:lnTo>
                  <a:lnTo>
                    <a:pt x="2130455" y="1276314"/>
                  </a:lnTo>
                  <a:lnTo>
                    <a:pt x="2178914" y="1266407"/>
                  </a:lnTo>
                  <a:lnTo>
                    <a:pt x="2227140" y="1255986"/>
                  </a:lnTo>
                  <a:lnTo>
                    <a:pt x="2275122" y="1245055"/>
                  </a:lnTo>
                  <a:lnTo>
                    <a:pt x="2322853" y="1233616"/>
                  </a:lnTo>
                  <a:lnTo>
                    <a:pt x="2370323" y="1221671"/>
                  </a:lnTo>
                  <a:lnTo>
                    <a:pt x="2417524" y="1209223"/>
                  </a:lnTo>
                  <a:lnTo>
                    <a:pt x="2464446" y="1196274"/>
                  </a:lnTo>
                  <a:lnTo>
                    <a:pt x="2511082" y="1182827"/>
                  </a:lnTo>
                  <a:lnTo>
                    <a:pt x="2557422" y="1168885"/>
                  </a:lnTo>
                  <a:lnTo>
                    <a:pt x="2603458" y="1154449"/>
                  </a:lnTo>
                  <a:lnTo>
                    <a:pt x="2649181" y="1139522"/>
                  </a:lnTo>
                  <a:lnTo>
                    <a:pt x="2694581" y="1124106"/>
                  </a:lnTo>
                  <a:lnTo>
                    <a:pt x="2739651" y="1108205"/>
                  </a:lnTo>
                  <a:lnTo>
                    <a:pt x="2784381" y="1091821"/>
                  </a:lnTo>
                  <a:lnTo>
                    <a:pt x="2828763" y="1074956"/>
                  </a:lnTo>
                  <a:lnTo>
                    <a:pt x="2872788" y="1057612"/>
                  </a:lnTo>
                  <a:lnTo>
                    <a:pt x="2916447" y="1039792"/>
                  </a:lnTo>
                  <a:lnTo>
                    <a:pt x="2959731" y="1021499"/>
                  </a:lnTo>
                  <a:lnTo>
                    <a:pt x="3002632" y="1002735"/>
                  </a:lnTo>
                  <a:lnTo>
                    <a:pt x="3045141" y="983502"/>
                  </a:lnTo>
                  <a:lnTo>
                    <a:pt x="3087248" y="963803"/>
                  </a:lnTo>
                  <a:lnTo>
                    <a:pt x="3128946" y="943641"/>
                  </a:lnTo>
                  <a:lnTo>
                    <a:pt x="3170225" y="923018"/>
                  </a:lnTo>
                  <a:lnTo>
                    <a:pt x="3211077" y="901936"/>
                  </a:lnTo>
                  <a:lnTo>
                    <a:pt x="3251492" y="880398"/>
                  </a:lnTo>
                  <a:lnTo>
                    <a:pt x="3291463" y="858406"/>
                  </a:lnTo>
                  <a:lnTo>
                    <a:pt x="3330980" y="835963"/>
                  </a:lnTo>
                  <a:lnTo>
                    <a:pt x="3370034" y="813072"/>
                  </a:lnTo>
                  <a:lnTo>
                    <a:pt x="3408618" y="789734"/>
                  </a:lnTo>
                  <a:lnTo>
                    <a:pt x="3446721" y="765953"/>
                  </a:lnTo>
                  <a:lnTo>
                    <a:pt x="3484335" y="741730"/>
                  </a:lnTo>
                  <a:lnTo>
                    <a:pt x="3521452" y="717068"/>
                  </a:lnTo>
                  <a:lnTo>
                    <a:pt x="3558062" y="691970"/>
                  </a:lnTo>
                  <a:lnTo>
                    <a:pt x="3594157" y="666439"/>
                  </a:lnTo>
                  <a:lnTo>
                    <a:pt x="3629728" y="640476"/>
                  </a:lnTo>
                  <a:lnTo>
                    <a:pt x="3664767" y="614084"/>
                  </a:lnTo>
                  <a:lnTo>
                    <a:pt x="3699263" y="587266"/>
                  </a:lnTo>
                  <a:lnTo>
                    <a:pt x="3733210" y="560024"/>
                  </a:lnTo>
                  <a:lnTo>
                    <a:pt x="3766597" y="532360"/>
                  </a:lnTo>
                  <a:lnTo>
                    <a:pt x="3799417" y="504277"/>
                  </a:lnTo>
                  <a:lnTo>
                    <a:pt x="3831660" y="475778"/>
                  </a:lnTo>
                  <a:lnTo>
                    <a:pt x="3863317" y="446865"/>
                  </a:lnTo>
                  <a:lnTo>
                    <a:pt x="3894381" y="417541"/>
                  </a:lnTo>
                  <a:lnTo>
                    <a:pt x="3924841" y="387807"/>
                  </a:lnTo>
                  <a:lnTo>
                    <a:pt x="3954689" y="357667"/>
                  </a:lnTo>
                  <a:lnTo>
                    <a:pt x="3983917" y="327123"/>
                  </a:lnTo>
                  <a:lnTo>
                    <a:pt x="4012516" y="296177"/>
                  </a:lnTo>
                  <a:lnTo>
                    <a:pt x="4040476" y="264832"/>
                  </a:lnTo>
                  <a:lnTo>
                    <a:pt x="4067790" y="233090"/>
                  </a:lnTo>
                  <a:lnTo>
                    <a:pt x="4094448" y="200954"/>
                  </a:lnTo>
                  <a:lnTo>
                    <a:pt x="4120441" y="168426"/>
                  </a:lnTo>
                  <a:lnTo>
                    <a:pt x="4145761" y="135510"/>
                  </a:lnTo>
                  <a:lnTo>
                    <a:pt x="4170399" y="102206"/>
                  </a:lnTo>
                  <a:lnTo>
                    <a:pt x="4194347" y="68518"/>
                  </a:lnTo>
                  <a:lnTo>
                    <a:pt x="4217594" y="34448"/>
                  </a:lnTo>
                  <a:lnTo>
                    <a:pt x="4240134" y="0"/>
                  </a:lnTo>
                  <a:lnTo>
                    <a:pt x="4240134" y="494459"/>
                  </a:lnTo>
                  <a:lnTo>
                    <a:pt x="4217594" y="528908"/>
                  </a:lnTo>
                  <a:lnTo>
                    <a:pt x="4194347" y="562978"/>
                  </a:lnTo>
                  <a:lnTo>
                    <a:pt x="4170399" y="596665"/>
                  </a:lnTo>
                  <a:lnTo>
                    <a:pt x="4145761" y="629969"/>
                  </a:lnTo>
                  <a:lnTo>
                    <a:pt x="4120441" y="662886"/>
                  </a:lnTo>
                  <a:lnTo>
                    <a:pt x="4094448" y="695413"/>
                  </a:lnTo>
                  <a:lnTo>
                    <a:pt x="4067790" y="727549"/>
                  </a:lnTo>
                  <a:lnTo>
                    <a:pt x="4040476" y="759291"/>
                  </a:lnTo>
                  <a:lnTo>
                    <a:pt x="4012516" y="790636"/>
                  </a:lnTo>
                  <a:lnTo>
                    <a:pt x="3983917" y="821582"/>
                  </a:lnTo>
                  <a:lnTo>
                    <a:pt x="3954689" y="852126"/>
                  </a:lnTo>
                  <a:lnTo>
                    <a:pt x="3924841" y="882267"/>
                  </a:lnTo>
                  <a:lnTo>
                    <a:pt x="3894381" y="912000"/>
                  </a:lnTo>
                  <a:lnTo>
                    <a:pt x="3863317" y="941325"/>
                  </a:lnTo>
                  <a:lnTo>
                    <a:pt x="3831660" y="970238"/>
                  </a:lnTo>
                  <a:lnTo>
                    <a:pt x="3799417" y="998737"/>
                  </a:lnTo>
                  <a:lnTo>
                    <a:pt x="3766597" y="1026819"/>
                  </a:lnTo>
                  <a:lnTo>
                    <a:pt x="3733210" y="1054483"/>
                  </a:lnTo>
                  <a:lnTo>
                    <a:pt x="3699263" y="1081725"/>
                  </a:lnTo>
                  <a:lnTo>
                    <a:pt x="3664767" y="1108544"/>
                  </a:lnTo>
                  <a:lnTo>
                    <a:pt x="3629728" y="1134935"/>
                  </a:lnTo>
                  <a:lnTo>
                    <a:pt x="3594157" y="1160898"/>
                  </a:lnTo>
                  <a:lnTo>
                    <a:pt x="3558062" y="1186430"/>
                  </a:lnTo>
                  <a:lnTo>
                    <a:pt x="3521452" y="1211528"/>
                  </a:lnTo>
                  <a:lnTo>
                    <a:pt x="3484335" y="1236189"/>
                  </a:lnTo>
                  <a:lnTo>
                    <a:pt x="3446721" y="1260412"/>
                  </a:lnTo>
                  <a:lnTo>
                    <a:pt x="3408618" y="1284194"/>
                  </a:lnTo>
                  <a:lnTo>
                    <a:pt x="3370034" y="1307531"/>
                  </a:lnTo>
                  <a:lnTo>
                    <a:pt x="3330980" y="1330423"/>
                  </a:lnTo>
                  <a:lnTo>
                    <a:pt x="3291463" y="1352866"/>
                  </a:lnTo>
                  <a:lnTo>
                    <a:pt x="3251492" y="1374858"/>
                  </a:lnTo>
                  <a:lnTo>
                    <a:pt x="3211077" y="1396396"/>
                  </a:lnTo>
                  <a:lnTo>
                    <a:pt x="3170225" y="1417478"/>
                  </a:lnTo>
                  <a:lnTo>
                    <a:pt x="3128946" y="1438101"/>
                  </a:lnTo>
                  <a:lnTo>
                    <a:pt x="3087248" y="1458263"/>
                  </a:lnTo>
                  <a:lnTo>
                    <a:pt x="3045141" y="1477962"/>
                  </a:lnTo>
                  <a:lnTo>
                    <a:pt x="3002632" y="1497195"/>
                  </a:lnTo>
                  <a:lnTo>
                    <a:pt x="2959731" y="1515959"/>
                  </a:lnTo>
                  <a:lnTo>
                    <a:pt x="2916447" y="1534252"/>
                  </a:lnTo>
                  <a:lnTo>
                    <a:pt x="2872788" y="1552072"/>
                  </a:lnTo>
                  <a:lnTo>
                    <a:pt x="2828763" y="1569415"/>
                  </a:lnTo>
                  <a:lnTo>
                    <a:pt x="2784381" y="1586281"/>
                  </a:lnTo>
                  <a:lnTo>
                    <a:pt x="2739651" y="1602665"/>
                  </a:lnTo>
                  <a:lnTo>
                    <a:pt x="2694581" y="1618566"/>
                  </a:lnTo>
                  <a:lnTo>
                    <a:pt x="2649181" y="1633981"/>
                  </a:lnTo>
                  <a:lnTo>
                    <a:pt x="2603458" y="1648908"/>
                  </a:lnTo>
                  <a:lnTo>
                    <a:pt x="2557422" y="1663344"/>
                  </a:lnTo>
                  <a:lnTo>
                    <a:pt x="2511082" y="1677287"/>
                  </a:lnTo>
                  <a:lnTo>
                    <a:pt x="2464446" y="1690734"/>
                  </a:lnTo>
                  <a:lnTo>
                    <a:pt x="2417524" y="1703683"/>
                  </a:lnTo>
                  <a:lnTo>
                    <a:pt x="2370323" y="1716131"/>
                  </a:lnTo>
                  <a:lnTo>
                    <a:pt x="2322853" y="1728076"/>
                  </a:lnTo>
                  <a:lnTo>
                    <a:pt x="2275122" y="1739515"/>
                  </a:lnTo>
                  <a:lnTo>
                    <a:pt x="2227140" y="1750446"/>
                  </a:lnTo>
                  <a:lnTo>
                    <a:pt x="2178914" y="1760867"/>
                  </a:lnTo>
                  <a:lnTo>
                    <a:pt x="2130455" y="1770774"/>
                  </a:lnTo>
                  <a:lnTo>
                    <a:pt x="2081770" y="1780166"/>
                  </a:lnTo>
                  <a:lnTo>
                    <a:pt x="2032869" y="1789039"/>
                  </a:lnTo>
                  <a:lnTo>
                    <a:pt x="1983759" y="1797392"/>
                  </a:lnTo>
                  <a:lnTo>
                    <a:pt x="1934451" y="1805223"/>
                  </a:lnTo>
                  <a:lnTo>
                    <a:pt x="1884952" y="1812527"/>
                  </a:lnTo>
                  <a:lnTo>
                    <a:pt x="1835272" y="1819304"/>
                  </a:lnTo>
                  <a:lnTo>
                    <a:pt x="1785419" y="1825550"/>
                  </a:lnTo>
                  <a:lnTo>
                    <a:pt x="1735402" y="1831263"/>
                  </a:lnTo>
                  <a:lnTo>
                    <a:pt x="1685231" y="1836441"/>
                  </a:lnTo>
                  <a:lnTo>
                    <a:pt x="1634912" y="1841081"/>
                  </a:lnTo>
                  <a:lnTo>
                    <a:pt x="1584457" y="1845181"/>
                  </a:lnTo>
                  <a:lnTo>
                    <a:pt x="1533872" y="1848738"/>
                  </a:lnTo>
                  <a:lnTo>
                    <a:pt x="1483167" y="1851749"/>
                  </a:lnTo>
                  <a:lnTo>
                    <a:pt x="1432351" y="1854213"/>
                  </a:lnTo>
                  <a:lnTo>
                    <a:pt x="1381433" y="1856126"/>
                  </a:lnTo>
                  <a:lnTo>
                    <a:pt x="1330421" y="1857487"/>
                  </a:lnTo>
                  <a:lnTo>
                    <a:pt x="1279324" y="1858292"/>
                  </a:lnTo>
                  <a:lnTo>
                    <a:pt x="1228151" y="1858540"/>
                  </a:lnTo>
                  <a:close/>
                </a:path>
              </a:pathLst>
            </a:custGeom>
            <a:solidFill>
              <a:srgbClr val="701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2560167" y="5388891"/>
              <a:ext cx="4240530" cy="2308225"/>
            </a:xfrm>
            <a:custGeom>
              <a:avLst/>
              <a:gdLst/>
              <a:ahLst/>
              <a:cxnLst/>
              <a:rect l="l" t="t" r="r" b="b"/>
              <a:pathLst>
                <a:path w="4240530" h="2308225">
                  <a:moveTo>
                    <a:pt x="1228151" y="2307998"/>
                  </a:moveTo>
                  <a:lnTo>
                    <a:pt x="1176911" y="2307686"/>
                  </a:lnTo>
                  <a:lnTo>
                    <a:pt x="1125612" y="2306810"/>
                  </a:lnTo>
                  <a:lnTo>
                    <a:pt x="1074263" y="2305370"/>
                  </a:lnTo>
                  <a:lnTo>
                    <a:pt x="1022874" y="2303362"/>
                  </a:lnTo>
                  <a:lnTo>
                    <a:pt x="971452" y="2300784"/>
                  </a:lnTo>
                  <a:lnTo>
                    <a:pt x="920007" y="2297634"/>
                  </a:lnTo>
                  <a:lnTo>
                    <a:pt x="868547" y="2293908"/>
                  </a:lnTo>
                  <a:lnTo>
                    <a:pt x="817081" y="2289605"/>
                  </a:lnTo>
                  <a:lnTo>
                    <a:pt x="765618" y="2284722"/>
                  </a:lnTo>
                  <a:lnTo>
                    <a:pt x="714167" y="2279257"/>
                  </a:lnTo>
                  <a:lnTo>
                    <a:pt x="662737" y="2273206"/>
                  </a:lnTo>
                  <a:lnTo>
                    <a:pt x="611335" y="2266568"/>
                  </a:lnTo>
                  <a:lnTo>
                    <a:pt x="559972" y="2259341"/>
                  </a:lnTo>
                  <a:lnTo>
                    <a:pt x="508656" y="2251520"/>
                  </a:lnTo>
                  <a:lnTo>
                    <a:pt x="457395" y="2243105"/>
                  </a:lnTo>
                  <a:lnTo>
                    <a:pt x="406199" y="2234093"/>
                  </a:lnTo>
                  <a:lnTo>
                    <a:pt x="355075" y="2224481"/>
                  </a:lnTo>
                  <a:lnTo>
                    <a:pt x="304034" y="2214266"/>
                  </a:lnTo>
                  <a:lnTo>
                    <a:pt x="253084" y="2203447"/>
                  </a:lnTo>
                  <a:lnTo>
                    <a:pt x="202233" y="2192020"/>
                  </a:lnTo>
                  <a:lnTo>
                    <a:pt x="151490" y="2179984"/>
                  </a:lnTo>
                  <a:lnTo>
                    <a:pt x="100864" y="2167335"/>
                  </a:lnTo>
                  <a:lnTo>
                    <a:pt x="50365" y="2154072"/>
                  </a:lnTo>
                  <a:lnTo>
                    <a:pt x="0" y="2140192"/>
                  </a:lnTo>
                  <a:lnTo>
                    <a:pt x="1232223" y="0"/>
                  </a:lnTo>
                  <a:lnTo>
                    <a:pt x="4240134" y="943917"/>
                  </a:lnTo>
                  <a:lnTo>
                    <a:pt x="4217594" y="978366"/>
                  </a:lnTo>
                  <a:lnTo>
                    <a:pt x="4194347" y="1012436"/>
                  </a:lnTo>
                  <a:lnTo>
                    <a:pt x="4170399" y="1046124"/>
                  </a:lnTo>
                  <a:lnTo>
                    <a:pt x="4145761" y="1079427"/>
                  </a:lnTo>
                  <a:lnTo>
                    <a:pt x="4120441" y="1112344"/>
                  </a:lnTo>
                  <a:lnTo>
                    <a:pt x="4094448" y="1144872"/>
                  </a:lnTo>
                  <a:lnTo>
                    <a:pt x="4067790" y="1177007"/>
                  </a:lnTo>
                  <a:lnTo>
                    <a:pt x="4040476" y="1208749"/>
                  </a:lnTo>
                  <a:lnTo>
                    <a:pt x="4012516" y="1240094"/>
                  </a:lnTo>
                  <a:lnTo>
                    <a:pt x="3983917" y="1271040"/>
                  </a:lnTo>
                  <a:lnTo>
                    <a:pt x="3954689" y="1301584"/>
                  </a:lnTo>
                  <a:lnTo>
                    <a:pt x="3924841" y="1331725"/>
                  </a:lnTo>
                  <a:lnTo>
                    <a:pt x="3894381" y="1361458"/>
                  </a:lnTo>
                  <a:lnTo>
                    <a:pt x="3863317" y="1390783"/>
                  </a:lnTo>
                  <a:lnTo>
                    <a:pt x="3831660" y="1419696"/>
                  </a:lnTo>
                  <a:lnTo>
                    <a:pt x="3799417" y="1448195"/>
                  </a:lnTo>
                  <a:lnTo>
                    <a:pt x="3766597" y="1476277"/>
                  </a:lnTo>
                  <a:lnTo>
                    <a:pt x="3733210" y="1503941"/>
                  </a:lnTo>
                  <a:lnTo>
                    <a:pt x="3699263" y="1531183"/>
                  </a:lnTo>
                  <a:lnTo>
                    <a:pt x="3664767" y="1558002"/>
                  </a:lnTo>
                  <a:lnTo>
                    <a:pt x="3629728" y="1584393"/>
                  </a:lnTo>
                  <a:lnTo>
                    <a:pt x="3594157" y="1610356"/>
                  </a:lnTo>
                  <a:lnTo>
                    <a:pt x="3558062" y="1635888"/>
                  </a:lnTo>
                  <a:lnTo>
                    <a:pt x="3521452" y="1660986"/>
                  </a:lnTo>
                  <a:lnTo>
                    <a:pt x="3484335" y="1685647"/>
                  </a:lnTo>
                  <a:lnTo>
                    <a:pt x="3446721" y="1709870"/>
                  </a:lnTo>
                  <a:lnTo>
                    <a:pt x="3408618" y="1733652"/>
                  </a:lnTo>
                  <a:lnTo>
                    <a:pt x="3370034" y="1756989"/>
                  </a:lnTo>
                  <a:lnTo>
                    <a:pt x="3330980" y="1779881"/>
                  </a:lnTo>
                  <a:lnTo>
                    <a:pt x="3291463" y="1802324"/>
                  </a:lnTo>
                  <a:lnTo>
                    <a:pt x="3251492" y="1824316"/>
                  </a:lnTo>
                  <a:lnTo>
                    <a:pt x="3211077" y="1845854"/>
                  </a:lnTo>
                  <a:lnTo>
                    <a:pt x="3170225" y="1866935"/>
                  </a:lnTo>
                  <a:lnTo>
                    <a:pt x="3128946" y="1887559"/>
                  </a:lnTo>
                  <a:lnTo>
                    <a:pt x="3087248" y="1907721"/>
                  </a:lnTo>
                  <a:lnTo>
                    <a:pt x="3045141" y="1927420"/>
                  </a:lnTo>
                  <a:lnTo>
                    <a:pt x="3002632" y="1946652"/>
                  </a:lnTo>
                  <a:lnTo>
                    <a:pt x="2959731" y="1965417"/>
                  </a:lnTo>
                  <a:lnTo>
                    <a:pt x="2916447" y="1983710"/>
                  </a:lnTo>
                  <a:lnTo>
                    <a:pt x="2872788" y="2001529"/>
                  </a:lnTo>
                  <a:lnTo>
                    <a:pt x="2828763" y="2018873"/>
                  </a:lnTo>
                  <a:lnTo>
                    <a:pt x="2784381" y="2035739"/>
                  </a:lnTo>
                  <a:lnTo>
                    <a:pt x="2739651" y="2052123"/>
                  </a:lnTo>
                  <a:lnTo>
                    <a:pt x="2694581" y="2068024"/>
                  </a:lnTo>
                  <a:lnTo>
                    <a:pt x="2649181" y="2083439"/>
                  </a:lnTo>
                  <a:lnTo>
                    <a:pt x="2603458" y="2098366"/>
                  </a:lnTo>
                  <a:lnTo>
                    <a:pt x="2557422" y="2112802"/>
                  </a:lnTo>
                  <a:lnTo>
                    <a:pt x="2511082" y="2126745"/>
                  </a:lnTo>
                  <a:lnTo>
                    <a:pt x="2464446" y="2140192"/>
                  </a:lnTo>
                  <a:lnTo>
                    <a:pt x="2417524" y="2153141"/>
                  </a:lnTo>
                  <a:lnTo>
                    <a:pt x="2370323" y="2165589"/>
                  </a:lnTo>
                  <a:lnTo>
                    <a:pt x="2322853" y="2177534"/>
                  </a:lnTo>
                  <a:lnTo>
                    <a:pt x="2275122" y="2188973"/>
                  </a:lnTo>
                  <a:lnTo>
                    <a:pt x="2227140" y="2199904"/>
                  </a:lnTo>
                  <a:lnTo>
                    <a:pt x="2178914" y="2210324"/>
                  </a:lnTo>
                  <a:lnTo>
                    <a:pt x="2130455" y="2220232"/>
                  </a:lnTo>
                  <a:lnTo>
                    <a:pt x="2081770" y="2229623"/>
                  </a:lnTo>
                  <a:lnTo>
                    <a:pt x="2032869" y="2238497"/>
                  </a:lnTo>
                  <a:lnTo>
                    <a:pt x="1983759" y="2246850"/>
                  </a:lnTo>
                  <a:lnTo>
                    <a:pt x="1934451" y="2254680"/>
                  </a:lnTo>
                  <a:lnTo>
                    <a:pt x="1884952" y="2261985"/>
                  </a:lnTo>
                  <a:lnTo>
                    <a:pt x="1835272" y="2268762"/>
                  </a:lnTo>
                  <a:lnTo>
                    <a:pt x="1785419" y="2275008"/>
                  </a:lnTo>
                  <a:lnTo>
                    <a:pt x="1735402" y="2280721"/>
                  </a:lnTo>
                  <a:lnTo>
                    <a:pt x="1685231" y="2285899"/>
                  </a:lnTo>
                  <a:lnTo>
                    <a:pt x="1634912" y="2290539"/>
                  </a:lnTo>
                  <a:lnTo>
                    <a:pt x="1584457" y="2294639"/>
                  </a:lnTo>
                  <a:lnTo>
                    <a:pt x="1533872" y="2298195"/>
                  </a:lnTo>
                  <a:lnTo>
                    <a:pt x="1483167" y="2301207"/>
                  </a:lnTo>
                  <a:lnTo>
                    <a:pt x="1432351" y="2303671"/>
                  </a:lnTo>
                  <a:lnTo>
                    <a:pt x="1381433" y="2305584"/>
                  </a:lnTo>
                  <a:lnTo>
                    <a:pt x="1330421" y="2306945"/>
                  </a:lnTo>
                  <a:lnTo>
                    <a:pt x="1279324" y="2307750"/>
                  </a:lnTo>
                  <a:lnTo>
                    <a:pt x="1228151" y="2307998"/>
                  </a:lnTo>
                  <a:close/>
                </a:path>
              </a:pathLst>
            </a:custGeom>
            <a:solidFill>
              <a:srgbClr val="A21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169866" y="4340465"/>
              <a:ext cx="4849495" cy="2743200"/>
            </a:xfrm>
            <a:custGeom>
              <a:avLst/>
              <a:gdLst/>
              <a:ahLst/>
              <a:cxnLst/>
              <a:rect l="l" t="t" r="r" b="b"/>
              <a:pathLst>
                <a:path w="4849494" h="2743200">
                  <a:moveTo>
                    <a:pt x="79057" y="462089"/>
                  </a:moveTo>
                  <a:lnTo>
                    <a:pt x="61976" y="462089"/>
                  </a:lnTo>
                  <a:lnTo>
                    <a:pt x="58000" y="469176"/>
                  </a:lnTo>
                  <a:lnTo>
                    <a:pt x="52755" y="476326"/>
                  </a:lnTo>
                  <a:lnTo>
                    <a:pt x="20688" y="504545"/>
                  </a:lnTo>
                  <a:lnTo>
                    <a:pt x="0" y="516026"/>
                  </a:lnTo>
                  <a:lnTo>
                    <a:pt x="0" y="541477"/>
                  </a:lnTo>
                  <a:lnTo>
                    <a:pt x="34950" y="523417"/>
                  </a:lnTo>
                  <a:lnTo>
                    <a:pt x="52590" y="509663"/>
                  </a:lnTo>
                  <a:lnTo>
                    <a:pt x="52590" y="677811"/>
                  </a:lnTo>
                  <a:lnTo>
                    <a:pt x="79057" y="677811"/>
                  </a:lnTo>
                  <a:lnTo>
                    <a:pt x="79057" y="509663"/>
                  </a:lnTo>
                  <a:lnTo>
                    <a:pt x="79057" y="462089"/>
                  </a:lnTo>
                  <a:close/>
                </a:path>
                <a:path w="4849494" h="2743200">
                  <a:moveTo>
                    <a:pt x="292087" y="465772"/>
                  </a:moveTo>
                  <a:lnTo>
                    <a:pt x="152742" y="465772"/>
                  </a:lnTo>
                  <a:lnTo>
                    <a:pt x="152742" y="491236"/>
                  </a:lnTo>
                  <a:lnTo>
                    <a:pt x="258254" y="491236"/>
                  </a:lnTo>
                  <a:lnTo>
                    <a:pt x="248335" y="503288"/>
                  </a:lnTo>
                  <a:lnTo>
                    <a:pt x="220078" y="547509"/>
                  </a:lnTo>
                  <a:lnTo>
                    <a:pt x="197967" y="598754"/>
                  </a:lnTo>
                  <a:lnTo>
                    <a:pt x="185483" y="649757"/>
                  </a:lnTo>
                  <a:lnTo>
                    <a:pt x="182892" y="677811"/>
                  </a:lnTo>
                  <a:lnTo>
                    <a:pt x="210019" y="677811"/>
                  </a:lnTo>
                  <a:lnTo>
                    <a:pt x="211531" y="662063"/>
                  </a:lnTo>
                  <a:lnTo>
                    <a:pt x="213702" y="646988"/>
                  </a:lnTo>
                  <a:lnTo>
                    <a:pt x="226161" y="599744"/>
                  </a:lnTo>
                  <a:lnTo>
                    <a:pt x="241744" y="562394"/>
                  </a:lnTo>
                  <a:lnTo>
                    <a:pt x="261315" y="526973"/>
                  </a:lnTo>
                  <a:lnTo>
                    <a:pt x="292087" y="486206"/>
                  </a:lnTo>
                  <a:lnTo>
                    <a:pt x="292087" y="465772"/>
                  </a:lnTo>
                  <a:close/>
                </a:path>
                <a:path w="4849494" h="2743200">
                  <a:moveTo>
                    <a:pt x="3474669" y="2523528"/>
                  </a:moveTo>
                  <a:lnTo>
                    <a:pt x="3457587" y="2523528"/>
                  </a:lnTo>
                  <a:lnTo>
                    <a:pt x="3453612" y="2530602"/>
                  </a:lnTo>
                  <a:lnTo>
                    <a:pt x="3448380" y="2537764"/>
                  </a:lnTo>
                  <a:lnTo>
                    <a:pt x="3416300" y="2565984"/>
                  </a:lnTo>
                  <a:lnTo>
                    <a:pt x="3395624" y="2577452"/>
                  </a:lnTo>
                  <a:lnTo>
                    <a:pt x="3395624" y="2602915"/>
                  </a:lnTo>
                  <a:lnTo>
                    <a:pt x="3430562" y="2584843"/>
                  </a:lnTo>
                  <a:lnTo>
                    <a:pt x="3448215" y="2571089"/>
                  </a:lnTo>
                  <a:lnTo>
                    <a:pt x="3448215" y="2739237"/>
                  </a:lnTo>
                  <a:lnTo>
                    <a:pt x="3474669" y="2739237"/>
                  </a:lnTo>
                  <a:lnTo>
                    <a:pt x="3474669" y="2571089"/>
                  </a:lnTo>
                  <a:lnTo>
                    <a:pt x="3474669" y="2523528"/>
                  </a:lnTo>
                  <a:close/>
                </a:path>
                <a:path w="4849494" h="2743200">
                  <a:moveTo>
                    <a:pt x="3686695" y="2633395"/>
                  </a:moveTo>
                  <a:lnTo>
                    <a:pt x="3684054" y="2592692"/>
                  </a:lnTo>
                  <a:lnTo>
                    <a:pt x="3668611" y="2550655"/>
                  </a:lnTo>
                  <a:lnTo>
                    <a:pt x="3659898" y="2540000"/>
                  </a:lnTo>
                  <a:lnTo>
                    <a:pt x="3659898" y="2633395"/>
                  </a:lnTo>
                  <a:lnTo>
                    <a:pt x="3659124" y="2657513"/>
                  </a:lnTo>
                  <a:lnTo>
                    <a:pt x="3647503" y="2703728"/>
                  </a:lnTo>
                  <a:lnTo>
                    <a:pt x="3616693" y="2721152"/>
                  </a:lnTo>
                  <a:lnTo>
                    <a:pt x="3608006" y="2720060"/>
                  </a:lnTo>
                  <a:lnTo>
                    <a:pt x="3580752" y="2692679"/>
                  </a:lnTo>
                  <a:lnTo>
                    <a:pt x="3573818" y="2633395"/>
                  </a:lnTo>
                  <a:lnTo>
                    <a:pt x="3574681" y="2608999"/>
                  </a:lnTo>
                  <a:lnTo>
                    <a:pt x="3587546" y="2560701"/>
                  </a:lnTo>
                  <a:lnTo>
                    <a:pt x="3616363" y="2545296"/>
                  </a:lnTo>
                  <a:lnTo>
                    <a:pt x="3624300" y="2546261"/>
                  </a:lnTo>
                  <a:lnTo>
                    <a:pt x="3625024" y="2546261"/>
                  </a:lnTo>
                  <a:lnTo>
                    <a:pt x="3652926" y="2573667"/>
                  </a:lnTo>
                  <a:lnTo>
                    <a:pt x="3659898" y="2633395"/>
                  </a:lnTo>
                  <a:lnTo>
                    <a:pt x="3659898" y="2540000"/>
                  </a:lnTo>
                  <a:lnTo>
                    <a:pt x="3625126" y="2523960"/>
                  </a:lnTo>
                  <a:lnTo>
                    <a:pt x="3616693" y="2523528"/>
                  </a:lnTo>
                  <a:lnTo>
                    <a:pt x="3605466" y="2524315"/>
                  </a:lnTo>
                  <a:lnTo>
                    <a:pt x="3570592" y="2543137"/>
                  </a:lnTo>
                  <a:lnTo>
                    <a:pt x="3551021" y="2584589"/>
                  </a:lnTo>
                  <a:lnTo>
                    <a:pt x="3546691" y="2633395"/>
                  </a:lnTo>
                  <a:lnTo>
                    <a:pt x="3548024" y="2661450"/>
                  </a:lnTo>
                  <a:lnTo>
                    <a:pt x="3558743" y="2704985"/>
                  </a:lnTo>
                  <a:lnTo>
                    <a:pt x="3589147" y="2737320"/>
                  </a:lnTo>
                  <a:lnTo>
                    <a:pt x="3616693" y="2742920"/>
                  </a:lnTo>
                  <a:lnTo>
                    <a:pt x="3628059" y="2742133"/>
                  </a:lnTo>
                  <a:lnTo>
                    <a:pt x="3663099" y="2723184"/>
                  </a:lnTo>
                  <a:lnTo>
                    <a:pt x="3682365" y="2681884"/>
                  </a:lnTo>
                  <a:lnTo>
                    <a:pt x="3686213" y="2651391"/>
                  </a:lnTo>
                  <a:lnTo>
                    <a:pt x="3686695" y="2633395"/>
                  </a:lnTo>
                  <a:close/>
                </a:path>
                <a:path w="4849494" h="2743200">
                  <a:moveTo>
                    <a:pt x="4636249" y="0"/>
                  </a:moveTo>
                  <a:lnTo>
                    <a:pt x="4619168" y="0"/>
                  </a:lnTo>
                  <a:lnTo>
                    <a:pt x="4615192" y="7073"/>
                  </a:lnTo>
                  <a:lnTo>
                    <a:pt x="4609960" y="14236"/>
                  </a:lnTo>
                  <a:lnTo>
                    <a:pt x="4577880" y="42456"/>
                  </a:lnTo>
                  <a:lnTo>
                    <a:pt x="4557204" y="53924"/>
                  </a:lnTo>
                  <a:lnTo>
                    <a:pt x="4557204" y="79387"/>
                  </a:lnTo>
                  <a:lnTo>
                    <a:pt x="4592142" y="61315"/>
                  </a:lnTo>
                  <a:lnTo>
                    <a:pt x="4609795" y="47561"/>
                  </a:lnTo>
                  <a:lnTo>
                    <a:pt x="4609795" y="215722"/>
                  </a:lnTo>
                  <a:lnTo>
                    <a:pt x="4636249" y="215722"/>
                  </a:lnTo>
                  <a:lnTo>
                    <a:pt x="4636249" y="47561"/>
                  </a:lnTo>
                  <a:lnTo>
                    <a:pt x="4636249" y="0"/>
                  </a:lnTo>
                  <a:close/>
                </a:path>
                <a:path w="4849494" h="2743200">
                  <a:moveTo>
                    <a:pt x="4849279" y="152412"/>
                  </a:moveTo>
                  <a:lnTo>
                    <a:pt x="4832756" y="111213"/>
                  </a:lnTo>
                  <a:lnTo>
                    <a:pt x="4826000" y="106184"/>
                  </a:lnTo>
                  <a:lnTo>
                    <a:pt x="4818088" y="102247"/>
                  </a:lnTo>
                  <a:lnTo>
                    <a:pt x="4809083" y="99479"/>
                  </a:lnTo>
                  <a:lnTo>
                    <a:pt x="4815992" y="95694"/>
                  </a:lnTo>
                  <a:lnTo>
                    <a:pt x="4821987" y="91363"/>
                  </a:lnTo>
                  <a:lnTo>
                    <a:pt x="4822355" y="90995"/>
                  </a:lnTo>
                  <a:lnTo>
                    <a:pt x="4827054" y="86487"/>
                  </a:lnTo>
                  <a:lnTo>
                    <a:pt x="4838560" y="55943"/>
                  </a:lnTo>
                  <a:lnTo>
                    <a:pt x="4838522" y="55270"/>
                  </a:lnTo>
                  <a:lnTo>
                    <a:pt x="4838065" y="48679"/>
                  </a:lnTo>
                  <a:lnTo>
                    <a:pt x="4838001" y="48387"/>
                  </a:lnTo>
                  <a:lnTo>
                    <a:pt x="4836553" y="41617"/>
                  </a:lnTo>
                  <a:lnTo>
                    <a:pt x="4808080" y="7708"/>
                  </a:lnTo>
                  <a:lnTo>
                    <a:pt x="4775593" y="0"/>
                  </a:lnTo>
                  <a:lnTo>
                    <a:pt x="4763389" y="927"/>
                  </a:lnTo>
                  <a:lnTo>
                    <a:pt x="4725289" y="22694"/>
                  </a:lnTo>
                  <a:lnTo>
                    <a:pt x="4714341" y="43383"/>
                  </a:lnTo>
                  <a:lnTo>
                    <a:pt x="4711281" y="55600"/>
                  </a:lnTo>
                  <a:lnTo>
                    <a:pt x="4737405" y="60299"/>
                  </a:lnTo>
                  <a:lnTo>
                    <a:pt x="4739348" y="51206"/>
                  </a:lnTo>
                  <a:lnTo>
                    <a:pt x="4742180" y="43383"/>
                  </a:lnTo>
                  <a:lnTo>
                    <a:pt x="4776267" y="21767"/>
                  </a:lnTo>
                  <a:lnTo>
                    <a:pt x="4783760" y="22377"/>
                  </a:lnTo>
                  <a:lnTo>
                    <a:pt x="4810849" y="48679"/>
                  </a:lnTo>
                  <a:lnTo>
                    <a:pt x="4811433" y="55270"/>
                  </a:lnTo>
                  <a:lnTo>
                    <a:pt x="4783709" y="88938"/>
                  </a:lnTo>
                  <a:lnTo>
                    <a:pt x="4769256" y="90995"/>
                  </a:lnTo>
                  <a:lnTo>
                    <a:pt x="4765319" y="90995"/>
                  </a:lnTo>
                  <a:lnTo>
                    <a:pt x="4763528" y="90779"/>
                  </a:lnTo>
                  <a:lnTo>
                    <a:pt x="4763452" y="91363"/>
                  </a:lnTo>
                  <a:lnTo>
                    <a:pt x="4760519" y="113893"/>
                  </a:lnTo>
                  <a:lnTo>
                    <a:pt x="4767885" y="112102"/>
                  </a:lnTo>
                  <a:lnTo>
                    <a:pt x="4774146" y="111213"/>
                  </a:lnTo>
                  <a:lnTo>
                    <a:pt x="4779276" y="111213"/>
                  </a:lnTo>
                  <a:lnTo>
                    <a:pt x="4787925" y="111937"/>
                  </a:lnTo>
                  <a:lnTo>
                    <a:pt x="4818126" y="136245"/>
                  </a:lnTo>
                  <a:lnTo>
                    <a:pt x="4821148" y="152742"/>
                  </a:lnTo>
                  <a:lnTo>
                    <a:pt x="4820348" y="161912"/>
                  </a:lnTo>
                  <a:lnTo>
                    <a:pt x="4794186" y="194449"/>
                  </a:lnTo>
                  <a:lnTo>
                    <a:pt x="4776927" y="197624"/>
                  </a:lnTo>
                  <a:lnTo>
                    <a:pt x="4769358" y="197015"/>
                  </a:lnTo>
                  <a:lnTo>
                    <a:pt x="4737443" y="165874"/>
                  </a:lnTo>
                  <a:lnTo>
                    <a:pt x="4734725" y="155422"/>
                  </a:lnTo>
                  <a:lnTo>
                    <a:pt x="4708601" y="159105"/>
                  </a:lnTo>
                  <a:lnTo>
                    <a:pt x="4729708" y="202653"/>
                  </a:lnTo>
                  <a:lnTo>
                    <a:pt x="4776927" y="219405"/>
                  </a:lnTo>
                  <a:lnTo>
                    <a:pt x="4791837" y="218186"/>
                  </a:lnTo>
                  <a:lnTo>
                    <a:pt x="4828514" y="199974"/>
                  </a:lnTo>
                  <a:lnTo>
                    <a:pt x="4847996" y="165874"/>
                  </a:lnTo>
                  <a:lnTo>
                    <a:pt x="4849279" y="1524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10834056" y="9219070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09" h="257809">
                <a:moveTo>
                  <a:pt x="128623" y="257252"/>
                </a:moveTo>
                <a:lnTo>
                  <a:pt x="78557" y="247143"/>
                </a:lnTo>
                <a:lnTo>
                  <a:pt x="37672" y="219578"/>
                </a:lnTo>
                <a:lnTo>
                  <a:pt x="10107" y="178692"/>
                </a:lnTo>
                <a:lnTo>
                  <a:pt x="0" y="128626"/>
                </a:lnTo>
                <a:lnTo>
                  <a:pt x="10107" y="78558"/>
                </a:lnTo>
                <a:lnTo>
                  <a:pt x="37672" y="37673"/>
                </a:lnTo>
                <a:lnTo>
                  <a:pt x="78557" y="10108"/>
                </a:lnTo>
                <a:lnTo>
                  <a:pt x="128623" y="0"/>
                </a:lnTo>
                <a:lnTo>
                  <a:pt x="178689" y="10108"/>
                </a:lnTo>
                <a:lnTo>
                  <a:pt x="219573" y="37673"/>
                </a:lnTo>
                <a:lnTo>
                  <a:pt x="247138" y="78558"/>
                </a:lnTo>
                <a:lnTo>
                  <a:pt x="257246" y="128626"/>
                </a:lnTo>
                <a:lnTo>
                  <a:pt x="247138" y="178692"/>
                </a:lnTo>
                <a:lnTo>
                  <a:pt x="219573" y="219578"/>
                </a:lnTo>
                <a:lnTo>
                  <a:pt x="178689" y="247143"/>
                </a:lnTo>
                <a:lnTo>
                  <a:pt x="128623" y="257252"/>
                </a:lnTo>
                <a:close/>
              </a:path>
            </a:pathLst>
          </a:custGeom>
          <a:solidFill>
            <a:srgbClr val="0041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1283902" y="9249217"/>
            <a:ext cx="470534" cy="187325"/>
          </a:xfrm>
          <a:custGeom>
            <a:avLst/>
            <a:gdLst/>
            <a:ahLst/>
            <a:cxnLst/>
            <a:rect l="l" t="t" r="r" b="b"/>
            <a:pathLst>
              <a:path w="470534" h="187325">
                <a:moveTo>
                  <a:pt x="24451" y="184229"/>
                </a:moveTo>
                <a:lnTo>
                  <a:pt x="0" y="184229"/>
                </a:lnTo>
                <a:lnTo>
                  <a:pt x="0" y="0"/>
                </a:lnTo>
                <a:lnTo>
                  <a:pt x="124268" y="0"/>
                </a:lnTo>
                <a:lnTo>
                  <a:pt x="124268" y="21772"/>
                </a:lnTo>
                <a:lnTo>
                  <a:pt x="24451" y="21772"/>
                </a:lnTo>
                <a:lnTo>
                  <a:pt x="24451" y="78716"/>
                </a:lnTo>
                <a:lnTo>
                  <a:pt x="110870" y="78716"/>
                </a:lnTo>
                <a:lnTo>
                  <a:pt x="110870" y="100489"/>
                </a:lnTo>
                <a:lnTo>
                  <a:pt x="24451" y="100489"/>
                </a:lnTo>
                <a:lnTo>
                  <a:pt x="24451" y="184229"/>
                </a:lnTo>
                <a:close/>
              </a:path>
              <a:path w="470534" h="187325">
                <a:moveTo>
                  <a:pt x="168148" y="184229"/>
                </a:moveTo>
                <a:lnTo>
                  <a:pt x="145371" y="184229"/>
                </a:lnTo>
                <a:lnTo>
                  <a:pt x="145371" y="0"/>
                </a:lnTo>
                <a:lnTo>
                  <a:pt x="168148" y="0"/>
                </a:lnTo>
                <a:lnTo>
                  <a:pt x="168148" y="184229"/>
                </a:lnTo>
                <a:close/>
              </a:path>
              <a:path w="470534" h="187325">
                <a:moveTo>
                  <a:pt x="266290" y="187244"/>
                </a:moveTo>
                <a:lnTo>
                  <a:pt x="229172" y="177070"/>
                </a:lnTo>
                <a:lnTo>
                  <a:pt x="203716" y="133922"/>
                </a:lnTo>
                <a:lnTo>
                  <a:pt x="202648" y="118577"/>
                </a:lnTo>
                <a:lnTo>
                  <a:pt x="203737" y="102771"/>
                </a:lnTo>
                <a:lnTo>
                  <a:pt x="220066" y="66657"/>
                </a:lnTo>
                <a:lnTo>
                  <a:pt x="251986" y="49030"/>
                </a:lnTo>
                <a:lnTo>
                  <a:pt x="252312" y="49030"/>
                </a:lnTo>
                <a:lnTo>
                  <a:pt x="264950" y="47899"/>
                </a:lnTo>
                <a:lnTo>
                  <a:pt x="308494" y="65987"/>
                </a:lnTo>
                <a:lnTo>
                  <a:pt x="308745" y="66322"/>
                </a:lnTo>
                <a:lnTo>
                  <a:pt x="265285" y="66322"/>
                </a:lnTo>
                <a:lnTo>
                  <a:pt x="257727" y="66971"/>
                </a:lnTo>
                <a:lnTo>
                  <a:pt x="228523" y="96427"/>
                </a:lnTo>
                <a:lnTo>
                  <a:pt x="227435" y="104843"/>
                </a:lnTo>
                <a:lnTo>
                  <a:pt x="324731" y="104843"/>
                </a:lnTo>
                <a:lnTo>
                  <a:pt x="325577" y="117237"/>
                </a:lnTo>
                <a:lnTo>
                  <a:pt x="325577" y="123266"/>
                </a:lnTo>
                <a:lnTo>
                  <a:pt x="226095" y="123266"/>
                </a:lnTo>
                <a:lnTo>
                  <a:pt x="227372" y="133671"/>
                </a:lnTo>
                <a:lnTo>
                  <a:pt x="250965" y="165639"/>
                </a:lnTo>
                <a:lnTo>
                  <a:pt x="266290" y="168486"/>
                </a:lnTo>
                <a:lnTo>
                  <a:pt x="312262" y="168486"/>
                </a:lnTo>
                <a:lnTo>
                  <a:pt x="311404" y="169596"/>
                </a:lnTo>
                <a:lnTo>
                  <a:pt x="304475" y="175855"/>
                </a:lnTo>
                <a:lnTo>
                  <a:pt x="296436" y="180838"/>
                </a:lnTo>
                <a:lnTo>
                  <a:pt x="287392" y="184397"/>
                </a:lnTo>
                <a:lnTo>
                  <a:pt x="277343" y="186532"/>
                </a:lnTo>
                <a:lnTo>
                  <a:pt x="266290" y="187244"/>
                </a:lnTo>
                <a:close/>
              </a:path>
              <a:path w="470534" h="187325">
                <a:moveTo>
                  <a:pt x="324731" y="104843"/>
                </a:moveTo>
                <a:lnTo>
                  <a:pt x="301795" y="104843"/>
                </a:lnTo>
                <a:lnTo>
                  <a:pt x="300769" y="96846"/>
                </a:lnTo>
                <a:lnTo>
                  <a:pt x="299032" y="89937"/>
                </a:lnTo>
                <a:lnTo>
                  <a:pt x="265285" y="66322"/>
                </a:lnTo>
                <a:lnTo>
                  <a:pt x="308745" y="66322"/>
                </a:lnTo>
                <a:lnTo>
                  <a:pt x="315968" y="75974"/>
                </a:lnTo>
                <a:lnTo>
                  <a:pt x="321306" y="87844"/>
                </a:lnTo>
                <a:lnTo>
                  <a:pt x="324509" y="101598"/>
                </a:lnTo>
                <a:lnTo>
                  <a:pt x="324731" y="104843"/>
                </a:lnTo>
                <a:close/>
              </a:path>
              <a:path w="470534" h="187325">
                <a:moveTo>
                  <a:pt x="312262" y="168486"/>
                </a:moveTo>
                <a:lnTo>
                  <a:pt x="274552" y="168486"/>
                </a:lnTo>
                <a:lnTo>
                  <a:pt x="281586" y="166365"/>
                </a:lnTo>
                <a:lnTo>
                  <a:pt x="293421" y="157656"/>
                </a:lnTo>
                <a:lnTo>
                  <a:pt x="298111" y="150733"/>
                </a:lnTo>
                <a:lnTo>
                  <a:pt x="301460" y="141354"/>
                </a:lnTo>
                <a:lnTo>
                  <a:pt x="324907" y="144034"/>
                </a:lnTo>
                <a:lnTo>
                  <a:pt x="321620" y="153685"/>
                </a:lnTo>
                <a:lnTo>
                  <a:pt x="317186" y="162080"/>
                </a:lnTo>
                <a:lnTo>
                  <a:pt x="312262" y="168486"/>
                </a:lnTo>
                <a:close/>
              </a:path>
              <a:path w="470534" h="187325">
                <a:moveTo>
                  <a:pt x="372471" y="184229"/>
                </a:moveTo>
                <a:lnTo>
                  <a:pt x="345339" y="184229"/>
                </a:lnTo>
                <a:lnTo>
                  <a:pt x="393908" y="114892"/>
                </a:lnTo>
                <a:lnTo>
                  <a:pt x="349024" y="50914"/>
                </a:lnTo>
                <a:lnTo>
                  <a:pt x="377160" y="50914"/>
                </a:lnTo>
                <a:lnTo>
                  <a:pt x="397593" y="82066"/>
                </a:lnTo>
                <a:lnTo>
                  <a:pt x="401389" y="88095"/>
                </a:lnTo>
                <a:lnTo>
                  <a:pt x="404515" y="93119"/>
                </a:lnTo>
                <a:lnTo>
                  <a:pt x="406971" y="97139"/>
                </a:lnTo>
                <a:lnTo>
                  <a:pt x="432482" y="97139"/>
                </a:lnTo>
                <a:lnTo>
                  <a:pt x="420370" y="113552"/>
                </a:lnTo>
                <a:lnTo>
                  <a:pt x="433057" y="131640"/>
                </a:lnTo>
                <a:lnTo>
                  <a:pt x="407641" y="131640"/>
                </a:lnTo>
                <a:lnTo>
                  <a:pt x="372471" y="184229"/>
                </a:lnTo>
                <a:close/>
              </a:path>
              <a:path w="470534" h="187325">
                <a:moveTo>
                  <a:pt x="432482" y="97139"/>
                </a:moveTo>
                <a:lnTo>
                  <a:pt x="406971" y="97139"/>
                </a:lnTo>
                <a:lnTo>
                  <a:pt x="410544" y="91557"/>
                </a:lnTo>
                <a:lnTo>
                  <a:pt x="413894" y="86643"/>
                </a:lnTo>
                <a:lnTo>
                  <a:pt x="417020" y="82401"/>
                </a:lnTo>
                <a:lnTo>
                  <a:pt x="439462" y="50914"/>
                </a:lnTo>
                <a:lnTo>
                  <a:pt x="466594" y="50914"/>
                </a:lnTo>
                <a:lnTo>
                  <a:pt x="432482" y="97139"/>
                </a:lnTo>
                <a:close/>
              </a:path>
              <a:path w="470534" h="187325">
                <a:moveTo>
                  <a:pt x="469943" y="184229"/>
                </a:moveTo>
                <a:lnTo>
                  <a:pt x="442477" y="184229"/>
                </a:lnTo>
                <a:lnTo>
                  <a:pt x="415010" y="142694"/>
                </a:lnTo>
                <a:lnTo>
                  <a:pt x="407641" y="131640"/>
                </a:lnTo>
                <a:lnTo>
                  <a:pt x="433057" y="131640"/>
                </a:lnTo>
                <a:lnTo>
                  <a:pt x="469943" y="184229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12077414" y="9219070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09" h="257809">
                <a:moveTo>
                  <a:pt x="128623" y="257252"/>
                </a:moveTo>
                <a:lnTo>
                  <a:pt x="78557" y="247143"/>
                </a:lnTo>
                <a:lnTo>
                  <a:pt x="37672" y="219578"/>
                </a:lnTo>
                <a:lnTo>
                  <a:pt x="10107" y="178692"/>
                </a:lnTo>
                <a:lnTo>
                  <a:pt x="0" y="128626"/>
                </a:lnTo>
                <a:lnTo>
                  <a:pt x="10107" y="78558"/>
                </a:lnTo>
                <a:lnTo>
                  <a:pt x="37672" y="37673"/>
                </a:lnTo>
                <a:lnTo>
                  <a:pt x="78557" y="10108"/>
                </a:lnTo>
                <a:lnTo>
                  <a:pt x="128623" y="0"/>
                </a:lnTo>
                <a:lnTo>
                  <a:pt x="178689" y="10108"/>
                </a:lnTo>
                <a:lnTo>
                  <a:pt x="219573" y="37673"/>
                </a:lnTo>
                <a:lnTo>
                  <a:pt x="247138" y="78558"/>
                </a:lnTo>
                <a:lnTo>
                  <a:pt x="257246" y="128626"/>
                </a:lnTo>
                <a:lnTo>
                  <a:pt x="247138" y="178692"/>
                </a:lnTo>
                <a:lnTo>
                  <a:pt x="219573" y="219578"/>
                </a:lnTo>
                <a:lnTo>
                  <a:pt x="178689" y="247143"/>
                </a:lnTo>
                <a:lnTo>
                  <a:pt x="128623" y="257252"/>
                </a:lnTo>
                <a:close/>
              </a:path>
            </a:pathLst>
          </a:custGeom>
          <a:solidFill>
            <a:srgbClr val="A2184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12525920" y="9249217"/>
            <a:ext cx="727075" cy="187325"/>
          </a:xfrm>
          <a:custGeom>
            <a:avLst/>
            <a:gdLst/>
            <a:ahLst/>
            <a:cxnLst/>
            <a:rect l="l" t="t" r="r" b="b"/>
            <a:pathLst>
              <a:path w="727075" h="187325">
                <a:moveTo>
                  <a:pt x="66656" y="184229"/>
                </a:moveTo>
                <a:lnTo>
                  <a:pt x="0" y="184229"/>
                </a:lnTo>
                <a:lnTo>
                  <a:pt x="0" y="0"/>
                </a:lnTo>
                <a:lnTo>
                  <a:pt x="63641" y="0"/>
                </a:lnTo>
                <a:lnTo>
                  <a:pt x="73732" y="167"/>
                </a:lnTo>
                <a:lnTo>
                  <a:pt x="117444" y="11409"/>
                </a:lnTo>
                <a:lnTo>
                  <a:pt x="129521" y="21772"/>
                </a:lnTo>
                <a:lnTo>
                  <a:pt x="24451" y="21772"/>
                </a:lnTo>
                <a:lnTo>
                  <a:pt x="24451" y="162457"/>
                </a:lnTo>
                <a:lnTo>
                  <a:pt x="129623" y="162457"/>
                </a:lnTo>
                <a:lnTo>
                  <a:pt x="124157" y="167816"/>
                </a:lnTo>
                <a:lnTo>
                  <a:pt x="117904" y="171836"/>
                </a:lnTo>
                <a:lnTo>
                  <a:pt x="111875" y="175855"/>
                </a:lnTo>
                <a:lnTo>
                  <a:pt x="74778" y="184041"/>
                </a:lnTo>
                <a:lnTo>
                  <a:pt x="66656" y="184229"/>
                </a:lnTo>
                <a:close/>
              </a:path>
              <a:path w="727075" h="187325">
                <a:moveTo>
                  <a:pt x="129623" y="162457"/>
                </a:moveTo>
                <a:lnTo>
                  <a:pt x="63641" y="162457"/>
                </a:lnTo>
                <a:lnTo>
                  <a:pt x="72923" y="162234"/>
                </a:lnTo>
                <a:lnTo>
                  <a:pt x="72519" y="162234"/>
                </a:lnTo>
                <a:lnTo>
                  <a:pt x="108860" y="149393"/>
                </a:lnTo>
                <a:lnTo>
                  <a:pt x="126027" y="110035"/>
                </a:lnTo>
                <a:lnTo>
                  <a:pt x="126911" y="101347"/>
                </a:lnTo>
                <a:lnTo>
                  <a:pt x="126969" y="100782"/>
                </a:lnTo>
                <a:lnTo>
                  <a:pt x="127272" y="91110"/>
                </a:lnTo>
                <a:lnTo>
                  <a:pt x="127283" y="90775"/>
                </a:lnTo>
                <a:lnTo>
                  <a:pt x="126766" y="79219"/>
                </a:lnTo>
                <a:lnTo>
                  <a:pt x="112629" y="39337"/>
                </a:lnTo>
                <a:lnTo>
                  <a:pt x="73313" y="22002"/>
                </a:lnTo>
                <a:lnTo>
                  <a:pt x="63306" y="21772"/>
                </a:lnTo>
                <a:lnTo>
                  <a:pt x="129521" y="21772"/>
                </a:lnTo>
                <a:lnTo>
                  <a:pt x="148260" y="57446"/>
                </a:lnTo>
                <a:lnTo>
                  <a:pt x="152392" y="90775"/>
                </a:lnTo>
                <a:lnTo>
                  <a:pt x="152405" y="91110"/>
                </a:lnTo>
                <a:lnTo>
                  <a:pt x="152108" y="100782"/>
                </a:lnTo>
                <a:lnTo>
                  <a:pt x="152091" y="101347"/>
                </a:lnTo>
                <a:lnTo>
                  <a:pt x="151239" y="110035"/>
                </a:lnTo>
                <a:lnTo>
                  <a:pt x="151149" y="110956"/>
                </a:lnTo>
                <a:lnTo>
                  <a:pt x="138650" y="149393"/>
                </a:lnTo>
                <a:lnTo>
                  <a:pt x="129851" y="162234"/>
                </a:lnTo>
                <a:lnTo>
                  <a:pt x="129623" y="162457"/>
                </a:lnTo>
                <a:close/>
              </a:path>
              <a:path w="727075" h="187325">
                <a:moveTo>
                  <a:pt x="213032" y="26127"/>
                </a:moveTo>
                <a:lnTo>
                  <a:pt x="190255" y="26127"/>
                </a:lnTo>
                <a:lnTo>
                  <a:pt x="190255" y="0"/>
                </a:lnTo>
                <a:lnTo>
                  <a:pt x="213032" y="0"/>
                </a:lnTo>
                <a:lnTo>
                  <a:pt x="213032" y="26127"/>
                </a:lnTo>
                <a:close/>
              </a:path>
              <a:path w="727075" h="187325">
                <a:moveTo>
                  <a:pt x="213032" y="184229"/>
                </a:moveTo>
                <a:lnTo>
                  <a:pt x="190255" y="184229"/>
                </a:lnTo>
                <a:lnTo>
                  <a:pt x="190255" y="50914"/>
                </a:lnTo>
                <a:lnTo>
                  <a:pt x="213032" y="50914"/>
                </a:lnTo>
                <a:lnTo>
                  <a:pt x="213032" y="184229"/>
                </a:lnTo>
                <a:close/>
              </a:path>
              <a:path w="727075" h="187325">
                <a:moveTo>
                  <a:pt x="310504" y="187244"/>
                </a:moveTo>
                <a:lnTo>
                  <a:pt x="273387" y="177070"/>
                </a:lnTo>
                <a:lnTo>
                  <a:pt x="247930" y="133922"/>
                </a:lnTo>
                <a:lnTo>
                  <a:pt x="246862" y="118577"/>
                </a:lnTo>
                <a:lnTo>
                  <a:pt x="247951" y="102771"/>
                </a:lnTo>
                <a:lnTo>
                  <a:pt x="264280" y="66657"/>
                </a:lnTo>
                <a:lnTo>
                  <a:pt x="296200" y="49030"/>
                </a:lnTo>
                <a:lnTo>
                  <a:pt x="296526" y="49030"/>
                </a:lnTo>
                <a:lnTo>
                  <a:pt x="309164" y="47899"/>
                </a:lnTo>
                <a:lnTo>
                  <a:pt x="352708" y="65987"/>
                </a:lnTo>
                <a:lnTo>
                  <a:pt x="352959" y="66322"/>
                </a:lnTo>
                <a:lnTo>
                  <a:pt x="309499" y="66322"/>
                </a:lnTo>
                <a:lnTo>
                  <a:pt x="301942" y="66971"/>
                </a:lnTo>
                <a:lnTo>
                  <a:pt x="272738" y="96427"/>
                </a:lnTo>
                <a:lnTo>
                  <a:pt x="271649" y="104843"/>
                </a:lnTo>
                <a:lnTo>
                  <a:pt x="368945" y="104843"/>
                </a:lnTo>
                <a:lnTo>
                  <a:pt x="369791" y="117237"/>
                </a:lnTo>
                <a:lnTo>
                  <a:pt x="369791" y="123266"/>
                </a:lnTo>
                <a:lnTo>
                  <a:pt x="270309" y="123266"/>
                </a:lnTo>
                <a:lnTo>
                  <a:pt x="271586" y="133671"/>
                </a:lnTo>
                <a:lnTo>
                  <a:pt x="295180" y="165639"/>
                </a:lnTo>
                <a:lnTo>
                  <a:pt x="310504" y="168486"/>
                </a:lnTo>
                <a:lnTo>
                  <a:pt x="356476" y="168486"/>
                </a:lnTo>
                <a:lnTo>
                  <a:pt x="355618" y="169596"/>
                </a:lnTo>
                <a:lnTo>
                  <a:pt x="348689" y="175855"/>
                </a:lnTo>
                <a:lnTo>
                  <a:pt x="340650" y="180838"/>
                </a:lnTo>
                <a:lnTo>
                  <a:pt x="331606" y="184397"/>
                </a:lnTo>
                <a:lnTo>
                  <a:pt x="321558" y="186532"/>
                </a:lnTo>
                <a:lnTo>
                  <a:pt x="310504" y="187244"/>
                </a:lnTo>
                <a:close/>
              </a:path>
              <a:path w="727075" h="187325">
                <a:moveTo>
                  <a:pt x="368945" y="104843"/>
                </a:moveTo>
                <a:lnTo>
                  <a:pt x="346009" y="104843"/>
                </a:lnTo>
                <a:lnTo>
                  <a:pt x="344983" y="96846"/>
                </a:lnTo>
                <a:lnTo>
                  <a:pt x="343246" y="89937"/>
                </a:lnTo>
                <a:lnTo>
                  <a:pt x="309499" y="66322"/>
                </a:lnTo>
                <a:lnTo>
                  <a:pt x="352959" y="66322"/>
                </a:lnTo>
                <a:lnTo>
                  <a:pt x="360182" y="75974"/>
                </a:lnTo>
                <a:lnTo>
                  <a:pt x="365521" y="87844"/>
                </a:lnTo>
                <a:lnTo>
                  <a:pt x="368724" y="101598"/>
                </a:lnTo>
                <a:lnTo>
                  <a:pt x="368945" y="104843"/>
                </a:lnTo>
                <a:close/>
              </a:path>
              <a:path w="727075" h="187325">
                <a:moveTo>
                  <a:pt x="356476" y="168486"/>
                </a:moveTo>
                <a:lnTo>
                  <a:pt x="318766" y="168486"/>
                </a:lnTo>
                <a:lnTo>
                  <a:pt x="325800" y="166365"/>
                </a:lnTo>
                <a:lnTo>
                  <a:pt x="337635" y="157656"/>
                </a:lnTo>
                <a:lnTo>
                  <a:pt x="342325" y="150733"/>
                </a:lnTo>
                <a:lnTo>
                  <a:pt x="345674" y="141354"/>
                </a:lnTo>
                <a:lnTo>
                  <a:pt x="369121" y="144034"/>
                </a:lnTo>
                <a:lnTo>
                  <a:pt x="365835" y="153685"/>
                </a:lnTo>
                <a:lnTo>
                  <a:pt x="361400" y="162080"/>
                </a:lnTo>
                <a:lnTo>
                  <a:pt x="356476" y="168486"/>
                </a:lnTo>
                <a:close/>
              </a:path>
              <a:path w="727075" h="187325">
                <a:moveTo>
                  <a:pt x="498103" y="168486"/>
                </a:moveTo>
                <a:lnTo>
                  <a:pt x="462798" y="168486"/>
                </a:lnTo>
                <a:lnTo>
                  <a:pt x="470390" y="166477"/>
                </a:lnTo>
                <a:lnTo>
                  <a:pt x="480438" y="158214"/>
                </a:lnTo>
                <a:lnTo>
                  <a:pt x="483006" y="153190"/>
                </a:lnTo>
                <a:lnTo>
                  <a:pt x="483006" y="142247"/>
                </a:lnTo>
                <a:lnTo>
                  <a:pt x="480773" y="138228"/>
                </a:lnTo>
                <a:lnTo>
                  <a:pt x="473181" y="133315"/>
                </a:lnTo>
                <a:lnTo>
                  <a:pt x="465477" y="130747"/>
                </a:lnTo>
                <a:lnTo>
                  <a:pt x="453195" y="127621"/>
                </a:lnTo>
                <a:lnTo>
                  <a:pt x="441744" y="124564"/>
                </a:lnTo>
                <a:lnTo>
                  <a:pt x="400942" y="98814"/>
                </a:lnTo>
                <a:lnTo>
                  <a:pt x="399267" y="92785"/>
                </a:lnTo>
                <a:lnTo>
                  <a:pt x="399267" y="80279"/>
                </a:lnTo>
                <a:lnTo>
                  <a:pt x="434773" y="48792"/>
                </a:lnTo>
                <a:lnTo>
                  <a:pt x="441360" y="47899"/>
                </a:lnTo>
                <a:lnTo>
                  <a:pt x="448506" y="47899"/>
                </a:lnTo>
                <a:lnTo>
                  <a:pt x="489594" y="59511"/>
                </a:lnTo>
                <a:lnTo>
                  <a:pt x="494628" y="66322"/>
                </a:lnTo>
                <a:lnTo>
                  <a:pt x="439574" y="66322"/>
                </a:lnTo>
                <a:lnTo>
                  <a:pt x="432205" y="68109"/>
                </a:lnTo>
                <a:lnTo>
                  <a:pt x="427739" y="71682"/>
                </a:lnTo>
                <a:lnTo>
                  <a:pt x="423273" y="75031"/>
                </a:lnTo>
                <a:lnTo>
                  <a:pt x="421040" y="79051"/>
                </a:lnTo>
                <a:lnTo>
                  <a:pt x="421040" y="86643"/>
                </a:lnTo>
                <a:lnTo>
                  <a:pt x="421933" y="89212"/>
                </a:lnTo>
                <a:lnTo>
                  <a:pt x="452525" y="103168"/>
                </a:lnTo>
                <a:lnTo>
                  <a:pt x="463663" y="106351"/>
                </a:lnTo>
                <a:lnTo>
                  <a:pt x="504332" y="130747"/>
                </a:lnTo>
                <a:lnTo>
                  <a:pt x="506118" y="137223"/>
                </a:lnTo>
                <a:lnTo>
                  <a:pt x="506118" y="152631"/>
                </a:lnTo>
                <a:lnTo>
                  <a:pt x="503885" y="159777"/>
                </a:lnTo>
                <a:lnTo>
                  <a:pt x="499419" y="166477"/>
                </a:lnTo>
                <a:lnTo>
                  <a:pt x="498103" y="168486"/>
                </a:lnTo>
                <a:close/>
              </a:path>
              <a:path w="727075" h="187325">
                <a:moveTo>
                  <a:pt x="478987" y="88095"/>
                </a:moveTo>
                <a:lnTo>
                  <a:pt x="478094" y="81396"/>
                </a:lnTo>
                <a:lnTo>
                  <a:pt x="475191" y="76148"/>
                </a:lnTo>
                <a:lnTo>
                  <a:pt x="470278" y="72352"/>
                </a:lnTo>
                <a:lnTo>
                  <a:pt x="465589" y="68332"/>
                </a:lnTo>
                <a:lnTo>
                  <a:pt x="458778" y="66322"/>
                </a:lnTo>
                <a:lnTo>
                  <a:pt x="494628" y="66322"/>
                </a:lnTo>
                <a:lnTo>
                  <a:pt x="497186" y="69784"/>
                </a:lnTo>
                <a:lnTo>
                  <a:pt x="499754" y="76594"/>
                </a:lnTo>
                <a:lnTo>
                  <a:pt x="501094" y="85080"/>
                </a:lnTo>
                <a:lnTo>
                  <a:pt x="478987" y="88095"/>
                </a:lnTo>
                <a:close/>
              </a:path>
              <a:path w="727075" h="187325">
                <a:moveTo>
                  <a:pt x="452525" y="187244"/>
                </a:moveTo>
                <a:lnTo>
                  <a:pt x="412666" y="176525"/>
                </a:lnTo>
                <a:lnTo>
                  <a:pt x="395583" y="144369"/>
                </a:lnTo>
                <a:lnTo>
                  <a:pt x="417690" y="141019"/>
                </a:lnTo>
                <a:lnTo>
                  <a:pt x="419030" y="149951"/>
                </a:lnTo>
                <a:lnTo>
                  <a:pt x="422491" y="156762"/>
                </a:lnTo>
                <a:lnTo>
                  <a:pt x="452525" y="168486"/>
                </a:lnTo>
                <a:lnTo>
                  <a:pt x="498103" y="168486"/>
                </a:lnTo>
                <a:lnTo>
                  <a:pt x="495176" y="172953"/>
                </a:lnTo>
                <a:lnTo>
                  <a:pt x="460188" y="186909"/>
                </a:lnTo>
                <a:lnTo>
                  <a:pt x="452525" y="187244"/>
                </a:lnTo>
                <a:close/>
              </a:path>
              <a:path w="727075" h="187325">
                <a:moveTo>
                  <a:pt x="610625" y="187244"/>
                </a:moveTo>
                <a:lnTo>
                  <a:pt x="573508" y="177070"/>
                </a:lnTo>
                <a:lnTo>
                  <a:pt x="548051" y="133922"/>
                </a:lnTo>
                <a:lnTo>
                  <a:pt x="546983" y="118577"/>
                </a:lnTo>
                <a:lnTo>
                  <a:pt x="548072" y="102771"/>
                </a:lnTo>
                <a:lnTo>
                  <a:pt x="564401" y="66657"/>
                </a:lnTo>
                <a:lnTo>
                  <a:pt x="596321" y="49030"/>
                </a:lnTo>
                <a:lnTo>
                  <a:pt x="596647" y="49030"/>
                </a:lnTo>
                <a:lnTo>
                  <a:pt x="609285" y="47899"/>
                </a:lnTo>
                <a:lnTo>
                  <a:pt x="652829" y="65987"/>
                </a:lnTo>
                <a:lnTo>
                  <a:pt x="653080" y="66322"/>
                </a:lnTo>
                <a:lnTo>
                  <a:pt x="609620" y="66322"/>
                </a:lnTo>
                <a:lnTo>
                  <a:pt x="602063" y="66971"/>
                </a:lnTo>
                <a:lnTo>
                  <a:pt x="572858" y="96427"/>
                </a:lnTo>
                <a:lnTo>
                  <a:pt x="571770" y="104843"/>
                </a:lnTo>
                <a:lnTo>
                  <a:pt x="669066" y="104843"/>
                </a:lnTo>
                <a:lnTo>
                  <a:pt x="669912" y="117237"/>
                </a:lnTo>
                <a:lnTo>
                  <a:pt x="669912" y="123266"/>
                </a:lnTo>
                <a:lnTo>
                  <a:pt x="570430" y="123266"/>
                </a:lnTo>
                <a:lnTo>
                  <a:pt x="571707" y="133671"/>
                </a:lnTo>
                <a:lnTo>
                  <a:pt x="595301" y="165639"/>
                </a:lnTo>
                <a:lnTo>
                  <a:pt x="610625" y="168486"/>
                </a:lnTo>
                <a:lnTo>
                  <a:pt x="656597" y="168486"/>
                </a:lnTo>
                <a:lnTo>
                  <a:pt x="655739" y="169596"/>
                </a:lnTo>
                <a:lnTo>
                  <a:pt x="648810" y="175855"/>
                </a:lnTo>
                <a:lnTo>
                  <a:pt x="640771" y="180838"/>
                </a:lnTo>
                <a:lnTo>
                  <a:pt x="631727" y="184397"/>
                </a:lnTo>
                <a:lnTo>
                  <a:pt x="621678" y="186532"/>
                </a:lnTo>
                <a:lnTo>
                  <a:pt x="610625" y="187244"/>
                </a:lnTo>
                <a:close/>
              </a:path>
              <a:path w="727075" h="187325">
                <a:moveTo>
                  <a:pt x="669066" y="104843"/>
                </a:moveTo>
                <a:lnTo>
                  <a:pt x="646130" y="104843"/>
                </a:lnTo>
                <a:lnTo>
                  <a:pt x="645104" y="96846"/>
                </a:lnTo>
                <a:lnTo>
                  <a:pt x="643367" y="89937"/>
                </a:lnTo>
                <a:lnTo>
                  <a:pt x="609620" y="66322"/>
                </a:lnTo>
                <a:lnTo>
                  <a:pt x="653080" y="66322"/>
                </a:lnTo>
                <a:lnTo>
                  <a:pt x="660303" y="75974"/>
                </a:lnTo>
                <a:lnTo>
                  <a:pt x="665641" y="87844"/>
                </a:lnTo>
                <a:lnTo>
                  <a:pt x="668844" y="101598"/>
                </a:lnTo>
                <a:lnTo>
                  <a:pt x="669066" y="104843"/>
                </a:lnTo>
                <a:close/>
              </a:path>
              <a:path w="727075" h="187325">
                <a:moveTo>
                  <a:pt x="656597" y="168486"/>
                </a:moveTo>
                <a:lnTo>
                  <a:pt x="618887" y="168486"/>
                </a:lnTo>
                <a:lnTo>
                  <a:pt x="625921" y="166365"/>
                </a:lnTo>
                <a:lnTo>
                  <a:pt x="637756" y="157656"/>
                </a:lnTo>
                <a:lnTo>
                  <a:pt x="642446" y="150733"/>
                </a:lnTo>
                <a:lnTo>
                  <a:pt x="645795" y="141354"/>
                </a:lnTo>
                <a:lnTo>
                  <a:pt x="669242" y="144034"/>
                </a:lnTo>
                <a:lnTo>
                  <a:pt x="665955" y="153685"/>
                </a:lnTo>
                <a:lnTo>
                  <a:pt x="661521" y="162080"/>
                </a:lnTo>
                <a:lnTo>
                  <a:pt x="656597" y="168486"/>
                </a:lnTo>
                <a:close/>
              </a:path>
              <a:path w="727075" h="187325">
                <a:moveTo>
                  <a:pt x="726855" y="184229"/>
                </a:moveTo>
                <a:lnTo>
                  <a:pt x="704078" y="184229"/>
                </a:lnTo>
                <a:lnTo>
                  <a:pt x="704078" y="0"/>
                </a:lnTo>
                <a:lnTo>
                  <a:pt x="726855" y="0"/>
                </a:lnTo>
                <a:lnTo>
                  <a:pt x="726855" y="184229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3620892" y="9219070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09" h="257809">
                <a:moveTo>
                  <a:pt x="128623" y="257252"/>
                </a:moveTo>
                <a:lnTo>
                  <a:pt x="78557" y="247143"/>
                </a:lnTo>
                <a:lnTo>
                  <a:pt x="37672" y="219578"/>
                </a:lnTo>
                <a:lnTo>
                  <a:pt x="10107" y="178692"/>
                </a:lnTo>
                <a:lnTo>
                  <a:pt x="0" y="128626"/>
                </a:lnTo>
                <a:lnTo>
                  <a:pt x="10107" y="78558"/>
                </a:lnTo>
                <a:lnTo>
                  <a:pt x="37672" y="37673"/>
                </a:lnTo>
                <a:lnTo>
                  <a:pt x="78557" y="10108"/>
                </a:lnTo>
                <a:lnTo>
                  <a:pt x="128623" y="0"/>
                </a:lnTo>
                <a:lnTo>
                  <a:pt x="178689" y="10108"/>
                </a:lnTo>
                <a:lnTo>
                  <a:pt x="219573" y="37673"/>
                </a:lnTo>
                <a:lnTo>
                  <a:pt x="247138" y="78558"/>
                </a:lnTo>
                <a:lnTo>
                  <a:pt x="257246" y="128626"/>
                </a:lnTo>
                <a:lnTo>
                  <a:pt x="247138" y="178692"/>
                </a:lnTo>
                <a:lnTo>
                  <a:pt x="219573" y="219578"/>
                </a:lnTo>
                <a:lnTo>
                  <a:pt x="178689" y="247143"/>
                </a:lnTo>
                <a:lnTo>
                  <a:pt x="128623" y="257252"/>
                </a:lnTo>
                <a:close/>
              </a:path>
            </a:pathLst>
          </a:custGeom>
          <a:solidFill>
            <a:srgbClr val="731B4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63371" y="9246203"/>
            <a:ext cx="1040374" cy="190259"/>
          </a:xfrm>
          <a:prstGeom prst="rect">
            <a:avLst/>
          </a:prstGeom>
        </p:spPr>
      </p:pic>
      <p:sp>
        <p:nvSpPr>
          <p:cNvPr id="22" name="object 22" descr=""/>
          <p:cNvSpPr/>
          <p:nvPr/>
        </p:nvSpPr>
        <p:spPr>
          <a:xfrm>
            <a:off x="15464493" y="9219070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09" h="257809">
                <a:moveTo>
                  <a:pt x="128623" y="257252"/>
                </a:moveTo>
                <a:lnTo>
                  <a:pt x="78557" y="247143"/>
                </a:lnTo>
                <a:lnTo>
                  <a:pt x="37672" y="219578"/>
                </a:lnTo>
                <a:lnTo>
                  <a:pt x="10107" y="178692"/>
                </a:lnTo>
                <a:lnTo>
                  <a:pt x="0" y="128626"/>
                </a:lnTo>
                <a:lnTo>
                  <a:pt x="10107" y="78558"/>
                </a:lnTo>
                <a:lnTo>
                  <a:pt x="37672" y="37673"/>
                </a:lnTo>
                <a:lnTo>
                  <a:pt x="78557" y="10108"/>
                </a:lnTo>
                <a:lnTo>
                  <a:pt x="128623" y="0"/>
                </a:lnTo>
                <a:lnTo>
                  <a:pt x="178689" y="10108"/>
                </a:lnTo>
                <a:lnTo>
                  <a:pt x="219573" y="37673"/>
                </a:lnTo>
                <a:lnTo>
                  <a:pt x="247138" y="78558"/>
                </a:lnTo>
                <a:lnTo>
                  <a:pt x="257246" y="128626"/>
                </a:lnTo>
                <a:lnTo>
                  <a:pt x="247138" y="178692"/>
                </a:lnTo>
                <a:lnTo>
                  <a:pt x="219573" y="219578"/>
                </a:lnTo>
                <a:lnTo>
                  <a:pt x="178689" y="247143"/>
                </a:lnTo>
                <a:lnTo>
                  <a:pt x="128623" y="257252"/>
                </a:lnTo>
                <a:close/>
              </a:path>
            </a:pathLst>
          </a:custGeom>
          <a:solidFill>
            <a:srgbClr val="33A7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5914003" y="9248213"/>
            <a:ext cx="820419" cy="188595"/>
          </a:xfrm>
          <a:custGeom>
            <a:avLst/>
            <a:gdLst/>
            <a:ahLst/>
            <a:cxnLst/>
            <a:rect l="l" t="t" r="r" b="b"/>
            <a:pathLst>
              <a:path w="820419" h="188595">
                <a:moveTo>
                  <a:pt x="24116" y="185234"/>
                </a:moveTo>
                <a:lnTo>
                  <a:pt x="0" y="185234"/>
                </a:lnTo>
                <a:lnTo>
                  <a:pt x="0" y="1004"/>
                </a:lnTo>
                <a:lnTo>
                  <a:pt x="24116" y="1004"/>
                </a:lnTo>
                <a:lnTo>
                  <a:pt x="24116" y="76706"/>
                </a:lnTo>
                <a:lnTo>
                  <a:pt x="144366" y="76706"/>
                </a:lnTo>
                <a:lnTo>
                  <a:pt x="144366" y="98479"/>
                </a:lnTo>
                <a:lnTo>
                  <a:pt x="24116" y="98479"/>
                </a:lnTo>
                <a:lnTo>
                  <a:pt x="24116" y="185234"/>
                </a:lnTo>
                <a:close/>
              </a:path>
              <a:path w="820419" h="188595">
                <a:moveTo>
                  <a:pt x="144366" y="76706"/>
                </a:moveTo>
                <a:lnTo>
                  <a:pt x="119914" y="76706"/>
                </a:lnTo>
                <a:lnTo>
                  <a:pt x="119914" y="1004"/>
                </a:lnTo>
                <a:lnTo>
                  <a:pt x="144366" y="1004"/>
                </a:lnTo>
                <a:lnTo>
                  <a:pt x="144366" y="76706"/>
                </a:lnTo>
                <a:close/>
              </a:path>
              <a:path w="820419" h="188595">
                <a:moveTo>
                  <a:pt x="144366" y="185234"/>
                </a:moveTo>
                <a:lnTo>
                  <a:pt x="119914" y="185234"/>
                </a:lnTo>
                <a:lnTo>
                  <a:pt x="119914" y="98479"/>
                </a:lnTo>
                <a:lnTo>
                  <a:pt x="144366" y="98479"/>
                </a:lnTo>
                <a:lnTo>
                  <a:pt x="144366" y="185234"/>
                </a:lnTo>
                <a:close/>
              </a:path>
              <a:path w="820419" h="188595">
                <a:moveTo>
                  <a:pt x="219731" y="185234"/>
                </a:moveTo>
                <a:lnTo>
                  <a:pt x="196954" y="185234"/>
                </a:lnTo>
                <a:lnTo>
                  <a:pt x="196954" y="51919"/>
                </a:lnTo>
                <a:lnTo>
                  <a:pt x="219731" y="51919"/>
                </a:lnTo>
                <a:lnTo>
                  <a:pt x="219731" y="185234"/>
                </a:lnTo>
                <a:close/>
              </a:path>
              <a:path w="820419" h="188595">
                <a:moveTo>
                  <a:pt x="214707" y="35171"/>
                </a:moveTo>
                <a:lnTo>
                  <a:pt x="195949" y="35171"/>
                </a:lnTo>
                <a:lnTo>
                  <a:pt x="212697" y="0"/>
                </a:lnTo>
                <a:lnTo>
                  <a:pt x="242508" y="0"/>
                </a:lnTo>
                <a:lnTo>
                  <a:pt x="214707" y="35171"/>
                </a:lnTo>
                <a:close/>
              </a:path>
              <a:path w="820419" h="188595">
                <a:moveTo>
                  <a:pt x="274329" y="185234"/>
                </a:moveTo>
                <a:lnTo>
                  <a:pt x="253226" y="185234"/>
                </a:lnTo>
                <a:lnTo>
                  <a:pt x="253226" y="1004"/>
                </a:lnTo>
                <a:lnTo>
                  <a:pt x="276003" y="1004"/>
                </a:lnTo>
                <a:lnTo>
                  <a:pt x="276003" y="66657"/>
                </a:lnTo>
                <a:lnTo>
                  <a:pt x="352932" y="66657"/>
                </a:lnTo>
                <a:lnTo>
                  <a:pt x="353453" y="67327"/>
                </a:lnTo>
                <a:lnTo>
                  <a:pt x="310504" y="67327"/>
                </a:lnTo>
                <a:lnTo>
                  <a:pt x="303731" y="68102"/>
                </a:lnTo>
                <a:lnTo>
                  <a:pt x="303479" y="68102"/>
                </a:lnTo>
                <a:lnTo>
                  <a:pt x="296687" y="70593"/>
                </a:lnTo>
                <a:lnTo>
                  <a:pt x="290469" y="74675"/>
                </a:lnTo>
                <a:lnTo>
                  <a:pt x="284712" y="80391"/>
                </a:lnTo>
                <a:lnTo>
                  <a:pt x="280023" y="87488"/>
                </a:lnTo>
                <a:lnTo>
                  <a:pt x="276731" y="95904"/>
                </a:lnTo>
                <a:lnTo>
                  <a:pt x="276673" y="96050"/>
                </a:lnTo>
                <a:lnTo>
                  <a:pt x="274672" y="106036"/>
                </a:lnTo>
                <a:lnTo>
                  <a:pt x="274052" y="116567"/>
                </a:lnTo>
                <a:lnTo>
                  <a:pt x="274019" y="118242"/>
                </a:lnTo>
                <a:lnTo>
                  <a:pt x="274412" y="128646"/>
                </a:lnTo>
                <a:lnTo>
                  <a:pt x="293254" y="165136"/>
                </a:lnTo>
                <a:lnTo>
                  <a:pt x="300916" y="168402"/>
                </a:lnTo>
                <a:lnTo>
                  <a:pt x="274329" y="168402"/>
                </a:lnTo>
                <a:lnTo>
                  <a:pt x="274329" y="185234"/>
                </a:lnTo>
                <a:close/>
              </a:path>
              <a:path w="820419" h="188595">
                <a:moveTo>
                  <a:pt x="352932" y="66657"/>
                </a:moveTo>
                <a:lnTo>
                  <a:pt x="276003" y="66657"/>
                </a:lnTo>
                <a:lnTo>
                  <a:pt x="283687" y="58890"/>
                </a:lnTo>
                <a:lnTo>
                  <a:pt x="292333" y="53342"/>
                </a:lnTo>
                <a:lnTo>
                  <a:pt x="301942" y="50014"/>
                </a:lnTo>
                <a:lnTo>
                  <a:pt x="312514" y="48904"/>
                </a:lnTo>
                <a:lnTo>
                  <a:pt x="320776" y="48904"/>
                </a:lnTo>
                <a:lnTo>
                  <a:pt x="328480" y="50579"/>
                </a:lnTo>
                <a:lnTo>
                  <a:pt x="335626" y="53929"/>
                </a:lnTo>
                <a:lnTo>
                  <a:pt x="342995" y="57055"/>
                </a:lnTo>
                <a:lnTo>
                  <a:pt x="349024" y="61633"/>
                </a:lnTo>
                <a:lnTo>
                  <a:pt x="352932" y="66657"/>
                </a:lnTo>
                <a:close/>
              </a:path>
              <a:path w="820419" h="188595">
                <a:moveTo>
                  <a:pt x="352039" y="169491"/>
                </a:moveTo>
                <a:lnTo>
                  <a:pt x="309499" y="169491"/>
                </a:lnTo>
                <a:lnTo>
                  <a:pt x="316617" y="168696"/>
                </a:lnTo>
                <a:lnTo>
                  <a:pt x="323232" y="166309"/>
                </a:lnTo>
                <a:lnTo>
                  <a:pt x="345319" y="130321"/>
                </a:lnTo>
                <a:lnTo>
                  <a:pt x="346009" y="118242"/>
                </a:lnTo>
                <a:lnTo>
                  <a:pt x="345360" y="106036"/>
                </a:lnTo>
                <a:lnTo>
                  <a:pt x="343507" y="96050"/>
                </a:lnTo>
                <a:lnTo>
                  <a:pt x="343413" y="95548"/>
                </a:lnTo>
                <a:lnTo>
                  <a:pt x="310504" y="67327"/>
                </a:lnTo>
                <a:lnTo>
                  <a:pt x="353453" y="67327"/>
                </a:lnTo>
                <a:lnTo>
                  <a:pt x="368116" y="102582"/>
                </a:lnTo>
                <a:lnTo>
                  <a:pt x="369121" y="116567"/>
                </a:lnTo>
                <a:lnTo>
                  <a:pt x="368054" y="132687"/>
                </a:lnTo>
                <a:lnTo>
                  <a:pt x="364851" y="146881"/>
                </a:lnTo>
                <a:lnTo>
                  <a:pt x="359512" y="159149"/>
                </a:lnTo>
                <a:lnTo>
                  <a:pt x="352039" y="169491"/>
                </a:lnTo>
                <a:close/>
              </a:path>
              <a:path w="820419" h="188595">
                <a:moveTo>
                  <a:pt x="311509" y="188249"/>
                </a:moveTo>
                <a:lnTo>
                  <a:pt x="300267" y="187014"/>
                </a:lnTo>
                <a:lnTo>
                  <a:pt x="290323" y="183308"/>
                </a:lnTo>
                <a:lnTo>
                  <a:pt x="281677" y="177132"/>
                </a:lnTo>
                <a:lnTo>
                  <a:pt x="274258" y="168402"/>
                </a:lnTo>
                <a:lnTo>
                  <a:pt x="300916" y="168402"/>
                </a:lnTo>
                <a:lnTo>
                  <a:pt x="309499" y="169491"/>
                </a:lnTo>
                <a:lnTo>
                  <a:pt x="352039" y="169491"/>
                </a:lnTo>
                <a:lnTo>
                  <a:pt x="343099" y="177698"/>
                </a:lnTo>
                <a:lnTo>
                  <a:pt x="333365" y="183560"/>
                </a:lnTo>
                <a:lnTo>
                  <a:pt x="323023" y="187014"/>
                </a:lnTo>
                <a:lnTo>
                  <a:pt x="323441" y="187014"/>
                </a:lnTo>
                <a:lnTo>
                  <a:pt x="311509" y="188249"/>
                </a:lnTo>
                <a:close/>
              </a:path>
              <a:path w="820419" h="188595">
                <a:moveTo>
                  <a:pt x="467934" y="77041"/>
                </a:moveTo>
                <a:lnTo>
                  <a:pt x="462165" y="73580"/>
                </a:lnTo>
                <a:lnTo>
                  <a:pt x="461986" y="73580"/>
                </a:lnTo>
                <a:lnTo>
                  <a:pt x="456880" y="72017"/>
                </a:lnTo>
                <a:lnTo>
                  <a:pt x="423719" y="72017"/>
                </a:lnTo>
                <a:lnTo>
                  <a:pt x="428855" y="62638"/>
                </a:lnTo>
                <a:lnTo>
                  <a:pt x="433545" y="56496"/>
                </a:lnTo>
                <a:lnTo>
                  <a:pt x="437787" y="53594"/>
                </a:lnTo>
                <a:lnTo>
                  <a:pt x="442254" y="50467"/>
                </a:lnTo>
                <a:lnTo>
                  <a:pt x="447166" y="48904"/>
                </a:lnTo>
                <a:lnTo>
                  <a:pt x="460118" y="48904"/>
                </a:lnTo>
                <a:lnTo>
                  <a:pt x="467822" y="51249"/>
                </a:lnTo>
                <a:lnTo>
                  <a:pt x="475637" y="55938"/>
                </a:lnTo>
                <a:lnTo>
                  <a:pt x="468056" y="76706"/>
                </a:lnTo>
                <a:lnTo>
                  <a:pt x="467934" y="77041"/>
                </a:lnTo>
                <a:close/>
              </a:path>
              <a:path w="820419" h="188595">
                <a:moveTo>
                  <a:pt x="425729" y="185234"/>
                </a:moveTo>
                <a:lnTo>
                  <a:pt x="403287" y="185234"/>
                </a:lnTo>
                <a:lnTo>
                  <a:pt x="403287" y="51919"/>
                </a:lnTo>
                <a:lnTo>
                  <a:pt x="423719" y="51919"/>
                </a:lnTo>
                <a:lnTo>
                  <a:pt x="423719" y="72017"/>
                </a:lnTo>
                <a:lnTo>
                  <a:pt x="446384" y="72017"/>
                </a:lnTo>
                <a:lnTo>
                  <a:pt x="441807" y="73580"/>
                </a:lnTo>
                <a:lnTo>
                  <a:pt x="437787" y="76706"/>
                </a:lnTo>
                <a:lnTo>
                  <a:pt x="433991" y="79609"/>
                </a:lnTo>
                <a:lnTo>
                  <a:pt x="425729" y="115227"/>
                </a:lnTo>
                <a:lnTo>
                  <a:pt x="425729" y="185234"/>
                </a:lnTo>
                <a:close/>
              </a:path>
              <a:path w="820419" h="188595">
                <a:moveTo>
                  <a:pt x="512148" y="27131"/>
                </a:moveTo>
                <a:lnTo>
                  <a:pt x="489371" y="27131"/>
                </a:lnTo>
                <a:lnTo>
                  <a:pt x="489371" y="1004"/>
                </a:lnTo>
                <a:lnTo>
                  <a:pt x="512148" y="1004"/>
                </a:lnTo>
                <a:lnTo>
                  <a:pt x="512148" y="27131"/>
                </a:lnTo>
                <a:close/>
              </a:path>
              <a:path w="820419" h="188595">
                <a:moveTo>
                  <a:pt x="512148" y="185234"/>
                </a:moveTo>
                <a:lnTo>
                  <a:pt x="489371" y="185234"/>
                </a:lnTo>
                <a:lnTo>
                  <a:pt x="489371" y="51919"/>
                </a:lnTo>
                <a:lnTo>
                  <a:pt x="512148" y="51919"/>
                </a:lnTo>
                <a:lnTo>
                  <a:pt x="512148" y="185234"/>
                </a:lnTo>
                <a:close/>
              </a:path>
              <a:path w="820419" h="188595">
                <a:moveTo>
                  <a:pt x="661203" y="66992"/>
                </a:moveTo>
                <a:lnTo>
                  <a:pt x="638761" y="66992"/>
                </a:lnTo>
                <a:lnTo>
                  <a:pt x="638761" y="1004"/>
                </a:lnTo>
                <a:lnTo>
                  <a:pt x="661203" y="1004"/>
                </a:lnTo>
                <a:lnTo>
                  <a:pt x="661203" y="66992"/>
                </a:lnTo>
                <a:close/>
              </a:path>
              <a:path w="820419" h="188595">
                <a:moveTo>
                  <a:pt x="602921" y="188249"/>
                </a:moveTo>
                <a:lnTo>
                  <a:pt x="567122" y="174599"/>
                </a:lnTo>
                <a:lnTo>
                  <a:pt x="547151" y="137837"/>
                </a:lnTo>
                <a:lnTo>
                  <a:pt x="545308" y="118577"/>
                </a:lnTo>
                <a:lnTo>
                  <a:pt x="545727" y="108904"/>
                </a:lnTo>
                <a:lnTo>
                  <a:pt x="560381" y="67997"/>
                </a:lnTo>
                <a:lnTo>
                  <a:pt x="593898" y="49448"/>
                </a:lnTo>
                <a:lnTo>
                  <a:pt x="601916" y="48904"/>
                </a:lnTo>
                <a:lnTo>
                  <a:pt x="609955" y="48904"/>
                </a:lnTo>
                <a:lnTo>
                  <a:pt x="617101" y="50579"/>
                </a:lnTo>
                <a:lnTo>
                  <a:pt x="629605" y="57278"/>
                </a:lnTo>
                <a:lnTo>
                  <a:pt x="634742" y="61633"/>
                </a:lnTo>
                <a:lnTo>
                  <a:pt x="638761" y="66992"/>
                </a:lnTo>
                <a:lnTo>
                  <a:pt x="661203" y="66992"/>
                </a:lnTo>
                <a:lnTo>
                  <a:pt x="661203" y="67662"/>
                </a:lnTo>
                <a:lnTo>
                  <a:pt x="603926" y="67662"/>
                </a:lnTo>
                <a:lnTo>
                  <a:pt x="596703" y="68437"/>
                </a:lnTo>
                <a:lnTo>
                  <a:pt x="569383" y="106246"/>
                </a:lnTo>
                <a:lnTo>
                  <a:pt x="568755" y="118577"/>
                </a:lnTo>
                <a:lnTo>
                  <a:pt x="569306" y="128500"/>
                </a:lnTo>
                <a:lnTo>
                  <a:pt x="569425" y="130656"/>
                </a:lnTo>
                <a:lnTo>
                  <a:pt x="591197" y="166393"/>
                </a:lnTo>
                <a:lnTo>
                  <a:pt x="604931" y="169491"/>
                </a:lnTo>
                <a:lnTo>
                  <a:pt x="639276" y="169491"/>
                </a:lnTo>
                <a:lnTo>
                  <a:pt x="633004" y="177132"/>
                </a:lnTo>
                <a:lnTo>
                  <a:pt x="624442" y="183308"/>
                </a:lnTo>
                <a:lnTo>
                  <a:pt x="614414" y="187014"/>
                </a:lnTo>
                <a:lnTo>
                  <a:pt x="602921" y="188249"/>
                </a:lnTo>
                <a:close/>
              </a:path>
              <a:path w="820419" h="188595">
                <a:moveTo>
                  <a:pt x="639276" y="169491"/>
                </a:moveTo>
                <a:lnTo>
                  <a:pt x="604931" y="169491"/>
                </a:lnTo>
                <a:lnTo>
                  <a:pt x="612225" y="168716"/>
                </a:lnTo>
                <a:lnTo>
                  <a:pt x="612088" y="168716"/>
                </a:lnTo>
                <a:lnTo>
                  <a:pt x="639787" y="132185"/>
                </a:lnTo>
                <a:lnTo>
                  <a:pt x="640436" y="120586"/>
                </a:lnTo>
                <a:lnTo>
                  <a:pt x="639825" y="108904"/>
                </a:lnTo>
                <a:lnTo>
                  <a:pt x="639766" y="107774"/>
                </a:lnTo>
                <a:lnTo>
                  <a:pt x="617841" y="70761"/>
                </a:lnTo>
                <a:lnTo>
                  <a:pt x="611257" y="68437"/>
                </a:lnTo>
                <a:lnTo>
                  <a:pt x="611122" y="68437"/>
                </a:lnTo>
                <a:lnTo>
                  <a:pt x="603926" y="67662"/>
                </a:lnTo>
                <a:lnTo>
                  <a:pt x="661203" y="67662"/>
                </a:lnTo>
                <a:lnTo>
                  <a:pt x="661203" y="168486"/>
                </a:lnTo>
                <a:lnTo>
                  <a:pt x="640101" y="168486"/>
                </a:lnTo>
                <a:lnTo>
                  <a:pt x="639276" y="169491"/>
                </a:lnTo>
                <a:close/>
              </a:path>
              <a:path w="820419" h="188595">
                <a:moveTo>
                  <a:pt x="661203" y="185234"/>
                </a:moveTo>
                <a:lnTo>
                  <a:pt x="640101" y="185234"/>
                </a:lnTo>
                <a:lnTo>
                  <a:pt x="640101" y="168486"/>
                </a:lnTo>
                <a:lnTo>
                  <a:pt x="661203" y="168486"/>
                </a:lnTo>
                <a:lnTo>
                  <a:pt x="661203" y="185234"/>
                </a:lnTo>
                <a:close/>
              </a:path>
              <a:path w="820419" h="188595">
                <a:moveTo>
                  <a:pt x="757671" y="188249"/>
                </a:moveTo>
                <a:lnTo>
                  <a:pt x="744419" y="187139"/>
                </a:lnTo>
                <a:lnTo>
                  <a:pt x="732164" y="183727"/>
                </a:lnTo>
                <a:lnTo>
                  <a:pt x="732304" y="183727"/>
                </a:lnTo>
                <a:lnTo>
                  <a:pt x="721809" y="178263"/>
                </a:lnTo>
                <a:lnTo>
                  <a:pt x="696436" y="134508"/>
                </a:lnTo>
                <a:lnTo>
                  <a:pt x="695369" y="118577"/>
                </a:lnTo>
                <a:lnTo>
                  <a:pt x="696621" y="101535"/>
                </a:lnTo>
                <a:lnTo>
                  <a:pt x="696646" y="101200"/>
                </a:lnTo>
                <a:lnTo>
                  <a:pt x="715801" y="63643"/>
                </a:lnTo>
                <a:lnTo>
                  <a:pt x="757671" y="48904"/>
                </a:lnTo>
                <a:lnTo>
                  <a:pt x="770776" y="50035"/>
                </a:lnTo>
                <a:lnTo>
                  <a:pt x="782625" y="53426"/>
                </a:lnTo>
                <a:lnTo>
                  <a:pt x="793218" y="59079"/>
                </a:lnTo>
                <a:lnTo>
                  <a:pt x="802555" y="66992"/>
                </a:lnTo>
                <a:lnTo>
                  <a:pt x="803088" y="67662"/>
                </a:lnTo>
                <a:lnTo>
                  <a:pt x="757671" y="67662"/>
                </a:lnTo>
                <a:lnTo>
                  <a:pt x="749632" y="68458"/>
                </a:lnTo>
                <a:lnTo>
                  <a:pt x="721244" y="96134"/>
                </a:lnTo>
                <a:lnTo>
                  <a:pt x="718596" y="116567"/>
                </a:lnTo>
                <a:lnTo>
                  <a:pt x="718481" y="118577"/>
                </a:lnTo>
                <a:lnTo>
                  <a:pt x="719071" y="128772"/>
                </a:lnTo>
                <a:lnTo>
                  <a:pt x="719172" y="130509"/>
                </a:lnTo>
                <a:lnTo>
                  <a:pt x="721211" y="140684"/>
                </a:lnTo>
                <a:lnTo>
                  <a:pt x="749632" y="168696"/>
                </a:lnTo>
                <a:lnTo>
                  <a:pt x="757671" y="169491"/>
                </a:lnTo>
                <a:lnTo>
                  <a:pt x="803696" y="169491"/>
                </a:lnTo>
                <a:lnTo>
                  <a:pt x="803057" y="170245"/>
                </a:lnTo>
                <a:lnTo>
                  <a:pt x="766212" y="187747"/>
                </a:lnTo>
                <a:lnTo>
                  <a:pt x="757671" y="188249"/>
                </a:lnTo>
                <a:close/>
              </a:path>
              <a:path w="820419" h="188595">
                <a:moveTo>
                  <a:pt x="803696" y="169491"/>
                </a:moveTo>
                <a:lnTo>
                  <a:pt x="757671" y="169491"/>
                </a:lnTo>
                <a:lnTo>
                  <a:pt x="765835" y="168696"/>
                </a:lnTo>
                <a:lnTo>
                  <a:pt x="773246" y="166309"/>
                </a:lnTo>
                <a:lnTo>
                  <a:pt x="779903" y="162331"/>
                </a:lnTo>
                <a:lnTo>
                  <a:pt x="785807" y="156762"/>
                </a:lnTo>
                <a:lnTo>
                  <a:pt x="790643" y="149561"/>
                </a:lnTo>
                <a:lnTo>
                  <a:pt x="794032" y="140851"/>
                </a:lnTo>
                <a:lnTo>
                  <a:pt x="794097" y="140684"/>
                </a:lnTo>
                <a:lnTo>
                  <a:pt x="796096" y="130509"/>
                </a:lnTo>
                <a:lnTo>
                  <a:pt x="796170" y="130133"/>
                </a:lnTo>
                <a:lnTo>
                  <a:pt x="796823" y="118577"/>
                </a:lnTo>
                <a:lnTo>
                  <a:pt x="785472" y="80391"/>
                </a:lnTo>
                <a:lnTo>
                  <a:pt x="757671" y="67662"/>
                </a:lnTo>
                <a:lnTo>
                  <a:pt x="803088" y="67662"/>
                </a:lnTo>
                <a:lnTo>
                  <a:pt x="810322" y="76748"/>
                </a:lnTo>
                <a:lnTo>
                  <a:pt x="815869" y="88262"/>
                </a:lnTo>
                <a:lnTo>
                  <a:pt x="819114" y="101200"/>
                </a:lnTo>
                <a:lnTo>
                  <a:pt x="819198" y="101535"/>
                </a:lnTo>
                <a:lnTo>
                  <a:pt x="820308" y="116567"/>
                </a:lnTo>
                <a:lnTo>
                  <a:pt x="819826" y="128772"/>
                </a:lnTo>
                <a:lnTo>
                  <a:pt x="818382" y="139596"/>
                </a:lnTo>
                <a:lnTo>
                  <a:pt x="815974" y="149037"/>
                </a:lnTo>
                <a:lnTo>
                  <a:pt x="812603" y="157097"/>
                </a:lnTo>
                <a:lnTo>
                  <a:pt x="808291" y="164069"/>
                </a:lnTo>
                <a:lnTo>
                  <a:pt x="803696" y="169491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1016000" y="609483"/>
            <a:ext cx="7578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40">
                <a:solidFill>
                  <a:srgbClr val="FFFFFF"/>
                </a:solidFill>
                <a:latin typeface="Arial MT"/>
                <a:cs typeface="Arial MT"/>
              </a:rPr>
              <a:t>Deslocamento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80">
                <a:solidFill>
                  <a:srgbClr val="FFFFFF"/>
                </a:solidFill>
                <a:latin typeface="Arial MT"/>
                <a:cs typeface="Arial MT"/>
              </a:rPr>
              <a:t>pessoal</a:t>
            </a:r>
            <a:r>
              <a:rPr dirty="0" sz="26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4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serviço,</a:t>
            </a:r>
            <a:r>
              <a:rPr dirty="0" sz="26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75">
                <a:solidFill>
                  <a:srgbClr val="FFFFFF"/>
                </a:solidFill>
                <a:latin typeface="Arial MT"/>
                <a:cs typeface="Arial MT"/>
              </a:rPr>
              <a:t>bens</a:t>
            </a:r>
            <a:r>
              <a:rPr dirty="0" sz="2600" spc="-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materiais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  <p:sp>
        <p:nvSpPr>
          <p:cNvPr id="25" name="object 25" descr=""/>
          <p:cNvSpPr txBox="1"/>
          <p:nvPr/>
        </p:nvSpPr>
        <p:spPr>
          <a:xfrm>
            <a:off x="12586568" y="6547638"/>
            <a:ext cx="250190" cy="4972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100" spc="-15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endParaRPr sz="3100">
              <a:latin typeface="Lucida Sans Unicode"/>
              <a:cs typeface="Lucida Sans Unicode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40475" y="2166936"/>
            <a:ext cx="7287259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05" b="1">
                <a:latin typeface="Arial"/>
                <a:cs typeface="Arial"/>
              </a:rPr>
              <a:t>Correção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 spc="-110" b="1">
                <a:latin typeface="Arial"/>
                <a:cs typeface="Arial"/>
              </a:rPr>
              <a:t>de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 spc="-145" b="1">
                <a:latin typeface="Arial"/>
                <a:cs typeface="Arial"/>
              </a:rPr>
              <a:t>gráficos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 spc="-185" b="1">
                <a:latin typeface="Arial"/>
                <a:cs typeface="Arial"/>
              </a:rPr>
              <a:t>após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 spc="-125" b="1">
                <a:latin typeface="Arial"/>
                <a:cs typeface="Arial"/>
              </a:rPr>
              <a:t>a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 spc="-114" b="1">
                <a:latin typeface="Arial"/>
                <a:cs typeface="Arial"/>
              </a:rPr>
              <a:t>manifestação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 spc="-120" b="1">
                <a:latin typeface="Arial"/>
                <a:cs typeface="Arial"/>
              </a:rPr>
              <a:t>da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 spc="-20" b="1">
                <a:latin typeface="Arial"/>
                <a:cs typeface="Arial"/>
              </a:rPr>
              <a:t>área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4984" rIns="0" bIns="0" rtlCol="0" vert="horz">
            <a:spAutoFit/>
          </a:bodyPr>
          <a:lstStyle/>
          <a:p>
            <a:pPr marL="20955" marR="5080">
              <a:lnSpc>
                <a:spcPts val="7650"/>
              </a:lnSpc>
              <a:spcBef>
                <a:spcPts val="229"/>
              </a:spcBef>
            </a:pPr>
            <a:r>
              <a:rPr dirty="0">
                <a:latin typeface="Tahoma"/>
                <a:cs typeface="Tahoma"/>
              </a:rPr>
              <a:t>Qualidade</a:t>
            </a:r>
            <a:r>
              <a:rPr dirty="0" spc="-240">
                <a:latin typeface="Tahoma"/>
                <a:cs typeface="Tahoma"/>
              </a:rPr>
              <a:t> </a:t>
            </a:r>
            <a:r>
              <a:rPr dirty="0" spc="170">
                <a:latin typeface="Tahoma"/>
                <a:cs typeface="Tahoma"/>
              </a:rPr>
              <a:t>de</a:t>
            </a:r>
            <a:r>
              <a:rPr dirty="0" spc="-240">
                <a:latin typeface="Tahoma"/>
                <a:cs typeface="Tahoma"/>
              </a:rPr>
              <a:t> </a:t>
            </a:r>
            <a:r>
              <a:rPr dirty="0" spc="-75">
                <a:latin typeface="Tahoma"/>
                <a:cs typeface="Tahoma"/>
              </a:rPr>
              <a:t>vida</a:t>
            </a:r>
            <a:r>
              <a:rPr dirty="0" spc="-235">
                <a:latin typeface="Tahoma"/>
                <a:cs typeface="Tahoma"/>
              </a:rPr>
              <a:t> </a:t>
            </a:r>
            <a:r>
              <a:rPr dirty="0" spc="-25">
                <a:latin typeface="Tahoma"/>
                <a:cs typeface="Tahoma"/>
              </a:rPr>
              <a:t>no </a:t>
            </a:r>
            <a:r>
              <a:rPr dirty="0" spc="-50">
                <a:latin typeface="Tahoma"/>
                <a:cs typeface="Tahoma"/>
              </a:rPr>
              <a:t>ambiente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170">
                <a:latin typeface="Tahoma"/>
                <a:cs typeface="Tahoma"/>
              </a:rPr>
              <a:t>de</a:t>
            </a:r>
            <a:r>
              <a:rPr dirty="0" spc="-285">
                <a:latin typeface="Tahoma"/>
                <a:cs typeface="Tahoma"/>
              </a:rPr>
              <a:t> </a:t>
            </a:r>
            <a:r>
              <a:rPr dirty="0" spc="-50">
                <a:latin typeface="Tahoma"/>
                <a:cs typeface="Tahoma"/>
              </a:rPr>
              <a:t>trabalho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4065570" y="2688418"/>
            <a:ext cx="1475740" cy="1475740"/>
            <a:chOff x="14065570" y="2688418"/>
            <a:chExt cx="1475740" cy="1475740"/>
          </a:xfrm>
        </p:grpSpPr>
        <p:sp>
          <p:nvSpPr>
            <p:cNvPr id="4" name="object 4" descr=""/>
            <p:cNvSpPr/>
            <p:nvPr/>
          </p:nvSpPr>
          <p:spPr>
            <a:xfrm>
              <a:off x="14065570" y="2688418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A21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459636" y="3046310"/>
              <a:ext cx="687070" cy="727075"/>
            </a:xfrm>
            <a:custGeom>
              <a:avLst/>
              <a:gdLst/>
              <a:ahLst/>
              <a:cxnLst/>
              <a:rect l="l" t="t" r="r" b="b"/>
              <a:pathLst>
                <a:path w="687069" h="727075">
                  <a:moveTo>
                    <a:pt x="212966" y="354952"/>
                  </a:moveTo>
                  <a:lnTo>
                    <a:pt x="212775" y="351282"/>
                  </a:lnTo>
                  <a:lnTo>
                    <a:pt x="210743" y="348183"/>
                  </a:lnTo>
                  <a:lnTo>
                    <a:pt x="206730" y="347586"/>
                  </a:lnTo>
                  <a:lnTo>
                    <a:pt x="200748" y="351282"/>
                  </a:lnTo>
                  <a:lnTo>
                    <a:pt x="196811" y="354952"/>
                  </a:lnTo>
                  <a:lnTo>
                    <a:pt x="55016" y="489826"/>
                  </a:lnTo>
                  <a:lnTo>
                    <a:pt x="49695" y="495160"/>
                  </a:lnTo>
                  <a:lnTo>
                    <a:pt x="47028" y="499592"/>
                  </a:lnTo>
                  <a:lnTo>
                    <a:pt x="47028" y="721436"/>
                  </a:lnTo>
                  <a:lnTo>
                    <a:pt x="50571" y="724992"/>
                  </a:lnTo>
                  <a:lnTo>
                    <a:pt x="209423" y="724992"/>
                  </a:lnTo>
                  <a:lnTo>
                    <a:pt x="212966" y="721436"/>
                  </a:lnTo>
                  <a:lnTo>
                    <a:pt x="212966" y="354952"/>
                  </a:lnTo>
                  <a:close/>
                </a:path>
                <a:path w="687069" h="727075">
                  <a:moveTo>
                    <a:pt x="424167" y="379793"/>
                  </a:moveTo>
                  <a:lnTo>
                    <a:pt x="423456" y="375119"/>
                  </a:lnTo>
                  <a:lnTo>
                    <a:pt x="421170" y="371703"/>
                  </a:lnTo>
                  <a:lnTo>
                    <a:pt x="417055" y="371436"/>
                  </a:lnTo>
                  <a:lnTo>
                    <a:pt x="410857" y="376250"/>
                  </a:lnTo>
                  <a:lnTo>
                    <a:pt x="340753" y="447243"/>
                  </a:lnTo>
                  <a:lnTo>
                    <a:pt x="338975" y="448119"/>
                  </a:lnTo>
                  <a:lnTo>
                    <a:pt x="337197" y="448119"/>
                  </a:lnTo>
                  <a:lnTo>
                    <a:pt x="272427" y="382460"/>
                  </a:lnTo>
                  <a:lnTo>
                    <a:pt x="265341" y="377380"/>
                  </a:lnTo>
                  <a:lnTo>
                    <a:pt x="260997" y="377799"/>
                  </a:lnTo>
                  <a:lnTo>
                    <a:pt x="258826" y="381215"/>
                  </a:lnTo>
                  <a:lnTo>
                    <a:pt x="258229" y="385127"/>
                  </a:lnTo>
                  <a:lnTo>
                    <a:pt x="258229" y="723214"/>
                  </a:lnTo>
                  <a:lnTo>
                    <a:pt x="261772" y="726757"/>
                  </a:lnTo>
                  <a:lnTo>
                    <a:pt x="420611" y="726757"/>
                  </a:lnTo>
                  <a:lnTo>
                    <a:pt x="424167" y="723214"/>
                  </a:lnTo>
                  <a:lnTo>
                    <a:pt x="424167" y="379793"/>
                  </a:lnTo>
                  <a:close/>
                </a:path>
                <a:path w="687069" h="727075">
                  <a:moveTo>
                    <a:pt x="630923" y="175704"/>
                  </a:moveTo>
                  <a:lnTo>
                    <a:pt x="630732" y="171526"/>
                  </a:lnTo>
                  <a:lnTo>
                    <a:pt x="628700" y="168262"/>
                  </a:lnTo>
                  <a:lnTo>
                    <a:pt x="624687" y="167843"/>
                  </a:lnTo>
                  <a:lnTo>
                    <a:pt x="618502" y="172148"/>
                  </a:lnTo>
                  <a:lnTo>
                    <a:pt x="472973" y="310578"/>
                  </a:lnTo>
                  <a:lnTo>
                    <a:pt x="467639" y="315899"/>
                  </a:lnTo>
                  <a:lnTo>
                    <a:pt x="464985" y="320344"/>
                  </a:lnTo>
                  <a:lnTo>
                    <a:pt x="464985" y="722325"/>
                  </a:lnTo>
                  <a:lnTo>
                    <a:pt x="468528" y="725881"/>
                  </a:lnTo>
                  <a:lnTo>
                    <a:pt x="627380" y="725881"/>
                  </a:lnTo>
                  <a:lnTo>
                    <a:pt x="630923" y="722325"/>
                  </a:lnTo>
                  <a:lnTo>
                    <a:pt x="630923" y="175704"/>
                  </a:lnTo>
                  <a:close/>
                </a:path>
                <a:path w="687069" h="727075">
                  <a:moveTo>
                    <a:pt x="686828" y="6210"/>
                  </a:moveTo>
                  <a:lnTo>
                    <a:pt x="685050" y="4432"/>
                  </a:lnTo>
                  <a:lnTo>
                    <a:pt x="685050" y="1778"/>
                  </a:lnTo>
                  <a:lnTo>
                    <a:pt x="683285" y="0"/>
                  </a:lnTo>
                  <a:lnTo>
                    <a:pt x="679729" y="0"/>
                  </a:lnTo>
                  <a:lnTo>
                    <a:pt x="568807" y="24841"/>
                  </a:lnTo>
                  <a:lnTo>
                    <a:pt x="566140" y="24841"/>
                  </a:lnTo>
                  <a:lnTo>
                    <a:pt x="563486" y="27508"/>
                  </a:lnTo>
                  <a:lnTo>
                    <a:pt x="563486" y="30175"/>
                  </a:lnTo>
                  <a:lnTo>
                    <a:pt x="591883" y="58559"/>
                  </a:lnTo>
                  <a:lnTo>
                    <a:pt x="339864" y="310578"/>
                  </a:lnTo>
                  <a:lnTo>
                    <a:pt x="294601" y="265328"/>
                  </a:lnTo>
                  <a:lnTo>
                    <a:pt x="222732" y="193446"/>
                  </a:lnTo>
                  <a:lnTo>
                    <a:pt x="220065" y="193446"/>
                  </a:lnTo>
                  <a:lnTo>
                    <a:pt x="0" y="413512"/>
                  </a:lnTo>
                  <a:lnTo>
                    <a:pt x="0" y="416179"/>
                  </a:lnTo>
                  <a:lnTo>
                    <a:pt x="33718" y="449897"/>
                  </a:lnTo>
                  <a:lnTo>
                    <a:pt x="36372" y="449897"/>
                  </a:lnTo>
                  <a:lnTo>
                    <a:pt x="221843" y="265328"/>
                  </a:lnTo>
                  <a:lnTo>
                    <a:pt x="338975" y="382460"/>
                  </a:lnTo>
                  <a:lnTo>
                    <a:pt x="341642" y="382460"/>
                  </a:lnTo>
                  <a:lnTo>
                    <a:pt x="413512" y="310578"/>
                  </a:lnTo>
                  <a:lnTo>
                    <a:pt x="628256" y="95834"/>
                  </a:lnTo>
                  <a:lnTo>
                    <a:pt x="656653" y="124231"/>
                  </a:lnTo>
                  <a:lnTo>
                    <a:pt x="659320" y="124231"/>
                  </a:lnTo>
                  <a:lnTo>
                    <a:pt x="661987" y="121564"/>
                  </a:lnTo>
                  <a:lnTo>
                    <a:pt x="661987" y="119799"/>
                  </a:lnTo>
                  <a:lnTo>
                    <a:pt x="667219" y="95834"/>
                  </a:lnTo>
                  <a:lnTo>
                    <a:pt x="686828" y="62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5709329" y="1028699"/>
            <a:ext cx="1475740" cy="1475740"/>
            <a:chOff x="15709329" y="1028699"/>
            <a:chExt cx="1475740" cy="1475740"/>
          </a:xfrm>
        </p:grpSpPr>
        <p:sp>
          <p:nvSpPr>
            <p:cNvPr id="7" name="object 7" descr=""/>
            <p:cNvSpPr/>
            <p:nvPr/>
          </p:nvSpPr>
          <p:spPr>
            <a:xfrm>
              <a:off x="15709329" y="102869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FD9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961811" y="1404137"/>
              <a:ext cx="967105" cy="724535"/>
            </a:xfrm>
            <a:custGeom>
              <a:avLst/>
              <a:gdLst/>
              <a:ahLst/>
              <a:cxnLst/>
              <a:rect l="l" t="t" r="r" b="b"/>
              <a:pathLst>
                <a:path w="967105" h="724535">
                  <a:moveTo>
                    <a:pt x="224540" y="523632"/>
                  </a:moveTo>
                  <a:lnTo>
                    <a:pt x="4437" y="523632"/>
                  </a:lnTo>
                  <a:lnTo>
                    <a:pt x="1775" y="520970"/>
                  </a:lnTo>
                  <a:lnTo>
                    <a:pt x="1775" y="516532"/>
                  </a:lnTo>
                  <a:lnTo>
                    <a:pt x="4437" y="513870"/>
                  </a:lnTo>
                  <a:lnTo>
                    <a:pt x="109164" y="377193"/>
                  </a:lnTo>
                  <a:lnTo>
                    <a:pt x="111826" y="374530"/>
                  </a:lnTo>
                  <a:lnTo>
                    <a:pt x="113601" y="373643"/>
                  </a:lnTo>
                  <a:lnTo>
                    <a:pt x="115376" y="373643"/>
                  </a:lnTo>
                  <a:lnTo>
                    <a:pt x="117151" y="374530"/>
                  </a:lnTo>
                  <a:lnTo>
                    <a:pt x="118926" y="376305"/>
                  </a:lnTo>
                  <a:lnTo>
                    <a:pt x="225428" y="514757"/>
                  </a:lnTo>
                  <a:lnTo>
                    <a:pt x="227203" y="516532"/>
                  </a:lnTo>
                  <a:lnTo>
                    <a:pt x="227203" y="520970"/>
                  </a:lnTo>
                  <a:lnTo>
                    <a:pt x="224540" y="523632"/>
                  </a:lnTo>
                  <a:close/>
                </a:path>
                <a:path w="967105" h="724535">
                  <a:moveTo>
                    <a:pt x="74551" y="722435"/>
                  </a:moveTo>
                  <a:lnTo>
                    <a:pt x="2662" y="722435"/>
                  </a:lnTo>
                  <a:lnTo>
                    <a:pt x="0" y="719773"/>
                  </a:lnTo>
                  <a:lnTo>
                    <a:pt x="0" y="545820"/>
                  </a:lnTo>
                  <a:lnTo>
                    <a:pt x="2662" y="543158"/>
                  </a:lnTo>
                  <a:lnTo>
                    <a:pt x="224540" y="543158"/>
                  </a:lnTo>
                  <a:lnTo>
                    <a:pt x="226315" y="545820"/>
                  </a:lnTo>
                  <a:lnTo>
                    <a:pt x="225428" y="548483"/>
                  </a:lnTo>
                  <a:lnTo>
                    <a:pt x="225428" y="611496"/>
                  </a:lnTo>
                  <a:lnTo>
                    <a:pt x="77213" y="611496"/>
                  </a:lnTo>
                  <a:lnTo>
                    <a:pt x="74551" y="614159"/>
                  </a:lnTo>
                  <a:lnTo>
                    <a:pt x="74551" y="722435"/>
                  </a:lnTo>
                  <a:close/>
                </a:path>
                <a:path w="967105" h="724535">
                  <a:moveTo>
                    <a:pt x="222765" y="722435"/>
                  </a:moveTo>
                  <a:lnTo>
                    <a:pt x="149102" y="722435"/>
                  </a:lnTo>
                  <a:lnTo>
                    <a:pt x="149102" y="614159"/>
                  </a:lnTo>
                  <a:lnTo>
                    <a:pt x="146439" y="611496"/>
                  </a:lnTo>
                  <a:lnTo>
                    <a:pt x="225428" y="611496"/>
                  </a:lnTo>
                  <a:lnTo>
                    <a:pt x="225428" y="719773"/>
                  </a:lnTo>
                  <a:lnTo>
                    <a:pt x="222765" y="722435"/>
                  </a:lnTo>
                  <a:close/>
                </a:path>
                <a:path w="967105" h="724535">
                  <a:moveTo>
                    <a:pt x="966998" y="724210"/>
                  </a:moveTo>
                  <a:lnTo>
                    <a:pt x="749061" y="724210"/>
                  </a:lnTo>
                  <a:lnTo>
                    <a:pt x="746398" y="721548"/>
                  </a:lnTo>
                  <a:lnTo>
                    <a:pt x="746398" y="501445"/>
                  </a:lnTo>
                  <a:lnTo>
                    <a:pt x="749061" y="498782"/>
                  </a:lnTo>
                  <a:lnTo>
                    <a:pt x="966998" y="498782"/>
                  </a:lnTo>
                  <a:lnTo>
                    <a:pt x="966998" y="523632"/>
                  </a:lnTo>
                  <a:lnTo>
                    <a:pt x="776574" y="523632"/>
                  </a:lnTo>
                  <a:lnTo>
                    <a:pt x="773911" y="526295"/>
                  </a:lnTo>
                  <a:lnTo>
                    <a:pt x="773911" y="570671"/>
                  </a:lnTo>
                  <a:lnTo>
                    <a:pt x="776574" y="573333"/>
                  </a:lnTo>
                  <a:lnTo>
                    <a:pt x="966998" y="573333"/>
                  </a:lnTo>
                  <a:lnTo>
                    <a:pt x="966998" y="595521"/>
                  </a:lnTo>
                  <a:lnTo>
                    <a:pt x="776574" y="595521"/>
                  </a:lnTo>
                  <a:lnTo>
                    <a:pt x="773911" y="598183"/>
                  </a:lnTo>
                  <a:lnTo>
                    <a:pt x="773911" y="642559"/>
                  </a:lnTo>
                  <a:lnTo>
                    <a:pt x="776574" y="645222"/>
                  </a:lnTo>
                  <a:lnTo>
                    <a:pt x="966998" y="645222"/>
                  </a:lnTo>
                  <a:lnTo>
                    <a:pt x="966998" y="724210"/>
                  </a:lnTo>
                  <a:close/>
                </a:path>
                <a:path w="967105" h="724535">
                  <a:moveTo>
                    <a:pt x="874200" y="573333"/>
                  </a:moveTo>
                  <a:lnTo>
                    <a:pt x="845800" y="573333"/>
                  </a:lnTo>
                  <a:lnTo>
                    <a:pt x="848462" y="570671"/>
                  </a:lnTo>
                  <a:lnTo>
                    <a:pt x="848462" y="526295"/>
                  </a:lnTo>
                  <a:lnTo>
                    <a:pt x="845800" y="523632"/>
                  </a:lnTo>
                  <a:lnTo>
                    <a:pt x="874200" y="523632"/>
                  </a:lnTo>
                  <a:lnTo>
                    <a:pt x="871538" y="526295"/>
                  </a:lnTo>
                  <a:lnTo>
                    <a:pt x="871538" y="570671"/>
                  </a:lnTo>
                  <a:lnTo>
                    <a:pt x="874200" y="573333"/>
                  </a:lnTo>
                  <a:close/>
                </a:path>
                <a:path w="967105" h="724535">
                  <a:moveTo>
                    <a:pt x="966998" y="573333"/>
                  </a:moveTo>
                  <a:lnTo>
                    <a:pt x="943426" y="573333"/>
                  </a:lnTo>
                  <a:lnTo>
                    <a:pt x="946089" y="570671"/>
                  </a:lnTo>
                  <a:lnTo>
                    <a:pt x="946089" y="526295"/>
                  </a:lnTo>
                  <a:lnTo>
                    <a:pt x="943426" y="523632"/>
                  </a:lnTo>
                  <a:lnTo>
                    <a:pt x="966998" y="523632"/>
                  </a:lnTo>
                  <a:lnTo>
                    <a:pt x="966998" y="573333"/>
                  </a:lnTo>
                  <a:close/>
                </a:path>
                <a:path w="967105" h="724535">
                  <a:moveTo>
                    <a:pt x="874200" y="645222"/>
                  </a:moveTo>
                  <a:lnTo>
                    <a:pt x="845800" y="645222"/>
                  </a:lnTo>
                  <a:lnTo>
                    <a:pt x="848462" y="642559"/>
                  </a:lnTo>
                  <a:lnTo>
                    <a:pt x="848462" y="598183"/>
                  </a:lnTo>
                  <a:lnTo>
                    <a:pt x="845800" y="595521"/>
                  </a:lnTo>
                  <a:lnTo>
                    <a:pt x="874200" y="595521"/>
                  </a:lnTo>
                  <a:lnTo>
                    <a:pt x="871538" y="598183"/>
                  </a:lnTo>
                  <a:lnTo>
                    <a:pt x="871538" y="642559"/>
                  </a:lnTo>
                  <a:lnTo>
                    <a:pt x="874200" y="645222"/>
                  </a:lnTo>
                  <a:close/>
                </a:path>
                <a:path w="967105" h="724535">
                  <a:moveTo>
                    <a:pt x="966998" y="645222"/>
                  </a:moveTo>
                  <a:lnTo>
                    <a:pt x="943426" y="645222"/>
                  </a:lnTo>
                  <a:lnTo>
                    <a:pt x="946089" y="642559"/>
                  </a:lnTo>
                  <a:lnTo>
                    <a:pt x="946089" y="598183"/>
                  </a:lnTo>
                  <a:lnTo>
                    <a:pt x="943426" y="595521"/>
                  </a:lnTo>
                  <a:lnTo>
                    <a:pt x="966998" y="595521"/>
                  </a:lnTo>
                  <a:lnTo>
                    <a:pt x="966998" y="645222"/>
                  </a:lnTo>
                  <a:close/>
                </a:path>
                <a:path w="967105" h="724535">
                  <a:moveTo>
                    <a:pt x="473044" y="723323"/>
                  </a:moveTo>
                  <a:lnTo>
                    <a:pt x="259153" y="723323"/>
                  </a:lnTo>
                  <a:lnTo>
                    <a:pt x="256491" y="720660"/>
                  </a:lnTo>
                  <a:lnTo>
                    <a:pt x="256491" y="2662"/>
                  </a:lnTo>
                  <a:lnTo>
                    <a:pt x="259153" y="0"/>
                  </a:lnTo>
                  <a:lnTo>
                    <a:pt x="473044" y="0"/>
                  </a:lnTo>
                  <a:lnTo>
                    <a:pt x="474819" y="1775"/>
                  </a:lnTo>
                  <a:lnTo>
                    <a:pt x="475707" y="5325"/>
                  </a:lnTo>
                  <a:lnTo>
                    <a:pt x="475707" y="96738"/>
                  </a:lnTo>
                  <a:lnTo>
                    <a:pt x="293766" y="96738"/>
                  </a:lnTo>
                  <a:lnTo>
                    <a:pt x="292879" y="97626"/>
                  </a:lnTo>
                  <a:lnTo>
                    <a:pt x="292879" y="154427"/>
                  </a:lnTo>
                  <a:lnTo>
                    <a:pt x="293766" y="155314"/>
                  </a:lnTo>
                  <a:lnTo>
                    <a:pt x="475707" y="155314"/>
                  </a:lnTo>
                  <a:lnTo>
                    <a:pt x="475707" y="219215"/>
                  </a:lnTo>
                  <a:lnTo>
                    <a:pt x="293766" y="219215"/>
                  </a:lnTo>
                  <a:lnTo>
                    <a:pt x="292879" y="220103"/>
                  </a:lnTo>
                  <a:lnTo>
                    <a:pt x="292879" y="276904"/>
                  </a:lnTo>
                  <a:lnTo>
                    <a:pt x="293766" y="277791"/>
                  </a:lnTo>
                  <a:lnTo>
                    <a:pt x="475707" y="277791"/>
                  </a:lnTo>
                  <a:lnTo>
                    <a:pt x="475707" y="340805"/>
                  </a:lnTo>
                  <a:lnTo>
                    <a:pt x="293766" y="340805"/>
                  </a:lnTo>
                  <a:lnTo>
                    <a:pt x="292879" y="341692"/>
                  </a:lnTo>
                  <a:lnTo>
                    <a:pt x="292879" y="398493"/>
                  </a:lnTo>
                  <a:lnTo>
                    <a:pt x="293766" y="399381"/>
                  </a:lnTo>
                  <a:lnTo>
                    <a:pt x="475707" y="399381"/>
                  </a:lnTo>
                  <a:lnTo>
                    <a:pt x="475707" y="463281"/>
                  </a:lnTo>
                  <a:lnTo>
                    <a:pt x="293766" y="463281"/>
                  </a:lnTo>
                  <a:lnTo>
                    <a:pt x="292879" y="464169"/>
                  </a:lnTo>
                  <a:lnTo>
                    <a:pt x="292879" y="520970"/>
                  </a:lnTo>
                  <a:lnTo>
                    <a:pt x="293766" y="521857"/>
                  </a:lnTo>
                  <a:lnTo>
                    <a:pt x="475707" y="521857"/>
                  </a:lnTo>
                  <a:lnTo>
                    <a:pt x="475707" y="585758"/>
                  </a:lnTo>
                  <a:lnTo>
                    <a:pt x="293766" y="585758"/>
                  </a:lnTo>
                  <a:lnTo>
                    <a:pt x="292879" y="586646"/>
                  </a:lnTo>
                  <a:lnTo>
                    <a:pt x="292879" y="643447"/>
                  </a:lnTo>
                  <a:lnTo>
                    <a:pt x="293766" y="644334"/>
                  </a:lnTo>
                  <a:lnTo>
                    <a:pt x="475707" y="644334"/>
                  </a:lnTo>
                  <a:lnTo>
                    <a:pt x="475707" y="720660"/>
                  </a:lnTo>
                  <a:lnTo>
                    <a:pt x="473044" y="723323"/>
                  </a:lnTo>
                  <a:close/>
                </a:path>
                <a:path w="967105" h="724535">
                  <a:moveTo>
                    <a:pt x="386955" y="155314"/>
                  </a:moveTo>
                  <a:lnTo>
                    <a:pt x="345242" y="155314"/>
                  </a:lnTo>
                  <a:lnTo>
                    <a:pt x="346130" y="154427"/>
                  </a:lnTo>
                  <a:lnTo>
                    <a:pt x="346130" y="97626"/>
                  </a:lnTo>
                  <a:lnTo>
                    <a:pt x="345242" y="96738"/>
                  </a:lnTo>
                  <a:lnTo>
                    <a:pt x="386955" y="96738"/>
                  </a:lnTo>
                  <a:lnTo>
                    <a:pt x="386068" y="97626"/>
                  </a:lnTo>
                  <a:lnTo>
                    <a:pt x="386068" y="154427"/>
                  </a:lnTo>
                  <a:lnTo>
                    <a:pt x="386955" y="155314"/>
                  </a:lnTo>
                  <a:close/>
                </a:path>
                <a:path w="967105" h="724535">
                  <a:moveTo>
                    <a:pt x="475707" y="155314"/>
                  </a:moveTo>
                  <a:lnTo>
                    <a:pt x="438431" y="155314"/>
                  </a:lnTo>
                  <a:lnTo>
                    <a:pt x="439319" y="154427"/>
                  </a:lnTo>
                  <a:lnTo>
                    <a:pt x="439319" y="97626"/>
                  </a:lnTo>
                  <a:lnTo>
                    <a:pt x="438431" y="96738"/>
                  </a:lnTo>
                  <a:lnTo>
                    <a:pt x="475707" y="96738"/>
                  </a:lnTo>
                  <a:lnTo>
                    <a:pt x="475707" y="155314"/>
                  </a:lnTo>
                  <a:close/>
                </a:path>
                <a:path w="967105" h="724535">
                  <a:moveTo>
                    <a:pt x="386955" y="277791"/>
                  </a:moveTo>
                  <a:lnTo>
                    <a:pt x="345242" y="277791"/>
                  </a:lnTo>
                  <a:lnTo>
                    <a:pt x="346130" y="276904"/>
                  </a:lnTo>
                  <a:lnTo>
                    <a:pt x="346130" y="220103"/>
                  </a:lnTo>
                  <a:lnTo>
                    <a:pt x="345242" y="219215"/>
                  </a:lnTo>
                  <a:lnTo>
                    <a:pt x="386955" y="219215"/>
                  </a:lnTo>
                  <a:lnTo>
                    <a:pt x="386068" y="220103"/>
                  </a:lnTo>
                  <a:lnTo>
                    <a:pt x="386068" y="276904"/>
                  </a:lnTo>
                  <a:lnTo>
                    <a:pt x="386955" y="277791"/>
                  </a:lnTo>
                  <a:close/>
                </a:path>
                <a:path w="967105" h="724535">
                  <a:moveTo>
                    <a:pt x="475707" y="277791"/>
                  </a:moveTo>
                  <a:lnTo>
                    <a:pt x="438431" y="277791"/>
                  </a:lnTo>
                  <a:lnTo>
                    <a:pt x="439319" y="276904"/>
                  </a:lnTo>
                  <a:lnTo>
                    <a:pt x="439319" y="220103"/>
                  </a:lnTo>
                  <a:lnTo>
                    <a:pt x="438431" y="219215"/>
                  </a:lnTo>
                  <a:lnTo>
                    <a:pt x="475707" y="219215"/>
                  </a:lnTo>
                  <a:lnTo>
                    <a:pt x="475707" y="277791"/>
                  </a:lnTo>
                  <a:close/>
                </a:path>
                <a:path w="967105" h="724535">
                  <a:moveTo>
                    <a:pt x="386955" y="399381"/>
                  </a:moveTo>
                  <a:lnTo>
                    <a:pt x="345242" y="399381"/>
                  </a:lnTo>
                  <a:lnTo>
                    <a:pt x="346130" y="398493"/>
                  </a:lnTo>
                  <a:lnTo>
                    <a:pt x="346130" y="341692"/>
                  </a:lnTo>
                  <a:lnTo>
                    <a:pt x="345242" y="340805"/>
                  </a:lnTo>
                  <a:lnTo>
                    <a:pt x="386955" y="340805"/>
                  </a:lnTo>
                  <a:lnTo>
                    <a:pt x="386068" y="341692"/>
                  </a:lnTo>
                  <a:lnTo>
                    <a:pt x="386068" y="398493"/>
                  </a:lnTo>
                  <a:lnTo>
                    <a:pt x="386955" y="399381"/>
                  </a:lnTo>
                  <a:close/>
                </a:path>
                <a:path w="967105" h="724535">
                  <a:moveTo>
                    <a:pt x="475707" y="399381"/>
                  </a:moveTo>
                  <a:lnTo>
                    <a:pt x="438431" y="399381"/>
                  </a:lnTo>
                  <a:lnTo>
                    <a:pt x="439319" y="398493"/>
                  </a:lnTo>
                  <a:lnTo>
                    <a:pt x="439319" y="341692"/>
                  </a:lnTo>
                  <a:lnTo>
                    <a:pt x="438431" y="340805"/>
                  </a:lnTo>
                  <a:lnTo>
                    <a:pt x="475707" y="340805"/>
                  </a:lnTo>
                  <a:lnTo>
                    <a:pt x="475707" y="399381"/>
                  </a:lnTo>
                  <a:close/>
                </a:path>
                <a:path w="967105" h="724535">
                  <a:moveTo>
                    <a:pt x="386955" y="521857"/>
                  </a:moveTo>
                  <a:lnTo>
                    <a:pt x="345242" y="521857"/>
                  </a:lnTo>
                  <a:lnTo>
                    <a:pt x="346130" y="520970"/>
                  </a:lnTo>
                  <a:lnTo>
                    <a:pt x="346130" y="464169"/>
                  </a:lnTo>
                  <a:lnTo>
                    <a:pt x="345242" y="463281"/>
                  </a:lnTo>
                  <a:lnTo>
                    <a:pt x="386955" y="463281"/>
                  </a:lnTo>
                  <a:lnTo>
                    <a:pt x="386068" y="464169"/>
                  </a:lnTo>
                  <a:lnTo>
                    <a:pt x="386068" y="520970"/>
                  </a:lnTo>
                  <a:lnTo>
                    <a:pt x="386955" y="521857"/>
                  </a:lnTo>
                  <a:close/>
                </a:path>
                <a:path w="967105" h="724535">
                  <a:moveTo>
                    <a:pt x="475707" y="521857"/>
                  </a:moveTo>
                  <a:lnTo>
                    <a:pt x="438431" y="521857"/>
                  </a:lnTo>
                  <a:lnTo>
                    <a:pt x="439319" y="520970"/>
                  </a:lnTo>
                  <a:lnTo>
                    <a:pt x="439319" y="464169"/>
                  </a:lnTo>
                  <a:lnTo>
                    <a:pt x="438431" y="463281"/>
                  </a:lnTo>
                  <a:lnTo>
                    <a:pt x="475707" y="463281"/>
                  </a:lnTo>
                  <a:lnTo>
                    <a:pt x="475707" y="521857"/>
                  </a:lnTo>
                  <a:close/>
                </a:path>
                <a:path w="967105" h="724535">
                  <a:moveTo>
                    <a:pt x="386955" y="644334"/>
                  </a:moveTo>
                  <a:lnTo>
                    <a:pt x="345242" y="644334"/>
                  </a:lnTo>
                  <a:lnTo>
                    <a:pt x="346130" y="643447"/>
                  </a:lnTo>
                  <a:lnTo>
                    <a:pt x="346130" y="586646"/>
                  </a:lnTo>
                  <a:lnTo>
                    <a:pt x="345242" y="585758"/>
                  </a:lnTo>
                  <a:lnTo>
                    <a:pt x="386955" y="585758"/>
                  </a:lnTo>
                  <a:lnTo>
                    <a:pt x="386068" y="586646"/>
                  </a:lnTo>
                  <a:lnTo>
                    <a:pt x="386068" y="643447"/>
                  </a:lnTo>
                  <a:lnTo>
                    <a:pt x="386955" y="644334"/>
                  </a:lnTo>
                  <a:close/>
                </a:path>
                <a:path w="967105" h="724535">
                  <a:moveTo>
                    <a:pt x="475707" y="644334"/>
                  </a:moveTo>
                  <a:lnTo>
                    <a:pt x="438431" y="644334"/>
                  </a:lnTo>
                  <a:lnTo>
                    <a:pt x="439319" y="643447"/>
                  </a:lnTo>
                  <a:lnTo>
                    <a:pt x="439319" y="586646"/>
                  </a:lnTo>
                  <a:lnTo>
                    <a:pt x="438431" y="585758"/>
                  </a:lnTo>
                  <a:lnTo>
                    <a:pt x="475707" y="585758"/>
                  </a:lnTo>
                  <a:lnTo>
                    <a:pt x="475707" y="644334"/>
                  </a:lnTo>
                  <a:close/>
                </a:path>
                <a:path w="967105" h="724535">
                  <a:moveTo>
                    <a:pt x="966998" y="481919"/>
                  </a:moveTo>
                  <a:lnTo>
                    <a:pt x="748173" y="481919"/>
                  </a:lnTo>
                  <a:lnTo>
                    <a:pt x="746398" y="480144"/>
                  </a:lnTo>
                  <a:lnTo>
                    <a:pt x="746398" y="432219"/>
                  </a:lnTo>
                  <a:lnTo>
                    <a:pt x="748173" y="430443"/>
                  </a:lnTo>
                  <a:lnTo>
                    <a:pt x="966998" y="430443"/>
                  </a:lnTo>
                  <a:lnTo>
                    <a:pt x="966998" y="481919"/>
                  </a:lnTo>
                  <a:close/>
                </a:path>
                <a:path w="967105" h="724535">
                  <a:moveTo>
                    <a:pt x="720660" y="723323"/>
                  </a:moveTo>
                  <a:lnTo>
                    <a:pt x="506770" y="723323"/>
                  </a:lnTo>
                  <a:lnTo>
                    <a:pt x="504107" y="720660"/>
                  </a:lnTo>
                  <a:lnTo>
                    <a:pt x="504107" y="396718"/>
                  </a:lnTo>
                  <a:lnTo>
                    <a:pt x="504995" y="394943"/>
                  </a:lnTo>
                  <a:lnTo>
                    <a:pt x="506770" y="393168"/>
                  </a:lnTo>
                  <a:lnTo>
                    <a:pt x="711785" y="133127"/>
                  </a:lnTo>
                  <a:lnTo>
                    <a:pt x="714448" y="130464"/>
                  </a:lnTo>
                  <a:lnTo>
                    <a:pt x="718885" y="130464"/>
                  </a:lnTo>
                  <a:lnTo>
                    <a:pt x="720660" y="131351"/>
                  </a:lnTo>
                  <a:lnTo>
                    <a:pt x="721548" y="134014"/>
                  </a:lnTo>
                  <a:lnTo>
                    <a:pt x="722435" y="134902"/>
                  </a:lnTo>
                  <a:lnTo>
                    <a:pt x="722435" y="135789"/>
                  </a:lnTo>
                  <a:lnTo>
                    <a:pt x="723323" y="135789"/>
                  </a:lnTo>
                  <a:lnTo>
                    <a:pt x="723323" y="208565"/>
                  </a:lnTo>
                  <a:lnTo>
                    <a:pt x="675550" y="225178"/>
                  </a:lnTo>
                  <a:lnTo>
                    <a:pt x="637234" y="273354"/>
                  </a:lnTo>
                  <a:lnTo>
                    <a:pt x="634572" y="276016"/>
                  </a:lnTo>
                  <a:lnTo>
                    <a:pt x="634572" y="277791"/>
                  </a:lnTo>
                  <a:lnTo>
                    <a:pt x="635459" y="278679"/>
                  </a:lnTo>
                  <a:lnTo>
                    <a:pt x="635459" y="282229"/>
                  </a:lnTo>
                  <a:lnTo>
                    <a:pt x="637234" y="284891"/>
                  </a:lnTo>
                  <a:lnTo>
                    <a:pt x="723323" y="284891"/>
                  </a:lnTo>
                  <a:lnTo>
                    <a:pt x="723323" y="307967"/>
                  </a:lnTo>
                  <a:lnTo>
                    <a:pt x="628359" y="307967"/>
                  </a:lnTo>
                  <a:lnTo>
                    <a:pt x="625696" y="310629"/>
                  </a:lnTo>
                  <a:lnTo>
                    <a:pt x="625696" y="331042"/>
                  </a:lnTo>
                  <a:lnTo>
                    <a:pt x="595521" y="331042"/>
                  </a:lnTo>
                  <a:lnTo>
                    <a:pt x="559133" y="373754"/>
                  </a:lnTo>
                  <a:lnTo>
                    <a:pt x="532508" y="408256"/>
                  </a:lnTo>
                  <a:lnTo>
                    <a:pt x="531620" y="408256"/>
                  </a:lnTo>
                  <a:lnTo>
                    <a:pt x="531620" y="409143"/>
                  </a:lnTo>
                  <a:lnTo>
                    <a:pt x="530733" y="409143"/>
                  </a:lnTo>
                  <a:lnTo>
                    <a:pt x="530733" y="426006"/>
                  </a:lnTo>
                  <a:lnTo>
                    <a:pt x="533395" y="428668"/>
                  </a:lnTo>
                  <a:lnTo>
                    <a:pt x="627471" y="428668"/>
                  </a:lnTo>
                  <a:lnTo>
                    <a:pt x="628359" y="429556"/>
                  </a:lnTo>
                  <a:lnTo>
                    <a:pt x="723323" y="429556"/>
                  </a:lnTo>
                  <a:lnTo>
                    <a:pt x="723323" y="451744"/>
                  </a:lnTo>
                  <a:lnTo>
                    <a:pt x="532508" y="451744"/>
                  </a:lnTo>
                  <a:lnTo>
                    <a:pt x="529845" y="454406"/>
                  </a:lnTo>
                  <a:lnTo>
                    <a:pt x="529845" y="498782"/>
                  </a:lnTo>
                  <a:lnTo>
                    <a:pt x="532508" y="501445"/>
                  </a:lnTo>
                  <a:lnTo>
                    <a:pt x="723323" y="501445"/>
                  </a:lnTo>
                  <a:lnTo>
                    <a:pt x="723323" y="523632"/>
                  </a:lnTo>
                  <a:lnTo>
                    <a:pt x="532508" y="523632"/>
                  </a:lnTo>
                  <a:lnTo>
                    <a:pt x="529845" y="526295"/>
                  </a:lnTo>
                  <a:lnTo>
                    <a:pt x="529845" y="570671"/>
                  </a:lnTo>
                  <a:lnTo>
                    <a:pt x="532508" y="573333"/>
                  </a:lnTo>
                  <a:lnTo>
                    <a:pt x="723323" y="573333"/>
                  </a:lnTo>
                  <a:lnTo>
                    <a:pt x="723323" y="594633"/>
                  </a:lnTo>
                  <a:lnTo>
                    <a:pt x="532508" y="594633"/>
                  </a:lnTo>
                  <a:lnTo>
                    <a:pt x="529845" y="597296"/>
                  </a:lnTo>
                  <a:lnTo>
                    <a:pt x="529845" y="641672"/>
                  </a:lnTo>
                  <a:lnTo>
                    <a:pt x="532508" y="644334"/>
                  </a:lnTo>
                  <a:lnTo>
                    <a:pt x="723323" y="644334"/>
                  </a:lnTo>
                  <a:lnTo>
                    <a:pt x="723323" y="720660"/>
                  </a:lnTo>
                  <a:lnTo>
                    <a:pt x="720660" y="723323"/>
                  </a:lnTo>
                  <a:close/>
                </a:path>
                <a:path w="967105" h="724535">
                  <a:moveTo>
                    <a:pt x="723323" y="284891"/>
                  </a:moveTo>
                  <a:lnTo>
                    <a:pt x="692260" y="284891"/>
                  </a:lnTo>
                  <a:lnTo>
                    <a:pt x="694922" y="284004"/>
                  </a:lnTo>
                  <a:lnTo>
                    <a:pt x="697585" y="282229"/>
                  </a:lnTo>
                  <a:lnTo>
                    <a:pt x="697585" y="210340"/>
                  </a:lnTo>
                  <a:lnTo>
                    <a:pt x="694922" y="208565"/>
                  </a:lnTo>
                  <a:lnTo>
                    <a:pt x="723323" y="208565"/>
                  </a:lnTo>
                  <a:lnTo>
                    <a:pt x="723323" y="284891"/>
                  </a:lnTo>
                  <a:close/>
                </a:path>
                <a:path w="967105" h="724535">
                  <a:moveTo>
                    <a:pt x="723323" y="357667"/>
                  </a:moveTo>
                  <a:lnTo>
                    <a:pt x="695810" y="357667"/>
                  </a:lnTo>
                  <a:lnTo>
                    <a:pt x="698473" y="355005"/>
                  </a:lnTo>
                  <a:lnTo>
                    <a:pt x="698473" y="310629"/>
                  </a:lnTo>
                  <a:lnTo>
                    <a:pt x="695810" y="307967"/>
                  </a:lnTo>
                  <a:lnTo>
                    <a:pt x="723323" y="307967"/>
                  </a:lnTo>
                  <a:lnTo>
                    <a:pt x="723323" y="357667"/>
                  </a:lnTo>
                  <a:close/>
                </a:path>
                <a:path w="967105" h="724535">
                  <a:moveTo>
                    <a:pt x="627471" y="428668"/>
                  </a:moveTo>
                  <a:lnTo>
                    <a:pt x="600846" y="428668"/>
                  </a:lnTo>
                  <a:lnTo>
                    <a:pt x="603509" y="426006"/>
                  </a:lnTo>
                  <a:lnTo>
                    <a:pt x="603509" y="338142"/>
                  </a:lnTo>
                  <a:lnTo>
                    <a:pt x="602621" y="338142"/>
                  </a:lnTo>
                  <a:lnTo>
                    <a:pt x="602621" y="332817"/>
                  </a:lnTo>
                  <a:lnTo>
                    <a:pt x="599959" y="331042"/>
                  </a:lnTo>
                  <a:lnTo>
                    <a:pt x="625696" y="331042"/>
                  </a:lnTo>
                  <a:lnTo>
                    <a:pt x="625696" y="355005"/>
                  </a:lnTo>
                  <a:lnTo>
                    <a:pt x="628359" y="357667"/>
                  </a:lnTo>
                  <a:lnTo>
                    <a:pt x="723323" y="357667"/>
                  </a:lnTo>
                  <a:lnTo>
                    <a:pt x="723323" y="379855"/>
                  </a:lnTo>
                  <a:lnTo>
                    <a:pt x="628359" y="379855"/>
                  </a:lnTo>
                  <a:lnTo>
                    <a:pt x="625696" y="382518"/>
                  </a:lnTo>
                  <a:lnTo>
                    <a:pt x="625696" y="426893"/>
                  </a:lnTo>
                  <a:lnTo>
                    <a:pt x="627471" y="428668"/>
                  </a:lnTo>
                  <a:close/>
                </a:path>
                <a:path w="967105" h="724535">
                  <a:moveTo>
                    <a:pt x="723323" y="429556"/>
                  </a:moveTo>
                  <a:lnTo>
                    <a:pt x="695810" y="429556"/>
                  </a:lnTo>
                  <a:lnTo>
                    <a:pt x="698473" y="426893"/>
                  </a:lnTo>
                  <a:lnTo>
                    <a:pt x="698473" y="382518"/>
                  </a:lnTo>
                  <a:lnTo>
                    <a:pt x="695810" y="379855"/>
                  </a:lnTo>
                  <a:lnTo>
                    <a:pt x="723323" y="379855"/>
                  </a:lnTo>
                  <a:lnTo>
                    <a:pt x="723323" y="429556"/>
                  </a:lnTo>
                  <a:close/>
                </a:path>
                <a:path w="967105" h="724535">
                  <a:moveTo>
                    <a:pt x="628359" y="501445"/>
                  </a:moveTo>
                  <a:lnTo>
                    <a:pt x="599959" y="501445"/>
                  </a:lnTo>
                  <a:lnTo>
                    <a:pt x="602621" y="498782"/>
                  </a:lnTo>
                  <a:lnTo>
                    <a:pt x="602621" y="454406"/>
                  </a:lnTo>
                  <a:lnTo>
                    <a:pt x="599959" y="451744"/>
                  </a:lnTo>
                  <a:lnTo>
                    <a:pt x="628359" y="451744"/>
                  </a:lnTo>
                  <a:lnTo>
                    <a:pt x="625696" y="454406"/>
                  </a:lnTo>
                  <a:lnTo>
                    <a:pt x="625696" y="498782"/>
                  </a:lnTo>
                  <a:lnTo>
                    <a:pt x="628359" y="501445"/>
                  </a:lnTo>
                  <a:close/>
                </a:path>
                <a:path w="967105" h="724535">
                  <a:moveTo>
                    <a:pt x="723323" y="501445"/>
                  </a:moveTo>
                  <a:lnTo>
                    <a:pt x="695810" y="501445"/>
                  </a:lnTo>
                  <a:lnTo>
                    <a:pt x="698473" y="498782"/>
                  </a:lnTo>
                  <a:lnTo>
                    <a:pt x="698473" y="454406"/>
                  </a:lnTo>
                  <a:lnTo>
                    <a:pt x="695810" y="451744"/>
                  </a:lnTo>
                  <a:lnTo>
                    <a:pt x="723323" y="451744"/>
                  </a:lnTo>
                  <a:lnTo>
                    <a:pt x="723323" y="501445"/>
                  </a:lnTo>
                  <a:close/>
                </a:path>
                <a:path w="967105" h="724535">
                  <a:moveTo>
                    <a:pt x="628359" y="573333"/>
                  </a:moveTo>
                  <a:lnTo>
                    <a:pt x="599959" y="573333"/>
                  </a:lnTo>
                  <a:lnTo>
                    <a:pt x="602621" y="570671"/>
                  </a:lnTo>
                  <a:lnTo>
                    <a:pt x="602621" y="526295"/>
                  </a:lnTo>
                  <a:lnTo>
                    <a:pt x="599959" y="523632"/>
                  </a:lnTo>
                  <a:lnTo>
                    <a:pt x="628359" y="523632"/>
                  </a:lnTo>
                  <a:lnTo>
                    <a:pt x="625696" y="526295"/>
                  </a:lnTo>
                  <a:lnTo>
                    <a:pt x="625696" y="570671"/>
                  </a:lnTo>
                  <a:lnTo>
                    <a:pt x="628359" y="573333"/>
                  </a:lnTo>
                  <a:close/>
                </a:path>
                <a:path w="967105" h="724535">
                  <a:moveTo>
                    <a:pt x="723323" y="573333"/>
                  </a:moveTo>
                  <a:lnTo>
                    <a:pt x="695810" y="573333"/>
                  </a:lnTo>
                  <a:lnTo>
                    <a:pt x="698473" y="570671"/>
                  </a:lnTo>
                  <a:lnTo>
                    <a:pt x="698473" y="526295"/>
                  </a:lnTo>
                  <a:lnTo>
                    <a:pt x="695810" y="523632"/>
                  </a:lnTo>
                  <a:lnTo>
                    <a:pt x="723323" y="523632"/>
                  </a:lnTo>
                  <a:lnTo>
                    <a:pt x="723323" y="573333"/>
                  </a:lnTo>
                  <a:close/>
                </a:path>
                <a:path w="967105" h="724535">
                  <a:moveTo>
                    <a:pt x="628359" y="644334"/>
                  </a:moveTo>
                  <a:lnTo>
                    <a:pt x="599959" y="644334"/>
                  </a:lnTo>
                  <a:lnTo>
                    <a:pt x="602621" y="641672"/>
                  </a:lnTo>
                  <a:lnTo>
                    <a:pt x="602621" y="597296"/>
                  </a:lnTo>
                  <a:lnTo>
                    <a:pt x="599959" y="594633"/>
                  </a:lnTo>
                  <a:lnTo>
                    <a:pt x="628359" y="594633"/>
                  </a:lnTo>
                  <a:lnTo>
                    <a:pt x="625696" y="597296"/>
                  </a:lnTo>
                  <a:lnTo>
                    <a:pt x="625696" y="641672"/>
                  </a:lnTo>
                  <a:lnTo>
                    <a:pt x="628359" y="644334"/>
                  </a:lnTo>
                  <a:close/>
                </a:path>
                <a:path w="967105" h="724535">
                  <a:moveTo>
                    <a:pt x="723323" y="644334"/>
                  </a:moveTo>
                  <a:lnTo>
                    <a:pt x="695810" y="644334"/>
                  </a:lnTo>
                  <a:lnTo>
                    <a:pt x="698473" y="641672"/>
                  </a:lnTo>
                  <a:lnTo>
                    <a:pt x="698472" y="597296"/>
                  </a:lnTo>
                  <a:lnTo>
                    <a:pt x="695810" y="594633"/>
                  </a:lnTo>
                  <a:lnTo>
                    <a:pt x="723323" y="594633"/>
                  </a:lnTo>
                  <a:lnTo>
                    <a:pt x="723323" y="644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15709329" y="2688418"/>
            <a:ext cx="1475740" cy="1475740"/>
            <a:chOff x="15709329" y="2688418"/>
            <a:chExt cx="1475740" cy="1475740"/>
          </a:xfrm>
        </p:grpSpPr>
        <p:sp>
          <p:nvSpPr>
            <p:cNvPr id="10" name="object 10" descr=""/>
            <p:cNvSpPr/>
            <p:nvPr/>
          </p:nvSpPr>
          <p:spPr>
            <a:xfrm>
              <a:off x="15709329" y="2688418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0067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6084182" y="3071392"/>
              <a:ext cx="723900" cy="708025"/>
            </a:xfrm>
            <a:custGeom>
              <a:avLst/>
              <a:gdLst/>
              <a:ahLst/>
              <a:cxnLst/>
              <a:rect l="l" t="t" r="r" b="b"/>
              <a:pathLst>
                <a:path w="723900" h="708025">
                  <a:moveTo>
                    <a:pt x="40665" y="560666"/>
                  </a:moveTo>
                  <a:lnTo>
                    <a:pt x="34074" y="552970"/>
                  </a:lnTo>
                  <a:lnTo>
                    <a:pt x="6591" y="552970"/>
                  </a:lnTo>
                  <a:lnTo>
                    <a:pt x="0" y="561759"/>
                  </a:lnTo>
                  <a:lnTo>
                    <a:pt x="0" y="615619"/>
                  </a:lnTo>
                  <a:lnTo>
                    <a:pt x="6591" y="623316"/>
                  </a:lnTo>
                  <a:lnTo>
                    <a:pt x="34074" y="623316"/>
                  </a:lnTo>
                  <a:lnTo>
                    <a:pt x="40665" y="614514"/>
                  </a:lnTo>
                  <a:lnTo>
                    <a:pt x="40665" y="560666"/>
                  </a:lnTo>
                  <a:close/>
                </a:path>
                <a:path w="723900" h="708025">
                  <a:moveTo>
                    <a:pt x="67043" y="419976"/>
                  </a:moveTo>
                  <a:lnTo>
                    <a:pt x="60452" y="417779"/>
                  </a:lnTo>
                  <a:lnTo>
                    <a:pt x="58254" y="417779"/>
                  </a:lnTo>
                  <a:lnTo>
                    <a:pt x="61544" y="418871"/>
                  </a:lnTo>
                  <a:lnTo>
                    <a:pt x="67043" y="419976"/>
                  </a:lnTo>
                  <a:close/>
                </a:path>
                <a:path w="723900" h="708025">
                  <a:moveTo>
                    <a:pt x="606844" y="92684"/>
                  </a:moveTo>
                  <a:lnTo>
                    <a:pt x="591870" y="55346"/>
                  </a:lnTo>
                  <a:lnTo>
                    <a:pt x="580326" y="47383"/>
                  </a:lnTo>
                  <a:lnTo>
                    <a:pt x="577989" y="50761"/>
                  </a:lnTo>
                  <a:lnTo>
                    <a:pt x="573189" y="59601"/>
                  </a:lnTo>
                  <a:lnTo>
                    <a:pt x="569201" y="71958"/>
                  </a:lnTo>
                  <a:lnTo>
                    <a:pt x="569264" y="78155"/>
                  </a:lnTo>
                  <a:lnTo>
                    <a:pt x="569341" y="85852"/>
                  </a:lnTo>
                  <a:lnTo>
                    <a:pt x="575310" y="99644"/>
                  </a:lnTo>
                  <a:lnTo>
                    <a:pt x="584174" y="109613"/>
                  </a:lnTo>
                  <a:lnTo>
                    <a:pt x="592213" y="115684"/>
                  </a:lnTo>
                  <a:lnTo>
                    <a:pt x="595718" y="117716"/>
                  </a:lnTo>
                  <a:lnTo>
                    <a:pt x="598055" y="114325"/>
                  </a:lnTo>
                  <a:lnTo>
                    <a:pt x="602856" y="105359"/>
                  </a:lnTo>
                  <a:lnTo>
                    <a:pt x="606844" y="92684"/>
                  </a:lnTo>
                  <a:close/>
                </a:path>
                <a:path w="723900" h="708025">
                  <a:moveTo>
                    <a:pt x="646417" y="50914"/>
                  </a:moveTo>
                  <a:lnTo>
                    <a:pt x="646353" y="45186"/>
                  </a:lnTo>
                  <a:lnTo>
                    <a:pt x="646277" y="36385"/>
                  </a:lnTo>
                  <a:lnTo>
                    <a:pt x="640295" y="23228"/>
                  </a:lnTo>
                  <a:lnTo>
                    <a:pt x="631431" y="13576"/>
                  </a:lnTo>
                  <a:lnTo>
                    <a:pt x="623404" y="7645"/>
                  </a:lnTo>
                  <a:lnTo>
                    <a:pt x="619899" y="5613"/>
                  </a:lnTo>
                  <a:lnTo>
                    <a:pt x="617562" y="9017"/>
                  </a:lnTo>
                  <a:lnTo>
                    <a:pt x="612749" y="17983"/>
                  </a:lnTo>
                  <a:lnTo>
                    <a:pt x="608761" y="30657"/>
                  </a:lnTo>
                  <a:lnTo>
                    <a:pt x="608825" y="36385"/>
                  </a:lnTo>
                  <a:lnTo>
                    <a:pt x="608901" y="45186"/>
                  </a:lnTo>
                  <a:lnTo>
                    <a:pt x="614883" y="58331"/>
                  </a:lnTo>
                  <a:lnTo>
                    <a:pt x="623747" y="67983"/>
                  </a:lnTo>
                  <a:lnTo>
                    <a:pt x="631774" y="73926"/>
                  </a:lnTo>
                  <a:lnTo>
                    <a:pt x="635279" y="75958"/>
                  </a:lnTo>
                  <a:lnTo>
                    <a:pt x="637616" y="72555"/>
                  </a:lnTo>
                  <a:lnTo>
                    <a:pt x="642429" y="63588"/>
                  </a:lnTo>
                  <a:lnTo>
                    <a:pt x="646417" y="50914"/>
                  </a:lnTo>
                  <a:close/>
                </a:path>
                <a:path w="723900" h="708025">
                  <a:moveTo>
                    <a:pt x="674852" y="526592"/>
                  </a:moveTo>
                  <a:lnTo>
                    <a:pt x="672655" y="521093"/>
                  </a:lnTo>
                  <a:lnTo>
                    <a:pt x="667156" y="516699"/>
                  </a:lnTo>
                  <a:lnTo>
                    <a:pt x="533069" y="516699"/>
                  </a:lnTo>
                  <a:lnTo>
                    <a:pt x="527570" y="521093"/>
                  </a:lnTo>
                  <a:lnTo>
                    <a:pt x="527570" y="565061"/>
                  </a:lnTo>
                  <a:lnTo>
                    <a:pt x="447332" y="573849"/>
                  </a:lnTo>
                  <a:lnTo>
                    <a:pt x="329730" y="571652"/>
                  </a:lnTo>
                  <a:lnTo>
                    <a:pt x="329730" y="569455"/>
                  </a:lnTo>
                  <a:lnTo>
                    <a:pt x="329730" y="500214"/>
                  </a:lnTo>
                  <a:lnTo>
                    <a:pt x="329730" y="499110"/>
                  </a:lnTo>
                  <a:lnTo>
                    <a:pt x="341287" y="497255"/>
                  </a:lnTo>
                  <a:lnTo>
                    <a:pt x="352945" y="494995"/>
                  </a:lnTo>
                  <a:lnTo>
                    <a:pt x="434835" y="463435"/>
                  </a:lnTo>
                  <a:lnTo>
                    <a:pt x="474433" y="427189"/>
                  </a:lnTo>
                  <a:lnTo>
                    <a:pt x="498627" y="384835"/>
                  </a:lnTo>
                  <a:lnTo>
                    <a:pt x="510260" y="340690"/>
                  </a:lnTo>
                  <a:lnTo>
                    <a:pt x="512178" y="299072"/>
                  </a:lnTo>
                  <a:lnTo>
                    <a:pt x="514654" y="256806"/>
                  </a:lnTo>
                  <a:lnTo>
                    <a:pt x="524548" y="227215"/>
                  </a:lnTo>
                  <a:lnTo>
                    <a:pt x="533946" y="215823"/>
                  </a:lnTo>
                  <a:lnTo>
                    <a:pt x="534060" y="215684"/>
                  </a:lnTo>
                  <a:lnTo>
                    <a:pt x="568223" y="193497"/>
                  </a:lnTo>
                  <a:lnTo>
                    <a:pt x="586917" y="189166"/>
                  </a:lnTo>
                  <a:lnTo>
                    <a:pt x="587044" y="191643"/>
                  </a:lnTo>
                  <a:lnTo>
                    <a:pt x="587133" y="193497"/>
                  </a:lnTo>
                  <a:lnTo>
                    <a:pt x="587248" y="195757"/>
                  </a:lnTo>
                  <a:lnTo>
                    <a:pt x="597916" y="246316"/>
                  </a:lnTo>
                  <a:lnTo>
                    <a:pt x="603415" y="246316"/>
                  </a:lnTo>
                  <a:lnTo>
                    <a:pt x="605612" y="245224"/>
                  </a:lnTo>
                  <a:lnTo>
                    <a:pt x="600646" y="228701"/>
                  </a:lnTo>
                  <a:lnTo>
                    <a:pt x="597230" y="213614"/>
                  </a:lnTo>
                  <a:lnTo>
                    <a:pt x="597192" y="213347"/>
                  </a:lnTo>
                  <a:lnTo>
                    <a:pt x="595249" y="199783"/>
                  </a:lnTo>
                  <a:lnTo>
                    <a:pt x="594728" y="189166"/>
                  </a:lnTo>
                  <a:lnTo>
                    <a:pt x="594614" y="186969"/>
                  </a:lnTo>
                  <a:lnTo>
                    <a:pt x="605231" y="185864"/>
                  </a:lnTo>
                  <a:lnTo>
                    <a:pt x="613575" y="185597"/>
                  </a:lnTo>
                  <a:lnTo>
                    <a:pt x="619036" y="185724"/>
                  </a:lnTo>
                  <a:lnTo>
                    <a:pt x="620991" y="185864"/>
                  </a:lnTo>
                  <a:lnTo>
                    <a:pt x="620496" y="185597"/>
                  </a:lnTo>
                  <a:lnTo>
                    <a:pt x="619048" y="184797"/>
                  </a:lnTo>
                  <a:lnTo>
                    <a:pt x="613714" y="181470"/>
                  </a:lnTo>
                  <a:lnTo>
                    <a:pt x="605688" y="175666"/>
                  </a:lnTo>
                  <a:lnTo>
                    <a:pt x="595718" y="167182"/>
                  </a:lnTo>
                  <a:lnTo>
                    <a:pt x="597369" y="161683"/>
                  </a:lnTo>
                  <a:lnTo>
                    <a:pt x="624776" y="111848"/>
                  </a:lnTo>
                  <a:lnTo>
                    <a:pt x="646772" y="88557"/>
                  </a:lnTo>
                  <a:lnTo>
                    <a:pt x="654659" y="80073"/>
                  </a:lnTo>
                  <a:lnTo>
                    <a:pt x="661924" y="71183"/>
                  </a:lnTo>
                  <a:lnTo>
                    <a:pt x="668261" y="61671"/>
                  </a:lnTo>
                  <a:lnTo>
                    <a:pt x="661657" y="57277"/>
                  </a:lnTo>
                  <a:lnTo>
                    <a:pt x="655345" y="66611"/>
                  </a:lnTo>
                  <a:lnTo>
                    <a:pt x="648195" y="75133"/>
                  </a:lnTo>
                  <a:lnTo>
                    <a:pt x="633082" y="91338"/>
                  </a:lnTo>
                  <a:lnTo>
                    <a:pt x="619264" y="105740"/>
                  </a:lnTo>
                  <a:lnTo>
                    <a:pt x="606564" y="121564"/>
                  </a:lnTo>
                  <a:lnTo>
                    <a:pt x="596150" y="139877"/>
                  </a:lnTo>
                  <a:lnTo>
                    <a:pt x="589114" y="161683"/>
                  </a:lnTo>
                  <a:lnTo>
                    <a:pt x="584174" y="157353"/>
                  </a:lnTo>
                  <a:lnTo>
                    <a:pt x="579234" y="152615"/>
                  </a:lnTo>
                  <a:lnTo>
                    <a:pt x="574281" y="147472"/>
                  </a:lnTo>
                  <a:lnTo>
                    <a:pt x="569341" y="141897"/>
                  </a:lnTo>
                  <a:lnTo>
                    <a:pt x="546976" y="127838"/>
                  </a:lnTo>
                  <a:lnTo>
                    <a:pt x="520700" y="131597"/>
                  </a:lnTo>
                  <a:lnTo>
                    <a:pt x="489889" y="150406"/>
                  </a:lnTo>
                  <a:lnTo>
                    <a:pt x="453936" y="181470"/>
                  </a:lnTo>
                  <a:lnTo>
                    <a:pt x="413105" y="208127"/>
                  </a:lnTo>
                  <a:lnTo>
                    <a:pt x="368884" y="215823"/>
                  </a:lnTo>
                  <a:lnTo>
                    <a:pt x="322402" y="202488"/>
                  </a:lnTo>
                  <a:lnTo>
                    <a:pt x="309943" y="192963"/>
                  </a:lnTo>
                  <a:lnTo>
                    <a:pt x="309943" y="500214"/>
                  </a:lnTo>
                  <a:lnTo>
                    <a:pt x="309943" y="569455"/>
                  </a:lnTo>
                  <a:lnTo>
                    <a:pt x="283565" y="568350"/>
                  </a:lnTo>
                  <a:lnTo>
                    <a:pt x="283565" y="501167"/>
                  </a:lnTo>
                  <a:lnTo>
                    <a:pt x="296760" y="501167"/>
                  </a:lnTo>
                  <a:lnTo>
                    <a:pt x="303352" y="500849"/>
                  </a:lnTo>
                  <a:lnTo>
                    <a:pt x="309943" y="500214"/>
                  </a:lnTo>
                  <a:lnTo>
                    <a:pt x="309943" y="192963"/>
                  </a:lnTo>
                  <a:lnTo>
                    <a:pt x="274777" y="166077"/>
                  </a:lnTo>
                  <a:lnTo>
                    <a:pt x="226072" y="124396"/>
                  </a:lnTo>
                  <a:lnTo>
                    <a:pt x="180581" y="99542"/>
                  </a:lnTo>
                  <a:lnTo>
                    <a:pt x="138899" y="87503"/>
                  </a:lnTo>
                  <a:lnTo>
                    <a:pt x="101587" y="84277"/>
                  </a:lnTo>
                  <a:lnTo>
                    <a:pt x="69240" y="85852"/>
                  </a:lnTo>
                  <a:lnTo>
                    <a:pt x="91109" y="100355"/>
                  </a:lnTo>
                  <a:lnTo>
                    <a:pt x="107264" y="124396"/>
                  </a:lnTo>
                  <a:lnTo>
                    <a:pt x="108508" y="127838"/>
                  </a:lnTo>
                  <a:lnTo>
                    <a:pt x="120408" y="161124"/>
                  </a:lnTo>
                  <a:lnTo>
                    <a:pt x="132994" y="213347"/>
                  </a:lnTo>
                  <a:lnTo>
                    <a:pt x="133083" y="213614"/>
                  </a:lnTo>
                  <a:lnTo>
                    <a:pt x="151345" y="268363"/>
                  </a:lnTo>
                  <a:lnTo>
                    <a:pt x="179285" y="307314"/>
                  </a:lnTo>
                  <a:lnTo>
                    <a:pt x="215684" y="331431"/>
                  </a:lnTo>
                  <a:lnTo>
                    <a:pt x="259384" y="341934"/>
                  </a:lnTo>
                  <a:lnTo>
                    <a:pt x="238163" y="352513"/>
                  </a:lnTo>
                  <a:lnTo>
                    <a:pt x="222288" y="366395"/>
                  </a:lnTo>
                  <a:lnTo>
                    <a:pt x="204368" y="383984"/>
                  </a:lnTo>
                  <a:lnTo>
                    <a:pt x="176961" y="405688"/>
                  </a:lnTo>
                  <a:lnTo>
                    <a:pt x="147764" y="419011"/>
                  </a:lnTo>
                  <a:lnTo>
                    <a:pt x="117335" y="423278"/>
                  </a:lnTo>
                  <a:lnTo>
                    <a:pt x="89789" y="421767"/>
                  </a:lnTo>
                  <a:lnTo>
                    <a:pt x="69240" y="417779"/>
                  </a:lnTo>
                  <a:lnTo>
                    <a:pt x="98983" y="431177"/>
                  </a:lnTo>
                  <a:lnTo>
                    <a:pt x="161366" y="469087"/>
                  </a:lnTo>
                  <a:lnTo>
                    <a:pt x="210032" y="489064"/>
                  </a:lnTo>
                  <a:lnTo>
                    <a:pt x="265988" y="499110"/>
                  </a:lnTo>
                  <a:lnTo>
                    <a:pt x="265988" y="568350"/>
                  </a:lnTo>
                  <a:lnTo>
                    <a:pt x="54952" y="563956"/>
                  </a:lnTo>
                  <a:lnTo>
                    <a:pt x="54952" y="612317"/>
                  </a:lnTo>
                  <a:lnTo>
                    <a:pt x="449529" y="603529"/>
                  </a:lnTo>
                  <a:lnTo>
                    <a:pt x="529767" y="612317"/>
                  </a:lnTo>
                  <a:lnTo>
                    <a:pt x="529767" y="655180"/>
                  </a:lnTo>
                  <a:lnTo>
                    <a:pt x="534162" y="660679"/>
                  </a:lnTo>
                  <a:lnTo>
                    <a:pt x="669353" y="660679"/>
                  </a:lnTo>
                  <a:lnTo>
                    <a:pt x="674852" y="656285"/>
                  </a:lnTo>
                  <a:lnTo>
                    <a:pt x="674852" y="603529"/>
                  </a:lnTo>
                  <a:lnTo>
                    <a:pt x="674852" y="573849"/>
                  </a:lnTo>
                  <a:lnTo>
                    <a:pt x="674852" y="526592"/>
                  </a:lnTo>
                  <a:close/>
                </a:path>
                <a:path w="723900" h="708025">
                  <a:moveTo>
                    <a:pt x="684745" y="692556"/>
                  </a:moveTo>
                  <a:lnTo>
                    <a:pt x="683831" y="684999"/>
                  </a:lnTo>
                  <a:lnTo>
                    <a:pt x="679932" y="679094"/>
                  </a:lnTo>
                  <a:lnTo>
                    <a:pt x="673773" y="675246"/>
                  </a:lnTo>
                  <a:lnTo>
                    <a:pt x="666051" y="673874"/>
                  </a:lnTo>
                  <a:lnTo>
                    <a:pt x="533069" y="673874"/>
                  </a:lnTo>
                  <a:lnTo>
                    <a:pt x="525970" y="675398"/>
                  </a:lnTo>
                  <a:lnTo>
                    <a:pt x="520014" y="679500"/>
                  </a:lnTo>
                  <a:lnTo>
                    <a:pt x="515912" y="685457"/>
                  </a:lnTo>
                  <a:lnTo>
                    <a:pt x="514375" y="692556"/>
                  </a:lnTo>
                  <a:lnTo>
                    <a:pt x="515912" y="699643"/>
                  </a:lnTo>
                  <a:lnTo>
                    <a:pt x="520014" y="705612"/>
                  </a:lnTo>
                  <a:lnTo>
                    <a:pt x="522960" y="707644"/>
                  </a:lnTo>
                  <a:lnTo>
                    <a:pt x="676160" y="707644"/>
                  </a:lnTo>
                  <a:lnTo>
                    <a:pt x="679107" y="705612"/>
                  </a:lnTo>
                  <a:lnTo>
                    <a:pt x="683209" y="699643"/>
                  </a:lnTo>
                  <a:lnTo>
                    <a:pt x="684745" y="692556"/>
                  </a:lnTo>
                  <a:close/>
                </a:path>
                <a:path w="723900" h="708025">
                  <a:moveTo>
                    <a:pt x="684745" y="483730"/>
                  </a:moveTo>
                  <a:lnTo>
                    <a:pt x="683831" y="476631"/>
                  </a:lnTo>
                  <a:lnTo>
                    <a:pt x="679932" y="470674"/>
                  </a:lnTo>
                  <a:lnTo>
                    <a:pt x="673773" y="466572"/>
                  </a:lnTo>
                  <a:lnTo>
                    <a:pt x="666051" y="465035"/>
                  </a:lnTo>
                  <a:lnTo>
                    <a:pt x="533069" y="465035"/>
                  </a:lnTo>
                  <a:lnTo>
                    <a:pt x="525970" y="466572"/>
                  </a:lnTo>
                  <a:lnTo>
                    <a:pt x="520014" y="470674"/>
                  </a:lnTo>
                  <a:lnTo>
                    <a:pt x="515912" y="476631"/>
                  </a:lnTo>
                  <a:lnTo>
                    <a:pt x="514375" y="483730"/>
                  </a:lnTo>
                  <a:lnTo>
                    <a:pt x="515912" y="490816"/>
                  </a:lnTo>
                  <a:lnTo>
                    <a:pt x="520014" y="496773"/>
                  </a:lnTo>
                  <a:lnTo>
                    <a:pt x="525970" y="500875"/>
                  </a:lnTo>
                  <a:lnTo>
                    <a:pt x="533069" y="502412"/>
                  </a:lnTo>
                  <a:lnTo>
                    <a:pt x="666051" y="502412"/>
                  </a:lnTo>
                  <a:lnTo>
                    <a:pt x="673150" y="500875"/>
                  </a:lnTo>
                  <a:lnTo>
                    <a:pt x="679107" y="496773"/>
                  </a:lnTo>
                  <a:lnTo>
                    <a:pt x="683209" y="490816"/>
                  </a:lnTo>
                  <a:lnTo>
                    <a:pt x="684745" y="483730"/>
                  </a:lnTo>
                  <a:close/>
                </a:path>
                <a:path w="723900" h="708025">
                  <a:moveTo>
                    <a:pt x="684745" y="143002"/>
                  </a:moveTo>
                  <a:lnTo>
                    <a:pt x="682574" y="140042"/>
                  </a:lnTo>
                  <a:lnTo>
                    <a:pt x="676503" y="133388"/>
                  </a:lnTo>
                  <a:lnTo>
                    <a:pt x="667118" y="126314"/>
                  </a:lnTo>
                  <a:lnTo>
                    <a:pt x="655066" y="122123"/>
                  </a:lnTo>
                  <a:lnTo>
                    <a:pt x="642327" y="123253"/>
                  </a:lnTo>
                  <a:lnTo>
                    <a:pt x="631431" y="127889"/>
                  </a:lnTo>
                  <a:lnTo>
                    <a:pt x="623849" y="132943"/>
                  </a:lnTo>
                  <a:lnTo>
                    <a:pt x="620991" y="135305"/>
                  </a:lnTo>
                  <a:lnTo>
                    <a:pt x="623163" y="138264"/>
                  </a:lnTo>
                  <a:lnTo>
                    <a:pt x="629234" y="144919"/>
                  </a:lnTo>
                  <a:lnTo>
                    <a:pt x="638619" y="152006"/>
                  </a:lnTo>
                  <a:lnTo>
                    <a:pt x="650671" y="156184"/>
                  </a:lnTo>
                  <a:lnTo>
                    <a:pt x="663409" y="155054"/>
                  </a:lnTo>
                  <a:lnTo>
                    <a:pt x="674306" y="150418"/>
                  </a:lnTo>
                  <a:lnTo>
                    <a:pt x="681888" y="145376"/>
                  </a:lnTo>
                  <a:lnTo>
                    <a:pt x="684745" y="143002"/>
                  </a:lnTo>
                  <a:close/>
                </a:path>
                <a:path w="723900" h="708025">
                  <a:moveTo>
                    <a:pt x="722109" y="91338"/>
                  </a:moveTo>
                  <a:lnTo>
                    <a:pt x="719416" y="88950"/>
                  </a:lnTo>
                  <a:lnTo>
                    <a:pt x="712076" y="83781"/>
                  </a:lnTo>
                  <a:lnTo>
                    <a:pt x="701243" y="78828"/>
                  </a:lnTo>
                  <a:lnTo>
                    <a:pt x="688035" y="77050"/>
                  </a:lnTo>
                  <a:lnTo>
                    <a:pt x="675817" y="80606"/>
                  </a:lnTo>
                  <a:lnTo>
                    <a:pt x="666051" y="87363"/>
                  </a:lnTo>
                  <a:lnTo>
                    <a:pt x="659599" y="93903"/>
                  </a:lnTo>
                  <a:lnTo>
                    <a:pt x="657263" y="96837"/>
                  </a:lnTo>
                  <a:lnTo>
                    <a:pt x="659955" y="99225"/>
                  </a:lnTo>
                  <a:lnTo>
                    <a:pt x="667296" y="104394"/>
                  </a:lnTo>
                  <a:lnTo>
                    <a:pt x="678129" y="109359"/>
                  </a:lnTo>
                  <a:lnTo>
                    <a:pt x="691337" y="111125"/>
                  </a:lnTo>
                  <a:lnTo>
                    <a:pt x="703567" y="107569"/>
                  </a:lnTo>
                  <a:lnTo>
                    <a:pt x="713320" y="100825"/>
                  </a:lnTo>
                  <a:lnTo>
                    <a:pt x="719772" y="94284"/>
                  </a:lnTo>
                  <a:lnTo>
                    <a:pt x="722109" y="91338"/>
                  </a:lnTo>
                  <a:close/>
                </a:path>
                <a:path w="723900" h="708025">
                  <a:moveTo>
                    <a:pt x="723328" y="4457"/>
                  </a:moveTo>
                  <a:lnTo>
                    <a:pt x="723201" y="0"/>
                  </a:lnTo>
                  <a:lnTo>
                    <a:pt x="718870" y="0"/>
                  </a:lnTo>
                  <a:lnTo>
                    <a:pt x="682548" y="12204"/>
                  </a:lnTo>
                  <a:lnTo>
                    <a:pt x="670331" y="48526"/>
                  </a:lnTo>
                  <a:lnTo>
                    <a:pt x="670458" y="52870"/>
                  </a:lnTo>
                  <a:lnTo>
                    <a:pt x="676186" y="52870"/>
                  </a:lnTo>
                  <a:lnTo>
                    <a:pt x="685012" y="52184"/>
                  </a:lnTo>
                  <a:lnTo>
                    <a:pt x="719035" y="28397"/>
                  </a:lnTo>
                  <a:lnTo>
                    <a:pt x="723328" y="4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15709329" y="4344519"/>
            <a:ext cx="1475740" cy="1475740"/>
            <a:chOff x="15709329" y="4344519"/>
            <a:chExt cx="1475740" cy="1475740"/>
          </a:xfrm>
        </p:grpSpPr>
        <p:sp>
          <p:nvSpPr>
            <p:cNvPr id="13" name="object 13" descr=""/>
            <p:cNvSpPr/>
            <p:nvPr/>
          </p:nvSpPr>
          <p:spPr>
            <a:xfrm>
              <a:off x="15709329" y="434451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7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7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1848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6095478" y="4738544"/>
              <a:ext cx="702945" cy="685800"/>
            </a:xfrm>
            <a:custGeom>
              <a:avLst/>
              <a:gdLst/>
              <a:ahLst/>
              <a:cxnLst/>
              <a:rect l="l" t="t" r="r" b="b"/>
              <a:pathLst>
                <a:path w="702944" h="685800">
                  <a:moveTo>
                    <a:pt x="248617" y="685800"/>
                  </a:moveTo>
                  <a:lnTo>
                    <a:pt x="199567" y="679450"/>
                  </a:lnTo>
                  <a:lnTo>
                    <a:pt x="155495" y="661670"/>
                  </a:lnTo>
                  <a:lnTo>
                    <a:pt x="118159" y="632460"/>
                  </a:lnTo>
                  <a:lnTo>
                    <a:pt x="89314" y="594360"/>
                  </a:lnTo>
                  <a:lnTo>
                    <a:pt x="70719" y="551180"/>
                  </a:lnTo>
                  <a:lnTo>
                    <a:pt x="64300" y="502920"/>
                  </a:lnTo>
                  <a:lnTo>
                    <a:pt x="64179" y="500380"/>
                  </a:lnTo>
                  <a:lnTo>
                    <a:pt x="64371" y="495300"/>
                  </a:lnTo>
                  <a:lnTo>
                    <a:pt x="64467" y="492760"/>
                  </a:lnTo>
                  <a:lnTo>
                    <a:pt x="64563" y="490220"/>
                  </a:lnTo>
                  <a:lnTo>
                    <a:pt x="64611" y="488950"/>
                  </a:lnTo>
                  <a:lnTo>
                    <a:pt x="65997" y="476250"/>
                  </a:lnTo>
                  <a:lnTo>
                    <a:pt x="68207" y="463550"/>
                  </a:lnTo>
                  <a:lnTo>
                    <a:pt x="71159" y="450850"/>
                  </a:lnTo>
                  <a:lnTo>
                    <a:pt x="41880" y="422910"/>
                  </a:lnTo>
                  <a:lnTo>
                    <a:pt x="19436" y="388620"/>
                  </a:lnTo>
                  <a:lnTo>
                    <a:pt x="5065" y="349250"/>
                  </a:lnTo>
                  <a:lnTo>
                    <a:pt x="0" y="306070"/>
                  </a:lnTo>
                  <a:lnTo>
                    <a:pt x="6312" y="257810"/>
                  </a:lnTo>
                  <a:lnTo>
                    <a:pt x="24142" y="214630"/>
                  </a:lnTo>
                  <a:lnTo>
                    <a:pt x="51831" y="177800"/>
                  </a:lnTo>
                  <a:lnTo>
                    <a:pt x="87720" y="149860"/>
                  </a:lnTo>
                  <a:lnTo>
                    <a:pt x="130149" y="130810"/>
                  </a:lnTo>
                  <a:lnTo>
                    <a:pt x="177458" y="121920"/>
                  </a:lnTo>
                  <a:lnTo>
                    <a:pt x="197657" y="81280"/>
                  </a:lnTo>
                  <a:lnTo>
                    <a:pt x="226669" y="48260"/>
                  </a:lnTo>
                  <a:lnTo>
                    <a:pt x="262976" y="21590"/>
                  </a:lnTo>
                  <a:lnTo>
                    <a:pt x="305060" y="5080"/>
                  </a:lnTo>
                  <a:lnTo>
                    <a:pt x="351403" y="0"/>
                  </a:lnTo>
                  <a:lnTo>
                    <a:pt x="397746" y="5080"/>
                  </a:lnTo>
                  <a:lnTo>
                    <a:pt x="439830" y="21590"/>
                  </a:lnTo>
                  <a:lnTo>
                    <a:pt x="460577" y="36830"/>
                  </a:lnTo>
                  <a:lnTo>
                    <a:pt x="352281" y="36830"/>
                  </a:lnTo>
                  <a:lnTo>
                    <a:pt x="308795" y="43180"/>
                  </a:lnTo>
                  <a:lnTo>
                    <a:pt x="270580" y="60960"/>
                  </a:lnTo>
                  <a:lnTo>
                    <a:pt x="239613" y="88900"/>
                  </a:lnTo>
                  <a:lnTo>
                    <a:pt x="217869" y="124460"/>
                  </a:lnTo>
                  <a:lnTo>
                    <a:pt x="260614" y="138430"/>
                  </a:lnTo>
                  <a:lnTo>
                    <a:pt x="296162" y="160020"/>
                  </a:lnTo>
                  <a:lnTo>
                    <a:pt x="169551" y="160020"/>
                  </a:lnTo>
                  <a:lnTo>
                    <a:pt x="127938" y="171450"/>
                  </a:lnTo>
                  <a:lnTo>
                    <a:pt x="91976" y="193040"/>
                  </a:lnTo>
                  <a:lnTo>
                    <a:pt x="63730" y="224790"/>
                  </a:lnTo>
                  <a:lnTo>
                    <a:pt x="45267" y="262890"/>
                  </a:lnTo>
                  <a:lnTo>
                    <a:pt x="38654" y="306070"/>
                  </a:lnTo>
                  <a:lnTo>
                    <a:pt x="41989" y="337820"/>
                  </a:lnTo>
                  <a:lnTo>
                    <a:pt x="51502" y="367030"/>
                  </a:lnTo>
                  <a:lnTo>
                    <a:pt x="66450" y="393700"/>
                  </a:lnTo>
                  <a:lnTo>
                    <a:pt x="86093" y="415290"/>
                  </a:lnTo>
                  <a:lnTo>
                    <a:pt x="133515" y="415290"/>
                  </a:lnTo>
                  <a:lnTo>
                    <a:pt x="118598" y="436880"/>
                  </a:lnTo>
                  <a:lnTo>
                    <a:pt x="134233" y="444500"/>
                  </a:lnTo>
                  <a:lnTo>
                    <a:pt x="150773" y="449580"/>
                  </a:lnTo>
                  <a:lnTo>
                    <a:pt x="168138" y="452120"/>
                  </a:lnTo>
                  <a:lnTo>
                    <a:pt x="186243" y="453390"/>
                  </a:lnTo>
                  <a:lnTo>
                    <a:pt x="316861" y="453390"/>
                  </a:lnTo>
                  <a:lnTo>
                    <a:pt x="312551" y="467360"/>
                  </a:lnTo>
                  <a:lnTo>
                    <a:pt x="274094" y="467360"/>
                  </a:lnTo>
                  <a:lnTo>
                    <a:pt x="263888" y="472440"/>
                  </a:lnTo>
                  <a:lnTo>
                    <a:pt x="105420" y="472440"/>
                  </a:lnTo>
                  <a:lnTo>
                    <a:pt x="101966" y="500380"/>
                  </a:lnTo>
                  <a:lnTo>
                    <a:pt x="101906" y="502920"/>
                  </a:lnTo>
                  <a:lnTo>
                    <a:pt x="109405" y="548640"/>
                  </a:lnTo>
                  <a:lnTo>
                    <a:pt x="130272" y="589280"/>
                  </a:lnTo>
                  <a:lnTo>
                    <a:pt x="162060" y="621030"/>
                  </a:lnTo>
                  <a:lnTo>
                    <a:pt x="202323" y="642620"/>
                  </a:lnTo>
                  <a:lnTo>
                    <a:pt x="248617" y="650240"/>
                  </a:lnTo>
                  <a:lnTo>
                    <a:pt x="559190" y="650240"/>
                  </a:lnTo>
                  <a:lnTo>
                    <a:pt x="554098" y="654050"/>
                  </a:lnTo>
                  <a:lnTo>
                    <a:pt x="352281" y="654050"/>
                  </a:lnTo>
                  <a:lnTo>
                    <a:pt x="329289" y="668020"/>
                  </a:lnTo>
                  <a:lnTo>
                    <a:pt x="304073" y="678180"/>
                  </a:lnTo>
                  <a:lnTo>
                    <a:pt x="277045" y="684530"/>
                  </a:lnTo>
                  <a:lnTo>
                    <a:pt x="248617" y="685800"/>
                  </a:lnTo>
                  <a:close/>
                </a:path>
                <a:path w="702944" h="685800">
                  <a:moveTo>
                    <a:pt x="396377" y="228600"/>
                  </a:moveTo>
                  <a:lnTo>
                    <a:pt x="352281" y="228600"/>
                  </a:lnTo>
                  <a:lnTo>
                    <a:pt x="375260" y="191770"/>
                  </a:lnTo>
                  <a:lnTo>
                    <a:pt x="406309" y="161290"/>
                  </a:lnTo>
                  <a:lnTo>
                    <a:pt x="443948" y="138430"/>
                  </a:lnTo>
                  <a:lnTo>
                    <a:pt x="486693" y="124460"/>
                  </a:lnTo>
                  <a:lnTo>
                    <a:pt x="464950" y="88900"/>
                  </a:lnTo>
                  <a:lnTo>
                    <a:pt x="433982" y="60960"/>
                  </a:lnTo>
                  <a:lnTo>
                    <a:pt x="395767" y="43180"/>
                  </a:lnTo>
                  <a:lnTo>
                    <a:pt x="352281" y="36830"/>
                  </a:lnTo>
                  <a:lnTo>
                    <a:pt x="460577" y="36830"/>
                  </a:lnTo>
                  <a:lnTo>
                    <a:pt x="476137" y="48260"/>
                  </a:lnTo>
                  <a:lnTo>
                    <a:pt x="505149" y="82550"/>
                  </a:lnTo>
                  <a:lnTo>
                    <a:pt x="525347" y="121920"/>
                  </a:lnTo>
                  <a:lnTo>
                    <a:pt x="572656" y="130810"/>
                  </a:lnTo>
                  <a:lnTo>
                    <a:pt x="615085" y="149860"/>
                  </a:lnTo>
                  <a:lnTo>
                    <a:pt x="626504" y="158750"/>
                  </a:lnTo>
                  <a:lnTo>
                    <a:pt x="534132" y="158750"/>
                  </a:lnTo>
                  <a:lnTo>
                    <a:pt x="534403" y="161290"/>
                  </a:lnTo>
                  <a:lnTo>
                    <a:pt x="497235" y="161290"/>
                  </a:lnTo>
                  <a:lnTo>
                    <a:pt x="447585" y="177800"/>
                  </a:lnTo>
                  <a:lnTo>
                    <a:pt x="407737" y="209550"/>
                  </a:lnTo>
                  <a:lnTo>
                    <a:pt x="396377" y="228600"/>
                  </a:lnTo>
                  <a:close/>
                </a:path>
                <a:path w="702944" h="685800">
                  <a:moveTo>
                    <a:pt x="666274" y="414020"/>
                  </a:moveTo>
                  <a:lnTo>
                    <a:pt x="616712" y="414020"/>
                  </a:lnTo>
                  <a:lnTo>
                    <a:pt x="636863" y="391160"/>
                  </a:lnTo>
                  <a:lnTo>
                    <a:pt x="652072" y="365760"/>
                  </a:lnTo>
                  <a:lnTo>
                    <a:pt x="661681" y="336550"/>
                  </a:lnTo>
                  <a:lnTo>
                    <a:pt x="665030" y="304800"/>
                  </a:lnTo>
                  <a:lnTo>
                    <a:pt x="658501" y="261620"/>
                  </a:lnTo>
                  <a:lnTo>
                    <a:pt x="640207" y="223520"/>
                  </a:lnTo>
                  <a:lnTo>
                    <a:pt x="612087" y="191770"/>
                  </a:lnTo>
                  <a:lnTo>
                    <a:pt x="576083" y="170180"/>
                  </a:lnTo>
                  <a:lnTo>
                    <a:pt x="534132" y="158750"/>
                  </a:lnTo>
                  <a:lnTo>
                    <a:pt x="626504" y="158750"/>
                  </a:lnTo>
                  <a:lnTo>
                    <a:pt x="650974" y="177800"/>
                  </a:lnTo>
                  <a:lnTo>
                    <a:pt x="678663" y="214630"/>
                  </a:lnTo>
                  <a:lnTo>
                    <a:pt x="696493" y="257810"/>
                  </a:lnTo>
                  <a:lnTo>
                    <a:pt x="702806" y="306070"/>
                  </a:lnTo>
                  <a:lnTo>
                    <a:pt x="697864" y="349250"/>
                  </a:lnTo>
                  <a:lnTo>
                    <a:pt x="683698" y="387350"/>
                  </a:lnTo>
                  <a:lnTo>
                    <a:pt x="666274" y="414020"/>
                  </a:lnTo>
                  <a:close/>
                </a:path>
                <a:path w="702944" h="685800">
                  <a:moveTo>
                    <a:pt x="133515" y="415290"/>
                  </a:moveTo>
                  <a:lnTo>
                    <a:pt x="86093" y="415290"/>
                  </a:lnTo>
                  <a:lnTo>
                    <a:pt x="111405" y="379730"/>
                  </a:lnTo>
                  <a:lnTo>
                    <a:pt x="144294" y="350520"/>
                  </a:lnTo>
                  <a:lnTo>
                    <a:pt x="183443" y="330200"/>
                  </a:lnTo>
                  <a:lnTo>
                    <a:pt x="227533" y="320040"/>
                  </a:lnTo>
                  <a:lnTo>
                    <a:pt x="202633" y="292100"/>
                  </a:lnTo>
                  <a:lnTo>
                    <a:pt x="183827" y="259080"/>
                  </a:lnTo>
                  <a:lnTo>
                    <a:pt x="171940" y="223520"/>
                  </a:lnTo>
                  <a:lnTo>
                    <a:pt x="167794" y="184150"/>
                  </a:lnTo>
                  <a:lnTo>
                    <a:pt x="167794" y="176530"/>
                  </a:lnTo>
                  <a:lnTo>
                    <a:pt x="169551" y="160020"/>
                  </a:lnTo>
                  <a:lnTo>
                    <a:pt x="296162" y="160020"/>
                  </a:lnTo>
                  <a:lnTo>
                    <a:pt x="298253" y="161290"/>
                  </a:lnTo>
                  <a:lnTo>
                    <a:pt x="207327" y="161290"/>
                  </a:lnTo>
                  <a:lnTo>
                    <a:pt x="205570" y="167640"/>
                  </a:lnTo>
                  <a:lnTo>
                    <a:pt x="215193" y="236220"/>
                  </a:lnTo>
                  <a:lnTo>
                    <a:pt x="241699" y="280670"/>
                  </a:lnTo>
                  <a:lnTo>
                    <a:pt x="281548" y="312420"/>
                  </a:lnTo>
                  <a:lnTo>
                    <a:pt x="331197" y="328930"/>
                  </a:lnTo>
                  <a:lnTo>
                    <a:pt x="521092" y="328930"/>
                  </a:lnTo>
                  <a:lnTo>
                    <a:pt x="560048" y="350520"/>
                  </a:lnTo>
                  <a:lnTo>
                    <a:pt x="564462" y="354330"/>
                  </a:lnTo>
                  <a:lnTo>
                    <a:pt x="455067" y="354330"/>
                  </a:lnTo>
                  <a:lnTo>
                    <a:pt x="436961" y="355600"/>
                  </a:lnTo>
                  <a:lnTo>
                    <a:pt x="250374" y="355600"/>
                  </a:lnTo>
                  <a:lnTo>
                    <a:pt x="208782" y="360680"/>
                  </a:lnTo>
                  <a:lnTo>
                    <a:pt x="171967" y="378460"/>
                  </a:lnTo>
                  <a:lnTo>
                    <a:pt x="141412" y="403860"/>
                  </a:lnTo>
                  <a:lnTo>
                    <a:pt x="133515" y="415290"/>
                  </a:lnTo>
                  <a:close/>
                </a:path>
                <a:path w="702944" h="685800">
                  <a:moveTo>
                    <a:pt x="373365" y="328930"/>
                  </a:moveTo>
                  <a:lnTo>
                    <a:pt x="331197" y="328930"/>
                  </a:lnTo>
                  <a:lnTo>
                    <a:pt x="332954" y="313690"/>
                  </a:lnTo>
                  <a:lnTo>
                    <a:pt x="332954" y="306070"/>
                  </a:lnTo>
                  <a:lnTo>
                    <a:pt x="323332" y="254000"/>
                  </a:lnTo>
                  <a:lnTo>
                    <a:pt x="296825" y="209550"/>
                  </a:lnTo>
                  <a:lnTo>
                    <a:pt x="256977" y="177800"/>
                  </a:lnTo>
                  <a:lnTo>
                    <a:pt x="207327" y="161290"/>
                  </a:lnTo>
                  <a:lnTo>
                    <a:pt x="298253" y="161290"/>
                  </a:lnTo>
                  <a:lnTo>
                    <a:pt x="329303" y="191770"/>
                  </a:lnTo>
                  <a:lnTo>
                    <a:pt x="352281" y="228600"/>
                  </a:lnTo>
                  <a:lnTo>
                    <a:pt x="396377" y="228600"/>
                  </a:lnTo>
                  <a:lnTo>
                    <a:pt x="381231" y="254000"/>
                  </a:lnTo>
                  <a:lnTo>
                    <a:pt x="371608" y="306070"/>
                  </a:lnTo>
                  <a:lnTo>
                    <a:pt x="371608" y="313690"/>
                  </a:lnTo>
                  <a:lnTo>
                    <a:pt x="373365" y="328930"/>
                  </a:lnTo>
                  <a:close/>
                </a:path>
                <a:path w="702944" h="685800">
                  <a:moveTo>
                    <a:pt x="521092" y="328930"/>
                  </a:moveTo>
                  <a:lnTo>
                    <a:pt x="373365" y="328930"/>
                  </a:lnTo>
                  <a:lnTo>
                    <a:pt x="423015" y="312420"/>
                  </a:lnTo>
                  <a:lnTo>
                    <a:pt x="462863" y="280670"/>
                  </a:lnTo>
                  <a:lnTo>
                    <a:pt x="489370" y="236220"/>
                  </a:lnTo>
                  <a:lnTo>
                    <a:pt x="498992" y="184150"/>
                  </a:lnTo>
                  <a:lnTo>
                    <a:pt x="498866" y="175260"/>
                  </a:lnTo>
                  <a:lnTo>
                    <a:pt x="498113" y="167640"/>
                  </a:lnTo>
                  <a:lnTo>
                    <a:pt x="497235" y="161290"/>
                  </a:lnTo>
                  <a:lnTo>
                    <a:pt x="534403" y="161290"/>
                  </a:lnTo>
                  <a:lnTo>
                    <a:pt x="535889" y="175260"/>
                  </a:lnTo>
                  <a:lnTo>
                    <a:pt x="535889" y="182880"/>
                  </a:lnTo>
                  <a:lnTo>
                    <a:pt x="531758" y="222250"/>
                  </a:lnTo>
                  <a:lnTo>
                    <a:pt x="519966" y="257810"/>
                  </a:lnTo>
                  <a:lnTo>
                    <a:pt x="501422" y="290830"/>
                  </a:lnTo>
                  <a:lnTo>
                    <a:pt x="477029" y="318770"/>
                  </a:lnTo>
                  <a:lnTo>
                    <a:pt x="521092" y="328930"/>
                  </a:lnTo>
                  <a:close/>
                </a:path>
                <a:path w="702944" h="685800">
                  <a:moveTo>
                    <a:pt x="632532" y="453390"/>
                  </a:moveTo>
                  <a:lnTo>
                    <a:pt x="519198" y="453390"/>
                  </a:lnTo>
                  <a:lnTo>
                    <a:pt x="536933" y="452120"/>
                  </a:lnTo>
                  <a:lnTo>
                    <a:pt x="554338" y="449580"/>
                  </a:lnTo>
                  <a:lnTo>
                    <a:pt x="571085" y="444500"/>
                  </a:lnTo>
                  <a:lnTo>
                    <a:pt x="586843" y="436880"/>
                  </a:lnTo>
                  <a:lnTo>
                    <a:pt x="564400" y="402590"/>
                  </a:lnTo>
                  <a:lnTo>
                    <a:pt x="533803" y="377190"/>
                  </a:lnTo>
                  <a:lnTo>
                    <a:pt x="496782" y="360680"/>
                  </a:lnTo>
                  <a:lnTo>
                    <a:pt x="455067" y="354330"/>
                  </a:lnTo>
                  <a:lnTo>
                    <a:pt x="564462" y="354330"/>
                  </a:lnTo>
                  <a:lnTo>
                    <a:pt x="592416" y="378460"/>
                  </a:lnTo>
                  <a:lnTo>
                    <a:pt x="616712" y="414020"/>
                  </a:lnTo>
                  <a:lnTo>
                    <a:pt x="666274" y="414020"/>
                  </a:lnTo>
                  <a:lnTo>
                    <a:pt x="661296" y="421640"/>
                  </a:lnTo>
                  <a:lnTo>
                    <a:pt x="631647" y="449580"/>
                  </a:lnTo>
                  <a:lnTo>
                    <a:pt x="632532" y="453390"/>
                  </a:lnTo>
                  <a:close/>
                </a:path>
                <a:path w="702944" h="685800">
                  <a:moveTo>
                    <a:pt x="316861" y="453390"/>
                  </a:moveTo>
                  <a:lnTo>
                    <a:pt x="186243" y="453390"/>
                  </a:lnTo>
                  <a:lnTo>
                    <a:pt x="227327" y="447040"/>
                  </a:lnTo>
                  <a:lnTo>
                    <a:pt x="263881" y="430530"/>
                  </a:lnTo>
                  <a:lnTo>
                    <a:pt x="294341" y="405130"/>
                  </a:lnTo>
                  <a:lnTo>
                    <a:pt x="317141" y="372110"/>
                  </a:lnTo>
                  <a:lnTo>
                    <a:pt x="301396" y="364490"/>
                  </a:lnTo>
                  <a:lnTo>
                    <a:pt x="284746" y="359410"/>
                  </a:lnTo>
                  <a:lnTo>
                    <a:pt x="267601" y="356870"/>
                  </a:lnTo>
                  <a:lnTo>
                    <a:pt x="250374" y="355600"/>
                  </a:lnTo>
                  <a:lnTo>
                    <a:pt x="436961" y="355600"/>
                  </a:lnTo>
                  <a:lnTo>
                    <a:pt x="419597" y="358140"/>
                  </a:lnTo>
                  <a:lnTo>
                    <a:pt x="403056" y="364490"/>
                  </a:lnTo>
                  <a:lnTo>
                    <a:pt x="387421" y="370840"/>
                  </a:lnTo>
                  <a:lnTo>
                    <a:pt x="404046" y="396240"/>
                  </a:lnTo>
                  <a:lnTo>
                    <a:pt x="351403" y="396240"/>
                  </a:lnTo>
                  <a:lnTo>
                    <a:pt x="333558" y="419100"/>
                  </a:lnTo>
                  <a:lnTo>
                    <a:pt x="319996" y="443230"/>
                  </a:lnTo>
                  <a:lnTo>
                    <a:pt x="316861" y="453390"/>
                  </a:lnTo>
                  <a:close/>
                </a:path>
                <a:path w="702944" h="685800">
                  <a:moveTo>
                    <a:pt x="401289" y="605790"/>
                  </a:moveTo>
                  <a:lnTo>
                    <a:pt x="353160" y="605790"/>
                  </a:lnTo>
                  <a:lnTo>
                    <a:pt x="371004" y="584200"/>
                  </a:lnTo>
                  <a:lnTo>
                    <a:pt x="384566" y="560070"/>
                  </a:lnTo>
                  <a:lnTo>
                    <a:pt x="393187" y="532130"/>
                  </a:lnTo>
                  <a:lnTo>
                    <a:pt x="396081" y="502920"/>
                  </a:lnTo>
                  <a:lnTo>
                    <a:pt x="396207" y="501650"/>
                  </a:lnTo>
                  <a:lnTo>
                    <a:pt x="393036" y="471170"/>
                  </a:lnTo>
                  <a:lnTo>
                    <a:pt x="384017" y="443230"/>
                  </a:lnTo>
                  <a:lnTo>
                    <a:pt x="369892" y="417830"/>
                  </a:lnTo>
                  <a:lnTo>
                    <a:pt x="351403" y="396240"/>
                  </a:lnTo>
                  <a:lnTo>
                    <a:pt x="404046" y="396240"/>
                  </a:lnTo>
                  <a:lnTo>
                    <a:pt x="409865" y="405130"/>
                  </a:lnTo>
                  <a:lnTo>
                    <a:pt x="440461" y="430530"/>
                  </a:lnTo>
                  <a:lnTo>
                    <a:pt x="477482" y="447040"/>
                  </a:lnTo>
                  <a:lnTo>
                    <a:pt x="519198" y="453390"/>
                  </a:lnTo>
                  <a:lnTo>
                    <a:pt x="632532" y="453390"/>
                  </a:lnTo>
                  <a:lnTo>
                    <a:pt x="634598" y="462280"/>
                  </a:lnTo>
                  <a:lnTo>
                    <a:pt x="635482" y="467360"/>
                  </a:lnTo>
                  <a:lnTo>
                    <a:pt x="430468" y="467360"/>
                  </a:lnTo>
                  <a:lnTo>
                    <a:pt x="432129" y="474980"/>
                  </a:lnTo>
                  <a:lnTo>
                    <a:pt x="433214" y="483870"/>
                  </a:lnTo>
                  <a:lnTo>
                    <a:pt x="433804" y="492760"/>
                  </a:lnTo>
                  <a:lnTo>
                    <a:pt x="433857" y="502920"/>
                  </a:lnTo>
                  <a:lnTo>
                    <a:pt x="430468" y="537210"/>
                  </a:lnTo>
                  <a:lnTo>
                    <a:pt x="420366" y="571500"/>
                  </a:lnTo>
                  <a:lnTo>
                    <a:pt x="404333" y="601980"/>
                  </a:lnTo>
                  <a:lnTo>
                    <a:pt x="401289" y="605790"/>
                  </a:lnTo>
                  <a:close/>
                </a:path>
                <a:path w="702944" h="685800">
                  <a:moveTo>
                    <a:pt x="559190" y="650240"/>
                  </a:moveTo>
                  <a:lnTo>
                    <a:pt x="248617" y="650240"/>
                  </a:lnTo>
                  <a:lnTo>
                    <a:pt x="268178" y="648970"/>
                  </a:lnTo>
                  <a:lnTo>
                    <a:pt x="287162" y="645160"/>
                  </a:lnTo>
                  <a:lnTo>
                    <a:pt x="305322" y="638810"/>
                  </a:lnTo>
                  <a:lnTo>
                    <a:pt x="322412" y="629920"/>
                  </a:lnTo>
                  <a:lnTo>
                    <a:pt x="300971" y="603250"/>
                  </a:lnTo>
                  <a:lnTo>
                    <a:pt x="284636" y="572770"/>
                  </a:lnTo>
                  <a:lnTo>
                    <a:pt x="274231" y="538480"/>
                  </a:lnTo>
                  <a:lnTo>
                    <a:pt x="270706" y="502920"/>
                  </a:lnTo>
                  <a:lnTo>
                    <a:pt x="270623" y="500380"/>
                  </a:lnTo>
                  <a:lnTo>
                    <a:pt x="270796" y="495300"/>
                  </a:lnTo>
                  <a:lnTo>
                    <a:pt x="270882" y="492760"/>
                  </a:lnTo>
                  <a:lnTo>
                    <a:pt x="271109" y="490220"/>
                  </a:lnTo>
                  <a:lnTo>
                    <a:pt x="271223" y="488950"/>
                  </a:lnTo>
                  <a:lnTo>
                    <a:pt x="271337" y="487680"/>
                  </a:lnTo>
                  <a:lnTo>
                    <a:pt x="271451" y="486410"/>
                  </a:lnTo>
                  <a:lnTo>
                    <a:pt x="271564" y="485140"/>
                  </a:lnTo>
                  <a:lnTo>
                    <a:pt x="271678" y="483870"/>
                  </a:lnTo>
                  <a:lnTo>
                    <a:pt x="274094" y="467360"/>
                  </a:lnTo>
                  <a:lnTo>
                    <a:pt x="312551" y="467360"/>
                  </a:lnTo>
                  <a:lnTo>
                    <a:pt x="311376" y="471170"/>
                  </a:lnTo>
                  <a:lnTo>
                    <a:pt x="308356" y="500380"/>
                  </a:lnTo>
                  <a:lnTo>
                    <a:pt x="311527" y="530860"/>
                  </a:lnTo>
                  <a:lnTo>
                    <a:pt x="320545" y="558800"/>
                  </a:lnTo>
                  <a:lnTo>
                    <a:pt x="334670" y="584200"/>
                  </a:lnTo>
                  <a:lnTo>
                    <a:pt x="353160" y="605790"/>
                  </a:lnTo>
                  <a:lnTo>
                    <a:pt x="401289" y="605790"/>
                  </a:lnTo>
                  <a:lnTo>
                    <a:pt x="383029" y="628650"/>
                  </a:lnTo>
                  <a:lnTo>
                    <a:pt x="399981" y="636270"/>
                  </a:lnTo>
                  <a:lnTo>
                    <a:pt x="417840" y="642620"/>
                  </a:lnTo>
                  <a:lnTo>
                    <a:pt x="436522" y="646430"/>
                  </a:lnTo>
                  <a:lnTo>
                    <a:pt x="455945" y="647700"/>
                  </a:lnTo>
                  <a:lnTo>
                    <a:pt x="562584" y="647700"/>
                  </a:lnTo>
                  <a:lnTo>
                    <a:pt x="559190" y="650240"/>
                  </a:lnTo>
                  <a:close/>
                </a:path>
                <a:path w="702944" h="685800">
                  <a:moveTo>
                    <a:pt x="520076" y="488950"/>
                  </a:moveTo>
                  <a:lnTo>
                    <a:pt x="496068" y="487680"/>
                  </a:lnTo>
                  <a:lnTo>
                    <a:pt x="472966" y="483870"/>
                  </a:lnTo>
                  <a:lnTo>
                    <a:pt x="451017" y="476250"/>
                  </a:lnTo>
                  <a:lnTo>
                    <a:pt x="430468" y="467360"/>
                  </a:lnTo>
                  <a:lnTo>
                    <a:pt x="635482" y="467360"/>
                  </a:lnTo>
                  <a:lnTo>
                    <a:pt x="636145" y="471170"/>
                  </a:lnTo>
                  <a:lnTo>
                    <a:pt x="600020" y="471170"/>
                  </a:lnTo>
                  <a:lnTo>
                    <a:pt x="581599" y="478790"/>
                  </a:lnTo>
                  <a:lnTo>
                    <a:pt x="562025" y="485140"/>
                  </a:lnTo>
                  <a:lnTo>
                    <a:pt x="541462" y="487680"/>
                  </a:lnTo>
                  <a:lnTo>
                    <a:pt x="520076" y="488950"/>
                  </a:lnTo>
                  <a:close/>
                </a:path>
                <a:path w="702944" h="685800">
                  <a:moveTo>
                    <a:pt x="562584" y="647700"/>
                  </a:moveTo>
                  <a:lnTo>
                    <a:pt x="455945" y="647700"/>
                  </a:lnTo>
                  <a:lnTo>
                    <a:pt x="502239" y="640080"/>
                  </a:lnTo>
                  <a:lnTo>
                    <a:pt x="542503" y="619760"/>
                  </a:lnTo>
                  <a:lnTo>
                    <a:pt x="574291" y="588010"/>
                  </a:lnTo>
                  <a:lnTo>
                    <a:pt x="595157" y="547370"/>
                  </a:lnTo>
                  <a:lnTo>
                    <a:pt x="602656" y="500380"/>
                  </a:lnTo>
                  <a:lnTo>
                    <a:pt x="602425" y="495300"/>
                  </a:lnTo>
                  <a:lnTo>
                    <a:pt x="602368" y="494030"/>
                  </a:lnTo>
                  <a:lnTo>
                    <a:pt x="602018" y="490220"/>
                  </a:lnTo>
                  <a:lnTo>
                    <a:pt x="601901" y="488950"/>
                  </a:lnTo>
                  <a:lnTo>
                    <a:pt x="601784" y="487680"/>
                  </a:lnTo>
                  <a:lnTo>
                    <a:pt x="601668" y="486410"/>
                  </a:lnTo>
                  <a:lnTo>
                    <a:pt x="600803" y="478790"/>
                  </a:lnTo>
                  <a:lnTo>
                    <a:pt x="600020" y="471170"/>
                  </a:lnTo>
                  <a:lnTo>
                    <a:pt x="636145" y="471170"/>
                  </a:lnTo>
                  <a:lnTo>
                    <a:pt x="636808" y="474980"/>
                  </a:lnTo>
                  <a:lnTo>
                    <a:pt x="638194" y="487680"/>
                  </a:lnTo>
                  <a:lnTo>
                    <a:pt x="638675" y="500380"/>
                  </a:lnTo>
                  <a:lnTo>
                    <a:pt x="632086" y="548640"/>
                  </a:lnTo>
                  <a:lnTo>
                    <a:pt x="613491" y="593090"/>
                  </a:lnTo>
                  <a:lnTo>
                    <a:pt x="584646" y="631190"/>
                  </a:lnTo>
                  <a:lnTo>
                    <a:pt x="562584" y="647700"/>
                  </a:lnTo>
                  <a:close/>
                </a:path>
                <a:path w="702944" h="685800">
                  <a:moveTo>
                    <a:pt x="185365" y="490220"/>
                  </a:moveTo>
                  <a:lnTo>
                    <a:pt x="164102" y="488950"/>
                  </a:lnTo>
                  <a:lnTo>
                    <a:pt x="143745" y="485140"/>
                  </a:lnTo>
                  <a:lnTo>
                    <a:pt x="124212" y="480060"/>
                  </a:lnTo>
                  <a:lnTo>
                    <a:pt x="105420" y="472440"/>
                  </a:lnTo>
                  <a:lnTo>
                    <a:pt x="263888" y="472440"/>
                  </a:lnTo>
                  <a:lnTo>
                    <a:pt x="253682" y="477520"/>
                  </a:lnTo>
                  <a:lnTo>
                    <a:pt x="232035" y="485140"/>
                  </a:lnTo>
                  <a:lnTo>
                    <a:pt x="209235" y="488950"/>
                  </a:lnTo>
                  <a:lnTo>
                    <a:pt x="185365" y="490220"/>
                  </a:lnTo>
                  <a:close/>
                </a:path>
                <a:path w="702944" h="685800">
                  <a:moveTo>
                    <a:pt x="454188" y="684530"/>
                  </a:moveTo>
                  <a:lnTo>
                    <a:pt x="426405" y="681990"/>
                  </a:lnTo>
                  <a:lnTo>
                    <a:pt x="399940" y="676910"/>
                  </a:lnTo>
                  <a:lnTo>
                    <a:pt x="375122" y="666750"/>
                  </a:lnTo>
                  <a:lnTo>
                    <a:pt x="352281" y="654050"/>
                  </a:lnTo>
                  <a:lnTo>
                    <a:pt x="554098" y="654050"/>
                  </a:lnTo>
                  <a:lnTo>
                    <a:pt x="547310" y="659130"/>
                  </a:lnTo>
                  <a:lnTo>
                    <a:pt x="503238" y="678180"/>
                  </a:lnTo>
                  <a:lnTo>
                    <a:pt x="454188" y="6845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14065570" y="1028699"/>
            <a:ext cx="1475740" cy="1475740"/>
            <a:chOff x="14065570" y="1028699"/>
            <a:chExt cx="1475740" cy="1475740"/>
          </a:xfrm>
        </p:grpSpPr>
        <p:sp>
          <p:nvSpPr>
            <p:cNvPr id="16" name="object 16" descr=""/>
            <p:cNvSpPr/>
            <p:nvPr/>
          </p:nvSpPr>
          <p:spPr>
            <a:xfrm>
              <a:off x="14065570" y="102869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C41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4400670" y="1437702"/>
              <a:ext cx="805180" cy="657225"/>
            </a:xfrm>
            <a:custGeom>
              <a:avLst/>
              <a:gdLst/>
              <a:ahLst/>
              <a:cxnLst/>
              <a:rect l="l" t="t" r="r" b="b"/>
              <a:pathLst>
                <a:path w="805180" h="657225">
                  <a:moveTo>
                    <a:pt x="314236" y="191579"/>
                  </a:moveTo>
                  <a:lnTo>
                    <a:pt x="55511" y="42075"/>
                  </a:lnTo>
                  <a:lnTo>
                    <a:pt x="55511" y="525487"/>
                  </a:lnTo>
                  <a:lnTo>
                    <a:pt x="314236" y="603377"/>
                  </a:lnTo>
                  <a:lnTo>
                    <a:pt x="314236" y="191579"/>
                  </a:lnTo>
                  <a:close/>
                </a:path>
                <a:path w="805180" h="657225">
                  <a:moveTo>
                    <a:pt x="602488" y="42075"/>
                  </a:moveTo>
                  <a:lnTo>
                    <a:pt x="341985" y="192468"/>
                  </a:lnTo>
                  <a:lnTo>
                    <a:pt x="341985" y="603377"/>
                  </a:lnTo>
                  <a:lnTo>
                    <a:pt x="602488" y="524598"/>
                  </a:lnTo>
                  <a:lnTo>
                    <a:pt x="602488" y="42075"/>
                  </a:lnTo>
                  <a:close/>
                </a:path>
                <a:path w="805180" h="657225">
                  <a:moveTo>
                    <a:pt x="657999" y="63563"/>
                  </a:moveTo>
                  <a:lnTo>
                    <a:pt x="630250" y="41173"/>
                  </a:lnTo>
                  <a:lnTo>
                    <a:pt x="630250" y="538022"/>
                  </a:lnTo>
                  <a:lnTo>
                    <a:pt x="342874" y="631126"/>
                  </a:lnTo>
                  <a:lnTo>
                    <a:pt x="314236" y="631126"/>
                  </a:lnTo>
                  <a:lnTo>
                    <a:pt x="27762" y="551459"/>
                  </a:lnTo>
                  <a:lnTo>
                    <a:pt x="27762" y="41173"/>
                  </a:lnTo>
                  <a:lnTo>
                    <a:pt x="0" y="63563"/>
                  </a:lnTo>
                  <a:lnTo>
                    <a:pt x="0" y="570255"/>
                  </a:lnTo>
                  <a:lnTo>
                    <a:pt x="312445" y="657098"/>
                  </a:lnTo>
                  <a:lnTo>
                    <a:pt x="344665" y="657098"/>
                  </a:lnTo>
                  <a:lnTo>
                    <a:pt x="632040" y="565785"/>
                  </a:lnTo>
                  <a:lnTo>
                    <a:pt x="657999" y="557720"/>
                  </a:lnTo>
                  <a:lnTo>
                    <a:pt x="657999" y="63563"/>
                  </a:lnTo>
                  <a:close/>
                </a:path>
                <a:path w="805180" h="657225">
                  <a:moveTo>
                    <a:pt x="804811" y="86829"/>
                  </a:moveTo>
                  <a:lnTo>
                    <a:pt x="743940" y="86829"/>
                  </a:lnTo>
                  <a:lnTo>
                    <a:pt x="743940" y="516547"/>
                  </a:lnTo>
                  <a:lnTo>
                    <a:pt x="774369" y="623074"/>
                  </a:lnTo>
                  <a:lnTo>
                    <a:pt x="804811" y="516547"/>
                  </a:lnTo>
                  <a:lnTo>
                    <a:pt x="804811" y="86829"/>
                  </a:lnTo>
                  <a:close/>
                </a:path>
                <a:path w="805180" h="657225">
                  <a:moveTo>
                    <a:pt x="804811" y="30429"/>
                  </a:moveTo>
                  <a:lnTo>
                    <a:pt x="802449" y="18503"/>
                  </a:lnTo>
                  <a:lnTo>
                    <a:pt x="795972" y="8839"/>
                  </a:lnTo>
                  <a:lnTo>
                    <a:pt x="786307" y="2362"/>
                  </a:lnTo>
                  <a:lnTo>
                    <a:pt x="774369" y="0"/>
                  </a:lnTo>
                  <a:lnTo>
                    <a:pt x="762444" y="2362"/>
                  </a:lnTo>
                  <a:lnTo>
                    <a:pt x="752779" y="8839"/>
                  </a:lnTo>
                  <a:lnTo>
                    <a:pt x="746302" y="18503"/>
                  </a:lnTo>
                  <a:lnTo>
                    <a:pt x="743940" y="30429"/>
                  </a:lnTo>
                  <a:lnTo>
                    <a:pt x="743940" y="63563"/>
                  </a:lnTo>
                  <a:lnTo>
                    <a:pt x="804811" y="63563"/>
                  </a:lnTo>
                  <a:lnTo>
                    <a:pt x="804811" y="30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14065570" y="4344519"/>
            <a:ext cx="1475740" cy="1475740"/>
            <a:chOff x="14065570" y="4344519"/>
            <a:chExt cx="1475740" cy="1475740"/>
          </a:xfrm>
        </p:grpSpPr>
        <p:sp>
          <p:nvSpPr>
            <p:cNvPr id="19" name="object 19" descr=""/>
            <p:cNvSpPr/>
            <p:nvPr/>
          </p:nvSpPr>
          <p:spPr>
            <a:xfrm>
              <a:off x="14065570" y="434451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7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7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DD12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381695" y="4661140"/>
              <a:ext cx="843280" cy="842010"/>
            </a:xfrm>
            <a:custGeom>
              <a:avLst/>
              <a:gdLst/>
              <a:ahLst/>
              <a:cxnLst/>
              <a:rect l="l" t="t" r="r" b="b"/>
              <a:pathLst>
                <a:path w="843280" h="842010">
                  <a:moveTo>
                    <a:pt x="149711" y="571085"/>
                  </a:moveTo>
                  <a:lnTo>
                    <a:pt x="0" y="420382"/>
                  </a:lnTo>
                  <a:lnTo>
                    <a:pt x="149711" y="270670"/>
                  </a:lnTo>
                  <a:lnTo>
                    <a:pt x="149711" y="571085"/>
                  </a:lnTo>
                  <a:close/>
                </a:path>
                <a:path w="843280" h="842010">
                  <a:moveTo>
                    <a:pt x="693036" y="571085"/>
                  </a:moveTo>
                  <a:lnTo>
                    <a:pt x="693036" y="270670"/>
                  </a:lnTo>
                  <a:lnTo>
                    <a:pt x="842747" y="420382"/>
                  </a:lnTo>
                  <a:lnTo>
                    <a:pt x="693036" y="571085"/>
                  </a:lnTo>
                  <a:close/>
                </a:path>
                <a:path w="843280" h="842010">
                  <a:moveTo>
                    <a:pt x="572077" y="149711"/>
                  </a:moveTo>
                  <a:lnTo>
                    <a:pt x="271662" y="149711"/>
                  </a:lnTo>
                  <a:lnTo>
                    <a:pt x="421373" y="0"/>
                  </a:lnTo>
                  <a:lnTo>
                    <a:pt x="572077" y="149711"/>
                  </a:lnTo>
                  <a:close/>
                </a:path>
                <a:path w="843280" h="842010">
                  <a:moveTo>
                    <a:pt x="421373" y="841756"/>
                  </a:moveTo>
                  <a:lnTo>
                    <a:pt x="271662" y="692044"/>
                  </a:lnTo>
                  <a:lnTo>
                    <a:pt x="572077" y="692044"/>
                  </a:lnTo>
                  <a:lnTo>
                    <a:pt x="421373" y="841756"/>
                  </a:lnTo>
                  <a:close/>
                </a:path>
                <a:path w="843280" h="842010">
                  <a:moveTo>
                    <a:pt x="584966" y="370809"/>
                  </a:moveTo>
                  <a:lnTo>
                    <a:pt x="258773" y="370809"/>
                  </a:lnTo>
                  <a:lnTo>
                    <a:pt x="258773" y="280585"/>
                  </a:lnTo>
                  <a:lnTo>
                    <a:pt x="584966" y="280585"/>
                  </a:lnTo>
                  <a:lnTo>
                    <a:pt x="584966" y="370809"/>
                  </a:lnTo>
                  <a:close/>
                </a:path>
                <a:path w="843280" h="842010">
                  <a:moveTo>
                    <a:pt x="584966" y="561170"/>
                  </a:moveTo>
                  <a:lnTo>
                    <a:pt x="258773" y="561170"/>
                  </a:lnTo>
                  <a:lnTo>
                    <a:pt x="258773" y="466981"/>
                  </a:lnTo>
                  <a:lnTo>
                    <a:pt x="584966" y="466981"/>
                  </a:lnTo>
                  <a:lnTo>
                    <a:pt x="584966" y="561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0" y="8574387"/>
            <a:ext cx="18288000" cy="1713230"/>
            <a:chOff x="0" y="8574387"/>
            <a:chExt cx="18288000" cy="1713230"/>
          </a:xfrm>
        </p:grpSpPr>
        <p:sp>
          <p:nvSpPr>
            <p:cNvPr id="22" name="object 22" descr=""/>
            <p:cNvSpPr/>
            <p:nvPr/>
          </p:nvSpPr>
          <p:spPr>
            <a:xfrm>
              <a:off x="0" y="8595692"/>
              <a:ext cx="18288000" cy="1691639"/>
            </a:xfrm>
            <a:custGeom>
              <a:avLst/>
              <a:gdLst/>
              <a:ahLst/>
              <a:cxnLst/>
              <a:rect l="l" t="t" r="r" b="b"/>
              <a:pathLst>
                <a:path w="18288000" h="1691640">
                  <a:moveTo>
                    <a:pt x="18287998" y="1691307"/>
                  </a:moveTo>
                  <a:lnTo>
                    <a:pt x="0" y="1691307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91307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82421" y="8574392"/>
              <a:ext cx="17606010" cy="1713230"/>
            </a:xfrm>
            <a:custGeom>
              <a:avLst/>
              <a:gdLst/>
              <a:ahLst/>
              <a:cxnLst/>
              <a:rect l="l" t="t" r="r" b="b"/>
              <a:pathLst>
                <a:path w="17606010" h="1713229">
                  <a:moveTo>
                    <a:pt x="1663598" y="1675384"/>
                  </a:moveTo>
                  <a:lnTo>
                    <a:pt x="1662912" y="1627187"/>
                  </a:lnTo>
                  <a:lnTo>
                    <a:pt x="1660880" y="1579333"/>
                  </a:lnTo>
                  <a:lnTo>
                    <a:pt x="1657489" y="1531835"/>
                  </a:lnTo>
                  <a:lnTo>
                    <a:pt x="1652790" y="1484718"/>
                  </a:lnTo>
                  <a:lnTo>
                    <a:pt x="1646796" y="1437995"/>
                  </a:lnTo>
                  <a:lnTo>
                    <a:pt x="1639506" y="1391691"/>
                  </a:lnTo>
                  <a:lnTo>
                    <a:pt x="1630959" y="1345806"/>
                  </a:lnTo>
                  <a:lnTo>
                    <a:pt x="1621167" y="1300378"/>
                  </a:lnTo>
                  <a:lnTo>
                    <a:pt x="1610144" y="1255433"/>
                  </a:lnTo>
                  <a:lnTo>
                    <a:pt x="1597914" y="1210957"/>
                  </a:lnTo>
                  <a:lnTo>
                    <a:pt x="1584490" y="1166990"/>
                  </a:lnTo>
                  <a:lnTo>
                    <a:pt x="1569897" y="1123556"/>
                  </a:lnTo>
                  <a:lnTo>
                    <a:pt x="1554149" y="1080655"/>
                  </a:lnTo>
                  <a:lnTo>
                    <a:pt x="1537258" y="1038326"/>
                  </a:lnTo>
                  <a:lnTo>
                    <a:pt x="1519262" y="996569"/>
                  </a:lnTo>
                  <a:lnTo>
                    <a:pt x="1500162" y="955421"/>
                  </a:lnTo>
                  <a:lnTo>
                    <a:pt x="1479994" y="914882"/>
                  </a:lnTo>
                  <a:lnTo>
                    <a:pt x="1458747" y="874979"/>
                  </a:lnTo>
                  <a:lnTo>
                    <a:pt x="1436471" y="835723"/>
                  </a:lnTo>
                  <a:lnTo>
                    <a:pt x="1413167" y="797153"/>
                  </a:lnTo>
                  <a:lnTo>
                    <a:pt x="1388859" y="759269"/>
                  </a:lnTo>
                  <a:lnTo>
                    <a:pt x="1363560" y="722096"/>
                  </a:lnTo>
                  <a:lnTo>
                    <a:pt x="1337297" y="685647"/>
                  </a:lnTo>
                  <a:lnTo>
                    <a:pt x="1310081" y="649947"/>
                  </a:lnTo>
                  <a:lnTo>
                    <a:pt x="1281938" y="615010"/>
                  </a:lnTo>
                  <a:lnTo>
                    <a:pt x="1252867" y="580859"/>
                  </a:lnTo>
                  <a:lnTo>
                    <a:pt x="1222921" y="547509"/>
                  </a:lnTo>
                  <a:lnTo>
                    <a:pt x="1192085" y="514985"/>
                  </a:lnTo>
                  <a:lnTo>
                    <a:pt x="1160399" y="483298"/>
                  </a:lnTo>
                  <a:lnTo>
                    <a:pt x="1127874" y="452462"/>
                  </a:lnTo>
                  <a:lnTo>
                    <a:pt x="1094524" y="422516"/>
                  </a:lnTo>
                  <a:lnTo>
                    <a:pt x="1060373" y="393446"/>
                  </a:lnTo>
                  <a:lnTo>
                    <a:pt x="1025436" y="365302"/>
                  </a:lnTo>
                  <a:lnTo>
                    <a:pt x="989736" y="338086"/>
                  </a:lnTo>
                  <a:lnTo>
                    <a:pt x="953287" y="311823"/>
                  </a:lnTo>
                  <a:lnTo>
                    <a:pt x="916114" y="286524"/>
                  </a:lnTo>
                  <a:lnTo>
                    <a:pt x="878230" y="262216"/>
                  </a:lnTo>
                  <a:lnTo>
                    <a:pt x="839660" y="238912"/>
                  </a:lnTo>
                  <a:lnTo>
                    <a:pt x="800404" y="216636"/>
                  </a:lnTo>
                  <a:lnTo>
                    <a:pt x="760501" y="195389"/>
                  </a:lnTo>
                  <a:lnTo>
                    <a:pt x="719963" y="175221"/>
                  </a:lnTo>
                  <a:lnTo>
                    <a:pt x="678815" y="156121"/>
                  </a:lnTo>
                  <a:lnTo>
                    <a:pt x="637057" y="138125"/>
                  </a:lnTo>
                  <a:lnTo>
                    <a:pt x="594728" y="121234"/>
                  </a:lnTo>
                  <a:lnTo>
                    <a:pt x="551827" y="105486"/>
                  </a:lnTo>
                  <a:lnTo>
                    <a:pt x="508393" y="90893"/>
                  </a:lnTo>
                  <a:lnTo>
                    <a:pt x="464426" y="77470"/>
                  </a:lnTo>
                  <a:lnTo>
                    <a:pt x="419963" y="65239"/>
                  </a:lnTo>
                  <a:lnTo>
                    <a:pt x="375005" y="54216"/>
                  </a:lnTo>
                  <a:lnTo>
                    <a:pt x="329577" y="44424"/>
                  </a:lnTo>
                  <a:lnTo>
                    <a:pt x="283692" y="35877"/>
                  </a:lnTo>
                  <a:lnTo>
                    <a:pt x="237388" y="28587"/>
                  </a:lnTo>
                  <a:lnTo>
                    <a:pt x="190665" y="22593"/>
                  </a:lnTo>
                  <a:lnTo>
                    <a:pt x="143548" y="17881"/>
                  </a:lnTo>
                  <a:lnTo>
                    <a:pt x="96050" y="14503"/>
                  </a:lnTo>
                  <a:lnTo>
                    <a:pt x="48196" y="12471"/>
                  </a:lnTo>
                  <a:lnTo>
                    <a:pt x="0" y="11785"/>
                  </a:lnTo>
                  <a:lnTo>
                    <a:pt x="0" y="752589"/>
                  </a:lnTo>
                  <a:lnTo>
                    <a:pt x="47485" y="753783"/>
                  </a:lnTo>
                  <a:lnTo>
                    <a:pt x="94361" y="757351"/>
                  </a:lnTo>
                  <a:lnTo>
                    <a:pt x="140538" y="763219"/>
                  </a:lnTo>
                  <a:lnTo>
                    <a:pt x="185978" y="771334"/>
                  </a:lnTo>
                  <a:lnTo>
                    <a:pt x="230632" y="781634"/>
                  </a:lnTo>
                  <a:lnTo>
                    <a:pt x="274421" y="794067"/>
                  </a:lnTo>
                  <a:lnTo>
                    <a:pt x="317296" y="808583"/>
                  </a:lnTo>
                  <a:lnTo>
                    <a:pt x="359194" y="825106"/>
                  </a:lnTo>
                  <a:lnTo>
                    <a:pt x="400075" y="843584"/>
                  </a:lnTo>
                  <a:lnTo>
                    <a:pt x="439864" y="863955"/>
                  </a:lnTo>
                  <a:lnTo>
                    <a:pt x="478510" y="886180"/>
                  </a:lnTo>
                  <a:lnTo>
                    <a:pt x="515950" y="910183"/>
                  </a:lnTo>
                  <a:lnTo>
                    <a:pt x="552132" y="935913"/>
                  </a:lnTo>
                  <a:lnTo>
                    <a:pt x="586994" y="963307"/>
                  </a:lnTo>
                  <a:lnTo>
                    <a:pt x="620471" y="992314"/>
                  </a:lnTo>
                  <a:lnTo>
                    <a:pt x="652526" y="1022870"/>
                  </a:lnTo>
                  <a:lnTo>
                    <a:pt x="683082" y="1054912"/>
                  </a:lnTo>
                  <a:lnTo>
                    <a:pt x="712089" y="1088402"/>
                  </a:lnTo>
                  <a:lnTo>
                    <a:pt x="739482" y="1123264"/>
                  </a:lnTo>
                  <a:lnTo>
                    <a:pt x="765213" y="1159433"/>
                  </a:lnTo>
                  <a:lnTo>
                    <a:pt x="789216" y="1196873"/>
                  </a:lnTo>
                  <a:lnTo>
                    <a:pt x="811428" y="1235519"/>
                  </a:lnTo>
                  <a:lnTo>
                    <a:pt x="831811" y="1275308"/>
                  </a:lnTo>
                  <a:lnTo>
                    <a:pt x="850290" y="1316189"/>
                  </a:lnTo>
                  <a:lnTo>
                    <a:pt x="866813" y="1358099"/>
                  </a:lnTo>
                  <a:lnTo>
                    <a:pt x="881316" y="1400975"/>
                  </a:lnTo>
                  <a:lnTo>
                    <a:pt x="893749" y="1444764"/>
                  </a:lnTo>
                  <a:lnTo>
                    <a:pt x="904062" y="1489405"/>
                  </a:lnTo>
                  <a:lnTo>
                    <a:pt x="912177" y="1534845"/>
                  </a:lnTo>
                  <a:lnTo>
                    <a:pt x="918044" y="1581035"/>
                  </a:lnTo>
                  <a:lnTo>
                    <a:pt x="921600" y="1627898"/>
                  </a:lnTo>
                  <a:lnTo>
                    <a:pt x="922807" y="1675384"/>
                  </a:lnTo>
                  <a:lnTo>
                    <a:pt x="1663598" y="1675384"/>
                  </a:lnTo>
                  <a:close/>
                </a:path>
                <a:path w="17606010" h="1713229">
                  <a:moveTo>
                    <a:pt x="7612418" y="892784"/>
                  </a:moveTo>
                  <a:lnTo>
                    <a:pt x="6731432" y="11785"/>
                  </a:lnTo>
                  <a:lnTo>
                    <a:pt x="5850293" y="892924"/>
                  </a:lnTo>
                  <a:lnTo>
                    <a:pt x="6669989" y="1712607"/>
                  </a:lnTo>
                  <a:lnTo>
                    <a:pt x="6792874" y="1712607"/>
                  </a:lnTo>
                  <a:lnTo>
                    <a:pt x="7612418" y="893064"/>
                  </a:lnTo>
                  <a:lnTo>
                    <a:pt x="7612418" y="892784"/>
                  </a:lnTo>
                  <a:close/>
                </a:path>
                <a:path w="17606010" h="1713229">
                  <a:moveTo>
                    <a:pt x="8461223" y="860488"/>
                  </a:moveTo>
                  <a:lnTo>
                    <a:pt x="8459876" y="812330"/>
                  </a:lnTo>
                  <a:lnTo>
                    <a:pt x="8455901" y="764870"/>
                  </a:lnTo>
                  <a:lnTo>
                    <a:pt x="8449348" y="718197"/>
                  </a:lnTo>
                  <a:lnTo>
                    <a:pt x="8440306" y="672376"/>
                  </a:lnTo>
                  <a:lnTo>
                    <a:pt x="8428825" y="627468"/>
                  </a:lnTo>
                  <a:lnTo>
                    <a:pt x="8415007" y="583552"/>
                  </a:lnTo>
                  <a:lnTo>
                    <a:pt x="8398904" y="540689"/>
                  </a:lnTo>
                  <a:lnTo>
                    <a:pt x="8380590" y="498970"/>
                  </a:lnTo>
                  <a:lnTo>
                    <a:pt x="8360143" y="458457"/>
                  </a:lnTo>
                  <a:lnTo>
                    <a:pt x="8337626" y="419227"/>
                  </a:lnTo>
                  <a:lnTo>
                    <a:pt x="8313115" y="381342"/>
                  </a:lnTo>
                  <a:lnTo>
                    <a:pt x="8286686" y="344868"/>
                  </a:lnTo>
                  <a:lnTo>
                    <a:pt x="8258403" y="309905"/>
                  </a:lnTo>
                  <a:lnTo>
                    <a:pt x="8228343" y="276491"/>
                  </a:lnTo>
                  <a:lnTo>
                    <a:pt x="8196567" y="244729"/>
                  </a:lnTo>
                  <a:lnTo>
                    <a:pt x="8163166" y="214655"/>
                  </a:lnTo>
                  <a:lnTo>
                    <a:pt x="8128190" y="186372"/>
                  </a:lnTo>
                  <a:lnTo>
                    <a:pt x="8091729" y="159943"/>
                  </a:lnTo>
                  <a:lnTo>
                    <a:pt x="8053845" y="135432"/>
                  </a:lnTo>
                  <a:lnTo>
                    <a:pt x="8014614" y="112915"/>
                  </a:lnTo>
                  <a:lnTo>
                    <a:pt x="7974101" y="92468"/>
                  </a:lnTo>
                  <a:lnTo>
                    <a:pt x="7932382" y="74155"/>
                  </a:lnTo>
                  <a:lnTo>
                    <a:pt x="7889532" y="58051"/>
                  </a:lnTo>
                  <a:lnTo>
                    <a:pt x="7845615" y="44234"/>
                  </a:lnTo>
                  <a:lnTo>
                    <a:pt x="7800708" y="32766"/>
                  </a:lnTo>
                  <a:lnTo>
                    <a:pt x="7754887" y="23710"/>
                  </a:lnTo>
                  <a:lnTo>
                    <a:pt x="7708214" y="17170"/>
                  </a:lnTo>
                  <a:lnTo>
                    <a:pt x="7660754" y="13182"/>
                  </a:lnTo>
                  <a:lnTo>
                    <a:pt x="7612608" y="11836"/>
                  </a:lnTo>
                  <a:lnTo>
                    <a:pt x="7612608" y="1709102"/>
                  </a:lnTo>
                  <a:lnTo>
                    <a:pt x="7660754" y="1707756"/>
                  </a:lnTo>
                  <a:lnTo>
                    <a:pt x="7708214" y="1703781"/>
                  </a:lnTo>
                  <a:lnTo>
                    <a:pt x="7754887" y="1697228"/>
                  </a:lnTo>
                  <a:lnTo>
                    <a:pt x="7800708" y="1688185"/>
                  </a:lnTo>
                  <a:lnTo>
                    <a:pt x="7845615" y="1676704"/>
                  </a:lnTo>
                  <a:lnTo>
                    <a:pt x="7889532" y="1662887"/>
                  </a:lnTo>
                  <a:lnTo>
                    <a:pt x="7932382" y="1646783"/>
                  </a:lnTo>
                  <a:lnTo>
                    <a:pt x="7974101" y="1628470"/>
                  </a:lnTo>
                  <a:lnTo>
                    <a:pt x="8014614" y="1608023"/>
                  </a:lnTo>
                  <a:lnTo>
                    <a:pt x="8053845" y="1585506"/>
                  </a:lnTo>
                  <a:lnTo>
                    <a:pt x="8091729" y="1560995"/>
                  </a:lnTo>
                  <a:lnTo>
                    <a:pt x="8128190" y="1534566"/>
                  </a:lnTo>
                  <a:lnTo>
                    <a:pt x="8163166" y="1506283"/>
                  </a:lnTo>
                  <a:lnTo>
                    <a:pt x="8196567" y="1476222"/>
                  </a:lnTo>
                  <a:lnTo>
                    <a:pt x="8228343" y="1444447"/>
                  </a:lnTo>
                  <a:lnTo>
                    <a:pt x="8258403" y="1411046"/>
                  </a:lnTo>
                  <a:lnTo>
                    <a:pt x="8286686" y="1376070"/>
                  </a:lnTo>
                  <a:lnTo>
                    <a:pt x="8313115" y="1339608"/>
                  </a:lnTo>
                  <a:lnTo>
                    <a:pt x="8337626" y="1301724"/>
                  </a:lnTo>
                  <a:lnTo>
                    <a:pt x="8360143" y="1262494"/>
                  </a:lnTo>
                  <a:lnTo>
                    <a:pt x="8380590" y="1221981"/>
                  </a:lnTo>
                  <a:lnTo>
                    <a:pt x="8398904" y="1180261"/>
                  </a:lnTo>
                  <a:lnTo>
                    <a:pt x="8415007" y="1137412"/>
                  </a:lnTo>
                  <a:lnTo>
                    <a:pt x="8428825" y="1093495"/>
                  </a:lnTo>
                  <a:lnTo>
                    <a:pt x="8440306" y="1048588"/>
                  </a:lnTo>
                  <a:lnTo>
                    <a:pt x="8449348" y="1002766"/>
                  </a:lnTo>
                  <a:lnTo>
                    <a:pt x="8455901" y="956094"/>
                  </a:lnTo>
                  <a:lnTo>
                    <a:pt x="8459876" y="908634"/>
                  </a:lnTo>
                  <a:lnTo>
                    <a:pt x="8461223" y="860488"/>
                  </a:lnTo>
                  <a:close/>
                </a:path>
                <a:path w="17606010" h="1713229">
                  <a:moveTo>
                    <a:pt x="9310408" y="11836"/>
                  </a:moveTo>
                  <a:lnTo>
                    <a:pt x="9262250" y="13182"/>
                  </a:lnTo>
                  <a:lnTo>
                    <a:pt x="9214802" y="17170"/>
                  </a:lnTo>
                  <a:lnTo>
                    <a:pt x="9168130" y="23710"/>
                  </a:lnTo>
                  <a:lnTo>
                    <a:pt x="9122296" y="32766"/>
                  </a:lnTo>
                  <a:lnTo>
                    <a:pt x="9077388" y="44234"/>
                  </a:lnTo>
                  <a:lnTo>
                    <a:pt x="9033485" y="58051"/>
                  </a:lnTo>
                  <a:lnTo>
                    <a:pt x="8990622" y="74155"/>
                  </a:lnTo>
                  <a:lnTo>
                    <a:pt x="8948915" y="92468"/>
                  </a:lnTo>
                  <a:lnTo>
                    <a:pt x="8908402" y="112915"/>
                  </a:lnTo>
                  <a:lnTo>
                    <a:pt x="8869159" y="135432"/>
                  </a:lnTo>
                  <a:lnTo>
                    <a:pt x="8831275" y="159943"/>
                  </a:lnTo>
                  <a:lnTo>
                    <a:pt x="8794813" y="186372"/>
                  </a:lnTo>
                  <a:lnTo>
                    <a:pt x="8759850" y="214655"/>
                  </a:lnTo>
                  <a:lnTo>
                    <a:pt x="8726437" y="244729"/>
                  </a:lnTo>
                  <a:lnTo>
                    <a:pt x="8694674" y="276491"/>
                  </a:lnTo>
                  <a:lnTo>
                    <a:pt x="8664600" y="309905"/>
                  </a:lnTo>
                  <a:lnTo>
                    <a:pt x="8636317" y="344868"/>
                  </a:lnTo>
                  <a:lnTo>
                    <a:pt x="8609889" y="381342"/>
                  </a:lnTo>
                  <a:lnTo>
                    <a:pt x="8585378" y="419227"/>
                  </a:lnTo>
                  <a:lnTo>
                    <a:pt x="8562861" y="458457"/>
                  </a:lnTo>
                  <a:lnTo>
                    <a:pt x="8542414" y="498970"/>
                  </a:lnTo>
                  <a:lnTo>
                    <a:pt x="8524100" y="540689"/>
                  </a:lnTo>
                  <a:lnTo>
                    <a:pt x="8507997" y="583552"/>
                  </a:lnTo>
                  <a:lnTo>
                    <a:pt x="8494179" y="627468"/>
                  </a:lnTo>
                  <a:lnTo>
                    <a:pt x="8482711" y="672376"/>
                  </a:lnTo>
                  <a:lnTo>
                    <a:pt x="8473669" y="718197"/>
                  </a:lnTo>
                  <a:lnTo>
                    <a:pt x="8467115" y="764870"/>
                  </a:lnTo>
                  <a:lnTo>
                    <a:pt x="8463128" y="812330"/>
                  </a:lnTo>
                  <a:lnTo>
                    <a:pt x="8461794" y="860488"/>
                  </a:lnTo>
                  <a:lnTo>
                    <a:pt x="8463128" y="908634"/>
                  </a:lnTo>
                  <a:lnTo>
                    <a:pt x="8467115" y="956094"/>
                  </a:lnTo>
                  <a:lnTo>
                    <a:pt x="8473669" y="1002766"/>
                  </a:lnTo>
                  <a:lnTo>
                    <a:pt x="8482711" y="1048588"/>
                  </a:lnTo>
                  <a:lnTo>
                    <a:pt x="8494179" y="1093495"/>
                  </a:lnTo>
                  <a:lnTo>
                    <a:pt x="8507997" y="1137412"/>
                  </a:lnTo>
                  <a:lnTo>
                    <a:pt x="8524100" y="1180261"/>
                  </a:lnTo>
                  <a:lnTo>
                    <a:pt x="8542414" y="1221981"/>
                  </a:lnTo>
                  <a:lnTo>
                    <a:pt x="8562861" y="1262494"/>
                  </a:lnTo>
                  <a:lnTo>
                    <a:pt x="8585378" y="1301724"/>
                  </a:lnTo>
                  <a:lnTo>
                    <a:pt x="8609889" y="1339608"/>
                  </a:lnTo>
                  <a:lnTo>
                    <a:pt x="8636317" y="1376070"/>
                  </a:lnTo>
                  <a:lnTo>
                    <a:pt x="8664600" y="1411046"/>
                  </a:lnTo>
                  <a:lnTo>
                    <a:pt x="8694674" y="1444447"/>
                  </a:lnTo>
                  <a:lnTo>
                    <a:pt x="8726437" y="1476222"/>
                  </a:lnTo>
                  <a:lnTo>
                    <a:pt x="8759850" y="1506283"/>
                  </a:lnTo>
                  <a:lnTo>
                    <a:pt x="8794813" y="1534566"/>
                  </a:lnTo>
                  <a:lnTo>
                    <a:pt x="8831275" y="1560995"/>
                  </a:lnTo>
                  <a:lnTo>
                    <a:pt x="8869159" y="1585506"/>
                  </a:lnTo>
                  <a:lnTo>
                    <a:pt x="8908402" y="1608023"/>
                  </a:lnTo>
                  <a:lnTo>
                    <a:pt x="8948915" y="1628470"/>
                  </a:lnTo>
                  <a:lnTo>
                    <a:pt x="8990622" y="1646783"/>
                  </a:lnTo>
                  <a:lnTo>
                    <a:pt x="9033485" y="1662887"/>
                  </a:lnTo>
                  <a:lnTo>
                    <a:pt x="9077388" y="1676704"/>
                  </a:lnTo>
                  <a:lnTo>
                    <a:pt x="9122296" y="1688185"/>
                  </a:lnTo>
                  <a:lnTo>
                    <a:pt x="9168130" y="1697228"/>
                  </a:lnTo>
                  <a:lnTo>
                    <a:pt x="9214802" y="1703781"/>
                  </a:lnTo>
                  <a:lnTo>
                    <a:pt x="9262250" y="1707756"/>
                  </a:lnTo>
                  <a:lnTo>
                    <a:pt x="9310408" y="1709102"/>
                  </a:lnTo>
                  <a:lnTo>
                    <a:pt x="9310408" y="11836"/>
                  </a:lnTo>
                  <a:close/>
                </a:path>
                <a:path w="17606010" h="1713229">
                  <a:moveTo>
                    <a:pt x="17605566" y="1686077"/>
                  </a:moveTo>
                  <a:lnTo>
                    <a:pt x="15919526" y="0"/>
                  </a:lnTo>
                  <a:lnTo>
                    <a:pt x="15919514" y="1693519"/>
                  </a:lnTo>
                  <a:lnTo>
                    <a:pt x="17605566" y="1693519"/>
                  </a:lnTo>
                  <a:lnTo>
                    <a:pt x="17605566" y="1686077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4828327" y="8586174"/>
              <a:ext cx="1761489" cy="1701164"/>
            </a:xfrm>
            <a:custGeom>
              <a:avLst/>
              <a:gdLst/>
              <a:ahLst/>
              <a:cxnLst/>
              <a:rect l="l" t="t" r="r" b="b"/>
              <a:pathLst>
                <a:path w="1761490" h="1701165">
                  <a:moveTo>
                    <a:pt x="0" y="1700825"/>
                  </a:moveTo>
                  <a:lnTo>
                    <a:pt x="1760945" y="1700825"/>
                  </a:lnTo>
                  <a:lnTo>
                    <a:pt x="1759516" y="1665570"/>
                  </a:lnTo>
                  <a:lnTo>
                    <a:pt x="1756282" y="1617728"/>
                  </a:lnTo>
                  <a:lnTo>
                    <a:pt x="1751782" y="1570243"/>
                  </a:lnTo>
                  <a:lnTo>
                    <a:pt x="1746036" y="1523132"/>
                  </a:lnTo>
                  <a:lnTo>
                    <a:pt x="1739058" y="1476412"/>
                  </a:lnTo>
                  <a:lnTo>
                    <a:pt x="1730865" y="1430101"/>
                  </a:lnTo>
                  <a:lnTo>
                    <a:pt x="1721476" y="1384214"/>
                  </a:lnTo>
                  <a:lnTo>
                    <a:pt x="1710906" y="1338768"/>
                  </a:lnTo>
                  <a:lnTo>
                    <a:pt x="1699172" y="1293781"/>
                  </a:lnTo>
                  <a:lnTo>
                    <a:pt x="1686291" y="1249269"/>
                  </a:lnTo>
                  <a:lnTo>
                    <a:pt x="1672280" y="1205249"/>
                  </a:lnTo>
                  <a:lnTo>
                    <a:pt x="1657155" y="1161737"/>
                  </a:lnTo>
                  <a:lnTo>
                    <a:pt x="1640934" y="1118752"/>
                  </a:lnTo>
                  <a:lnTo>
                    <a:pt x="1623633" y="1076308"/>
                  </a:lnTo>
                  <a:lnTo>
                    <a:pt x="1605269" y="1034423"/>
                  </a:lnTo>
                  <a:lnTo>
                    <a:pt x="1585859" y="993115"/>
                  </a:lnTo>
                  <a:lnTo>
                    <a:pt x="1565419" y="952399"/>
                  </a:lnTo>
                  <a:lnTo>
                    <a:pt x="1543967" y="912292"/>
                  </a:lnTo>
                  <a:lnTo>
                    <a:pt x="1521519" y="872812"/>
                  </a:lnTo>
                  <a:lnTo>
                    <a:pt x="1498092" y="833975"/>
                  </a:lnTo>
                  <a:lnTo>
                    <a:pt x="1473703" y="795798"/>
                  </a:lnTo>
                  <a:lnTo>
                    <a:pt x="1448368" y="758298"/>
                  </a:lnTo>
                  <a:lnTo>
                    <a:pt x="1422104" y="721491"/>
                  </a:lnTo>
                  <a:lnTo>
                    <a:pt x="1394929" y="685394"/>
                  </a:lnTo>
                  <a:lnTo>
                    <a:pt x="1366859" y="650024"/>
                  </a:lnTo>
                  <a:lnTo>
                    <a:pt x="1337910" y="615398"/>
                  </a:lnTo>
                  <a:lnTo>
                    <a:pt x="1308100" y="581533"/>
                  </a:lnTo>
                  <a:lnTo>
                    <a:pt x="1277446" y="548445"/>
                  </a:lnTo>
                  <a:lnTo>
                    <a:pt x="1245963" y="516152"/>
                  </a:lnTo>
                  <a:lnTo>
                    <a:pt x="1213670" y="484670"/>
                  </a:lnTo>
                  <a:lnTo>
                    <a:pt x="1180582" y="454015"/>
                  </a:lnTo>
                  <a:lnTo>
                    <a:pt x="1146717" y="424205"/>
                  </a:lnTo>
                  <a:lnTo>
                    <a:pt x="1112091" y="395257"/>
                  </a:lnTo>
                  <a:lnTo>
                    <a:pt x="1076721" y="367187"/>
                  </a:lnTo>
                  <a:lnTo>
                    <a:pt x="1040624" y="340012"/>
                  </a:lnTo>
                  <a:lnTo>
                    <a:pt x="1003817" y="313749"/>
                  </a:lnTo>
                  <a:lnTo>
                    <a:pt x="966316" y="288414"/>
                  </a:lnTo>
                  <a:lnTo>
                    <a:pt x="928139" y="264025"/>
                  </a:lnTo>
                  <a:lnTo>
                    <a:pt x="889302" y="240598"/>
                  </a:lnTo>
                  <a:lnTo>
                    <a:pt x="849822" y="218150"/>
                  </a:lnTo>
                  <a:lnTo>
                    <a:pt x="809715" y="196698"/>
                  </a:lnTo>
                  <a:lnTo>
                    <a:pt x="768999" y="176258"/>
                  </a:lnTo>
                  <a:lnTo>
                    <a:pt x="727690" y="156849"/>
                  </a:lnTo>
                  <a:lnTo>
                    <a:pt x="685806" y="138485"/>
                  </a:lnTo>
                  <a:lnTo>
                    <a:pt x="643362" y="121184"/>
                  </a:lnTo>
                  <a:lnTo>
                    <a:pt x="600376" y="104963"/>
                  </a:lnTo>
                  <a:lnTo>
                    <a:pt x="556864" y="89839"/>
                  </a:lnTo>
                  <a:lnTo>
                    <a:pt x="512844" y="75828"/>
                  </a:lnTo>
                  <a:lnTo>
                    <a:pt x="468332" y="62947"/>
                  </a:lnTo>
                  <a:lnTo>
                    <a:pt x="423345" y="51213"/>
                  </a:lnTo>
                  <a:lnTo>
                    <a:pt x="377899" y="40644"/>
                  </a:lnTo>
                  <a:lnTo>
                    <a:pt x="332012" y="31254"/>
                  </a:lnTo>
                  <a:lnTo>
                    <a:pt x="285700" y="23063"/>
                  </a:lnTo>
                  <a:lnTo>
                    <a:pt x="238980" y="16085"/>
                  </a:lnTo>
                  <a:lnTo>
                    <a:pt x="191870" y="10338"/>
                  </a:lnTo>
                  <a:lnTo>
                    <a:pt x="144384" y="5839"/>
                  </a:lnTo>
                  <a:lnTo>
                    <a:pt x="96542" y="2605"/>
                  </a:lnTo>
                  <a:lnTo>
                    <a:pt x="48358" y="652"/>
                  </a:lnTo>
                  <a:lnTo>
                    <a:pt x="0" y="0"/>
                  </a:lnTo>
                  <a:lnTo>
                    <a:pt x="0" y="1700825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346160" y="8587828"/>
              <a:ext cx="12478385" cy="1699260"/>
            </a:xfrm>
            <a:custGeom>
              <a:avLst/>
              <a:gdLst/>
              <a:ahLst/>
              <a:cxnLst/>
              <a:rect l="l" t="t" r="r" b="b"/>
              <a:pathLst>
                <a:path w="12478385" h="1699259">
                  <a:moveTo>
                    <a:pt x="1657350" y="15367"/>
                  </a:moveTo>
                  <a:lnTo>
                    <a:pt x="0" y="15367"/>
                  </a:lnTo>
                  <a:lnTo>
                    <a:pt x="0" y="1682242"/>
                  </a:lnTo>
                  <a:lnTo>
                    <a:pt x="1657350" y="1682242"/>
                  </a:lnTo>
                  <a:lnTo>
                    <a:pt x="1657350" y="15367"/>
                  </a:lnTo>
                  <a:close/>
                </a:path>
                <a:path w="12478385" h="1699259">
                  <a:moveTo>
                    <a:pt x="9342260" y="9525"/>
                  </a:moveTo>
                  <a:lnTo>
                    <a:pt x="7646810" y="9525"/>
                  </a:lnTo>
                  <a:lnTo>
                    <a:pt x="9336443" y="1699171"/>
                  </a:lnTo>
                  <a:lnTo>
                    <a:pt x="9342260" y="1699171"/>
                  </a:lnTo>
                  <a:lnTo>
                    <a:pt x="9342260" y="9525"/>
                  </a:lnTo>
                  <a:close/>
                </a:path>
                <a:path w="12478385" h="1699259">
                  <a:moveTo>
                    <a:pt x="11106442" y="850900"/>
                  </a:moveTo>
                  <a:lnTo>
                    <a:pt x="11105540" y="825500"/>
                  </a:lnTo>
                  <a:lnTo>
                    <a:pt x="11104944" y="825500"/>
                  </a:lnTo>
                  <a:lnTo>
                    <a:pt x="11104207" y="812800"/>
                  </a:lnTo>
                  <a:lnTo>
                    <a:pt x="11103343" y="800100"/>
                  </a:lnTo>
                  <a:lnTo>
                    <a:pt x="11102353" y="787400"/>
                  </a:lnTo>
                  <a:lnTo>
                    <a:pt x="11101222" y="774700"/>
                  </a:lnTo>
                  <a:lnTo>
                    <a:pt x="11099965" y="762000"/>
                  </a:lnTo>
                  <a:lnTo>
                    <a:pt x="11098581" y="762000"/>
                  </a:lnTo>
                  <a:lnTo>
                    <a:pt x="11097057" y="749300"/>
                  </a:lnTo>
                  <a:lnTo>
                    <a:pt x="11095406" y="736600"/>
                  </a:lnTo>
                  <a:lnTo>
                    <a:pt x="11093628" y="723900"/>
                  </a:lnTo>
                  <a:lnTo>
                    <a:pt x="11091710" y="711200"/>
                  </a:lnTo>
                  <a:lnTo>
                    <a:pt x="11089665" y="698500"/>
                  </a:lnTo>
                  <a:lnTo>
                    <a:pt x="11087494" y="698500"/>
                  </a:lnTo>
                  <a:lnTo>
                    <a:pt x="11085182" y="685800"/>
                  </a:lnTo>
                  <a:lnTo>
                    <a:pt x="11082757" y="673100"/>
                  </a:lnTo>
                  <a:lnTo>
                    <a:pt x="11080191" y="660400"/>
                  </a:lnTo>
                  <a:lnTo>
                    <a:pt x="11077499" y="647700"/>
                  </a:lnTo>
                  <a:lnTo>
                    <a:pt x="11074679" y="635000"/>
                  </a:lnTo>
                  <a:lnTo>
                    <a:pt x="11071733" y="635000"/>
                  </a:lnTo>
                  <a:lnTo>
                    <a:pt x="11068660" y="622300"/>
                  </a:lnTo>
                  <a:lnTo>
                    <a:pt x="11065447" y="609600"/>
                  </a:lnTo>
                  <a:lnTo>
                    <a:pt x="11062119" y="596900"/>
                  </a:lnTo>
                  <a:lnTo>
                    <a:pt x="11058665" y="584200"/>
                  </a:lnTo>
                  <a:lnTo>
                    <a:pt x="11055083" y="584200"/>
                  </a:lnTo>
                  <a:lnTo>
                    <a:pt x="11051388" y="571500"/>
                  </a:lnTo>
                  <a:lnTo>
                    <a:pt x="11047552" y="558800"/>
                  </a:lnTo>
                  <a:lnTo>
                    <a:pt x="11043603" y="546100"/>
                  </a:lnTo>
                  <a:lnTo>
                    <a:pt x="11039526" y="533400"/>
                  </a:lnTo>
                  <a:lnTo>
                    <a:pt x="11035322" y="533400"/>
                  </a:lnTo>
                  <a:lnTo>
                    <a:pt x="11031004" y="520700"/>
                  </a:lnTo>
                  <a:lnTo>
                    <a:pt x="11026559" y="508000"/>
                  </a:lnTo>
                  <a:lnTo>
                    <a:pt x="11022000" y="495300"/>
                  </a:lnTo>
                  <a:lnTo>
                    <a:pt x="11017314" y="482600"/>
                  </a:lnTo>
                  <a:lnTo>
                    <a:pt x="11012513" y="482600"/>
                  </a:lnTo>
                  <a:lnTo>
                    <a:pt x="11007585" y="469900"/>
                  </a:lnTo>
                  <a:lnTo>
                    <a:pt x="11002556" y="457200"/>
                  </a:lnTo>
                  <a:lnTo>
                    <a:pt x="10997400" y="444500"/>
                  </a:lnTo>
                  <a:lnTo>
                    <a:pt x="10992129" y="444500"/>
                  </a:lnTo>
                  <a:lnTo>
                    <a:pt x="10986732" y="431800"/>
                  </a:lnTo>
                  <a:lnTo>
                    <a:pt x="10981233" y="419100"/>
                  </a:lnTo>
                  <a:lnTo>
                    <a:pt x="10975619" y="406400"/>
                  </a:lnTo>
                  <a:lnTo>
                    <a:pt x="10969892" y="406400"/>
                  </a:lnTo>
                  <a:lnTo>
                    <a:pt x="10964050" y="393700"/>
                  </a:lnTo>
                  <a:lnTo>
                    <a:pt x="10958093" y="381000"/>
                  </a:lnTo>
                  <a:lnTo>
                    <a:pt x="10952036" y="381000"/>
                  </a:lnTo>
                  <a:lnTo>
                    <a:pt x="10945863" y="368300"/>
                  </a:lnTo>
                  <a:lnTo>
                    <a:pt x="10939577" y="355600"/>
                  </a:lnTo>
                  <a:lnTo>
                    <a:pt x="10933189" y="355600"/>
                  </a:lnTo>
                  <a:lnTo>
                    <a:pt x="10926699" y="342900"/>
                  </a:lnTo>
                  <a:lnTo>
                    <a:pt x="10920095" y="330200"/>
                  </a:lnTo>
                  <a:lnTo>
                    <a:pt x="10913402" y="330200"/>
                  </a:lnTo>
                  <a:lnTo>
                    <a:pt x="10906582" y="317500"/>
                  </a:lnTo>
                  <a:lnTo>
                    <a:pt x="10899673" y="304800"/>
                  </a:lnTo>
                  <a:lnTo>
                    <a:pt x="10892663" y="304800"/>
                  </a:lnTo>
                  <a:lnTo>
                    <a:pt x="10885551" y="292100"/>
                  </a:lnTo>
                  <a:lnTo>
                    <a:pt x="10878337" y="279400"/>
                  </a:lnTo>
                  <a:lnTo>
                    <a:pt x="10871022" y="279400"/>
                  </a:lnTo>
                  <a:lnTo>
                    <a:pt x="10863618" y="266700"/>
                  </a:lnTo>
                  <a:lnTo>
                    <a:pt x="10856112" y="254000"/>
                  </a:lnTo>
                  <a:lnTo>
                    <a:pt x="10848518" y="254000"/>
                  </a:lnTo>
                  <a:lnTo>
                    <a:pt x="10840822" y="241300"/>
                  </a:lnTo>
                  <a:lnTo>
                    <a:pt x="10833037" y="241300"/>
                  </a:lnTo>
                  <a:lnTo>
                    <a:pt x="10825163" y="228600"/>
                  </a:lnTo>
                  <a:lnTo>
                    <a:pt x="10817200" y="215900"/>
                  </a:lnTo>
                  <a:lnTo>
                    <a:pt x="10809135" y="215900"/>
                  </a:lnTo>
                  <a:lnTo>
                    <a:pt x="10800994" y="203200"/>
                  </a:lnTo>
                  <a:lnTo>
                    <a:pt x="10792765" y="203200"/>
                  </a:lnTo>
                  <a:lnTo>
                    <a:pt x="10784446" y="190500"/>
                  </a:lnTo>
                  <a:lnTo>
                    <a:pt x="10776039" y="190500"/>
                  </a:lnTo>
                  <a:lnTo>
                    <a:pt x="10767568" y="177800"/>
                  </a:lnTo>
                  <a:lnTo>
                    <a:pt x="10758996" y="177800"/>
                  </a:lnTo>
                  <a:lnTo>
                    <a:pt x="10750347" y="165100"/>
                  </a:lnTo>
                  <a:lnTo>
                    <a:pt x="10741622" y="165100"/>
                  </a:lnTo>
                  <a:lnTo>
                    <a:pt x="10732821" y="152400"/>
                  </a:lnTo>
                  <a:lnTo>
                    <a:pt x="10723944" y="152400"/>
                  </a:lnTo>
                  <a:lnTo>
                    <a:pt x="10714990" y="139700"/>
                  </a:lnTo>
                  <a:lnTo>
                    <a:pt x="10705960" y="139700"/>
                  </a:lnTo>
                  <a:lnTo>
                    <a:pt x="10696867" y="127000"/>
                  </a:lnTo>
                  <a:lnTo>
                    <a:pt x="10687698" y="127000"/>
                  </a:lnTo>
                  <a:lnTo>
                    <a:pt x="10678452" y="114300"/>
                  </a:lnTo>
                  <a:lnTo>
                    <a:pt x="10659770" y="114300"/>
                  </a:lnTo>
                  <a:lnTo>
                    <a:pt x="10650334" y="101600"/>
                  </a:lnTo>
                  <a:lnTo>
                    <a:pt x="10640822" y="101600"/>
                  </a:lnTo>
                  <a:lnTo>
                    <a:pt x="10631259" y="88900"/>
                  </a:lnTo>
                  <a:lnTo>
                    <a:pt x="10611942" y="88900"/>
                  </a:lnTo>
                  <a:lnTo>
                    <a:pt x="10602189" y="76200"/>
                  </a:lnTo>
                  <a:lnTo>
                    <a:pt x="10592384" y="76200"/>
                  </a:lnTo>
                  <a:lnTo>
                    <a:pt x="10582529" y="63500"/>
                  </a:lnTo>
                  <a:lnTo>
                    <a:pt x="10562654" y="63500"/>
                  </a:lnTo>
                  <a:lnTo>
                    <a:pt x="10552633" y="50800"/>
                  </a:lnTo>
                  <a:lnTo>
                    <a:pt x="10522306" y="50800"/>
                  </a:lnTo>
                  <a:lnTo>
                    <a:pt x="10512107" y="38100"/>
                  </a:lnTo>
                  <a:lnTo>
                    <a:pt x="10491572" y="38100"/>
                  </a:lnTo>
                  <a:lnTo>
                    <a:pt x="10481234" y="25400"/>
                  </a:lnTo>
                  <a:lnTo>
                    <a:pt x="10439552" y="25400"/>
                  </a:lnTo>
                  <a:lnTo>
                    <a:pt x="10429049" y="12700"/>
                  </a:lnTo>
                  <a:lnTo>
                    <a:pt x="10376103" y="12700"/>
                  </a:lnTo>
                  <a:lnTo>
                    <a:pt x="10365435" y="0"/>
                  </a:lnTo>
                  <a:lnTo>
                    <a:pt x="10085476" y="0"/>
                  </a:lnTo>
                  <a:lnTo>
                    <a:pt x="10074821" y="12700"/>
                  </a:lnTo>
                  <a:lnTo>
                    <a:pt x="10021862" y="12700"/>
                  </a:lnTo>
                  <a:lnTo>
                    <a:pt x="10011359" y="25400"/>
                  </a:lnTo>
                  <a:lnTo>
                    <a:pt x="9969678" y="25400"/>
                  </a:lnTo>
                  <a:lnTo>
                    <a:pt x="9959353" y="38100"/>
                  </a:lnTo>
                  <a:lnTo>
                    <a:pt x="9938817" y="38100"/>
                  </a:lnTo>
                  <a:lnTo>
                    <a:pt x="9928619" y="50800"/>
                  </a:lnTo>
                  <a:lnTo>
                    <a:pt x="9898278" y="50800"/>
                  </a:lnTo>
                  <a:lnTo>
                    <a:pt x="9888258" y="63500"/>
                  </a:lnTo>
                  <a:lnTo>
                    <a:pt x="9868383" y="63500"/>
                  </a:lnTo>
                  <a:lnTo>
                    <a:pt x="9858527" y="76200"/>
                  </a:lnTo>
                  <a:lnTo>
                    <a:pt x="9848723" y="76200"/>
                  </a:lnTo>
                  <a:lnTo>
                    <a:pt x="9838982" y="88900"/>
                  </a:lnTo>
                  <a:lnTo>
                    <a:pt x="9819665" y="88900"/>
                  </a:lnTo>
                  <a:lnTo>
                    <a:pt x="9810090" y="101600"/>
                  </a:lnTo>
                  <a:lnTo>
                    <a:pt x="9800590" y="101600"/>
                  </a:lnTo>
                  <a:lnTo>
                    <a:pt x="9791154" y="114300"/>
                  </a:lnTo>
                  <a:lnTo>
                    <a:pt x="9772459" y="114300"/>
                  </a:lnTo>
                  <a:lnTo>
                    <a:pt x="9763227" y="127000"/>
                  </a:lnTo>
                  <a:lnTo>
                    <a:pt x="9754057" y="127000"/>
                  </a:lnTo>
                  <a:lnTo>
                    <a:pt x="9744951" y="139700"/>
                  </a:lnTo>
                  <a:lnTo>
                    <a:pt x="9735922" y="139700"/>
                  </a:lnTo>
                  <a:lnTo>
                    <a:pt x="9726968" y="152400"/>
                  </a:lnTo>
                  <a:lnTo>
                    <a:pt x="9718091" y="152400"/>
                  </a:lnTo>
                  <a:lnTo>
                    <a:pt x="9709290" y="165100"/>
                  </a:lnTo>
                  <a:lnTo>
                    <a:pt x="9700565" y="165100"/>
                  </a:lnTo>
                  <a:lnTo>
                    <a:pt x="9691916" y="177800"/>
                  </a:lnTo>
                  <a:lnTo>
                    <a:pt x="9683356" y="177800"/>
                  </a:lnTo>
                  <a:lnTo>
                    <a:pt x="9674873" y="190500"/>
                  </a:lnTo>
                  <a:lnTo>
                    <a:pt x="9666478" y="190500"/>
                  </a:lnTo>
                  <a:lnTo>
                    <a:pt x="9658159" y="203200"/>
                  </a:lnTo>
                  <a:lnTo>
                    <a:pt x="9649930" y="203200"/>
                  </a:lnTo>
                  <a:lnTo>
                    <a:pt x="9641776" y="215900"/>
                  </a:lnTo>
                  <a:lnTo>
                    <a:pt x="9633725" y="215900"/>
                  </a:lnTo>
                  <a:lnTo>
                    <a:pt x="9625762" y="228600"/>
                  </a:lnTo>
                  <a:lnTo>
                    <a:pt x="9617875" y="241300"/>
                  </a:lnTo>
                  <a:lnTo>
                    <a:pt x="9610090" y="241300"/>
                  </a:lnTo>
                  <a:lnTo>
                    <a:pt x="9602406" y="254000"/>
                  </a:lnTo>
                  <a:lnTo>
                    <a:pt x="9594799" y="254000"/>
                  </a:lnTo>
                  <a:lnTo>
                    <a:pt x="9587293" y="266700"/>
                  </a:lnTo>
                  <a:lnTo>
                    <a:pt x="9579889" y="279400"/>
                  </a:lnTo>
                  <a:lnTo>
                    <a:pt x="9572574" y="279400"/>
                  </a:lnTo>
                  <a:lnTo>
                    <a:pt x="9565361" y="292100"/>
                  </a:lnTo>
                  <a:lnTo>
                    <a:pt x="9558249" y="304800"/>
                  </a:lnTo>
                  <a:lnTo>
                    <a:pt x="9551238" y="304800"/>
                  </a:lnTo>
                  <a:lnTo>
                    <a:pt x="9544329" y="317500"/>
                  </a:lnTo>
                  <a:lnTo>
                    <a:pt x="9537522" y="330200"/>
                  </a:lnTo>
                  <a:lnTo>
                    <a:pt x="9530817" y="330200"/>
                  </a:lnTo>
                  <a:lnTo>
                    <a:pt x="9524213" y="342900"/>
                  </a:lnTo>
                  <a:lnTo>
                    <a:pt x="9517723" y="355600"/>
                  </a:lnTo>
                  <a:lnTo>
                    <a:pt x="9511335" y="355600"/>
                  </a:lnTo>
                  <a:lnTo>
                    <a:pt x="9505061" y="368300"/>
                  </a:lnTo>
                  <a:lnTo>
                    <a:pt x="9498889" y="381000"/>
                  </a:lnTo>
                  <a:lnTo>
                    <a:pt x="9492818" y="381000"/>
                  </a:lnTo>
                  <a:lnTo>
                    <a:pt x="9486862" y="393700"/>
                  </a:lnTo>
                  <a:lnTo>
                    <a:pt x="9481033" y="406400"/>
                  </a:lnTo>
                  <a:lnTo>
                    <a:pt x="9475305" y="406400"/>
                  </a:lnTo>
                  <a:lnTo>
                    <a:pt x="9469679" y="419100"/>
                  </a:lnTo>
                  <a:lnTo>
                    <a:pt x="9464180" y="431800"/>
                  </a:lnTo>
                  <a:lnTo>
                    <a:pt x="9458795" y="444500"/>
                  </a:lnTo>
                  <a:lnTo>
                    <a:pt x="9453524" y="444500"/>
                  </a:lnTo>
                  <a:lnTo>
                    <a:pt x="9448368" y="457200"/>
                  </a:lnTo>
                  <a:lnTo>
                    <a:pt x="9443326" y="469900"/>
                  </a:lnTo>
                  <a:lnTo>
                    <a:pt x="9438411" y="482600"/>
                  </a:lnTo>
                  <a:lnTo>
                    <a:pt x="9433598" y="482600"/>
                  </a:lnTo>
                  <a:lnTo>
                    <a:pt x="9428924" y="495300"/>
                  </a:lnTo>
                  <a:lnTo>
                    <a:pt x="9424352" y="508000"/>
                  </a:lnTo>
                  <a:lnTo>
                    <a:pt x="9419920" y="520700"/>
                  </a:lnTo>
                  <a:lnTo>
                    <a:pt x="9415589" y="533400"/>
                  </a:lnTo>
                  <a:lnTo>
                    <a:pt x="9411398" y="533400"/>
                  </a:lnTo>
                  <a:lnTo>
                    <a:pt x="9407322" y="546100"/>
                  </a:lnTo>
                  <a:lnTo>
                    <a:pt x="9403359" y="558800"/>
                  </a:lnTo>
                  <a:lnTo>
                    <a:pt x="9399537" y="571500"/>
                  </a:lnTo>
                  <a:lnTo>
                    <a:pt x="9395828" y="584200"/>
                  </a:lnTo>
                  <a:lnTo>
                    <a:pt x="9392247" y="584200"/>
                  </a:lnTo>
                  <a:lnTo>
                    <a:pt x="9388792" y="596900"/>
                  </a:lnTo>
                  <a:lnTo>
                    <a:pt x="9385465" y="609600"/>
                  </a:lnTo>
                  <a:lnTo>
                    <a:pt x="9382265" y="622300"/>
                  </a:lnTo>
                  <a:lnTo>
                    <a:pt x="9379191" y="635000"/>
                  </a:lnTo>
                  <a:lnTo>
                    <a:pt x="9376245" y="635000"/>
                  </a:lnTo>
                  <a:lnTo>
                    <a:pt x="9368168" y="673100"/>
                  </a:lnTo>
                  <a:lnTo>
                    <a:pt x="9363431" y="698500"/>
                  </a:lnTo>
                  <a:lnTo>
                    <a:pt x="9361259" y="698500"/>
                  </a:lnTo>
                  <a:lnTo>
                    <a:pt x="9355506" y="736600"/>
                  </a:lnTo>
                  <a:lnTo>
                    <a:pt x="9352343" y="762000"/>
                  </a:lnTo>
                  <a:lnTo>
                    <a:pt x="9350946" y="762000"/>
                  </a:lnTo>
                  <a:lnTo>
                    <a:pt x="9347568" y="800100"/>
                  </a:lnTo>
                  <a:lnTo>
                    <a:pt x="9345981" y="825500"/>
                  </a:lnTo>
                  <a:lnTo>
                    <a:pt x="9345384" y="825500"/>
                  </a:lnTo>
                  <a:lnTo>
                    <a:pt x="9344914" y="838200"/>
                  </a:lnTo>
                  <a:lnTo>
                    <a:pt x="9344584" y="850900"/>
                  </a:lnTo>
                  <a:lnTo>
                    <a:pt x="9344317" y="863600"/>
                  </a:lnTo>
                  <a:lnTo>
                    <a:pt x="9344317" y="889000"/>
                  </a:lnTo>
                  <a:lnTo>
                    <a:pt x="9344584" y="901700"/>
                  </a:lnTo>
                  <a:lnTo>
                    <a:pt x="9344914" y="901700"/>
                  </a:lnTo>
                  <a:lnTo>
                    <a:pt x="9345384" y="914400"/>
                  </a:lnTo>
                  <a:lnTo>
                    <a:pt x="9347568" y="952500"/>
                  </a:lnTo>
                  <a:lnTo>
                    <a:pt x="9349689" y="977900"/>
                  </a:lnTo>
                  <a:lnTo>
                    <a:pt x="9350946" y="977900"/>
                  </a:lnTo>
                  <a:lnTo>
                    <a:pt x="9352343" y="990600"/>
                  </a:lnTo>
                  <a:lnTo>
                    <a:pt x="9353855" y="1003300"/>
                  </a:lnTo>
                  <a:lnTo>
                    <a:pt x="9355506" y="1016000"/>
                  </a:lnTo>
                  <a:lnTo>
                    <a:pt x="9357296" y="1028700"/>
                  </a:lnTo>
                  <a:lnTo>
                    <a:pt x="9359214" y="1041400"/>
                  </a:lnTo>
                  <a:lnTo>
                    <a:pt x="9361259" y="1041400"/>
                  </a:lnTo>
                  <a:lnTo>
                    <a:pt x="9363431" y="1054100"/>
                  </a:lnTo>
                  <a:lnTo>
                    <a:pt x="9365729" y="1066800"/>
                  </a:lnTo>
                  <a:lnTo>
                    <a:pt x="9368168" y="1079500"/>
                  </a:lnTo>
                  <a:lnTo>
                    <a:pt x="9370733" y="1092200"/>
                  </a:lnTo>
                  <a:lnTo>
                    <a:pt x="9373425" y="1104900"/>
                  </a:lnTo>
                  <a:lnTo>
                    <a:pt x="9376245" y="1104900"/>
                  </a:lnTo>
                  <a:lnTo>
                    <a:pt x="9379191" y="1117600"/>
                  </a:lnTo>
                  <a:lnTo>
                    <a:pt x="9382265" y="1130300"/>
                  </a:lnTo>
                  <a:lnTo>
                    <a:pt x="9385465" y="1143000"/>
                  </a:lnTo>
                  <a:lnTo>
                    <a:pt x="9388792" y="1155700"/>
                  </a:lnTo>
                  <a:lnTo>
                    <a:pt x="9392247" y="1155700"/>
                  </a:lnTo>
                  <a:lnTo>
                    <a:pt x="9395828" y="1168400"/>
                  </a:lnTo>
                  <a:lnTo>
                    <a:pt x="9399537" y="1181100"/>
                  </a:lnTo>
                  <a:lnTo>
                    <a:pt x="9403359" y="1193800"/>
                  </a:lnTo>
                  <a:lnTo>
                    <a:pt x="9407322" y="1206500"/>
                  </a:lnTo>
                  <a:lnTo>
                    <a:pt x="9411398" y="1206500"/>
                  </a:lnTo>
                  <a:lnTo>
                    <a:pt x="9415589" y="1219200"/>
                  </a:lnTo>
                  <a:lnTo>
                    <a:pt x="9419920" y="1231900"/>
                  </a:lnTo>
                  <a:lnTo>
                    <a:pt x="9424352" y="1244600"/>
                  </a:lnTo>
                  <a:lnTo>
                    <a:pt x="9428924" y="1257300"/>
                  </a:lnTo>
                  <a:lnTo>
                    <a:pt x="9433598" y="1257300"/>
                  </a:lnTo>
                  <a:lnTo>
                    <a:pt x="9438411" y="1270000"/>
                  </a:lnTo>
                  <a:lnTo>
                    <a:pt x="9443326" y="1282700"/>
                  </a:lnTo>
                  <a:lnTo>
                    <a:pt x="9448368" y="1295400"/>
                  </a:lnTo>
                  <a:lnTo>
                    <a:pt x="9453524" y="1295400"/>
                  </a:lnTo>
                  <a:lnTo>
                    <a:pt x="9458795" y="1308100"/>
                  </a:lnTo>
                  <a:lnTo>
                    <a:pt x="9464180" y="1320800"/>
                  </a:lnTo>
                  <a:lnTo>
                    <a:pt x="9469679" y="1333500"/>
                  </a:lnTo>
                  <a:lnTo>
                    <a:pt x="9475305" y="1333500"/>
                  </a:lnTo>
                  <a:lnTo>
                    <a:pt x="9481033" y="1346200"/>
                  </a:lnTo>
                  <a:lnTo>
                    <a:pt x="9486862" y="1358900"/>
                  </a:lnTo>
                  <a:lnTo>
                    <a:pt x="9492818" y="1358900"/>
                  </a:lnTo>
                  <a:lnTo>
                    <a:pt x="9498889" y="1371600"/>
                  </a:lnTo>
                  <a:lnTo>
                    <a:pt x="9505061" y="1384300"/>
                  </a:lnTo>
                  <a:lnTo>
                    <a:pt x="9511335" y="1397000"/>
                  </a:lnTo>
                  <a:lnTo>
                    <a:pt x="9517723" y="1397000"/>
                  </a:lnTo>
                  <a:lnTo>
                    <a:pt x="9524213" y="1409700"/>
                  </a:lnTo>
                  <a:lnTo>
                    <a:pt x="9530817" y="1422400"/>
                  </a:lnTo>
                  <a:lnTo>
                    <a:pt x="9537522" y="1422400"/>
                  </a:lnTo>
                  <a:lnTo>
                    <a:pt x="9544329" y="1435100"/>
                  </a:lnTo>
                  <a:lnTo>
                    <a:pt x="9551238" y="1447800"/>
                  </a:lnTo>
                  <a:lnTo>
                    <a:pt x="9558249" y="1447800"/>
                  </a:lnTo>
                  <a:lnTo>
                    <a:pt x="9565361" y="1460500"/>
                  </a:lnTo>
                  <a:lnTo>
                    <a:pt x="9572574" y="1460500"/>
                  </a:lnTo>
                  <a:lnTo>
                    <a:pt x="9579889" y="1473200"/>
                  </a:lnTo>
                  <a:lnTo>
                    <a:pt x="9587293" y="1485900"/>
                  </a:lnTo>
                  <a:lnTo>
                    <a:pt x="9594799" y="1485900"/>
                  </a:lnTo>
                  <a:lnTo>
                    <a:pt x="9602406" y="1498600"/>
                  </a:lnTo>
                  <a:lnTo>
                    <a:pt x="9610090" y="1511300"/>
                  </a:lnTo>
                  <a:lnTo>
                    <a:pt x="9617875" y="1511300"/>
                  </a:lnTo>
                  <a:lnTo>
                    <a:pt x="9625762" y="1524000"/>
                  </a:lnTo>
                  <a:lnTo>
                    <a:pt x="9633725" y="1524000"/>
                  </a:lnTo>
                  <a:lnTo>
                    <a:pt x="9641776" y="1536700"/>
                  </a:lnTo>
                  <a:lnTo>
                    <a:pt x="9649930" y="1536700"/>
                  </a:lnTo>
                  <a:lnTo>
                    <a:pt x="9658159" y="1549400"/>
                  </a:lnTo>
                  <a:lnTo>
                    <a:pt x="9666478" y="1562100"/>
                  </a:lnTo>
                  <a:lnTo>
                    <a:pt x="9674873" y="1562100"/>
                  </a:lnTo>
                  <a:lnTo>
                    <a:pt x="9683356" y="1574800"/>
                  </a:lnTo>
                  <a:lnTo>
                    <a:pt x="9691916" y="1574800"/>
                  </a:lnTo>
                  <a:lnTo>
                    <a:pt x="9700565" y="1587500"/>
                  </a:lnTo>
                  <a:lnTo>
                    <a:pt x="9709290" y="1587500"/>
                  </a:lnTo>
                  <a:lnTo>
                    <a:pt x="9718091" y="1600200"/>
                  </a:lnTo>
                  <a:lnTo>
                    <a:pt x="9726968" y="1600200"/>
                  </a:lnTo>
                  <a:lnTo>
                    <a:pt x="9735922" y="1612900"/>
                  </a:lnTo>
                  <a:lnTo>
                    <a:pt x="9754057" y="1612900"/>
                  </a:lnTo>
                  <a:lnTo>
                    <a:pt x="9763227" y="1625600"/>
                  </a:lnTo>
                  <a:lnTo>
                    <a:pt x="9772459" y="1625600"/>
                  </a:lnTo>
                  <a:lnTo>
                    <a:pt x="9781769" y="1638300"/>
                  </a:lnTo>
                  <a:lnTo>
                    <a:pt x="9791154" y="1638300"/>
                  </a:lnTo>
                  <a:lnTo>
                    <a:pt x="9800590" y="1651000"/>
                  </a:lnTo>
                  <a:lnTo>
                    <a:pt x="9819665" y="1651000"/>
                  </a:lnTo>
                  <a:lnTo>
                    <a:pt x="9829292" y="1663700"/>
                  </a:lnTo>
                  <a:lnTo>
                    <a:pt x="9838982" y="1663700"/>
                  </a:lnTo>
                  <a:lnTo>
                    <a:pt x="9848723" y="1676400"/>
                  </a:lnTo>
                  <a:lnTo>
                    <a:pt x="9868383" y="1676400"/>
                  </a:lnTo>
                  <a:lnTo>
                    <a:pt x="9878301" y="1689100"/>
                  </a:lnTo>
                  <a:lnTo>
                    <a:pt x="10572623" y="1689100"/>
                  </a:lnTo>
                  <a:lnTo>
                    <a:pt x="10582529" y="1676400"/>
                  </a:lnTo>
                  <a:lnTo>
                    <a:pt x="10602189" y="1676400"/>
                  </a:lnTo>
                  <a:lnTo>
                    <a:pt x="10611942" y="1663700"/>
                  </a:lnTo>
                  <a:lnTo>
                    <a:pt x="10621632" y="1663700"/>
                  </a:lnTo>
                  <a:lnTo>
                    <a:pt x="10631259" y="1651000"/>
                  </a:lnTo>
                  <a:lnTo>
                    <a:pt x="10650334" y="1651000"/>
                  </a:lnTo>
                  <a:lnTo>
                    <a:pt x="10659770" y="1638300"/>
                  </a:lnTo>
                  <a:lnTo>
                    <a:pt x="10669143" y="1638300"/>
                  </a:lnTo>
                  <a:lnTo>
                    <a:pt x="10678452" y="1625600"/>
                  </a:lnTo>
                  <a:lnTo>
                    <a:pt x="10687698" y="1625600"/>
                  </a:lnTo>
                  <a:lnTo>
                    <a:pt x="10696867" y="1612900"/>
                  </a:lnTo>
                  <a:lnTo>
                    <a:pt x="10714990" y="1612900"/>
                  </a:lnTo>
                  <a:lnTo>
                    <a:pt x="10723944" y="1600200"/>
                  </a:lnTo>
                  <a:lnTo>
                    <a:pt x="10732821" y="1600200"/>
                  </a:lnTo>
                  <a:lnTo>
                    <a:pt x="10741622" y="1587500"/>
                  </a:lnTo>
                  <a:lnTo>
                    <a:pt x="10750347" y="1587500"/>
                  </a:lnTo>
                  <a:lnTo>
                    <a:pt x="10758996" y="1574800"/>
                  </a:lnTo>
                  <a:lnTo>
                    <a:pt x="10767568" y="1574800"/>
                  </a:lnTo>
                  <a:lnTo>
                    <a:pt x="10776039" y="1562100"/>
                  </a:lnTo>
                  <a:lnTo>
                    <a:pt x="10784446" y="1562100"/>
                  </a:lnTo>
                  <a:lnTo>
                    <a:pt x="10792765" y="1549400"/>
                  </a:lnTo>
                  <a:lnTo>
                    <a:pt x="10800994" y="1536700"/>
                  </a:lnTo>
                  <a:lnTo>
                    <a:pt x="10809135" y="1536700"/>
                  </a:lnTo>
                  <a:lnTo>
                    <a:pt x="10817200" y="1524000"/>
                  </a:lnTo>
                  <a:lnTo>
                    <a:pt x="10825163" y="1524000"/>
                  </a:lnTo>
                  <a:lnTo>
                    <a:pt x="10833037" y="1511300"/>
                  </a:lnTo>
                  <a:lnTo>
                    <a:pt x="10840822" y="1511300"/>
                  </a:lnTo>
                  <a:lnTo>
                    <a:pt x="10848518" y="1498600"/>
                  </a:lnTo>
                  <a:lnTo>
                    <a:pt x="10856112" y="1485900"/>
                  </a:lnTo>
                  <a:lnTo>
                    <a:pt x="10863618" y="1485900"/>
                  </a:lnTo>
                  <a:lnTo>
                    <a:pt x="10871022" y="1473200"/>
                  </a:lnTo>
                  <a:lnTo>
                    <a:pt x="10878337" y="1460500"/>
                  </a:lnTo>
                  <a:lnTo>
                    <a:pt x="10885551" y="1460500"/>
                  </a:lnTo>
                  <a:lnTo>
                    <a:pt x="10892663" y="1447800"/>
                  </a:lnTo>
                  <a:lnTo>
                    <a:pt x="10899673" y="1447800"/>
                  </a:lnTo>
                  <a:lnTo>
                    <a:pt x="10906582" y="1435100"/>
                  </a:lnTo>
                  <a:lnTo>
                    <a:pt x="10913402" y="1422400"/>
                  </a:lnTo>
                  <a:lnTo>
                    <a:pt x="10920095" y="1422400"/>
                  </a:lnTo>
                  <a:lnTo>
                    <a:pt x="10926699" y="1409700"/>
                  </a:lnTo>
                  <a:lnTo>
                    <a:pt x="10933189" y="1397000"/>
                  </a:lnTo>
                  <a:lnTo>
                    <a:pt x="10939577" y="1397000"/>
                  </a:lnTo>
                  <a:lnTo>
                    <a:pt x="10945863" y="1384300"/>
                  </a:lnTo>
                  <a:lnTo>
                    <a:pt x="10952036" y="1371600"/>
                  </a:lnTo>
                  <a:lnTo>
                    <a:pt x="10958093" y="1358900"/>
                  </a:lnTo>
                  <a:lnTo>
                    <a:pt x="10964050" y="1358900"/>
                  </a:lnTo>
                  <a:lnTo>
                    <a:pt x="10969892" y="1346200"/>
                  </a:lnTo>
                  <a:lnTo>
                    <a:pt x="10975619" y="1333500"/>
                  </a:lnTo>
                  <a:lnTo>
                    <a:pt x="10981233" y="1333500"/>
                  </a:lnTo>
                  <a:lnTo>
                    <a:pt x="10986732" y="1320800"/>
                  </a:lnTo>
                  <a:lnTo>
                    <a:pt x="10992129" y="1308100"/>
                  </a:lnTo>
                  <a:lnTo>
                    <a:pt x="10997400" y="1295400"/>
                  </a:lnTo>
                  <a:lnTo>
                    <a:pt x="11002556" y="1295400"/>
                  </a:lnTo>
                  <a:lnTo>
                    <a:pt x="11007585" y="1282700"/>
                  </a:lnTo>
                  <a:lnTo>
                    <a:pt x="11012513" y="1270000"/>
                  </a:lnTo>
                  <a:lnTo>
                    <a:pt x="11017314" y="1257300"/>
                  </a:lnTo>
                  <a:lnTo>
                    <a:pt x="11022000" y="1257300"/>
                  </a:lnTo>
                  <a:lnTo>
                    <a:pt x="11026559" y="1244600"/>
                  </a:lnTo>
                  <a:lnTo>
                    <a:pt x="11031004" y="1231900"/>
                  </a:lnTo>
                  <a:lnTo>
                    <a:pt x="11035322" y="1219200"/>
                  </a:lnTo>
                  <a:lnTo>
                    <a:pt x="11039526" y="1206500"/>
                  </a:lnTo>
                  <a:lnTo>
                    <a:pt x="11043603" y="1206500"/>
                  </a:lnTo>
                  <a:lnTo>
                    <a:pt x="11047552" y="1193800"/>
                  </a:lnTo>
                  <a:lnTo>
                    <a:pt x="11051388" y="1181100"/>
                  </a:lnTo>
                  <a:lnTo>
                    <a:pt x="11055083" y="1168400"/>
                  </a:lnTo>
                  <a:lnTo>
                    <a:pt x="11058665" y="1155700"/>
                  </a:lnTo>
                  <a:lnTo>
                    <a:pt x="11062119" y="1155700"/>
                  </a:lnTo>
                  <a:lnTo>
                    <a:pt x="11065447" y="1143000"/>
                  </a:lnTo>
                  <a:lnTo>
                    <a:pt x="11068660" y="1130300"/>
                  </a:lnTo>
                  <a:lnTo>
                    <a:pt x="11071733" y="1117600"/>
                  </a:lnTo>
                  <a:lnTo>
                    <a:pt x="11074679" y="1104900"/>
                  </a:lnTo>
                  <a:lnTo>
                    <a:pt x="11077499" y="1104900"/>
                  </a:lnTo>
                  <a:lnTo>
                    <a:pt x="11085182" y="1066800"/>
                  </a:lnTo>
                  <a:lnTo>
                    <a:pt x="11089665" y="1041400"/>
                  </a:lnTo>
                  <a:lnTo>
                    <a:pt x="11091710" y="1041400"/>
                  </a:lnTo>
                  <a:lnTo>
                    <a:pt x="11097057" y="1003300"/>
                  </a:lnTo>
                  <a:lnTo>
                    <a:pt x="11099965" y="977900"/>
                  </a:lnTo>
                  <a:lnTo>
                    <a:pt x="11101222" y="977900"/>
                  </a:lnTo>
                  <a:lnTo>
                    <a:pt x="11104207" y="939800"/>
                  </a:lnTo>
                  <a:lnTo>
                    <a:pt x="11105540" y="914400"/>
                  </a:lnTo>
                  <a:lnTo>
                    <a:pt x="11106442" y="901700"/>
                  </a:lnTo>
                  <a:lnTo>
                    <a:pt x="11106442" y="850900"/>
                  </a:lnTo>
                  <a:close/>
                </a:path>
                <a:path w="12478385" h="1699259">
                  <a:moveTo>
                    <a:pt x="12478233" y="891273"/>
                  </a:moveTo>
                  <a:lnTo>
                    <a:pt x="11106633" y="891273"/>
                  </a:lnTo>
                  <a:lnTo>
                    <a:pt x="11106633" y="1196073"/>
                  </a:lnTo>
                  <a:lnTo>
                    <a:pt x="12478233" y="1196073"/>
                  </a:lnTo>
                  <a:lnTo>
                    <a:pt x="12478233" y="891273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821948" y="9121157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>
                <a:alpha val="6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037156" y="8609037"/>
              <a:ext cx="1701164" cy="1678305"/>
            </a:xfrm>
            <a:custGeom>
              <a:avLst/>
              <a:gdLst/>
              <a:ahLst/>
              <a:cxnLst/>
              <a:rect l="l" t="t" r="r" b="b"/>
              <a:pathLst>
                <a:path w="1701164" h="1678304">
                  <a:moveTo>
                    <a:pt x="1046271" y="1677962"/>
                  </a:moveTo>
                  <a:lnTo>
                    <a:pt x="654543" y="1677962"/>
                  </a:lnTo>
                  <a:lnTo>
                    <a:pt x="616902" y="1668349"/>
                  </a:lnTo>
                  <a:lnTo>
                    <a:pt x="572894" y="1654498"/>
                  </a:lnTo>
                  <a:lnTo>
                    <a:pt x="529950" y="1638361"/>
                  </a:lnTo>
                  <a:lnTo>
                    <a:pt x="488144" y="1620010"/>
                  </a:lnTo>
                  <a:lnTo>
                    <a:pt x="447547" y="1599518"/>
                  </a:lnTo>
                  <a:lnTo>
                    <a:pt x="408230" y="1576955"/>
                  </a:lnTo>
                  <a:lnTo>
                    <a:pt x="370266" y="1552394"/>
                  </a:lnTo>
                  <a:lnTo>
                    <a:pt x="333726" y="1525906"/>
                  </a:lnTo>
                  <a:lnTo>
                    <a:pt x="298681" y="1497564"/>
                  </a:lnTo>
                  <a:lnTo>
                    <a:pt x="265205" y="1467438"/>
                  </a:lnTo>
                  <a:lnTo>
                    <a:pt x="233368" y="1435601"/>
                  </a:lnTo>
                  <a:lnTo>
                    <a:pt x="203242" y="1402125"/>
                  </a:lnTo>
                  <a:lnTo>
                    <a:pt x="174899" y="1367081"/>
                  </a:lnTo>
                  <a:lnTo>
                    <a:pt x="148412" y="1330541"/>
                  </a:lnTo>
                  <a:lnTo>
                    <a:pt x="123851" y="1292577"/>
                  </a:lnTo>
                  <a:lnTo>
                    <a:pt x="101288" y="1253261"/>
                  </a:lnTo>
                  <a:lnTo>
                    <a:pt x="80796" y="1212665"/>
                  </a:lnTo>
                  <a:lnTo>
                    <a:pt x="62445" y="1170859"/>
                  </a:lnTo>
                  <a:lnTo>
                    <a:pt x="46309" y="1127917"/>
                  </a:lnTo>
                  <a:lnTo>
                    <a:pt x="32458" y="1083910"/>
                  </a:lnTo>
                  <a:lnTo>
                    <a:pt x="20964" y="1038910"/>
                  </a:lnTo>
                  <a:lnTo>
                    <a:pt x="11900" y="992987"/>
                  </a:lnTo>
                  <a:lnTo>
                    <a:pt x="5336" y="946216"/>
                  </a:lnTo>
                  <a:lnTo>
                    <a:pt x="1346" y="898666"/>
                  </a:lnTo>
                  <a:lnTo>
                    <a:pt x="0" y="850410"/>
                  </a:lnTo>
                  <a:lnTo>
                    <a:pt x="1346" y="802152"/>
                  </a:lnTo>
                  <a:lnTo>
                    <a:pt x="5336" y="754601"/>
                  </a:lnTo>
                  <a:lnTo>
                    <a:pt x="11900" y="707828"/>
                  </a:lnTo>
                  <a:lnTo>
                    <a:pt x="20964" y="661904"/>
                  </a:lnTo>
                  <a:lnTo>
                    <a:pt x="32458" y="616902"/>
                  </a:lnTo>
                  <a:lnTo>
                    <a:pt x="46309" y="572894"/>
                  </a:lnTo>
                  <a:lnTo>
                    <a:pt x="62445" y="529950"/>
                  </a:lnTo>
                  <a:lnTo>
                    <a:pt x="80796" y="488144"/>
                  </a:lnTo>
                  <a:lnTo>
                    <a:pt x="101288" y="447547"/>
                  </a:lnTo>
                  <a:lnTo>
                    <a:pt x="123851" y="408230"/>
                  </a:lnTo>
                  <a:lnTo>
                    <a:pt x="148412" y="370266"/>
                  </a:lnTo>
                  <a:lnTo>
                    <a:pt x="174899" y="333726"/>
                  </a:lnTo>
                  <a:lnTo>
                    <a:pt x="203242" y="298681"/>
                  </a:lnTo>
                  <a:lnTo>
                    <a:pt x="233368" y="265205"/>
                  </a:lnTo>
                  <a:lnTo>
                    <a:pt x="265205" y="233368"/>
                  </a:lnTo>
                  <a:lnTo>
                    <a:pt x="298681" y="203242"/>
                  </a:lnTo>
                  <a:lnTo>
                    <a:pt x="333726" y="174899"/>
                  </a:lnTo>
                  <a:lnTo>
                    <a:pt x="370266" y="148412"/>
                  </a:lnTo>
                  <a:lnTo>
                    <a:pt x="408230" y="123851"/>
                  </a:lnTo>
                  <a:lnTo>
                    <a:pt x="447547" y="101288"/>
                  </a:lnTo>
                  <a:lnTo>
                    <a:pt x="488144" y="80796"/>
                  </a:lnTo>
                  <a:lnTo>
                    <a:pt x="529950" y="62445"/>
                  </a:lnTo>
                  <a:lnTo>
                    <a:pt x="572894" y="46309"/>
                  </a:lnTo>
                  <a:lnTo>
                    <a:pt x="616902" y="32458"/>
                  </a:lnTo>
                  <a:lnTo>
                    <a:pt x="661904" y="20964"/>
                  </a:lnTo>
                  <a:lnTo>
                    <a:pt x="707828" y="11900"/>
                  </a:lnTo>
                  <a:lnTo>
                    <a:pt x="754601" y="5336"/>
                  </a:lnTo>
                  <a:lnTo>
                    <a:pt x="802152" y="1346"/>
                  </a:lnTo>
                  <a:lnTo>
                    <a:pt x="850410" y="0"/>
                  </a:lnTo>
                  <a:lnTo>
                    <a:pt x="850410" y="850410"/>
                  </a:lnTo>
                  <a:lnTo>
                    <a:pt x="1700807" y="850410"/>
                  </a:lnTo>
                  <a:lnTo>
                    <a:pt x="1699461" y="898666"/>
                  </a:lnTo>
                  <a:lnTo>
                    <a:pt x="1695470" y="946216"/>
                  </a:lnTo>
                  <a:lnTo>
                    <a:pt x="1688907" y="992987"/>
                  </a:lnTo>
                  <a:lnTo>
                    <a:pt x="1679842" y="1038910"/>
                  </a:lnTo>
                  <a:lnTo>
                    <a:pt x="1668349" y="1083910"/>
                  </a:lnTo>
                  <a:lnTo>
                    <a:pt x="1654498" y="1127917"/>
                  </a:lnTo>
                  <a:lnTo>
                    <a:pt x="1638361" y="1170859"/>
                  </a:lnTo>
                  <a:lnTo>
                    <a:pt x="1620010" y="1212665"/>
                  </a:lnTo>
                  <a:lnTo>
                    <a:pt x="1599518" y="1253261"/>
                  </a:lnTo>
                  <a:lnTo>
                    <a:pt x="1576955" y="1292577"/>
                  </a:lnTo>
                  <a:lnTo>
                    <a:pt x="1552394" y="1330541"/>
                  </a:lnTo>
                  <a:lnTo>
                    <a:pt x="1525906" y="1367081"/>
                  </a:lnTo>
                  <a:lnTo>
                    <a:pt x="1497564" y="1402125"/>
                  </a:lnTo>
                  <a:lnTo>
                    <a:pt x="1467438" y="1435601"/>
                  </a:lnTo>
                  <a:lnTo>
                    <a:pt x="1435601" y="1467438"/>
                  </a:lnTo>
                  <a:lnTo>
                    <a:pt x="1402125" y="1497564"/>
                  </a:lnTo>
                  <a:lnTo>
                    <a:pt x="1367081" y="1525906"/>
                  </a:lnTo>
                  <a:lnTo>
                    <a:pt x="1330541" y="1552394"/>
                  </a:lnTo>
                  <a:lnTo>
                    <a:pt x="1292577" y="1576955"/>
                  </a:lnTo>
                  <a:lnTo>
                    <a:pt x="1253261" y="1599518"/>
                  </a:lnTo>
                  <a:lnTo>
                    <a:pt x="1212665" y="1620010"/>
                  </a:lnTo>
                  <a:lnTo>
                    <a:pt x="1170859" y="1638361"/>
                  </a:lnTo>
                  <a:lnTo>
                    <a:pt x="1127917" y="1654498"/>
                  </a:lnTo>
                  <a:lnTo>
                    <a:pt x="1083910" y="1668349"/>
                  </a:lnTo>
                  <a:lnTo>
                    <a:pt x="1046271" y="1677962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738510" y="8586167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0" y="8586167"/>
              <a:ext cx="676275" cy="742950"/>
            </a:xfrm>
            <a:custGeom>
              <a:avLst/>
              <a:gdLst/>
              <a:ahLst/>
              <a:cxnLst/>
              <a:rect l="l" t="t" r="r" b="b"/>
              <a:pathLst>
                <a:path w="676275" h="742950">
                  <a:moveTo>
                    <a:pt x="676274" y="742949"/>
                  </a:moveTo>
                  <a:lnTo>
                    <a:pt x="0" y="742949"/>
                  </a:lnTo>
                  <a:lnTo>
                    <a:pt x="0" y="0"/>
                  </a:lnTo>
                  <a:lnTo>
                    <a:pt x="676274" y="0"/>
                  </a:lnTo>
                  <a:lnTo>
                    <a:pt x="676274" y="742949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0" name="object 3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323" y="965003"/>
            <a:ext cx="4476749" cy="11810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323" y="965003"/>
            <a:ext cx="4476749" cy="11810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21810" y="1419145"/>
            <a:ext cx="157861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5" b="0">
                <a:latin typeface="Arial Black"/>
                <a:cs typeface="Arial Black"/>
              </a:rPr>
              <a:t>Apresentação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6164475" y="1419145"/>
            <a:ext cx="163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5"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721810" y="2122616"/>
            <a:ext cx="51511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0">
                <a:latin typeface="Arial Black"/>
                <a:cs typeface="Arial Black"/>
              </a:rPr>
              <a:t>Uso</a:t>
            </a:r>
            <a:r>
              <a:rPr dirty="0" sz="1800" spc="-140">
                <a:latin typeface="Arial Black"/>
                <a:cs typeface="Arial Black"/>
              </a:rPr>
              <a:t> </a:t>
            </a:r>
            <a:r>
              <a:rPr dirty="0" sz="1800" spc="-120">
                <a:latin typeface="Arial Black"/>
                <a:cs typeface="Arial Black"/>
              </a:rPr>
              <a:t>eficiente</a:t>
            </a:r>
            <a:r>
              <a:rPr dirty="0" sz="1800" spc="-140">
                <a:latin typeface="Arial Black"/>
                <a:cs typeface="Arial Black"/>
              </a:rPr>
              <a:t> </a:t>
            </a:r>
            <a:r>
              <a:rPr dirty="0" sz="1800" spc="-110">
                <a:latin typeface="Arial Black"/>
                <a:cs typeface="Arial Black"/>
              </a:rPr>
              <a:t>de</a:t>
            </a:r>
            <a:r>
              <a:rPr dirty="0" sz="1800" spc="-135">
                <a:latin typeface="Arial Black"/>
                <a:cs typeface="Arial Black"/>
              </a:rPr>
              <a:t> </a:t>
            </a:r>
            <a:r>
              <a:rPr dirty="0" sz="1800" spc="-130">
                <a:latin typeface="Arial Black"/>
                <a:cs typeface="Arial Black"/>
              </a:rPr>
              <a:t>insumos,</a:t>
            </a:r>
            <a:r>
              <a:rPr dirty="0" sz="1800" spc="-140">
                <a:latin typeface="Arial Black"/>
                <a:cs typeface="Arial Black"/>
              </a:rPr>
              <a:t> </a:t>
            </a:r>
            <a:r>
              <a:rPr dirty="0" sz="1800" spc="-135">
                <a:latin typeface="Arial Black"/>
                <a:cs typeface="Arial Black"/>
              </a:rPr>
              <a:t>materiais </a:t>
            </a:r>
            <a:r>
              <a:rPr dirty="0" sz="1800" spc="-165">
                <a:latin typeface="Arial Black"/>
                <a:cs typeface="Arial Black"/>
              </a:rPr>
              <a:t>e</a:t>
            </a:r>
            <a:r>
              <a:rPr dirty="0" sz="1800" spc="-140">
                <a:latin typeface="Arial Black"/>
                <a:cs typeface="Arial Black"/>
              </a:rPr>
              <a:t> </a:t>
            </a:r>
            <a:r>
              <a:rPr dirty="0" sz="1800" spc="-90">
                <a:latin typeface="Arial Black"/>
                <a:cs typeface="Arial Black"/>
              </a:rPr>
              <a:t>serviços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153759" y="2122616"/>
            <a:ext cx="173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 Black"/>
                <a:cs typeface="Arial Black"/>
              </a:rPr>
              <a:t>6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721810" y="2826086"/>
            <a:ext cx="17710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>
                <a:latin typeface="Arial Black"/>
                <a:cs typeface="Arial Black"/>
              </a:rPr>
              <a:t>Energia</a:t>
            </a:r>
            <a:r>
              <a:rPr dirty="0" sz="1800" spc="-125">
                <a:latin typeface="Arial Black"/>
                <a:cs typeface="Arial Black"/>
              </a:rPr>
              <a:t> </a:t>
            </a:r>
            <a:r>
              <a:rPr dirty="0" sz="1800" spc="-105">
                <a:latin typeface="Arial Black"/>
                <a:cs typeface="Arial Black"/>
              </a:rPr>
              <a:t>elétrica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6022195" y="2826086"/>
            <a:ext cx="305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0">
                <a:latin typeface="Arial Black"/>
                <a:cs typeface="Arial Black"/>
              </a:rPr>
              <a:t>10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721810" y="3529556"/>
            <a:ext cx="1583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latin typeface="Arial Black"/>
                <a:cs typeface="Arial Black"/>
              </a:rPr>
              <a:t>Água</a:t>
            </a:r>
            <a:r>
              <a:rPr dirty="0" sz="1800" spc="-160">
                <a:latin typeface="Arial Black"/>
                <a:cs typeface="Arial Black"/>
              </a:rPr>
              <a:t> </a:t>
            </a:r>
            <a:r>
              <a:rPr dirty="0" sz="1800" spc="-165">
                <a:latin typeface="Arial Black"/>
                <a:cs typeface="Arial Black"/>
              </a:rPr>
              <a:t>e</a:t>
            </a:r>
            <a:r>
              <a:rPr dirty="0" sz="1800" spc="-160">
                <a:latin typeface="Arial Black"/>
                <a:cs typeface="Arial Black"/>
              </a:rPr>
              <a:t> </a:t>
            </a:r>
            <a:r>
              <a:rPr dirty="0" sz="1800" spc="-114">
                <a:latin typeface="Arial Black"/>
                <a:cs typeface="Arial Black"/>
              </a:rPr>
              <a:t>esgoto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6039459" y="3529556"/>
            <a:ext cx="2882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>
                <a:latin typeface="Arial Black"/>
                <a:cs typeface="Arial Black"/>
              </a:rPr>
              <a:t>14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721810" y="4233026"/>
            <a:ext cx="2156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0">
                <a:latin typeface="Arial Black"/>
                <a:cs typeface="Arial Black"/>
              </a:rPr>
              <a:t>Gestão</a:t>
            </a:r>
            <a:r>
              <a:rPr dirty="0" sz="1800" spc="-160">
                <a:latin typeface="Arial Black"/>
                <a:cs typeface="Arial Black"/>
              </a:rPr>
              <a:t> </a:t>
            </a:r>
            <a:r>
              <a:rPr dirty="0" sz="1800" spc="-110">
                <a:latin typeface="Arial Black"/>
                <a:cs typeface="Arial Black"/>
              </a:rPr>
              <a:t>de</a:t>
            </a:r>
            <a:r>
              <a:rPr dirty="0" sz="1800" spc="-160">
                <a:latin typeface="Arial Black"/>
                <a:cs typeface="Arial Black"/>
              </a:rPr>
              <a:t> </a:t>
            </a:r>
            <a:r>
              <a:rPr dirty="0" sz="1800" spc="-100">
                <a:latin typeface="Arial Black"/>
                <a:cs typeface="Arial Black"/>
              </a:rPr>
              <a:t>resíduos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6041692" y="4233026"/>
            <a:ext cx="285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0">
                <a:latin typeface="Arial Black"/>
                <a:cs typeface="Arial Black"/>
              </a:rPr>
              <a:t>18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721810" y="4936496"/>
            <a:ext cx="29940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0">
                <a:latin typeface="Arial Black"/>
                <a:cs typeface="Arial Black"/>
              </a:rPr>
              <a:t>Obras</a:t>
            </a:r>
            <a:r>
              <a:rPr dirty="0" sz="1800" spc="-155">
                <a:latin typeface="Arial Black"/>
                <a:cs typeface="Arial Black"/>
              </a:rPr>
              <a:t> </a:t>
            </a:r>
            <a:r>
              <a:rPr dirty="0" sz="1800" spc="-110">
                <a:latin typeface="Arial Black"/>
                <a:cs typeface="Arial Black"/>
              </a:rPr>
              <a:t>de</a:t>
            </a:r>
            <a:r>
              <a:rPr dirty="0" sz="1800" spc="-155">
                <a:latin typeface="Arial Black"/>
                <a:cs typeface="Arial Black"/>
              </a:rPr>
              <a:t> </a:t>
            </a:r>
            <a:r>
              <a:rPr dirty="0" sz="1800" spc="-100">
                <a:latin typeface="Arial Black"/>
                <a:cs typeface="Arial Black"/>
              </a:rPr>
              <a:t>reforma</a:t>
            </a:r>
            <a:r>
              <a:rPr dirty="0" sz="1800" spc="-155">
                <a:latin typeface="Arial Black"/>
                <a:cs typeface="Arial Black"/>
              </a:rPr>
              <a:t> </a:t>
            </a:r>
            <a:r>
              <a:rPr dirty="0" sz="1800" spc="-165">
                <a:latin typeface="Arial Black"/>
                <a:cs typeface="Arial Black"/>
              </a:rPr>
              <a:t>e</a:t>
            </a:r>
            <a:r>
              <a:rPr dirty="0" sz="1800" spc="-150">
                <a:latin typeface="Arial Black"/>
                <a:cs typeface="Arial Black"/>
              </a:rPr>
              <a:t> </a:t>
            </a:r>
            <a:r>
              <a:rPr dirty="0" sz="1800" spc="-75">
                <a:latin typeface="Arial Black"/>
                <a:cs typeface="Arial Black"/>
              </a:rPr>
              <a:t>leiaute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047347" y="4936496"/>
            <a:ext cx="280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80">
                <a:latin typeface="Arial Black"/>
                <a:cs typeface="Arial Black"/>
              </a:rPr>
              <a:t>22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721810" y="5639966"/>
            <a:ext cx="44246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>
                <a:latin typeface="Arial Black"/>
                <a:cs typeface="Arial Black"/>
              </a:rPr>
              <a:t>Aquisições</a:t>
            </a:r>
            <a:r>
              <a:rPr dirty="0" sz="1800" spc="-125">
                <a:latin typeface="Arial Black"/>
                <a:cs typeface="Arial Black"/>
              </a:rPr>
              <a:t> </a:t>
            </a:r>
            <a:r>
              <a:rPr dirty="0" sz="1800" spc="-165">
                <a:latin typeface="Arial Black"/>
                <a:cs typeface="Arial Black"/>
              </a:rPr>
              <a:t>e</a:t>
            </a:r>
            <a:r>
              <a:rPr dirty="0" sz="1800" spc="-120">
                <a:latin typeface="Arial Black"/>
                <a:cs typeface="Arial Black"/>
              </a:rPr>
              <a:t> </a:t>
            </a:r>
            <a:r>
              <a:rPr dirty="0" sz="1800" spc="-140">
                <a:latin typeface="Arial Black"/>
                <a:cs typeface="Arial Black"/>
              </a:rPr>
              <a:t>contratações</a:t>
            </a:r>
            <a:r>
              <a:rPr dirty="0" sz="1800" spc="-120">
                <a:latin typeface="Arial Black"/>
                <a:cs typeface="Arial Black"/>
              </a:rPr>
              <a:t> </a:t>
            </a:r>
            <a:r>
              <a:rPr dirty="0" sz="1800" spc="-110">
                <a:latin typeface="Arial Black"/>
                <a:cs typeface="Arial Black"/>
              </a:rPr>
              <a:t>sustentáveis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026511" y="5639966"/>
            <a:ext cx="300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Arial Black"/>
                <a:cs typeface="Arial Black"/>
              </a:rPr>
              <a:t>26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721810" y="6343436"/>
            <a:ext cx="59213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0">
                <a:latin typeface="Arial Black"/>
                <a:cs typeface="Arial Black"/>
              </a:rPr>
              <a:t>Deslocamento</a:t>
            </a:r>
            <a:r>
              <a:rPr dirty="0" sz="1800" spc="-145">
                <a:latin typeface="Arial Black"/>
                <a:cs typeface="Arial Black"/>
              </a:rPr>
              <a:t> </a:t>
            </a:r>
            <a:r>
              <a:rPr dirty="0" sz="1800" spc="-110">
                <a:latin typeface="Arial Black"/>
                <a:cs typeface="Arial Black"/>
              </a:rPr>
              <a:t>de</a:t>
            </a:r>
            <a:r>
              <a:rPr dirty="0" sz="1800" spc="-145">
                <a:latin typeface="Arial Black"/>
                <a:cs typeface="Arial Black"/>
              </a:rPr>
              <a:t> </a:t>
            </a:r>
            <a:r>
              <a:rPr dirty="0" sz="1800" spc="-170">
                <a:latin typeface="Arial Black"/>
                <a:cs typeface="Arial Black"/>
              </a:rPr>
              <a:t>pessoas</a:t>
            </a:r>
            <a:r>
              <a:rPr dirty="0" sz="1800" spc="-140">
                <a:latin typeface="Arial Black"/>
                <a:cs typeface="Arial Black"/>
              </a:rPr>
              <a:t> </a:t>
            </a:r>
            <a:r>
              <a:rPr dirty="0" sz="1800" spc="-180">
                <a:latin typeface="Arial Black"/>
                <a:cs typeface="Arial Black"/>
              </a:rPr>
              <a:t>a</a:t>
            </a:r>
            <a:r>
              <a:rPr dirty="0" sz="1800" spc="-145">
                <a:latin typeface="Arial Black"/>
                <a:cs typeface="Arial Black"/>
              </a:rPr>
              <a:t> </a:t>
            </a:r>
            <a:r>
              <a:rPr dirty="0" sz="1800" spc="-130">
                <a:latin typeface="Arial Black"/>
                <a:cs typeface="Arial Black"/>
              </a:rPr>
              <a:t>serviço,</a:t>
            </a:r>
            <a:r>
              <a:rPr dirty="0" sz="1800" spc="-140">
                <a:latin typeface="Arial Black"/>
                <a:cs typeface="Arial Black"/>
              </a:rPr>
              <a:t> </a:t>
            </a:r>
            <a:r>
              <a:rPr dirty="0" sz="1800" spc="-125">
                <a:latin typeface="Arial Black"/>
                <a:cs typeface="Arial Black"/>
              </a:rPr>
              <a:t>bens</a:t>
            </a:r>
            <a:r>
              <a:rPr dirty="0" sz="1800" spc="-145">
                <a:latin typeface="Arial Black"/>
                <a:cs typeface="Arial Black"/>
              </a:rPr>
              <a:t> </a:t>
            </a:r>
            <a:r>
              <a:rPr dirty="0" sz="1800" spc="-165">
                <a:latin typeface="Arial Black"/>
                <a:cs typeface="Arial Black"/>
              </a:rPr>
              <a:t>e</a:t>
            </a:r>
            <a:r>
              <a:rPr dirty="0" sz="1800" spc="-140">
                <a:latin typeface="Arial Black"/>
                <a:cs typeface="Arial Black"/>
              </a:rPr>
              <a:t> </a:t>
            </a:r>
            <a:r>
              <a:rPr dirty="0" sz="1800" spc="-80">
                <a:latin typeface="Arial Black"/>
                <a:cs typeface="Arial Black"/>
              </a:rPr>
              <a:t>materiais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6039608" y="6343436"/>
            <a:ext cx="2882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>
                <a:latin typeface="Arial Black"/>
                <a:cs typeface="Arial Black"/>
              </a:rPr>
              <a:t>32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721810" y="7046907"/>
            <a:ext cx="48393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4">
                <a:latin typeface="Arial Black"/>
                <a:cs typeface="Arial Black"/>
              </a:rPr>
              <a:t>Qualidade</a:t>
            </a:r>
            <a:r>
              <a:rPr dirty="0" sz="1800" spc="-150">
                <a:latin typeface="Arial Black"/>
                <a:cs typeface="Arial Black"/>
              </a:rPr>
              <a:t> </a:t>
            </a:r>
            <a:r>
              <a:rPr dirty="0" sz="1800" spc="-110">
                <a:latin typeface="Arial Black"/>
                <a:cs typeface="Arial Black"/>
              </a:rPr>
              <a:t>de</a:t>
            </a:r>
            <a:r>
              <a:rPr dirty="0" sz="1800" spc="-145">
                <a:latin typeface="Arial Black"/>
                <a:cs typeface="Arial Black"/>
              </a:rPr>
              <a:t> </a:t>
            </a:r>
            <a:r>
              <a:rPr dirty="0" sz="1800" spc="-105">
                <a:latin typeface="Arial Black"/>
                <a:cs typeface="Arial Black"/>
              </a:rPr>
              <a:t>vida</a:t>
            </a:r>
            <a:r>
              <a:rPr dirty="0" sz="1800" spc="-145">
                <a:latin typeface="Arial Black"/>
                <a:cs typeface="Arial Black"/>
              </a:rPr>
              <a:t> </a:t>
            </a:r>
            <a:r>
              <a:rPr dirty="0" sz="1800" spc="-90">
                <a:latin typeface="Arial Black"/>
                <a:cs typeface="Arial Black"/>
              </a:rPr>
              <a:t>no</a:t>
            </a:r>
            <a:r>
              <a:rPr dirty="0" sz="1800" spc="-145">
                <a:latin typeface="Arial Black"/>
                <a:cs typeface="Arial Black"/>
              </a:rPr>
              <a:t> </a:t>
            </a:r>
            <a:r>
              <a:rPr dirty="0" sz="1800" spc="-120">
                <a:latin typeface="Arial Black"/>
                <a:cs typeface="Arial Black"/>
              </a:rPr>
              <a:t>ambiente</a:t>
            </a:r>
            <a:r>
              <a:rPr dirty="0" sz="1800" spc="-150">
                <a:latin typeface="Arial Black"/>
                <a:cs typeface="Arial Black"/>
              </a:rPr>
              <a:t> </a:t>
            </a:r>
            <a:r>
              <a:rPr dirty="0" sz="1800" spc="-110">
                <a:latin typeface="Arial Black"/>
                <a:cs typeface="Arial Black"/>
              </a:rPr>
              <a:t>de</a:t>
            </a:r>
            <a:r>
              <a:rPr dirty="0" sz="1800" spc="-145">
                <a:latin typeface="Arial Black"/>
                <a:cs typeface="Arial Black"/>
              </a:rPr>
              <a:t> </a:t>
            </a:r>
            <a:r>
              <a:rPr dirty="0" sz="1800" spc="-50">
                <a:latin typeface="Arial Black"/>
                <a:cs typeface="Arial Black"/>
              </a:rPr>
              <a:t>trabalho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6019516" y="7046907"/>
            <a:ext cx="307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>
                <a:latin typeface="Arial Black"/>
                <a:cs typeface="Arial Black"/>
              </a:rPr>
              <a:t>39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721810" y="7750377"/>
            <a:ext cx="42519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0">
                <a:latin typeface="Arial Black"/>
                <a:cs typeface="Arial Black"/>
              </a:rPr>
              <a:t>Sensibilização</a:t>
            </a:r>
            <a:r>
              <a:rPr dirty="0" sz="1800" spc="-114">
                <a:latin typeface="Arial Black"/>
                <a:cs typeface="Arial Black"/>
              </a:rPr>
              <a:t> </a:t>
            </a:r>
            <a:r>
              <a:rPr dirty="0" sz="1800" spc="-165">
                <a:latin typeface="Arial Black"/>
                <a:cs typeface="Arial Black"/>
              </a:rPr>
              <a:t>e</a:t>
            </a:r>
            <a:r>
              <a:rPr dirty="0" sz="1800" spc="-110">
                <a:latin typeface="Arial Black"/>
                <a:cs typeface="Arial Black"/>
              </a:rPr>
              <a:t> </a:t>
            </a:r>
            <a:r>
              <a:rPr dirty="0" sz="1800" spc="-155">
                <a:latin typeface="Arial Black"/>
                <a:cs typeface="Arial Black"/>
              </a:rPr>
              <a:t>capacitação</a:t>
            </a:r>
            <a:r>
              <a:rPr dirty="0" sz="1800" spc="-110">
                <a:latin typeface="Arial Black"/>
                <a:cs typeface="Arial Black"/>
              </a:rPr>
              <a:t> </a:t>
            </a:r>
            <a:r>
              <a:rPr dirty="0" sz="1800" spc="-70">
                <a:latin typeface="Arial Black"/>
                <a:cs typeface="Arial Black"/>
              </a:rPr>
              <a:t>contínua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6017730" y="7750377"/>
            <a:ext cx="3098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latin typeface="Arial Black"/>
                <a:cs typeface="Arial Black"/>
              </a:rPr>
              <a:t>44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721810" y="8453846"/>
            <a:ext cx="26365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0">
                <a:latin typeface="Arial Black"/>
                <a:cs typeface="Arial Black"/>
              </a:rPr>
              <a:t>Equidade</a:t>
            </a:r>
            <a:r>
              <a:rPr dirty="0" sz="1800" spc="-140">
                <a:latin typeface="Arial Black"/>
                <a:cs typeface="Arial Black"/>
              </a:rPr>
              <a:t> </a:t>
            </a:r>
            <a:r>
              <a:rPr dirty="0" sz="1800" spc="-165">
                <a:latin typeface="Arial Black"/>
                <a:cs typeface="Arial Black"/>
              </a:rPr>
              <a:t>e</a:t>
            </a:r>
            <a:r>
              <a:rPr dirty="0" sz="1800" spc="-140">
                <a:latin typeface="Arial Black"/>
                <a:cs typeface="Arial Black"/>
              </a:rPr>
              <a:t> </a:t>
            </a:r>
            <a:r>
              <a:rPr dirty="0" sz="1800" spc="-90">
                <a:latin typeface="Arial Black"/>
                <a:cs typeface="Arial Black"/>
              </a:rPr>
              <a:t>diversidade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6019963" y="8453846"/>
            <a:ext cx="307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0">
                <a:latin typeface="Arial Black"/>
                <a:cs typeface="Arial Black"/>
              </a:rPr>
              <a:t>48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721810" y="9157317"/>
            <a:ext cx="3007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0">
                <a:latin typeface="Arial Black"/>
                <a:cs typeface="Arial Black"/>
              </a:rPr>
              <a:t>Painel</a:t>
            </a:r>
            <a:r>
              <a:rPr dirty="0" sz="1800" spc="-160">
                <a:latin typeface="Arial Black"/>
                <a:cs typeface="Arial Black"/>
              </a:rPr>
              <a:t> </a:t>
            </a:r>
            <a:r>
              <a:rPr dirty="0" sz="1800" spc="-125">
                <a:latin typeface="Arial Black"/>
                <a:cs typeface="Arial Black"/>
              </a:rPr>
              <a:t>da</a:t>
            </a:r>
            <a:r>
              <a:rPr dirty="0" sz="1800" spc="-155">
                <a:latin typeface="Arial Black"/>
                <a:cs typeface="Arial Black"/>
              </a:rPr>
              <a:t> </a:t>
            </a:r>
            <a:r>
              <a:rPr dirty="0" sz="1800" spc="-100">
                <a:latin typeface="Arial Black"/>
                <a:cs typeface="Arial Black"/>
              </a:rPr>
              <a:t>Sustentabilidade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6044073" y="9157317"/>
            <a:ext cx="283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latin typeface="Arial Black"/>
                <a:cs typeface="Arial Black"/>
              </a:rPr>
              <a:t>51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8672623" y="1935186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035" y="0"/>
                </a:lnTo>
              </a:path>
            </a:pathLst>
          </a:custGeom>
          <a:ln w="28574">
            <a:solidFill>
              <a:srgbClr val="3F7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8672623" y="2638647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035" y="0"/>
                </a:lnTo>
              </a:path>
            </a:pathLst>
          </a:custGeom>
          <a:ln w="28574">
            <a:solidFill>
              <a:srgbClr val="3F7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8672623" y="3342108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035" y="0"/>
                </a:lnTo>
              </a:path>
            </a:pathLst>
          </a:custGeom>
          <a:ln w="28574">
            <a:solidFill>
              <a:srgbClr val="3F7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8672623" y="4045569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035" y="0"/>
                </a:lnTo>
              </a:path>
            </a:pathLst>
          </a:custGeom>
          <a:ln w="28574">
            <a:solidFill>
              <a:srgbClr val="3F7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8672623" y="4749030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035" y="0"/>
                </a:lnTo>
              </a:path>
            </a:pathLst>
          </a:custGeom>
          <a:ln w="28574">
            <a:solidFill>
              <a:srgbClr val="3F7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8672623" y="5452491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035" y="0"/>
                </a:lnTo>
              </a:path>
            </a:pathLst>
          </a:custGeom>
          <a:ln w="28574">
            <a:solidFill>
              <a:srgbClr val="3F7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8672623" y="6155952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035" y="0"/>
                </a:lnTo>
              </a:path>
            </a:pathLst>
          </a:custGeom>
          <a:ln w="28574">
            <a:solidFill>
              <a:srgbClr val="3F7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8672623" y="6859413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035" y="0"/>
                </a:lnTo>
              </a:path>
            </a:pathLst>
          </a:custGeom>
          <a:ln w="28574">
            <a:solidFill>
              <a:srgbClr val="3F7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8672623" y="7562874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035" y="0"/>
                </a:lnTo>
              </a:path>
            </a:pathLst>
          </a:custGeom>
          <a:ln w="28574">
            <a:solidFill>
              <a:srgbClr val="3F7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8672623" y="8266334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035" y="0"/>
                </a:lnTo>
              </a:path>
            </a:pathLst>
          </a:custGeom>
          <a:ln w="28574">
            <a:solidFill>
              <a:srgbClr val="3F7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8672623" y="8969796"/>
            <a:ext cx="7704455" cy="0"/>
          </a:xfrm>
          <a:custGeom>
            <a:avLst/>
            <a:gdLst/>
            <a:ahLst/>
            <a:cxnLst/>
            <a:rect l="l" t="t" r="r" b="b"/>
            <a:pathLst>
              <a:path w="7704455" h="0">
                <a:moveTo>
                  <a:pt x="0" y="0"/>
                </a:moveTo>
                <a:lnTo>
                  <a:pt x="7704035" y="0"/>
                </a:lnTo>
              </a:path>
            </a:pathLst>
          </a:custGeom>
          <a:ln w="28574">
            <a:solidFill>
              <a:srgbClr val="3F7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8644049" y="9673256"/>
            <a:ext cx="7761605" cy="0"/>
          </a:xfrm>
          <a:custGeom>
            <a:avLst/>
            <a:gdLst/>
            <a:ahLst/>
            <a:cxnLst/>
            <a:rect l="l" t="t" r="r" b="b"/>
            <a:pathLst>
              <a:path w="7761605" h="0">
                <a:moveTo>
                  <a:pt x="0" y="0"/>
                </a:moveTo>
                <a:lnTo>
                  <a:pt x="7761184" y="0"/>
                </a:lnTo>
              </a:path>
            </a:pathLst>
          </a:custGeom>
          <a:ln w="28574">
            <a:solidFill>
              <a:srgbClr val="3F7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1016000" y="4511675"/>
            <a:ext cx="3218180" cy="1076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-80">
                <a:latin typeface="Arial MT"/>
                <a:cs typeface="Arial MT"/>
              </a:rPr>
              <a:t>Sumário</a:t>
            </a:r>
            <a:endParaRPr sz="6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53175" y="2848813"/>
          <a:ext cx="16306800" cy="1653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985"/>
                <a:gridCol w="929639"/>
                <a:gridCol w="876935"/>
                <a:gridCol w="2633344"/>
                <a:gridCol w="3863339"/>
                <a:gridCol w="1697354"/>
                <a:gridCol w="1716404"/>
                <a:gridCol w="2211705"/>
              </a:tblGrid>
              <a:tr h="923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TEMA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CÓD.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SIGLA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7025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INDICADOR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5">
                          <a:latin typeface="Arial Black"/>
                          <a:cs typeface="Arial Black"/>
                        </a:rPr>
                        <a:t>DEFINIÇÃO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467359" marR="251460" indent="-208279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45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10">
                          <a:latin typeface="Arial Black"/>
                          <a:cs typeface="Arial Black"/>
                        </a:rPr>
                        <a:t>MEDIDA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329565" marR="97155" indent="-225425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FREQUÊNCIA</a:t>
                      </a:r>
                      <a:r>
                        <a:rPr dirty="0" sz="1500" spc="-7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30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9705" marR="172085" indent="-635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UNIDADE </a:t>
                      </a:r>
                      <a:r>
                        <a:rPr dirty="0" sz="1500" spc="-190">
                          <a:latin typeface="Arial Black"/>
                          <a:cs typeface="Arial Black"/>
                        </a:rPr>
                        <a:t>RESPONSÁVEL</a:t>
                      </a:r>
                      <a:r>
                        <a:rPr dirty="0" sz="1500" spc="-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55">
                          <a:latin typeface="Arial Black"/>
                          <a:cs typeface="Arial Black"/>
                        </a:rPr>
                        <a:t>PELA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378460" marR="370840" indent="15240">
                        <a:lnSpc>
                          <a:spcPct val="114599"/>
                        </a:lnSpc>
                        <a:spcBef>
                          <a:spcPts val="1250"/>
                        </a:spcBef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Qualidade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vida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no ambiente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trabalho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5875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17.2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AQV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107314">
                        <a:lnSpc>
                          <a:spcPct val="114599"/>
                        </a:lnSpc>
                        <a:spcBef>
                          <a:spcPts val="1250"/>
                        </a:spcBef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Quantidade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ações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qualidade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9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vida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5875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49530">
                        <a:lnSpc>
                          <a:spcPct val="114599"/>
                        </a:lnSpc>
                        <a:spcBef>
                          <a:spcPts val="425"/>
                        </a:spcBef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Quantidade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ações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qualidade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vida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no trabalho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organizadas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realizadas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pelo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próprio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órgão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ou</a:t>
                      </a:r>
                      <a:r>
                        <a:rPr dirty="0" sz="1200" spc="-7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em</a:t>
                      </a: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parcerias.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397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Ações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Mensal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220979">
                        <a:lnSpc>
                          <a:spcPct val="114599"/>
                        </a:lnSpc>
                        <a:spcBef>
                          <a:spcPts val="1250"/>
                        </a:spcBef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Saúde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e 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Assistência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Escola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Judicial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5875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1053175" y="4534737"/>
            <a:ext cx="16230600" cy="19050"/>
            <a:chOff x="1053175" y="4534737"/>
            <a:chExt cx="16230600" cy="19050"/>
          </a:xfrm>
        </p:grpSpPr>
        <p:sp>
          <p:nvSpPr>
            <p:cNvPr id="4" name="object 4" descr=""/>
            <p:cNvSpPr/>
            <p:nvPr/>
          </p:nvSpPr>
          <p:spPr>
            <a:xfrm>
              <a:off x="1053172" y="4534750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302459" y="0"/>
                  </a:moveTo>
                  <a:lnTo>
                    <a:pt x="2292934" y="0"/>
                  </a:lnTo>
                  <a:lnTo>
                    <a:pt x="2292934" y="9525"/>
                  </a:lnTo>
                  <a:lnTo>
                    <a:pt x="2302459" y="9525"/>
                  </a:lnTo>
                  <a:lnTo>
                    <a:pt x="2302459" y="0"/>
                  </a:lnTo>
                  <a:close/>
                </a:path>
                <a:path w="16230600" h="9525">
                  <a:moveTo>
                    <a:pt x="3231934" y="0"/>
                  </a:moveTo>
                  <a:lnTo>
                    <a:pt x="3222409" y="0"/>
                  </a:lnTo>
                  <a:lnTo>
                    <a:pt x="3222409" y="9525"/>
                  </a:lnTo>
                  <a:lnTo>
                    <a:pt x="3231934" y="9525"/>
                  </a:lnTo>
                  <a:lnTo>
                    <a:pt x="3231934" y="0"/>
                  </a:lnTo>
                  <a:close/>
                </a:path>
                <a:path w="16230600" h="9525">
                  <a:moveTo>
                    <a:pt x="4108742" y="0"/>
                  </a:moveTo>
                  <a:lnTo>
                    <a:pt x="4099217" y="0"/>
                  </a:lnTo>
                  <a:lnTo>
                    <a:pt x="4099217" y="9525"/>
                  </a:lnTo>
                  <a:lnTo>
                    <a:pt x="4108742" y="9525"/>
                  </a:lnTo>
                  <a:lnTo>
                    <a:pt x="4108742" y="0"/>
                  </a:lnTo>
                  <a:close/>
                </a:path>
                <a:path w="16230600" h="9525">
                  <a:moveTo>
                    <a:pt x="6742189" y="0"/>
                  </a:moveTo>
                  <a:lnTo>
                    <a:pt x="6732664" y="0"/>
                  </a:lnTo>
                  <a:lnTo>
                    <a:pt x="6732664" y="9525"/>
                  </a:lnTo>
                  <a:lnTo>
                    <a:pt x="6742189" y="9525"/>
                  </a:lnTo>
                  <a:lnTo>
                    <a:pt x="6742189" y="0"/>
                  </a:lnTo>
                  <a:close/>
                </a:path>
                <a:path w="16230600" h="9525">
                  <a:moveTo>
                    <a:pt x="10605364" y="0"/>
                  </a:moveTo>
                  <a:lnTo>
                    <a:pt x="10595839" y="0"/>
                  </a:lnTo>
                  <a:lnTo>
                    <a:pt x="10595839" y="9525"/>
                  </a:lnTo>
                  <a:lnTo>
                    <a:pt x="10605364" y="9525"/>
                  </a:lnTo>
                  <a:lnTo>
                    <a:pt x="10605364" y="0"/>
                  </a:lnTo>
                  <a:close/>
                </a:path>
                <a:path w="16230600" h="9525">
                  <a:moveTo>
                    <a:pt x="12302630" y="0"/>
                  </a:moveTo>
                  <a:lnTo>
                    <a:pt x="12293105" y="0"/>
                  </a:lnTo>
                  <a:lnTo>
                    <a:pt x="12293105" y="9525"/>
                  </a:lnTo>
                  <a:lnTo>
                    <a:pt x="12302630" y="9525"/>
                  </a:lnTo>
                  <a:lnTo>
                    <a:pt x="12302630" y="0"/>
                  </a:lnTo>
                  <a:close/>
                </a:path>
                <a:path w="16230600" h="9525">
                  <a:moveTo>
                    <a:pt x="14018959" y="0"/>
                  </a:moveTo>
                  <a:lnTo>
                    <a:pt x="14009434" y="0"/>
                  </a:lnTo>
                  <a:lnTo>
                    <a:pt x="14009434" y="9525"/>
                  </a:lnTo>
                  <a:lnTo>
                    <a:pt x="14018959" y="9525"/>
                  </a:lnTo>
                  <a:lnTo>
                    <a:pt x="14018959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53175" y="4549025"/>
              <a:ext cx="6742430" cy="0"/>
            </a:xfrm>
            <a:custGeom>
              <a:avLst/>
              <a:gdLst/>
              <a:ahLst/>
              <a:cxnLst/>
              <a:rect l="l" t="t" r="r" b="b"/>
              <a:pathLst>
                <a:path w="6742430" h="0">
                  <a:moveTo>
                    <a:pt x="0" y="0"/>
                  </a:moveTo>
                  <a:lnTo>
                    <a:pt x="2302468" y="0"/>
                  </a:lnTo>
                </a:path>
                <a:path w="6742430" h="0">
                  <a:moveTo>
                    <a:pt x="2302468" y="0"/>
                  </a:moveTo>
                  <a:lnTo>
                    <a:pt x="3231943" y="0"/>
                  </a:lnTo>
                </a:path>
                <a:path w="6742430" h="0">
                  <a:moveTo>
                    <a:pt x="3231943" y="0"/>
                  </a:moveTo>
                  <a:lnTo>
                    <a:pt x="4108749" y="0"/>
                  </a:lnTo>
                </a:path>
                <a:path w="6742430" h="0">
                  <a:moveTo>
                    <a:pt x="4108749" y="0"/>
                  </a:moveTo>
                  <a:lnTo>
                    <a:pt x="6742191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795366" y="4549025"/>
              <a:ext cx="5560695" cy="0"/>
            </a:xfrm>
            <a:custGeom>
              <a:avLst/>
              <a:gdLst/>
              <a:ahLst/>
              <a:cxnLst/>
              <a:rect l="l" t="t" r="r" b="b"/>
              <a:pathLst>
                <a:path w="5560694" h="0">
                  <a:moveTo>
                    <a:pt x="0" y="0"/>
                  </a:moveTo>
                  <a:lnTo>
                    <a:pt x="3863182" y="0"/>
                  </a:lnTo>
                </a:path>
                <a:path w="5560694" h="0">
                  <a:moveTo>
                    <a:pt x="3863182" y="0"/>
                  </a:moveTo>
                  <a:lnTo>
                    <a:pt x="5560445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355812" y="4549025"/>
              <a:ext cx="1716405" cy="0"/>
            </a:xfrm>
            <a:custGeom>
              <a:avLst/>
              <a:gdLst/>
              <a:ahLst/>
              <a:cxnLst/>
              <a:rect l="l" t="t" r="r" b="b"/>
              <a:pathLst>
                <a:path w="1716405" h="0">
                  <a:moveTo>
                    <a:pt x="0" y="0"/>
                  </a:moveTo>
                  <a:lnTo>
                    <a:pt x="1716319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072132" y="4549025"/>
              <a:ext cx="2211705" cy="0"/>
            </a:xfrm>
            <a:custGeom>
              <a:avLst/>
              <a:gdLst/>
              <a:ahLst/>
              <a:cxnLst/>
              <a:rect l="l" t="t" r="r" b="b"/>
              <a:pathLst>
                <a:path w="2211705" h="0">
                  <a:moveTo>
                    <a:pt x="0" y="0"/>
                  </a:moveTo>
                  <a:lnTo>
                    <a:pt x="221164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16000" y="2008547"/>
            <a:ext cx="2625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latin typeface="Arial MT"/>
                <a:cs typeface="Arial MT"/>
              </a:rPr>
              <a:t>Indicador</a:t>
            </a:r>
            <a:r>
              <a:rPr dirty="0" sz="2600" spc="-1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tema</a:t>
            </a:r>
            <a:endParaRPr sz="2600">
              <a:latin typeface="Arial MT"/>
              <a:cs typeface="Arial MT"/>
            </a:endParaRP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1028700" y="4877637"/>
          <a:ext cx="16306800" cy="122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865"/>
                <a:gridCol w="6567169"/>
                <a:gridCol w="2386329"/>
                <a:gridCol w="2255520"/>
                <a:gridCol w="2280919"/>
              </a:tblGrid>
              <a:tr h="666115">
                <a:tc>
                  <a:txBody>
                    <a:bodyPr/>
                    <a:lstStyle/>
                    <a:p>
                      <a:pPr marL="843280" marR="223520" indent="-613410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75">
                          <a:latin typeface="Arial Black"/>
                          <a:cs typeface="Arial Black"/>
                        </a:rPr>
                        <a:t>RESPONSÁVEL </a:t>
                      </a:r>
                      <a:r>
                        <a:rPr dirty="0" sz="1500" spc="-180">
                          <a:latin typeface="Arial Black"/>
                          <a:cs typeface="Arial Black"/>
                        </a:rPr>
                        <a:t>PELA</a:t>
                      </a:r>
                      <a:r>
                        <a:rPr dirty="0" sz="15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2024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2025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2026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559435">
                <a:tc>
                  <a:txBody>
                    <a:bodyPr/>
                    <a:lstStyle/>
                    <a:p>
                      <a:pPr marL="52069" marR="186690">
                        <a:lnSpc>
                          <a:spcPct val="114599"/>
                        </a:lnSpc>
                        <a:spcBef>
                          <a:spcPts val="575"/>
                        </a:spcBef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Saúde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Assistência 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e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Escola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Judicial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7302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Realizar,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ao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menos,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ações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sobre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tema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da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qualidade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vida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durante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ano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ações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400" spc="-240">
                          <a:latin typeface="Arial Black"/>
                          <a:cs typeface="Arial Black"/>
                        </a:rPr>
                        <a:t>8</a:t>
                      </a:r>
                      <a:r>
                        <a:rPr dirty="0" sz="2400" spc="-18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2400" spc="-30">
                          <a:latin typeface="Arial Black"/>
                          <a:cs typeface="Arial Black"/>
                        </a:rPr>
                        <a:t>ações</a:t>
                      </a:r>
                      <a:endParaRPr sz="2400">
                        <a:latin typeface="Arial Black"/>
                        <a:cs typeface="Arial Black"/>
                      </a:endParaRPr>
                    </a:p>
                  </a:txBody>
                  <a:tcPr marL="0" marR="0" marB="0" marT="996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8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ações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9209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11" name="object 11" descr=""/>
          <p:cNvGrpSpPr/>
          <p:nvPr/>
        </p:nvGrpSpPr>
        <p:grpSpPr>
          <a:xfrm>
            <a:off x="1028700" y="6134937"/>
            <a:ext cx="16230600" cy="19050"/>
            <a:chOff x="1028700" y="6134937"/>
            <a:chExt cx="16230600" cy="19050"/>
          </a:xfrm>
        </p:grpSpPr>
        <p:sp>
          <p:nvSpPr>
            <p:cNvPr id="12" name="object 12" descr=""/>
            <p:cNvSpPr/>
            <p:nvPr/>
          </p:nvSpPr>
          <p:spPr>
            <a:xfrm>
              <a:off x="1028687" y="6134950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739301" y="0"/>
                  </a:moveTo>
                  <a:lnTo>
                    <a:pt x="2729776" y="0"/>
                  </a:lnTo>
                  <a:lnTo>
                    <a:pt x="2729776" y="9525"/>
                  </a:lnTo>
                  <a:lnTo>
                    <a:pt x="2739301" y="9525"/>
                  </a:lnTo>
                  <a:lnTo>
                    <a:pt x="2739301" y="0"/>
                  </a:lnTo>
                  <a:close/>
                </a:path>
                <a:path w="16230600" h="9525">
                  <a:moveTo>
                    <a:pt x="9306471" y="0"/>
                  </a:moveTo>
                  <a:lnTo>
                    <a:pt x="9296946" y="0"/>
                  </a:lnTo>
                  <a:lnTo>
                    <a:pt x="9296946" y="9525"/>
                  </a:lnTo>
                  <a:lnTo>
                    <a:pt x="9306471" y="9525"/>
                  </a:lnTo>
                  <a:lnTo>
                    <a:pt x="9306471" y="0"/>
                  </a:lnTo>
                  <a:close/>
                </a:path>
                <a:path w="16230600" h="9525">
                  <a:moveTo>
                    <a:pt x="11693093" y="0"/>
                  </a:moveTo>
                  <a:lnTo>
                    <a:pt x="11683568" y="0"/>
                  </a:lnTo>
                  <a:lnTo>
                    <a:pt x="11683568" y="9525"/>
                  </a:lnTo>
                  <a:lnTo>
                    <a:pt x="11693093" y="9525"/>
                  </a:lnTo>
                  <a:lnTo>
                    <a:pt x="11693093" y="0"/>
                  </a:lnTo>
                  <a:close/>
                </a:path>
                <a:path w="16230600" h="9525">
                  <a:moveTo>
                    <a:pt x="13949185" y="0"/>
                  </a:moveTo>
                  <a:lnTo>
                    <a:pt x="13939660" y="0"/>
                  </a:lnTo>
                  <a:lnTo>
                    <a:pt x="13939660" y="9525"/>
                  </a:lnTo>
                  <a:lnTo>
                    <a:pt x="13949185" y="9525"/>
                  </a:lnTo>
                  <a:lnTo>
                    <a:pt x="13949185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28700" y="6149225"/>
              <a:ext cx="11693525" cy="0"/>
            </a:xfrm>
            <a:custGeom>
              <a:avLst/>
              <a:gdLst/>
              <a:ahLst/>
              <a:cxnLst/>
              <a:rect l="l" t="t" r="r" b="b"/>
              <a:pathLst>
                <a:path w="11693525" h="0">
                  <a:moveTo>
                    <a:pt x="0" y="0"/>
                  </a:moveTo>
                  <a:lnTo>
                    <a:pt x="2739300" y="0"/>
                  </a:lnTo>
                </a:path>
                <a:path w="11693525" h="0">
                  <a:moveTo>
                    <a:pt x="2739300" y="0"/>
                  </a:moveTo>
                  <a:lnTo>
                    <a:pt x="9306461" y="0"/>
                  </a:lnTo>
                </a:path>
                <a:path w="11693525" h="0">
                  <a:moveTo>
                    <a:pt x="9306461" y="0"/>
                  </a:moveTo>
                  <a:lnTo>
                    <a:pt x="11693084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2721784" y="6149225"/>
              <a:ext cx="2256155" cy="0"/>
            </a:xfrm>
            <a:custGeom>
              <a:avLst/>
              <a:gdLst/>
              <a:ahLst/>
              <a:cxnLst/>
              <a:rect l="l" t="t" r="r" b="b"/>
              <a:pathLst>
                <a:path w="2256155" h="0">
                  <a:moveTo>
                    <a:pt x="0" y="0"/>
                  </a:moveTo>
                  <a:lnTo>
                    <a:pt x="225609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4977876" y="6149225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5" h="0">
                  <a:moveTo>
                    <a:pt x="0" y="0"/>
                  </a:moveTo>
                  <a:lnTo>
                    <a:pt x="228142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0" y="0"/>
            <a:ext cx="18288000" cy="1694180"/>
            <a:chOff x="0" y="0"/>
            <a:chExt cx="18288000" cy="1694180"/>
          </a:xfrm>
        </p:grpSpPr>
        <p:sp>
          <p:nvSpPr>
            <p:cNvPr id="17" name="object 17" descr=""/>
            <p:cNvSpPr/>
            <p:nvPr/>
          </p:nvSpPr>
          <p:spPr>
            <a:xfrm>
              <a:off x="0" y="0"/>
              <a:ext cx="18288000" cy="1676400"/>
            </a:xfrm>
            <a:custGeom>
              <a:avLst/>
              <a:gdLst/>
              <a:ahLst/>
              <a:cxnLst/>
              <a:rect l="l" t="t" r="r" b="b"/>
              <a:pathLst>
                <a:path w="18288000" h="1676400">
                  <a:moveTo>
                    <a:pt x="18287998" y="1676399"/>
                  </a:moveTo>
                  <a:lnTo>
                    <a:pt x="0" y="16763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763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977936" y="11"/>
              <a:ext cx="3310254" cy="1685289"/>
            </a:xfrm>
            <a:custGeom>
              <a:avLst/>
              <a:gdLst/>
              <a:ahLst/>
              <a:cxnLst/>
              <a:rect l="l" t="t" r="r" b="b"/>
              <a:pathLst>
                <a:path w="3310255" h="1685289">
                  <a:moveTo>
                    <a:pt x="827328" y="857338"/>
                  </a:moveTo>
                  <a:lnTo>
                    <a:pt x="825919" y="808723"/>
                  </a:lnTo>
                  <a:lnTo>
                    <a:pt x="821753" y="760857"/>
                  </a:lnTo>
                  <a:lnTo>
                    <a:pt x="814920" y="713803"/>
                  </a:lnTo>
                  <a:lnTo>
                    <a:pt x="805472" y="667639"/>
                  </a:lnTo>
                  <a:lnTo>
                    <a:pt x="793508" y="622452"/>
                  </a:lnTo>
                  <a:lnTo>
                    <a:pt x="779094" y="578307"/>
                  </a:lnTo>
                  <a:lnTo>
                    <a:pt x="762304" y="535305"/>
                  </a:lnTo>
                  <a:lnTo>
                    <a:pt x="743229" y="493496"/>
                  </a:lnTo>
                  <a:lnTo>
                    <a:pt x="721944" y="452970"/>
                  </a:lnTo>
                  <a:lnTo>
                    <a:pt x="698512" y="413804"/>
                  </a:lnTo>
                  <a:lnTo>
                    <a:pt x="673036" y="376085"/>
                  </a:lnTo>
                  <a:lnTo>
                    <a:pt x="645566" y="339877"/>
                  </a:lnTo>
                  <a:lnTo>
                    <a:pt x="616204" y="305257"/>
                  </a:lnTo>
                  <a:lnTo>
                    <a:pt x="585000" y="272313"/>
                  </a:lnTo>
                  <a:lnTo>
                    <a:pt x="552056" y="241122"/>
                  </a:lnTo>
                  <a:lnTo>
                    <a:pt x="517448" y="211747"/>
                  </a:lnTo>
                  <a:lnTo>
                    <a:pt x="481241" y="184289"/>
                  </a:lnTo>
                  <a:lnTo>
                    <a:pt x="443522" y="158800"/>
                  </a:lnTo>
                  <a:lnTo>
                    <a:pt x="404355" y="135369"/>
                  </a:lnTo>
                  <a:lnTo>
                    <a:pt x="363829" y="114084"/>
                  </a:lnTo>
                  <a:lnTo>
                    <a:pt x="322033" y="95008"/>
                  </a:lnTo>
                  <a:lnTo>
                    <a:pt x="279019" y="78219"/>
                  </a:lnTo>
                  <a:lnTo>
                    <a:pt x="234886" y="63804"/>
                  </a:lnTo>
                  <a:lnTo>
                    <a:pt x="189699" y="51841"/>
                  </a:lnTo>
                  <a:lnTo>
                    <a:pt x="143535" y="42392"/>
                  </a:lnTo>
                  <a:lnTo>
                    <a:pt x="96481" y="35560"/>
                  </a:lnTo>
                  <a:lnTo>
                    <a:pt x="48615" y="31394"/>
                  </a:lnTo>
                  <a:lnTo>
                    <a:pt x="0" y="29984"/>
                  </a:lnTo>
                  <a:lnTo>
                    <a:pt x="0" y="1684667"/>
                  </a:lnTo>
                  <a:lnTo>
                    <a:pt x="48615" y="1683258"/>
                  </a:lnTo>
                  <a:lnTo>
                    <a:pt x="96481" y="1679092"/>
                  </a:lnTo>
                  <a:lnTo>
                    <a:pt x="143535" y="1672259"/>
                  </a:lnTo>
                  <a:lnTo>
                    <a:pt x="189699" y="1662811"/>
                  </a:lnTo>
                  <a:lnTo>
                    <a:pt x="234886" y="1650847"/>
                  </a:lnTo>
                  <a:lnTo>
                    <a:pt x="279019" y="1636433"/>
                  </a:lnTo>
                  <a:lnTo>
                    <a:pt x="322033" y="1619643"/>
                  </a:lnTo>
                  <a:lnTo>
                    <a:pt x="363829" y="1600568"/>
                  </a:lnTo>
                  <a:lnTo>
                    <a:pt x="404355" y="1579283"/>
                  </a:lnTo>
                  <a:lnTo>
                    <a:pt x="443522" y="1555851"/>
                  </a:lnTo>
                  <a:lnTo>
                    <a:pt x="481241" y="1530375"/>
                  </a:lnTo>
                  <a:lnTo>
                    <a:pt x="517448" y="1502905"/>
                  </a:lnTo>
                  <a:lnTo>
                    <a:pt x="552056" y="1473542"/>
                  </a:lnTo>
                  <a:lnTo>
                    <a:pt x="585000" y="1442339"/>
                  </a:lnTo>
                  <a:lnTo>
                    <a:pt x="616204" y="1409395"/>
                  </a:lnTo>
                  <a:lnTo>
                    <a:pt x="645566" y="1374787"/>
                  </a:lnTo>
                  <a:lnTo>
                    <a:pt x="673036" y="1338580"/>
                  </a:lnTo>
                  <a:lnTo>
                    <a:pt x="698512" y="1300848"/>
                  </a:lnTo>
                  <a:lnTo>
                    <a:pt x="721944" y="1261694"/>
                  </a:lnTo>
                  <a:lnTo>
                    <a:pt x="743229" y="1221168"/>
                  </a:lnTo>
                  <a:lnTo>
                    <a:pt x="762304" y="1179372"/>
                  </a:lnTo>
                  <a:lnTo>
                    <a:pt x="779094" y="1136357"/>
                  </a:lnTo>
                  <a:lnTo>
                    <a:pt x="793508" y="1092225"/>
                  </a:lnTo>
                  <a:lnTo>
                    <a:pt x="805472" y="1047038"/>
                  </a:lnTo>
                  <a:lnTo>
                    <a:pt x="814920" y="1000874"/>
                  </a:lnTo>
                  <a:lnTo>
                    <a:pt x="821753" y="953820"/>
                  </a:lnTo>
                  <a:lnTo>
                    <a:pt x="825919" y="905954"/>
                  </a:lnTo>
                  <a:lnTo>
                    <a:pt x="827328" y="857338"/>
                  </a:lnTo>
                  <a:close/>
                </a:path>
                <a:path w="3310255" h="1685289">
                  <a:moveTo>
                    <a:pt x="1655140" y="29984"/>
                  </a:moveTo>
                  <a:lnTo>
                    <a:pt x="1606537" y="31394"/>
                  </a:lnTo>
                  <a:lnTo>
                    <a:pt x="1558658" y="35560"/>
                  </a:lnTo>
                  <a:lnTo>
                    <a:pt x="1511604" y="42392"/>
                  </a:lnTo>
                  <a:lnTo>
                    <a:pt x="1465453" y="51841"/>
                  </a:lnTo>
                  <a:lnTo>
                    <a:pt x="1420266" y="63804"/>
                  </a:lnTo>
                  <a:lnTo>
                    <a:pt x="1376121" y="78219"/>
                  </a:lnTo>
                  <a:lnTo>
                    <a:pt x="1333119" y="95008"/>
                  </a:lnTo>
                  <a:lnTo>
                    <a:pt x="1291310" y="114084"/>
                  </a:lnTo>
                  <a:lnTo>
                    <a:pt x="1250784" y="135369"/>
                  </a:lnTo>
                  <a:lnTo>
                    <a:pt x="1211630" y="158800"/>
                  </a:lnTo>
                  <a:lnTo>
                    <a:pt x="1173899" y="184289"/>
                  </a:lnTo>
                  <a:lnTo>
                    <a:pt x="1137691" y="211747"/>
                  </a:lnTo>
                  <a:lnTo>
                    <a:pt x="1103083" y="241122"/>
                  </a:lnTo>
                  <a:lnTo>
                    <a:pt x="1070140" y="272313"/>
                  </a:lnTo>
                  <a:lnTo>
                    <a:pt x="1038948" y="305257"/>
                  </a:lnTo>
                  <a:lnTo>
                    <a:pt x="1009573" y="339877"/>
                  </a:lnTo>
                  <a:lnTo>
                    <a:pt x="982116" y="376085"/>
                  </a:lnTo>
                  <a:lnTo>
                    <a:pt x="956627" y="413804"/>
                  </a:lnTo>
                  <a:lnTo>
                    <a:pt x="933196" y="452970"/>
                  </a:lnTo>
                  <a:lnTo>
                    <a:pt x="911910" y="493496"/>
                  </a:lnTo>
                  <a:lnTo>
                    <a:pt x="892835" y="535305"/>
                  </a:lnTo>
                  <a:lnTo>
                    <a:pt x="876058" y="578307"/>
                  </a:lnTo>
                  <a:lnTo>
                    <a:pt x="861644" y="622452"/>
                  </a:lnTo>
                  <a:lnTo>
                    <a:pt x="849668" y="667639"/>
                  </a:lnTo>
                  <a:lnTo>
                    <a:pt x="840232" y="713803"/>
                  </a:lnTo>
                  <a:lnTo>
                    <a:pt x="833386" y="760857"/>
                  </a:lnTo>
                  <a:lnTo>
                    <a:pt x="829221" y="808723"/>
                  </a:lnTo>
                  <a:lnTo>
                    <a:pt x="827824" y="857338"/>
                  </a:lnTo>
                  <a:lnTo>
                    <a:pt x="829221" y="905954"/>
                  </a:lnTo>
                  <a:lnTo>
                    <a:pt x="833386" y="953820"/>
                  </a:lnTo>
                  <a:lnTo>
                    <a:pt x="840232" y="1000874"/>
                  </a:lnTo>
                  <a:lnTo>
                    <a:pt x="849668" y="1047038"/>
                  </a:lnTo>
                  <a:lnTo>
                    <a:pt x="861644" y="1092225"/>
                  </a:lnTo>
                  <a:lnTo>
                    <a:pt x="876058" y="1136357"/>
                  </a:lnTo>
                  <a:lnTo>
                    <a:pt x="892835" y="1179372"/>
                  </a:lnTo>
                  <a:lnTo>
                    <a:pt x="911910" y="1221168"/>
                  </a:lnTo>
                  <a:lnTo>
                    <a:pt x="933196" y="1261694"/>
                  </a:lnTo>
                  <a:lnTo>
                    <a:pt x="956627" y="1300848"/>
                  </a:lnTo>
                  <a:lnTo>
                    <a:pt x="982116" y="1338580"/>
                  </a:lnTo>
                  <a:lnTo>
                    <a:pt x="1009573" y="1374787"/>
                  </a:lnTo>
                  <a:lnTo>
                    <a:pt x="1038948" y="1409395"/>
                  </a:lnTo>
                  <a:lnTo>
                    <a:pt x="1070140" y="1442339"/>
                  </a:lnTo>
                  <a:lnTo>
                    <a:pt x="1103083" y="1473542"/>
                  </a:lnTo>
                  <a:lnTo>
                    <a:pt x="1137691" y="1502905"/>
                  </a:lnTo>
                  <a:lnTo>
                    <a:pt x="1173899" y="1530375"/>
                  </a:lnTo>
                  <a:lnTo>
                    <a:pt x="1211630" y="1555851"/>
                  </a:lnTo>
                  <a:lnTo>
                    <a:pt x="1250784" y="1579283"/>
                  </a:lnTo>
                  <a:lnTo>
                    <a:pt x="1291310" y="1600568"/>
                  </a:lnTo>
                  <a:lnTo>
                    <a:pt x="1333119" y="1619643"/>
                  </a:lnTo>
                  <a:lnTo>
                    <a:pt x="1376121" y="1636433"/>
                  </a:lnTo>
                  <a:lnTo>
                    <a:pt x="1420266" y="1650847"/>
                  </a:lnTo>
                  <a:lnTo>
                    <a:pt x="1465453" y="1662811"/>
                  </a:lnTo>
                  <a:lnTo>
                    <a:pt x="1511604" y="1672259"/>
                  </a:lnTo>
                  <a:lnTo>
                    <a:pt x="1558658" y="1679092"/>
                  </a:lnTo>
                  <a:lnTo>
                    <a:pt x="1606537" y="1683258"/>
                  </a:lnTo>
                  <a:lnTo>
                    <a:pt x="1655140" y="1684667"/>
                  </a:lnTo>
                  <a:lnTo>
                    <a:pt x="1655140" y="29984"/>
                  </a:lnTo>
                  <a:close/>
                </a:path>
                <a:path w="3310255" h="1685289">
                  <a:moveTo>
                    <a:pt x="3309912" y="0"/>
                  </a:moveTo>
                  <a:lnTo>
                    <a:pt x="2482583" y="0"/>
                  </a:lnTo>
                  <a:lnTo>
                    <a:pt x="1655267" y="0"/>
                  </a:lnTo>
                  <a:lnTo>
                    <a:pt x="3309912" y="1654670"/>
                  </a:lnTo>
                  <a:lnTo>
                    <a:pt x="33099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145564" y="29963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168475" y="17989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1657349" y="1666874"/>
                  </a:moveTo>
                  <a:lnTo>
                    <a:pt x="0" y="1666874"/>
                  </a:lnTo>
                  <a:lnTo>
                    <a:pt x="0" y="0"/>
                  </a:lnTo>
                  <a:lnTo>
                    <a:pt x="1657349" y="0"/>
                  </a:lnTo>
                  <a:lnTo>
                    <a:pt x="1657349" y="166687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644253" y="535952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826484" y="0"/>
              <a:ext cx="3318510" cy="1654810"/>
            </a:xfrm>
            <a:custGeom>
              <a:avLst/>
              <a:gdLst/>
              <a:ahLst/>
              <a:cxnLst/>
              <a:rect l="l" t="t" r="r" b="b"/>
              <a:pathLst>
                <a:path w="3318509" h="1654810">
                  <a:moveTo>
                    <a:pt x="1663611" y="822883"/>
                  </a:moveTo>
                  <a:lnTo>
                    <a:pt x="1662188" y="774001"/>
                  </a:lnTo>
                  <a:lnTo>
                    <a:pt x="1658010" y="725868"/>
                  </a:lnTo>
                  <a:lnTo>
                    <a:pt x="1651127" y="678561"/>
                  </a:lnTo>
                  <a:lnTo>
                    <a:pt x="1641640" y="632155"/>
                  </a:lnTo>
                  <a:lnTo>
                    <a:pt x="1629600" y="586714"/>
                  </a:lnTo>
                  <a:lnTo>
                    <a:pt x="1615109" y="542340"/>
                  </a:lnTo>
                  <a:lnTo>
                    <a:pt x="1598244" y="499097"/>
                  </a:lnTo>
                  <a:lnTo>
                    <a:pt x="1579067" y="457073"/>
                  </a:lnTo>
                  <a:lnTo>
                    <a:pt x="1557655" y="416331"/>
                  </a:lnTo>
                  <a:lnTo>
                    <a:pt x="1534109" y="376961"/>
                  </a:lnTo>
                  <a:lnTo>
                    <a:pt x="1508480" y="339026"/>
                  </a:lnTo>
                  <a:lnTo>
                    <a:pt x="1480870" y="302628"/>
                  </a:lnTo>
                  <a:lnTo>
                    <a:pt x="1451343" y="267817"/>
                  </a:lnTo>
                  <a:lnTo>
                    <a:pt x="1419974" y="234696"/>
                  </a:lnTo>
                  <a:lnTo>
                    <a:pt x="1386852" y="203339"/>
                  </a:lnTo>
                  <a:lnTo>
                    <a:pt x="1352054" y="173812"/>
                  </a:lnTo>
                  <a:lnTo>
                    <a:pt x="1315656" y="146189"/>
                  </a:lnTo>
                  <a:lnTo>
                    <a:pt x="1277721" y="120573"/>
                  </a:lnTo>
                  <a:lnTo>
                    <a:pt x="1238351" y="97028"/>
                  </a:lnTo>
                  <a:lnTo>
                    <a:pt x="1197610" y="75615"/>
                  </a:lnTo>
                  <a:lnTo>
                    <a:pt x="1155573" y="56438"/>
                  </a:lnTo>
                  <a:lnTo>
                    <a:pt x="1112329" y="39560"/>
                  </a:lnTo>
                  <a:lnTo>
                    <a:pt x="1067955" y="25069"/>
                  </a:lnTo>
                  <a:lnTo>
                    <a:pt x="1022527" y="13042"/>
                  </a:lnTo>
                  <a:lnTo>
                    <a:pt x="976122" y="3543"/>
                  </a:lnTo>
                  <a:lnTo>
                    <a:pt x="951763" y="0"/>
                  </a:lnTo>
                  <a:lnTo>
                    <a:pt x="831799" y="0"/>
                  </a:lnTo>
                  <a:lnTo>
                    <a:pt x="831799" y="822883"/>
                  </a:lnTo>
                  <a:lnTo>
                    <a:pt x="0" y="822883"/>
                  </a:lnTo>
                  <a:lnTo>
                    <a:pt x="1422" y="871753"/>
                  </a:lnTo>
                  <a:lnTo>
                    <a:pt x="5600" y="919886"/>
                  </a:lnTo>
                  <a:lnTo>
                    <a:pt x="12484" y="967193"/>
                  </a:lnTo>
                  <a:lnTo>
                    <a:pt x="21971" y="1013599"/>
                  </a:lnTo>
                  <a:lnTo>
                    <a:pt x="34010" y="1059027"/>
                  </a:lnTo>
                  <a:lnTo>
                    <a:pt x="48501" y="1103401"/>
                  </a:lnTo>
                  <a:lnTo>
                    <a:pt x="65366" y="1146644"/>
                  </a:lnTo>
                  <a:lnTo>
                    <a:pt x="84556" y="1188681"/>
                  </a:lnTo>
                  <a:lnTo>
                    <a:pt x="105956" y="1229423"/>
                  </a:lnTo>
                  <a:lnTo>
                    <a:pt x="129501" y="1268793"/>
                  </a:lnTo>
                  <a:lnTo>
                    <a:pt x="155130" y="1306715"/>
                  </a:lnTo>
                  <a:lnTo>
                    <a:pt x="182740" y="1343126"/>
                  </a:lnTo>
                  <a:lnTo>
                    <a:pt x="212267" y="1377924"/>
                  </a:lnTo>
                  <a:lnTo>
                    <a:pt x="243636" y="1411046"/>
                  </a:lnTo>
                  <a:lnTo>
                    <a:pt x="276758" y="1442402"/>
                  </a:lnTo>
                  <a:lnTo>
                    <a:pt x="311556" y="1471930"/>
                  </a:lnTo>
                  <a:lnTo>
                    <a:pt x="347954" y="1499552"/>
                  </a:lnTo>
                  <a:lnTo>
                    <a:pt x="385889" y="1525168"/>
                  </a:lnTo>
                  <a:lnTo>
                    <a:pt x="425259" y="1548726"/>
                  </a:lnTo>
                  <a:lnTo>
                    <a:pt x="466001" y="1570126"/>
                  </a:lnTo>
                  <a:lnTo>
                    <a:pt x="508025" y="1589303"/>
                  </a:lnTo>
                  <a:lnTo>
                    <a:pt x="551268" y="1606181"/>
                  </a:lnTo>
                  <a:lnTo>
                    <a:pt x="595642" y="1620672"/>
                  </a:lnTo>
                  <a:lnTo>
                    <a:pt x="641083" y="1632699"/>
                  </a:lnTo>
                  <a:lnTo>
                    <a:pt x="687489" y="1642198"/>
                  </a:lnTo>
                  <a:lnTo>
                    <a:pt x="734796" y="1649082"/>
                  </a:lnTo>
                  <a:lnTo>
                    <a:pt x="782929" y="1653260"/>
                  </a:lnTo>
                  <a:lnTo>
                    <a:pt x="831799" y="1654670"/>
                  </a:lnTo>
                  <a:lnTo>
                    <a:pt x="880668" y="1653260"/>
                  </a:lnTo>
                  <a:lnTo>
                    <a:pt x="928801" y="1649082"/>
                  </a:lnTo>
                  <a:lnTo>
                    <a:pt x="976122" y="1642198"/>
                  </a:lnTo>
                  <a:lnTo>
                    <a:pt x="1022527" y="1632699"/>
                  </a:lnTo>
                  <a:lnTo>
                    <a:pt x="1067955" y="1620672"/>
                  </a:lnTo>
                  <a:lnTo>
                    <a:pt x="1112329" y="1606181"/>
                  </a:lnTo>
                  <a:lnTo>
                    <a:pt x="1155573" y="1589303"/>
                  </a:lnTo>
                  <a:lnTo>
                    <a:pt x="1197610" y="1570126"/>
                  </a:lnTo>
                  <a:lnTo>
                    <a:pt x="1238351" y="1548726"/>
                  </a:lnTo>
                  <a:lnTo>
                    <a:pt x="1277721" y="1525168"/>
                  </a:lnTo>
                  <a:lnTo>
                    <a:pt x="1315656" y="1499552"/>
                  </a:lnTo>
                  <a:lnTo>
                    <a:pt x="1352054" y="1471930"/>
                  </a:lnTo>
                  <a:lnTo>
                    <a:pt x="1386852" y="1442402"/>
                  </a:lnTo>
                  <a:lnTo>
                    <a:pt x="1419974" y="1411046"/>
                  </a:lnTo>
                  <a:lnTo>
                    <a:pt x="1451343" y="1377924"/>
                  </a:lnTo>
                  <a:lnTo>
                    <a:pt x="1480870" y="1343126"/>
                  </a:lnTo>
                  <a:lnTo>
                    <a:pt x="1508480" y="1306715"/>
                  </a:lnTo>
                  <a:lnTo>
                    <a:pt x="1534109" y="1268793"/>
                  </a:lnTo>
                  <a:lnTo>
                    <a:pt x="1557655" y="1229423"/>
                  </a:lnTo>
                  <a:lnTo>
                    <a:pt x="1579067" y="1188681"/>
                  </a:lnTo>
                  <a:lnTo>
                    <a:pt x="1598244" y="1146644"/>
                  </a:lnTo>
                  <a:lnTo>
                    <a:pt x="1615109" y="1103401"/>
                  </a:lnTo>
                  <a:lnTo>
                    <a:pt x="1629600" y="1059027"/>
                  </a:lnTo>
                  <a:lnTo>
                    <a:pt x="1641640" y="1013599"/>
                  </a:lnTo>
                  <a:lnTo>
                    <a:pt x="1651127" y="967193"/>
                  </a:lnTo>
                  <a:lnTo>
                    <a:pt x="1658010" y="919886"/>
                  </a:lnTo>
                  <a:lnTo>
                    <a:pt x="1662188" y="871753"/>
                  </a:lnTo>
                  <a:lnTo>
                    <a:pt x="1663611" y="822883"/>
                  </a:lnTo>
                  <a:close/>
                </a:path>
                <a:path w="3318509" h="1654810">
                  <a:moveTo>
                    <a:pt x="3318408" y="827354"/>
                  </a:moveTo>
                  <a:lnTo>
                    <a:pt x="2491079" y="12"/>
                  </a:lnTo>
                  <a:lnTo>
                    <a:pt x="1663750" y="827354"/>
                  </a:lnTo>
                  <a:lnTo>
                    <a:pt x="2491079" y="1654683"/>
                  </a:lnTo>
                  <a:lnTo>
                    <a:pt x="3318408" y="82735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1016000" y="609483"/>
            <a:ext cx="624078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30">
                <a:solidFill>
                  <a:srgbClr val="FFFFFF"/>
                </a:solidFill>
                <a:latin typeface="Arial MT"/>
                <a:cs typeface="Arial MT"/>
              </a:rPr>
              <a:t>Qualidade</a:t>
            </a:r>
            <a:r>
              <a:rPr dirty="0" sz="2600" spc="-1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vida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ambiente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trabalho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303416" y="8023917"/>
            <a:ext cx="10279380" cy="0"/>
          </a:xfrm>
          <a:custGeom>
            <a:avLst/>
            <a:gdLst/>
            <a:ahLst/>
            <a:cxnLst/>
            <a:rect l="l" t="t" r="r" b="b"/>
            <a:pathLst>
              <a:path w="10279380" h="0">
                <a:moveTo>
                  <a:pt x="0" y="0"/>
                </a:moveTo>
                <a:lnTo>
                  <a:pt x="10278792" y="0"/>
                </a:lnTo>
              </a:path>
            </a:pathLst>
          </a:custGeom>
          <a:ln w="19178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303416" y="6854036"/>
            <a:ext cx="10279380" cy="0"/>
          </a:xfrm>
          <a:custGeom>
            <a:avLst/>
            <a:gdLst/>
            <a:ahLst/>
            <a:cxnLst/>
            <a:rect l="l" t="t" r="r" b="b"/>
            <a:pathLst>
              <a:path w="10279380" h="0">
                <a:moveTo>
                  <a:pt x="0" y="0"/>
                </a:moveTo>
                <a:lnTo>
                  <a:pt x="10278792" y="0"/>
                </a:lnTo>
              </a:path>
            </a:pathLst>
          </a:custGeom>
          <a:ln w="19178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303416" y="5684156"/>
            <a:ext cx="10279380" cy="0"/>
          </a:xfrm>
          <a:custGeom>
            <a:avLst/>
            <a:gdLst/>
            <a:ahLst/>
            <a:cxnLst/>
            <a:rect l="l" t="t" r="r" b="b"/>
            <a:pathLst>
              <a:path w="10279380" h="0">
                <a:moveTo>
                  <a:pt x="0" y="0"/>
                </a:moveTo>
                <a:lnTo>
                  <a:pt x="10278792" y="0"/>
                </a:lnTo>
              </a:path>
            </a:pathLst>
          </a:custGeom>
          <a:ln w="19178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7303416" y="4495097"/>
            <a:ext cx="10279380" cy="0"/>
          </a:xfrm>
          <a:custGeom>
            <a:avLst/>
            <a:gdLst/>
            <a:ahLst/>
            <a:cxnLst/>
            <a:rect l="l" t="t" r="r" b="b"/>
            <a:pathLst>
              <a:path w="10279380" h="0">
                <a:moveTo>
                  <a:pt x="0" y="0"/>
                </a:moveTo>
                <a:lnTo>
                  <a:pt x="10278792" y="0"/>
                </a:lnTo>
              </a:path>
            </a:pathLst>
          </a:custGeom>
          <a:ln w="19178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303416" y="3325217"/>
            <a:ext cx="10279380" cy="0"/>
          </a:xfrm>
          <a:custGeom>
            <a:avLst/>
            <a:gdLst/>
            <a:ahLst/>
            <a:cxnLst/>
            <a:rect l="l" t="t" r="r" b="b"/>
            <a:pathLst>
              <a:path w="10279380" h="0">
                <a:moveTo>
                  <a:pt x="0" y="0"/>
                </a:moveTo>
                <a:lnTo>
                  <a:pt x="10278792" y="0"/>
                </a:lnTo>
              </a:path>
            </a:pathLst>
          </a:custGeom>
          <a:ln w="19178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9997764" y="3334806"/>
            <a:ext cx="4909820" cy="4679950"/>
            <a:chOff x="9997764" y="3334806"/>
            <a:chExt cx="4909820" cy="4679950"/>
          </a:xfrm>
        </p:grpSpPr>
        <p:sp>
          <p:nvSpPr>
            <p:cNvPr id="8" name="object 8" descr=""/>
            <p:cNvSpPr/>
            <p:nvPr/>
          </p:nvSpPr>
          <p:spPr>
            <a:xfrm>
              <a:off x="9997764" y="3910157"/>
              <a:ext cx="2435860" cy="4104640"/>
            </a:xfrm>
            <a:custGeom>
              <a:avLst/>
              <a:gdLst/>
              <a:ahLst/>
              <a:cxnLst/>
              <a:rect l="l" t="t" r="r" b="b"/>
              <a:pathLst>
                <a:path w="2435859" h="4104640">
                  <a:moveTo>
                    <a:pt x="2435460" y="4104170"/>
                  </a:moveTo>
                  <a:lnTo>
                    <a:pt x="0" y="4104170"/>
                  </a:lnTo>
                  <a:lnTo>
                    <a:pt x="0" y="38356"/>
                  </a:lnTo>
                  <a:lnTo>
                    <a:pt x="3014" y="23426"/>
                  </a:lnTo>
                  <a:lnTo>
                    <a:pt x="11233" y="11234"/>
                  </a:lnTo>
                  <a:lnTo>
                    <a:pt x="23424" y="3014"/>
                  </a:lnTo>
                  <a:lnTo>
                    <a:pt x="38353" y="0"/>
                  </a:lnTo>
                  <a:lnTo>
                    <a:pt x="2397106" y="0"/>
                  </a:lnTo>
                  <a:lnTo>
                    <a:pt x="2412035" y="3014"/>
                  </a:lnTo>
                  <a:lnTo>
                    <a:pt x="2424226" y="11234"/>
                  </a:lnTo>
                  <a:lnTo>
                    <a:pt x="2432446" y="23426"/>
                  </a:lnTo>
                  <a:lnTo>
                    <a:pt x="2435460" y="38356"/>
                  </a:lnTo>
                  <a:lnTo>
                    <a:pt x="2435460" y="4104170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471578" y="3334806"/>
              <a:ext cx="2435860" cy="4679950"/>
            </a:xfrm>
            <a:custGeom>
              <a:avLst/>
              <a:gdLst/>
              <a:ahLst/>
              <a:cxnLst/>
              <a:rect l="l" t="t" r="r" b="b"/>
              <a:pathLst>
                <a:path w="2435859" h="4679950">
                  <a:moveTo>
                    <a:pt x="2435460" y="4679521"/>
                  </a:moveTo>
                  <a:lnTo>
                    <a:pt x="0" y="4679521"/>
                  </a:lnTo>
                  <a:lnTo>
                    <a:pt x="0" y="38356"/>
                  </a:lnTo>
                  <a:lnTo>
                    <a:pt x="3013" y="23426"/>
                  </a:lnTo>
                  <a:lnTo>
                    <a:pt x="11233" y="11234"/>
                  </a:lnTo>
                  <a:lnTo>
                    <a:pt x="23424" y="3014"/>
                  </a:lnTo>
                  <a:lnTo>
                    <a:pt x="38353" y="0"/>
                  </a:lnTo>
                  <a:lnTo>
                    <a:pt x="2397106" y="0"/>
                  </a:lnTo>
                  <a:lnTo>
                    <a:pt x="2412035" y="3014"/>
                  </a:lnTo>
                  <a:lnTo>
                    <a:pt x="2424226" y="11234"/>
                  </a:lnTo>
                  <a:lnTo>
                    <a:pt x="2432446" y="23426"/>
                  </a:lnTo>
                  <a:lnTo>
                    <a:pt x="2435460" y="38356"/>
                  </a:lnTo>
                  <a:lnTo>
                    <a:pt x="2435460" y="4679521"/>
                  </a:lnTo>
                  <a:close/>
                </a:path>
              </a:pathLst>
            </a:custGeom>
            <a:solidFill>
              <a:srgbClr val="A218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26501" y="4048363"/>
              <a:ext cx="172892" cy="22114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03910" y="3460625"/>
              <a:ext cx="168399" cy="225943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61968" y="6756546"/>
            <a:ext cx="109068" cy="16541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4665" y="7927226"/>
            <a:ext cx="107270" cy="16811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58073" y="5586466"/>
            <a:ext cx="113862" cy="164814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63870" y="4415187"/>
            <a:ext cx="108664" cy="16811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064365" y="3244508"/>
            <a:ext cx="108441" cy="16811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90890" y="8655844"/>
            <a:ext cx="230122" cy="230140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85813" y="8680117"/>
            <a:ext cx="1335488" cy="170208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442813" y="8655844"/>
            <a:ext cx="230122" cy="230140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12843430" y="8682814"/>
            <a:ext cx="1111250" cy="167640"/>
          </a:xfrm>
          <a:custGeom>
            <a:avLst/>
            <a:gdLst/>
            <a:ahLst/>
            <a:cxnLst/>
            <a:rect l="l" t="t" r="r" b="b"/>
            <a:pathLst>
              <a:path w="1111250" h="167640">
                <a:moveTo>
                  <a:pt x="20974" y="164814"/>
                </a:moveTo>
                <a:lnTo>
                  <a:pt x="0" y="164814"/>
                </a:lnTo>
                <a:lnTo>
                  <a:pt x="0" y="0"/>
                </a:lnTo>
                <a:lnTo>
                  <a:pt x="32960" y="0"/>
                </a:lnTo>
                <a:lnTo>
                  <a:pt x="41171" y="24572"/>
                </a:lnTo>
                <a:lnTo>
                  <a:pt x="20974" y="24572"/>
                </a:lnTo>
                <a:lnTo>
                  <a:pt x="20974" y="164814"/>
                </a:lnTo>
                <a:close/>
              </a:path>
              <a:path w="1111250" h="167640">
                <a:moveTo>
                  <a:pt x="96626" y="141140"/>
                </a:moveTo>
                <a:lnTo>
                  <a:pt x="79703" y="141140"/>
                </a:lnTo>
                <a:lnTo>
                  <a:pt x="81258" y="136121"/>
                </a:lnTo>
                <a:lnTo>
                  <a:pt x="83224" y="130053"/>
                </a:lnTo>
                <a:lnTo>
                  <a:pt x="85602" y="122936"/>
                </a:lnTo>
                <a:lnTo>
                  <a:pt x="88393" y="114770"/>
                </a:lnTo>
                <a:lnTo>
                  <a:pt x="127945" y="0"/>
                </a:lnTo>
                <a:lnTo>
                  <a:pt x="157310" y="0"/>
                </a:lnTo>
                <a:lnTo>
                  <a:pt x="157310" y="26969"/>
                </a:lnTo>
                <a:lnTo>
                  <a:pt x="136335" y="26969"/>
                </a:lnTo>
                <a:lnTo>
                  <a:pt x="96626" y="141140"/>
                </a:lnTo>
                <a:close/>
              </a:path>
              <a:path w="1111250" h="167640">
                <a:moveTo>
                  <a:pt x="88393" y="164814"/>
                </a:moveTo>
                <a:lnTo>
                  <a:pt x="68617" y="164814"/>
                </a:lnTo>
                <a:lnTo>
                  <a:pt x="20974" y="24572"/>
                </a:lnTo>
                <a:lnTo>
                  <a:pt x="41171" y="24572"/>
                </a:lnTo>
                <a:lnTo>
                  <a:pt x="71913" y="116568"/>
                </a:lnTo>
                <a:lnTo>
                  <a:pt x="74422" y="124284"/>
                </a:lnTo>
                <a:lnTo>
                  <a:pt x="76557" y="130952"/>
                </a:lnTo>
                <a:lnTo>
                  <a:pt x="78317" y="136570"/>
                </a:lnTo>
                <a:lnTo>
                  <a:pt x="79703" y="141140"/>
                </a:lnTo>
                <a:lnTo>
                  <a:pt x="96626" y="141140"/>
                </a:lnTo>
                <a:lnTo>
                  <a:pt x="88393" y="164814"/>
                </a:lnTo>
                <a:close/>
              </a:path>
              <a:path w="1111250" h="167640">
                <a:moveTo>
                  <a:pt x="157310" y="164814"/>
                </a:moveTo>
                <a:lnTo>
                  <a:pt x="136335" y="164814"/>
                </a:lnTo>
                <a:lnTo>
                  <a:pt x="136335" y="26969"/>
                </a:lnTo>
                <a:lnTo>
                  <a:pt x="157310" y="26969"/>
                </a:lnTo>
                <a:lnTo>
                  <a:pt x="157310" y="164814"/>
                </a:lnTo>
                <a:close/>
              </a:path>
              <a:path w="1111250" h="167640">
                <a:moveTo>
                  <a:pt x="220833" y="167511"/>
                </a:moveTo>
                <a:lnTo>
                  <a:pt x="179183" y="151329"/>
                </a:lnTo>
                <a:lnTo>
                  <a:pt x="163902" y="106080"/>
                </a:lnTo>
                <a:lnTo>
                  <a:pt x="164875" y="91940"/>
                </a:lnTo>
                <a:lnTo>
                  <a:pt x="187835" y="52290"/>
                </a:lnTo>
                <a:lnTo>
                  <a:pt x="208037" y="43863"/>
                </a:lnTo>
                <a:lnTo>
                  <a:pt x="208329" y="43863"/>
                </a:lnTo>
                <a:lnTo>
                  <a:pt x="219634" y="42851"/>
                </a:lnTo>
                <a:lnTo>
                  <a:pt x="258587" y="59033"/>
                </a:lnTo>
                <a:lnTo>
                  <a:pt x="258811" y="59333"/>
                </a:lnTo>
                <a:lnTo>
                  <a:pt x="219934" y="59333"/>
                </a:lnTo>
                <a:lnTo>
                  <a:pt x="213173" y="59913"/>
                </a:lnTo>
                <a:lnTo>
                  <a:pt x="186075" y="93794"/>
                </a:lnTo>
                <a:lnTo>
                  <a:pt x="273112" y="93794"/>
                </a:lnTo>
                <a:lnTo>
                  <a:pt x="273869" y="104881"/>
                </a:lnTo>
                <a:lnTo>
                  <a:pt x="273869" y="110275"/>
                </a:lnTo>
                <a:lnTo>
                  <a:pt x="184876" y="110275"/>
                </a:lnTo>
                <a:lnTo>
                  <a:pt x="186019" y="119583"/>
                </a:lnTo>
                <a:lnTo>
                  <a:pt x="213660" y="150093"/>
                </a:lnTo>
                <a:lnTo>
                  <a:pt x="220833" y="150730"/>
                </a:lnTo>
                <a:lnTo>
                  <a:pt x="261958" y="150730"/>
                </a:lnTo>
                <a:lnTo>
                  <a:pt x="261190" y="151722"/>
                </a:lnTo>
                <a:lnTo>
                  <a:pt x="254992" y="157322"/>
                </a:lnTo>
                <a:lnTo>
                  <a:pt x="247800" y="161779"/>
                </a:lnTo>
                <a:lnTo>
                  <a:pt x="239710" y="164963"/>
                </a:lnTo>
                <a:lnTo>
                  <a:pt x="230721" y="166874"/>
                </a:lnTo>
                <a:lnTo>
                  <a:pt x="220833" y="167511"/>
                </a:lnTo>
                <a:close/>
              </a:path>
              <a:path w="1111250" h="167640">
                <a:moveTo>
                  <a:pt x="273112" y="93794"/>
                </a:moveTo>
                <a:lnTo>
                  <a:pt x="252594" y="93794"/>
                </a:lnTo>
                <a:lnTo>
                  <a:pt x="251796" y="83605"/>
                </a:lnTo>
                <a:lnTo>
                  <a:pt x="249299" y="76014"/>
                </a:lnTo>
                <a:lnTo>
                  <a:pt x="219934" y="59333"/>
                </a:lnTo>
                <a:lnTo>
                  <a:pt x="258811" y="59333"/>
                </a:lnTo>
                <a:lnTo>
                  <a:pt x="265273" y="67967"/>
                </a:lnTo>
                <a:lnTo>
                  <a:pt x="270048" y="78586"/>
                </a:lnTo>
                <a:lnTo>
                  <a:pt x="272914" y="90891"/>
                </a:lnTo>
                <a:lnTo>
                  <a:pt x="272985" y="91940"/>
                </a:lnTo>
                <a:lnTo>
                  <a:pt x="273112" y="93794"/>
                </a:lnTo>
                <a:close/>
              </a:path>
              <a:path w="1111250" h="167640">
                <a:moveTo>
                  <a:pt x="261958" y="150730"/>
                </a:moveTo>
                <a:lnTo>
                  <a:pt x="228224" y="150730"/>
                </a:lnTo>
                <a:lnTo>
                  <a:pt x="234516" y="148831"/>
                </a:lnTo>
                <a:lnTo>
                  <a:pt x="245104" y="141040"/>
                </a:lnTo>
                <a:lnTo>
                  <a:pt x="249299" y="134847"/>
                </a:lnTo>
                <a:lnTo>
                  <a:pt x="252295" y="126457"/>
                </a:lnTo>
                <a:lnTo>
                  <a:pt x="273270" y="128854"/>
                </a:lnTo>
                <a:lnTo>
                  <a:pt x="270329" y="137488"/>
                </a:lnTo>
                <a:lnTo>
                  <a:pt x="266362" y="144998"/>
                </a:lnTo>
                <a:lnTo>
                  <a:pt x="261958" y="150730"/>
                </a:lnTo>
                <a:close/>
              </a:path>
              <a:path w="1111250" h="167640">
                <a:moveTo>
                  <a:pt x="328703" y="45548"/>
                </a:moveTo>
                <a:lnTo>
                  <a:pt x="308627" y="45548"/>
                </a:lnTo>
                <a:lnTo>
                  <a:pt x="308627" y="15882"/>
                </a:lnTo>
                <a:lnTo>
                  <a:pt x="328703" y="3895"/>
                </a:lnTo>
                <a:lnTo>
                  <a:pt x="328703" y="45548"/>
                </a:lnTo>
                <a:close/>
              </a:path>
              <a:path w="1111250" h="167640">
                <a:moveTo>
                  <a:pt x="349078" y="61131"/>
                </a:moveTo>
                <a:lnTo>
                  <a:pt x="293945" y="61131"/>
                </a:lnTo>
                <a:lnTo>
                  <a:pt x="293945" y="45548"/>
                </a:lnTo>
                <a:lnTo>
                  <a:pt x="349078" y="45548"/>
                </a:lnTo>
                <a:lnTo>
                  <a:pt x="349078" y="61131"/>
                </a:lnTo>
                <a:close/>
              </a:path>
              <a:path w="1111250" h="167640">
                <a:moveTo>
                  <a:pt x="341187" y="166312"/>
                </a:moveTo>
                <a:lnTo>
                  <a:pt x="329402" y="166312"/>
                </a:lnTo>
                <a:lnTo>
                  <a:pt x="323709" y="165213"/>
                </a:lnTo>
                <a:lnTo>
                  <a:pt x="308627" y="141939"/>
                </a:lnTo>
                <a:lnTo>
                  <a:pt x="308627" y="61131"/>
                </a:lnTo>
                <a:lnTo>
                  <a:pt x="328703" y="61131"/>
                </a:lnTo>
                <a:lnTo>
                  <a:pt x="328703" y="136745"/>
                </a:lnTo>
                <a:lnTo>
                  <a:pt x="329002" y="140441"/>
                </a:lnTo>
                <a:lnTo>
                  <a:pt x="329564" y="141939"/>
                </a:lnTo>
                <a:lnTo>
                  <a:pt x="330400" y="143638"/>
                </a:lnTo>
                <a:lnTo>
                  <a:pt x="331599" y="144936"/>
                </a:lnTo>
                <a:lnTo>
                  <a:pt x="334635" y="146834"/>
                </a:lnTo>
                <a:lnTo>
                  <a:pt x="334335" y="146834"/>
                </a:lnTo>
                <a:lnTo>
                  <a:pt x="337092" y="147433"/>
                </a:lnTo>
                <a:lnTo>
                  <a:pt x="349180" y="147433"/>
                </a:lnTo>
                <a:lnTo>
                  <a:pt x="352074" y="164514"/>
                </a:lnTo>
                <a:lnTo>
                  <a:pt x="346281" y="165713"/>
                </a:lnTo>
                <a:lnTo>
                  <a:pt x="341187" y="166312"/>
                </a:lnTo>
                <a:close/>
              </a:path>
              <a:path w="1111250" h="167640">
                <a:moveTo>
                  <a:pt x="349180" y="147433"/>
                </a:moveTo>
                <a:lnTo>
                  <a:pt x="342486" y="147433"/>
                </a:lnTo>
                <a:lnTo>
                  <a:pt x="345482" y="147234"/>
                </a:lnTo>
                <a:lnTo>
                  <a:pt x="349078" y="146834"/>
                </a:lnTo>
                <a:lnTo>
                  <a:pt x="349180" y="147433"/>
                </a:lnTo>
                <a:close/>
              </a:path>
              <a:path w="1111250" h="167640">
                <a:moveTo>
                  <a:pt x="378742" y="82107"/>
                </a:moveTo>
                <a:lnTo>
                  <a:pt x="358966" y="79410"/>
                </a:lnTo>
                <a:lnTo>
                  <a:pt x="360764" y="71019"/>
                </a:lnTo>
                <a:lnTo>
                  <a:pt x="363760" y="64227"/>
                </a:lnTo>
                <a:lnTo>
                  <a:pt x="398518" y="43900"/>
                </a:lnTo>
                <a:lnTo>
                  <a:pt x="412901" y="42851"/>
                </a:lnTo>
                <a:lnTo>
                  <a:pt x="423089" y="42851"/>
                </a:lnTo>
                <a:lnTo>
                  <a:pt x="455124" y="59632"/>
                </a:lnTo>
                <a:lnTo>
                  <a:pt x="400516" y="59632"/>
                </a:lnTo>
                <a:lnTo>
                  <a:pt x="393525" y="61330"/>
                </a:lnTo>
                <a:lnTo>
                  <a:pt x="388930" y="64726"/>
                </a:lnTo>
                <a:lnTo>
                  <a:pt x="384335" y="67923"/>
                </a:lnTo>
                <a:lnTo>
                  <a:pt x="380940" y="73716"/>
                </a:lnTo>
                <a:lnTo>
                  <a:pt x="378742" y="82107"/>
                </a:lnTo>
                <a:close/>
              </a:path>
              <a:path w="1111250" h="167640">
                <a:moveTo>
                  <a:pt x="404411" y="167511"/>
                </a:moveTo>
                <a:lnTo>
                  <a:pt x="396421" y="167511"/>
                </a:lnTo>
                <a:lnTo>
                  <a:pt x="387113" y="166911"/>
                </a:lnTo>
                <a:lnTo>
                  <a:pt x="356325" y="140504"/>
                </a:lnTo>
                <a:lnTo>
                  <a:pt x="355670" y="133349"/>
                </a:lnTo>
                <a:lnTo>
                  <a:pt x="355670" y="127555"/>
                </a:lnTo>
                <a:lnTo>
                  <a:pt x="356969" y="122262"/>
                </a:lnTo>
                <a:lnTo>
                  <a:pt x="359565" y="117467"/>
                </a:lnTo>
                <a:lnTo>
                  <a:pt x="362058" y="112672"/>
                </a:lnTo>
                <a:lnTo>
                  <a:pt x="362162" y="112473"/>
                </a:lnTo>
                <a:lnTo>
                  <a:pt x="365658" y="108577"/>
                </a:lnTo>
                <a:lnTo>
                  <a:pt x="370053" y="105780"/>
                </a:lnTo>
                <a:lnTo>
                  <a:pt x="374447" y="102784"/>
                </a:lnTo>
                <a:lnTo>
                  <a:pt x="379342" y="100586"/>
                </a:lnTo>
                <a:lnTo>
                  <a:pt x="384735" y="99188"/>
                </a:lnTo>
                <a:lnTo>
                  <a:pt x="388530" y="97989"/>
                </a:lnTo>
                <a:lnTo>
                  <a:pt x="394523" y="96891"/>
                </a:lnTo>
                <a:lnTo>
                  <a:pt x="414062" y="94449"/>
                </a:lnTo>
                <a:lnTo>
                  <a:pt x="423838" y="92820"/>
                </a:lnTo>
                <a:lnTo>
                  <a:pt x="432040" y="91003"/>
                </a:lnTo>
                <a:lnTo>
                  <a:pt x="438670" y="88999"/>
                </a:lnTo>
                <a:lnTo>
                  <a:pt x="438670" y="75514"/>
                </a:lnTo>
                <a:lnTo>
                  <a:pt x="436772" y="69621"/>
                </a:lnTo>
                <a:lnTo>
                  <a:pt x="432977" y="66225"/>
                </a:lnTo>
                <a:lnTo>
                  <a:pt x="427783" y="61830"/>
                </a:lnTo>
                <a:lnTo>
                  <a:pt x="420092" y="59632"/>
                </a:lnTo>
                <a:lnTo>
                  <a:pt x="455124" y="59632"/>
                </a:lnTo>
                <a:lnTo>
                  <a:pt x="459085" y="104881"/>
                </a:lnTo>
                <a:lnTo>
                  <a:pt x="438670" y="104881"/>
                </a:lnTo>
                <a:lnTo>
                  <a:pt x="432452" y="107054"/>
                </a:lnTo>
                <a:lnTo>
                  <a:pt x="424887" y="109076"/>
                </a:lnTo>
                <a:lnTo>
                  <a:pt x="415972" y="110949"/>
                </a:lnTo>
                <a:lnTo>
                  <a:pt x="405710" y="112672"/>
                </a:lnTo>
                <a:lnTo>
                  <a:pt x="397320" y="113871"/>
                </a:lnTo>
                <a:lnTo>
                  <a:pt x="391427" y="115269"/>
                </a:lnTo>
                <a:lnTo>
                  <a:pt x="388031" y="116868"/>
                </a:lnTo>
                <a:lnTo>
                  <a:pt x="384635" y="118266"/>
                </a:lnTo>
                <a:lnTo>
                  <a:pt x="381938" y="120364"/>
                </a:lnTo>
                <a:lnTo>
                  <a:pt x="379941" y="123161"/>
                </a:lnTo>
                <a:lnTo>
                  <a:pt x="378143" y="125958"/>
                </a:lnTo>
                <a:lnTo>
                  <a:pt x="377244" y="129154"/>
                </a:lnTo>
                <a:lnTo>
                  <a:pt x="377244" y="138144"/>
                </a:lnTo>
                <a:lnTo>
                  <a:pt x="379241" y="142639"/>
                </a:lnTo>
                <a:lnTo>
                  <a:pt x="383237" y="146235"/>
                </a:lnTo>
                <a:lnTo>
                  <a:pt x="387432" y="149830"/>
                </a:lnTo>
                <a:lnTo>
                  <a:pt x="393424" y="151628"/>
                </a:lnTo>
                <a:lnTo>
                  <a:pt x="438565" y="151628"/>
                </a:lnTo>
                <a:lnTo>
                  <a:pt x="434831" y="154569"/>
                </a:lnTo>
                <a:lnTo>
                  <a:pt x="429306" y="158296"/>
                </a:lnTo>
                <a:lnTo>
                  <a:pt x="423894" y="161311"/>
                </a:lnTo>
                <a:lnTo>
                  <a:pt x="418594" y="163615"/>
                </a:lnTo>
                <a:lnTo>
                  <a:pt x="411802" y="166212"/>
                </a:lnTo>
                <a:lnTo>
                  <a:pt x="404411" y="167511"/>
                </a:lnTo>
                <a:close/>
              </a:path>
              <a:path w="1111250" h="167640">
                <a:moveTo>
                  <a:pt x="438565" y="151628"/>
                </a:moveTo>
                <a:lnTo>
                  <a:pt x="409006" y="151628"/>
                </a:lnTo>
                <a:lnTo>
                  <a:pt x="416304" y="149830"/>
                </a:lnTo>
                <a:lnTo>
                  <a:pt x="416074" y="149830"/>
                </a:lnTo>
                <a:lnTo>
                  <a:pt x="421890" y="146534"/>
                </a:lnTo>
                <a:lnTo>
                  <a:pt x="428082" y="143138"/>
                </a:lnTo>
                <a:lnTo>
                  <a:pt x="432577" y="138443"/>
                </a:lnTo>
                <a:lnTo>
                  <a:pt x="435374" y="132450"/>
                </a:lnTo>
                <a:lnTo>
                  <a:pt x="437571" y="127855"/>
                </a:lnTo>
                <a:lnTo>
                  <a:pt x="438670" y="121163"/>
                </a:lnTo>
                <a:lnTo>
                  <a:pt x="438670" y="104881"/>
                </a:lnTo>
                <a:lnTo>
                  <a:pt x="459085" y="104881"/>
                </a:lnTo>
                <a:lnTo>
                  <a:pt x="459155" y="129154"/>
                </a:lnTo>
                <a:lnTo>
                  <a:pt x="459248" y="133349"/>
                </a:lnTo>
                <a:lnTo>
                  <a:pt x="459363" y="138144"/>
                </a:lnTo>
                <a:lnTo>
                  <a:pt x="459479" y="140504"/>
                </a:lnTo>
                <a:lnTo>
                  <a:pt x="459584" y="142639"/>
                </a:lnTo>
                <a:lnTo>
                  <a:pt x="459609" y="143138"/>
                </a:lnTo>
                <a:lnTo>
                  <a:pt x="459720" y="145392"/>
                </a:lnTo>
                <a:lnTo>
                  <a:pt x="460182" y="149830"/>
                </a:lnTo>
                <a:lnTo>
                  <a:pt x="460213" y="150130"/>
                </a:lnTo>
                <a:lnTo>
                  <a:pt x="440468" y="150130"/>
                </a:lnTo>
                <a:lnTo>
                  <a:pt x="438565" y="151628"/>
                </a:lnTo>
                <a:close/>
              </a:path>
              <a:path w="1111250" h="167640">
                <a:moveTo>
                  <a:pt x="465637" y="164814"/>
                </a:moveTo>
                <a:lnTo>
                  <a:pt x="444363" y="164814"/>
                </a:lnTo>
                <a:lnTo>
                  <a:pt x="442366" y="160618"/>
                </a:lnTo>
                <a:lnTo>
                  <a:pt x="441067" y="155724"/>
                </a:lnTo>
                <a:lnTo>
                  <a:pt x="440500" y="150430"/>
                </a:lnTo>
                <a:lnTo>
                  <a:pt x="440468" y="150130"/>
                </a:lnTo>
                <a:lnTo>
                  <a:pt x="460213" y="150130"/>
                </a:lnTo>
                <a:lnTo>
                  <a:pt x="460244" y="150430"/>
                </a:lnTo>
                <a:lnTo>
                  <a:pt x="461243" y="155424"/>
                </a:lnTo>
                <a:lnTo>
                  <a:pt x="463041" y="160219"/>
                </a:lnTo>
                <a:lnTo>
                  <a:pt x="465637" y="164814"/>
                </a:lnTo>
                <a:close/>
              </a:path>
              <a:path w="1111250" h="167640">
                <a:moveTo>
                  <a:pt x="561821" y="164814"/>
                </a:moveTo>
                <a:lnTo>
                  <a:pt x="538749" y="164814"/>
                </a:lnTo>
                <a:lnTo>
                  <a:pt x="601973" y="0"/>
                </a:lnTo>
                <a:lnTo>
                  <a:pt x="625345" y="0"/>
                </a:lnTo>
                <a:lnTo>
                  <a:pt x="632454" y="17380"/>
                </a:lnTo>
                <a:lnTo>
                  <a:pt x="613359" y="17380"/>
                </a:lnTo>
                <a:lnTo>
                  <a:pt x="611561" y="25302"/>
                </a:lnTo>
                <a:lnTo>
                  <a:pt x="609464" y="33187"/>
                </a:lnTo>
                <a:lnTo>
                  <a:pt x="607067" y="41035"/>
                </a:lnTo>
                <a:lnTo>
                  <a:pt x="604370" y="48844"/>
                </a:lnTo>
                <a:lnTo>
                  <a:pt x="586392" y="97090"/>
                </a:lnTo>
                <a:lnTo>
                  <a:pt x="665060" y="97090"/>
                </a:lnTo>
                <a:lnTo>
                  <a:pt x="672293" y="114770"/>
                </a:lnTo>
                <a:lnTo>
                  <a:pt x="580099" y="114770"/>
                </a:lnTo>
                <a:lnTo>
                  <a:pt x="561821" y="164814"/>
                </a:lnTo>
                <a:close/>
              </a:path>
              <a:path w="1111250" h="167640">
                <a:moveTo>
                  <a:pt x="665060" y="97090"/>
                </a:moveTo>
                <a:lnTo>
                  <a:pt x="642124" y="97090"/>
                </a:lnTo>
                <a:lnTo>
                  <a:pt x="625045" y="51541"/>
                </a:lnTo>
                <a:lnTo>
                  <a:pt x="621281" y="41653"/>
                </a:lnTo>
                <a:lnTo>
                  <a:pt x="618078" y="32663"/>
                </a:lnTo>
                <a:lnTo>
                  <a:pt x="615438" y="24572"/>
                </a:lnTo>
                <a:lnTo>
                  <a:pt x="613359" y="17380"/>
                </a:lnTo>
                <a:lnTo>
                  <a:pt x="632454" y="17380"/>
                </a:lnTo>
                <a:lnTo>
                  <a:pt x="665060" y="97090"/>
                </a:lnTo>
                <a:close/>
              </a:path>
              <a:path w="1111250" h="167640">
                <a:moveTo>
                  <a:pt x="726199" y="62329"/>
                </a:moveTo>
                <a:lnTo>
                  <a:pt x="706547" y="62329"/>
                </a:lnTo>
                <a:lnTo>
                  <a:pt x="713869" y="53808"/>
                </a:lnTo>
                <a:lnTo>
                  <a:pt x="722652" y="47721"/>
                </a:lnTo>
                <a:lnTo>
                  <a:pt x="732896" y="44069"/>
                </a:lnTo>
                <a:lnTo>
                  <a:pt x="744601" y="42851"/>
                </a:lnTo>
                <a:lnTo>
                  <a:pt x="751792" y="42851"/>
                </a:lnTo>
                <a:lnTo>
                  <a:pt x="757971" y="44069"/>
                </a:lnTo>
                <a:lnTo>
                  <a:pt x="758196" y="44069"/>
                </a:lnTo>
                <a:lnTo>
                  <a:pt x="764377" y="46747"/>
                </a:lnTo>
                <a:lnTo>
                  <a:pt x="770569" y="49344"/>
                </a:lnTo>
                <a:lnTo>
                  <a:pt x="775164" y="52740"/>
                </a:lnTo>
                <a:lnTo>
                  <a:pt x="780514" y="60232"/>
                </a:lnTo>
                <a:lnTo>
                  <a:pt x="731816" y="60232"/>
                </a:lnTo>
                <a:lnTo>
                  <a:pt x="726199" y="62329"/>
                </a:lnTo>
                <a:close/>
              </a:path>
              <a:path w="1111250" h="167640">
                <a:moveTo>
                  <a:pt x="708644" y="164814"/>
                </a:moveTo>
                <a:lnTo>
                  <a:pt x="692763" y="164814"/>
                </a:lnTo>
                <a:lnTo>
                  <a:pt x="688568" y="154559"/>
                </a:lnTo>
                <a:lnTo>
                  <a:pt x="688568" y="45548"/>
                </a:lnTo>
                <a:lnTo>
                  <a:pt x="706547" y="45548"/>
                </a:lnTo>
                <a:lnTo>
                  <a:pt x="706547" y="62329"/>
                </a:lnTo>
                <a:lnTo>
                  <a:pt x="726199" y="62329"/>
                </a:lnTo>
                <a:lnTo>
                  <a:pt x="708644" y="99487"/>
                </a:lnTo>
                <a:lnTo>
                  <a:pt x="708644" y="164814"/>
                </a:lnTo>
                <a:close/>
              </a:path>
              <a:path w="1111250" h="167640">
                <a:moveTo>
                  <a:pt x="785351" y="164814"/>
                </a:moveTo>
                <a:lnTo>
                  <a:pt x="765276" y="164814"/>
                </a:lnTo>
                <a:lnTo>
                  <a:pt x="765276" y="83905"/>
                </a:lnTo>
                <a:lnTo>
                  <a:pt x="764477" y="77712"/>
                </a:lnTo>
                <a:lnTo>
                  <a:pt x="761280" y="69721"/>
                </a:lnTo>
                <a:lnTo>
                  <a:pt x="758484" y="66524"/>
                </a:lnTo>
                <a:lnTo>
                  <a:pt x="754489" y="64127"/>
                </a:lnTo>
                <a:lnTo>
                  <a:pt x="750493" y="61530"/>
                </a:lnTo>
                <a:lnTo>
                  <a:pt x="745799" y="60232"/>
                </a:lnTo>
                <a:lnTo>
                  <a:pt x="780514" y="60232"/>
                </a:lnTo>
                <a:lnTo>
                  <a:pt x="785278" y="80384"/>
                </a:lnTo>
                <a:lnTo>
                  <a:pt x="785351" y="164814"/>
                </a:lnTo>
                <a:close/>
              </a:path>
              <a:path w="1111250" h="167640">
                <a:moveTo>
                  <a:pt x="688568" y="164814"/>
                </a:moveTo>
                <a:lnTo>
                  <a:pt x="668193" y="164814"/>
                </a:lnTo>
                <a:lnTo>
                  <a:pt x="648716" y="114770"/>
                </a:lnTo>
                <a:lnTo>
                  <a:pt x="672293" y="114770"/>
                </a:lnTo>
                <a:lnTo>
                  <a:pt x="688568" y="154559"/>
                </a:lnTo>
                <a:lnTo>
                  <a:pt x="688568" y="164814"/>
                </a:lnTo>
                <a:close/>
              </a:path>
              <a:path w="1111250" h="167640">
                <a:moveTo>
                  <a:pt x="692763" y="164814"/>
                </a:moveTo>
                <a:lnTo>
                  <a:pt x="688568" y="164814"/>
                </a:lnTo>
                <a:lnTo>
                  <a:pt x="688568" y="154559"/>
                </a:lnTo>
                <a:lnTo>
                  <a:pt x="692763" y="164814"/>
                </a:lnTo>
                <a:close/>
              </a:path>
              <a:path w="1111250" h="167640">
                <a:moveTo>
                  <a:pt x="862958" y="167511"/>
                </a:moveTo>
                <a:lnTo>
                  <a:pt x="855966" y="167511"/>
                </a:lnTo>
                <a:lnTo>
                  <a:pt x="849374" y="166212"/>
                </a:lnTo>
                <a:lnTo>
                  <a:pt x="823406" y="138144"/>
                </a:lnTo>
                <a:lnTo>
                  <a:pt x="822607" y="134348"/>
                </a:lnTo>
                <a:lnTo>
                  <a:pt x="822283" y="129254"/>
                </a:lnTo>
                <a:lnTo>
                  <a:pt x="822207" y="45548"/>
                </a:lnTo>
                <a:lnTo>
                  <a:pt x="842582" y="45548"/>
                </a:lnTo>
                <a:lnTo>
                  <a:pt x="842582" y="122161"/>
                </a:lnTo>
                <a:lnTo>
                  <a:pt x="842875" y="127356"/>
                </a:lnTo>
                <a:lnTo>
                  <a:pt x="860960" y="150130"/>
                </a:lnTo>
                <a:lnTo>
                  <a:pt x="898437" y="150130"/>
                </a:lnTo>
                <a:lnTo>
                  <a:pt x="893352" y="156049"/>
                </a:lnTo>
                <a:lnTo>
                  <a:pt x="884457" y="162416"/>
                </a:lnTo>
                <a:lnTo>
                  <a:pt x="874392" y="166212"/>
                </a:lnTo>
                <a:lnTo>
                  <a:pt x="874550" y="166212"/>
                </a:lnTo>
                <a:lnTo>
                  <a:pt x="862958" y="167511"/>
                </a:lnTo>
                <a:close/>
              </a:path>
              <a:path w="1111250" h="167640">
                <a:moveTo>
                  <a:pt x="898437" y="150130"/>
                </a:moveTo>
                <a:lnTo>
                  <a:pt x="873146" y="150130"/>
                </a:lnTo>
                <a:lnTo>
                  <a:pt x="878738" y="148632"/>
                </a:lnTo>
                <a:lnTo>
                  <a:pt x="883932" y="145635"/>
                </a:lnTo>
                <a:lnTo>
                  <a:pt x="889326" y="142439"/>
                </a:lnTo>
                <a:lnTo>
                  <a:pt x="893121" y="138144"/>
                </a:lnTo>
                <a:lnTo>
                  <a:pt x="895197" y="133049"/>
                </a:lnTo>
                <a:lnTo>
                  <a:pt x="897716" y="127356"/>
                </a:lnTo>
                <a:lnTo>
                  <a:pt x="898914" y="119565"/>
                </a:lnTo>
                <a:lnTo>
                  <a:pt x="898914" y="45548"/>
                </a:lnTo>
                <a:lnTo>
                  <a:pt x="918990" y="45548"/>
                </a:lnTo>
                <a:lnTo>
                  <a:pt x="918990" y="147134"/>
                </a:lnTo>
                <a:lnTo>
                  <a:pt x="901012" y="147134"/>
                </a:lnTo>
                <a:lnTo>
                  <a:pt x="898437" y="150130"/>
                </a:lnTo>
                <a:close/>
              </a:path>
              <a:path w="1111250" h="167640">
                <a:moveTo>
                  <a:pt x="918990" y="164814"/>
                </a:moveTo>
                <a:lnTo>
                  <a:pt x="901012" y="164814"/>
                </a:lnTo>
                <a:lnTo>
                  <a:pt x="901012" y="147134"/>
                </a:lnTo>
                <a:lnTo>
                  <a:pt x="918990" y="147134"/>
                </a:lnTo>
                <a:lnTo>
                  <a:pt x="918990" y="164814"/>
                </a:lnTo>
                <a:close/>
              </a:path>
              <a:path w="1111250" h="167640">
                <a:moveTo>
                  <a:pt x="973225" y="82107"/>
                </a:moveTo>
                <a:lnTo>
                  <a:pt x="953449" y="79410"/>
                </a:lnTo>
                <a:lnTo>
                  <a:pt x="955246" y="71019"/>
                </a:lnTo>
                <a:lnTo>
                  <a:pt x="958243" y="64227"/>
                </a:lnTo>
                <a:lnTo>
                  <a:pt x="993001" y="43900"/>
                </a:lnTo>
                <a:lnTo>
                  <a:pt x="1007383" y="42851"/>
                </a:lnTo>
                <a:lnTo>
                  <a:pt x="1017571" y="42851"/>
                </a:lnTo>
                <a:lnTo>
                  <a:pt x="1049606" y="59632"/>
                </a:lnTo>
                <a:lnTo>
                  <a:pt x="994998" y="59632"/>
                </a:lnTo>
                <a:lnTo>
                  <a:pt x="988007" y="61330"/>
                </a:lnTo>
                <a:lnTo>
                  <a:pt x="983412" y="64726"/>
                </a:lnTo>
                <a:lnTo>
                  <a:pt x="978818" y="67923"/>
                </a:lnTo>
                <a:lnTo>
                  <a:pt x="975422" y="73716"/>
                </a:lnTo>
                <a:lnTo>
                  <a:pt x="973225" y="82107"/>
                </a:lnTo>
                <a:close/>
              </a:path>
              <a:path w="1111250" h="167640">
                <a:moveTo>
                  <a:pt x="998893" y="167511"/>
                </a:moveTo>
                <a:lnTo>
                  <a:pt x="990903" y="167511"/>
                </a:lnTo>
                <a:lnTo>
                  <a:pt x="981596" y="166911"/>
                </a:lnTo>
                <a:lnTo>
                  <a:pt x="950808" y="140504"/>
                </a:lnTo>
                <a:lnTo>
                  <a:pt x="950152" y="133349"/>
                </a:lnTo>
                <a:lnTo>
                  <a:pt x="950152" y="127555"/>
                </a:lnTo>
                <a:lnTo>
                  <a:pt x="951451" y="122262"/>
                </a:lnTo>
                <a:lnTo>
                  <a:pt x="954048" y="117467"/>
                </a:lnTo>
                <a:lnTo>
                  <a:pt x="956541" y="112672"/>
                </a:lnTo>
                <a:lnTo>
                  <a:pt x="956644" y="112473"/>
                </a:lnTo>
                <a:lnTo>
                  <a:pt x="960141" y="108577"/>
                </a:lnTo>
                <a:lnTo>
                  <a:pt x="964535" y="105780"/>
                </a:lnTo>
                <a:lnTo>
                  <a:pt x="968930" y="102784"/>
                </a:lnTo>
                <a:lnTo>
                  <a:pt x="973824" y="100586"/>
                </a:lnTo>
                <a:lnTo>
                  <a:pt x="979217" y="99188"/>
                </a:lnTo>
                <a:lnTo>
                  <a:pt x="983013" y="97989"/>
                </a:lnTo>
                <a:lnTo>
                  <a:pt x="989005" y="96891"/>
                </a:lnTo>
                <a:lnTo>
                  <a:pt x="1008545" y="94449"/>
                </a:lnTo>
                <a:lnTo>
                  <a:pt x="1018320" y="92820"/>
                </a:lnTo>
                <a:lnTo>
                  <a:pt x="1026523" y="91003"/>
                </a:lnTo>
                <a:lnTo>
                  <a:pt x="1033152" y="88999"/>
                </a:lnTo>
                <a:lnTo>
                  <a:pt x="1033152" y="75514"/>
                </a:lnTo>
                <a:lnTo>
                  <a:pt x="1031254" y="69621"/>
                </a:lnTo>
                <a:lnTo>
                  <a:pt x="1027459" y="66225"/>
                </a:lnTo>
                <a:lnTo>
                  <a:pt x="1022265" y="61830"/>
                </a:lnTo>
                <a:lnTo>
                  <a:pt x="1014575" y="59632"/>
                </a:lnTo>
                <a:lnTo>
                  <a:pt x="1049606" y="59632"/>
                </a:lnTo>
                <a:lnTo>
                  <a:pt x="1053568" y="104881"/>
                </a:lnTo>
                <a:lnTo>
                  <a:pt x="1033152" y="104881"/>
                </a:lnTo>
                <a:lnTo>
                  <a:pt x="1026935" y="107054"/>
                </a:lnTo>
                <a:lnTo>
                  <a:pt x="1019369" y="109076"/>
                </a:lnTo>
                <a:lnTo>
                  <a:pt x="1010455" y="110949"/>
                </a:lnTo>
                <a:lnTo>
                  <a:pt x="1000192" y="112672"/>
                </a:lnTo>
                <a:lnTo>
                  <a:pt x="991802" y="113871"/>
                </a:lnTo>
                <a:lnTo>
                  <a:pt x="985909" y="115269"/>
                </a:lnTo>
                <a:lnTo>
                  <a:pt x="982513" y="116868"/>
                </a:lnTo>
                <a:lnTo>
                  <a:pt x="979117" y="118266"/>
                </a:lnTo>
                <a:lnTo>
                  <a:pt x="976421" y="120364"/>
                </a:lnTo>
                <a:lnTo>
                  <a:pt x="974423" y="123161"/>
                </a:lnTo>
                <a:lnTo>
                  <a:pt x="972625" y="125958"/>
                </a:lnTo>
                <a:lnTo>
                  <a:pt x="971726" y="129154"/>
                </a:lnTo>
                <a:lnTo>
                  <a:pt x="971726" y="138144"/>
                </a:lnTo>
                <a:lnTo>
                  <a:pt x="973724" y="142639"/>
                </a:lnTo>
                <a:lnTo>
                  <a:pt x="977719" y="146235"/>
                </a:lnTo>
                <a:lnTo>
                  <a:pt x="981914" y="149830"/>
                </a:lnTo>
                <a:lnTo>
                  <a:pt x="987907" y="151628"/>
                </a:lnTo>
                <a:lnTo>
                  <a:pt x="1033048" y="151628"/>
                </a:lnTo>
                <a:lnTo>
                  <a:pt x="1029313" y="154569"/>
                </a:lnTo>
                <a:lnTo>
                  <a:pt x="1023789" y="158296"/>
                </a:lnTo>
                <a:lnTo>
                  <a:pt x="1018376" y="161311"/>
                </a:lnTo>
                <a:lnTo>
                  <a:pt x="1013077" y="163615"/>
                </a:lnTo>
                <a:lnTo>
                  <a:pt x="1006285" y="166212"/>
                </a:lnTo>
                <a:lnTo>
                  <a:pt x="998893" y="167511"/>
                </a:lnTo>
                <a:close/>
              </a:path>
              <a:path w="1111250" h="167640">
                <a:moveTo>
                  <a:pt x="1033048" y="151628"/>
                </a:moveTo>
                <a:lnTo>
                  <a:pt x="1003488" y="151628"/>
                </a:lnTo>
                <a:lnTo>
                  <a:pt x="1010786" y="149830"/>
                </a:lnTo>
                <a:lnTo>
                  <a:pt x="1010557" y="149830"/>
                </a:lnTo>
                <a:lnTo>
                  <a:pt x="1016373" y="146534"/>
                </a:lnTo>
                <a:lnTo>
                  <a:pt x="1022565" y="143138"/>
                </a:lnTo>
                <a:lnTo>
                  <a:pt x="1027059" y="138443"/>
                </a:lnTo>
                <a:lnTo>
                  <a:pt x="1029856" y="132450"/>
                </a:lnTo>
                <a:lnTo>
                  <a:pt x="1032054" y="127855"/>
                </a:lnTo>
                <a:lnTo>
                  <a:pt x="1033152" y="121163"/>
                </a:lnTo>
                <a:lnTo>
                  <a:pt x="1033152" y="104881"/>
                </a:lnTo>
                <a:lnTo>
                  <a:pt x="1053568" y="104881"/>
                </a:lnTo>
                <a:lnTo>
                  <a:pt x="1053638" y="129154"/>
                </a:lnTo>
                <a:lnTo>
                  <a:pt x="1053730" y="133349"/>
                </a:lnTo>
                <a:lnTo>
                  <a:pt x="1053846" y="138144"/>
                </a:lnTo>
                <a:lnTo>
                  <a:pt x="1053962" y="140504"/>
                </a:lnTo>
                <a:lnTo>
                  <a:pt x="1054067" y="142639"/>
                </a:lnTo>
                <a:lnTo>
                  <a:pt x="1054091" y="143138"/>
                </a:lnTo>
                <a:lnTo>
                  <a:pt x="1054202" y="145392"/>
                </a:lnTo>
                <a:lnTo>
                  <a:pt x="1054664" y="149830"/>
                </a:lnTo>
                <a:lnTo>
                  <a:pt x="1054695" y="150130"/>
                </a:lnTo>
                <a:lnTo>
                  <a:pt x="1034950" y="150130"/>
                </a:lnTo>
                <a:lnTo>
                  <a:pt x="1033048" y="151628"/>
                </a:lnTo>
                <a:close/>
              </a:path>
              <a:path w="1111250" h="167640">
                <a:moveTo>
                  <a:pt x="1060120" y="164814"/>
                </a:moveTo>
                <a:lnTo>
                  <a:pt x="1038845" y="164814"/>
                </a:lnTo>
                <a:lnTo>
                  <a:pt x="1036848" y="160618"/>
                </a:lnTo>
                <a:lnTo>
                  <a:pt x="1035549" y="155724"/>
                </a:lnTo>
                <a:lnTo>
                  <a:pt x="1034982" y="150430"/>
                </a:lnTo>
                <a:lnTo>
                  <a:pt x="1034950" y="150130"/>
                </a:lnTo>
                <a:lnTo>
                  <a:pt x="1054695" y="150130"/>
                </a:lnTo>
                <a:lnTo>
                  <a:pt x="1054726" y="150430"/>
                </a:lnTo>
                <a:lnTo>
                  <a:pt x="1055725" y="155424"/>
                </a:lnTo>
                <a:lnTo>
                  <a:pt x="1057523" y="160219"/>
                </a:lnTo>
                <a:lnTo>
                  <a:pt x="1060120" y="164814"/>
                </a:lnTo>
                <a:close/>
              </a:path>
              <a:path w="1111250" h="167640">
                <a:moveTo>
                  <a:pt x="1111058" y="164814"/>
                </a:moveTo>
                <a:lnTo>
                  <a:pt x="1090683" y="164814"/>
                </a:lnTo>
                <a:lnTo>
                  <a:pt x="1090683" y="0"/>
                </a:lnTo>
                <a:lnTo>
                  <a:pt x="1111058" y="0"/>
                </a:lnTo>
                <a:lnTo>
                  <a:pt x="1111058" y="164814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04746" y="2586310"/>
            <a:ext cx="7161055" cy="355698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1016000" y="609483"/>
            <a:ext cx="624078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30">
                <a:solidFill>
                  <a:srgbClr val="FFFFFF"/>
                </a:solidFill>
                <a:latin typeface="Arial MT"/>
                <a:cs typeface="Arial MT"/>
              </a:rPr>
              <a:t>Qualidade</a:t>
            </a:r>
            <a:r>
              <a:rPr dirty="0" sz="2600" spc="-1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vida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ambiente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trabalho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694180"/>
            <a:chOff x="0" y="0"/>
            <a:chExt cx="18288000" cy="169418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8288000" cy="1676400"/>
            </a:xfrm>
            <a:custGeom>
              <a:avLst/>
              <a:gdLst/>
              <a:ahLst/>
              <a:cxnLst/>
              <a:rect l="l" t="t" r="r" b="b"/>
              <a:pathLst>
                <a:path w="18288000" h="1676400">
                  <a:moveTo>
                    <a:pt x="18287998" y="1676399"/>
                  </a:moveTo>
                  <a:lnTo>
                    <a:pt x="0" y="16763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763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977936" y="11"/>
              <a:ext cx="3310254" cy="1685289"/>
            </a:xfrm>
            <a:custGeom>
              <a:avLst/>
              <a:gdLst/>
              <a:ahLst/>
              <a:cxnLst/>
              <a:rect l="l" t="t" r="r" b="b"/>
              <a:pathLst>
                <a:path w="3310255" h="1685289">
                  <a:moveTo>
                    <a:pt x="827328" y="857338"/>
                  </a:moveTo>
                  <a:lnTo>
                    <a:pt x="825919" y="808723"/>
                  </a:lnTo>
                  <a:lnTo>
                    <a:pt x="821753" y="760857"/>
                  </a:lnTo>
                  <a:lnTo>
                    <a:pt x="814920" y="713803"/>
                  </a:lnTo>
                  <a:lnTo>
                    <a:pt x="805472" y="667639"/>
                  </a:lnTo>
                  <a:lnTo>
                    <a:pt x="793508" y="622452"/>
                  </a:lnTo>
                  <a:lnTo>
                    <a:pt x="779094" y="578307"/>
                  </a:lnTo>
                  <a:lnTo>
                    <a:pt x="762304" y="535305"/>
                  </a:lnTo>
                  <a:lnTo>
                    <a:pt x="743229" y="493496"/>
                  </a:lnTo>
                  <a:lnTo>
                    <a:pt x="721944" y="452970"/>
                  </a:lnTo>
                  <a:lnTo>
                    <a:pt x="698512" y="413804"/>
                  </a:lnTo>
                  <a:lnTo>
                    <a:pt x="673036" y="376085"/>
                  </a:lnTo>
                  <a:lnTo>
                    <a:pt x="645566" y="339877"/>
                  </a:lnTo>
                  <a:lnTo>
                    <a:pt x="616204" y="305257"/>
                  </a:lnTo>
                  <a:lnTo>
                    <a:pt x="585000" y="272313"/>
                  </a:lnTo>
                  <a:lnTo>
                    <a:pt x="552056" y="241122"/>
                  </a:lnTo>
                  <a:lnTo>
                    <a:pt x="517448" y="211747"/>
                  </a:lnTo>
                  <a:lnTo>
                    <a:pt x="481241" y="184289"/>
                  </a:lnTo>
                  <a:lnTo>
                    <a:pt x="443522" y="158800"/>
                  </a:lnTo>
                  <a:lnTo>
                    <a:pt x="404355" y="135369"/>
                  </a:lnTo>
                  <a:lnTo>
                    <a:pt x="363829" y="114084"/>
                  </a:lnTo>
                  <a:lnTo>
                    <a:pt x="322033" y="95008"/>
                  </a:lnTo>
                  <a:lnTo>
                    <a:pt x="279019" y="78219"/>
                  </a:lnTo>
                  <a:lnTo>
                    <a:pt x="234886" y="63804"/>
                  </a:lnTo>
                  <a:lnTo>
                    <a:pt x="189699" y="51841"/>
                  </a:lnTo>
                  <a:lnTo>
                    <a:pt x="143535" y="42392"/>
                  </a:lnTo>
                  <a:lnTo>
                    <a:pt x="96481" y="35560"/>
                  </a:lnTo>
                  <a:lnTo>
                    <a:pt x="48615" y="31394"/>
                  </a:lnTo>
                  <a:lnTo>
                    <a:pt x="0" y="29984"/>
                  </a:lnTo>
                  <a:lnTo>
                    <a:pt x="0" y="1684667"/>
                  </a:lnTo>
                  <a:lnTo>
                    <a:pt x="48615" y="1683258"/>
                  </a:lnTo>
                  <a:lnTo>
                    <a:pt x="96481" y="1679092"/>
                  </a:lnTo>
                  <a:lnTo>
                    <a:pt x="143535" y="1672259"/>
                  </a:lnTo>
                  <a:lnTo>
                    <a:pt x="189699" y="1662811"/>
                  </a:lnTo>
                  <a:lnTo>
                    <a:pt x="234886" y="1650847"/>
                  </a:lnTo>
                  <a:lnTo>
                    <a:pt x="279019" y="1636433"/>
                  </a:lnTo>
                  <a:lnTo>
                    <a:pt x="322033" y="1619643"/>
                  </a:lnTo>
                  <a:lnTo>
                    <a:pt x="363829" y="1600568"/>
                  </a:lnTo>
                  <a:lnTo>
                    <a:pt x="404355" y="1579283"/>
                  </a:lnTo>
                  <a:lnTo>
                    <a:pt x="443522" y="1555851"/>
                  </a:lnTo>
                  <a:lnTo>
                    <a:pt x="481241" y="1530375"/>
                  </a:lnTo>
                  <a:lnTo>
                    <a:pt x="517448" y="1502905"/>
                  </a:lnTo>
                  <a:lnTo>
                    <a:pt x="552056" y="1473542"/>
                  </a:lnTo>
                  <a:lnTo>
                    <a:pt x="585000" y="1442339"/>
                  </a:lnTo>
                  <a:lnTo>
                    <a:pt x="616204" y="1409395"/>
                  </a:lnTo>
                  <a:lnTo>
                    <a:pt x="645566" y="1374787"/>
                  </a:lnTo>
                  <a:lnTo>
                    <a:pt x="673036" y="1338580"/>
                  </a:lnTo>
                  <a:lnTo>
                    <a:pt x="698512" y="1300848"/>
                  </a:lnTo>
                  <a:lnTo>
                    <a:pt x="721944" y="1261694"/>
                  </a:lnTo>
                  <a:lnTo>
                    <a:pt x="743229" y="1221168"/>
                  </a:lnTo>
                  <a:lnTo>
                    <a:pt x="762304" y="1179372"/>
                  </a:lnTo>
                  <a:lnTo>
                    <a:pt x="779094" y="1136357"/>
                  </a:lnTo>
                  <a:lnTo>
                    <a:pt x="793508" y="1092225"/>
                  </a:lnTo>
                  <a:lnTo>
                    <a:pt x="805472" y="1047038"/>
                  </a:lnTo>
                  <a:lnTo>
                    <a:pt x="814920" y="1000874"/>
                  </a:lnTo>
                  <a:lnTo>
                    <a:pt x="821753" y="953820"/>
                  </a:lnTo>
                  <a:lnTo>
                    <a:pt x="825919" y="905954"/>
                  </a:lnTo>
                  <a:lnTo>
                    <a:pt x="827328" y="857338"/>
                  </a:lnTo>
                  <a:close/>
                </a:path>
                <a:path w="3310255" h="1685289">
                  <a:moveTo>
                    <a:pt x="1655140" y="29984"/>
                  </a:moveTo>
                  <a:lnTo>
                    <a:pt x="1606537" y="31394"/>
                  </a:lnTo>
                  <a:lnTo>
                    <a:pt x="1558658" y="35560"/>
                  </a:lnTo>
                  <a:lnTo>
                    <a:pt x="1511604" y="42392"/>
                  </a:lnTo>
                  <a:lnTo>
                    <a:pt x="1465453" y="51841"/>
                  </a:lnTo>
                  <a:lnTo>
                    <a:pt x="1420266" y="63804"/>
                  </a:lnTo>
                  <a:lnTo>
                    <a:pt x="1376121" y="78219"/>
                  </a:lnTo>
                  <a:lnTo>
                    <a:pt x="1333119" y="95008"/>
                  </a:lnTo>
                  <a:lnTo>
                    <a:pt x="1291310" y="114084"/>
                  </a:lnTo>
                  <a:lnTo>
                    <a:pt x="1250784" y="135369"/>
                  </a:lnTo>
                  <a:lnTo>
                    <a:pt x="1211630" y="158800"/>
                  </a:lnTo>
                  <a:lnTo>
                    <a:pt x="1173899" y="184289"/>
                  </a:lnTo>
                  <a:lnTo>
                    <a:pt x="1137691" y="211747"/>
                  </a:lnTo>
                  <a:lnTo>
                    <a:pt x="1103083" y="241122"/>
                  </a:lnTo>
                  <a:lnTo>
                    <a:pt x="1070140" y="272313"/>
                  </a:lnTo>
                  <a:lnTo>
                    <a:pt x="1038948" y="305257"/>
                  </a:lnTo>
                  <a:lnTo>
                    <a:pt x="1009573" y="339877"/>
                  </a:lnTo>
                  <a:lnTo>
                    <a:pt x="982116" y="376085"/>
                  </a:lnTo>
                  <a:lnTo>
                    <a:pt x="956627" y="413804"/>
                  </a:lnTo>
                  <a:lnTo>
                    <a:pt x="933196" y="452970"/>
                  </a:lnTo>
                  <a:lnTo>
                    <a:pt x="911910" y="493496"/>
                  </a:lnTo>
                  <a:lnTo>
                    <a:pt x="892835" y="535305"/>
                  </a:lnTo>
                  <a:lnTo>
                    <a:pt x="876058" y="578307"/>
                  </a:lnTo>
                  <a:lnTo>
                    <a:pt x="861644" y="622452"/>
                  </a:lnTo>
                  <a:lnTo>
                    <a:pt x="849668" y="667639"/>
                  </a:lnTo>
                  <a:lnTo>
                    <a:pt x="840232" y="713803"/>
                  </a:lnTo>
                  <a:lnTo>
                    <a:pt x="833386" y="760857"/>
                  </a:lnTo>
                  <a:lnTo>
                    <a:pt x="829221" y="808723"/>
                  </a:lnTo>
                  <a:lnTo>
                    <a:pt x="827824" y="857338"/>
                  </a:lnTo>
                  <a:lnTo>
                    <a:pt x="829221" y="905954"/>
                  </a:lnTo>
                  <a:lnTo>
                    <a:pt x="833386" y="953820"/>
                  </a:lnTo>
                  <a:lnTo>
                    <a:pt x="840232" y="1000874"/>
                  </a:lnTo>
                  <a:lnTo>
                    <a:pt x="849668" y="1047038"/>
                  </a:lnTo>
                  <a:lnTo>
                    <a:pt x="861644" y="1092225"/>
                  </a:lnTo>
                  <a:lnTo>
                    <a:pt x="876058" y="1136357"/>
                  </a:lnTo>
                  <a:lnTo>
                    <a:pt x="892835" y="1179372"/>
                  </a:lnTo>
                  <a:lnTo>
                    <a:pt x="911910" y="1221168"/>
                  </a:lnTo>
                  <a:lnTo>
                    <a:pt x="933196" y="1261694"/>
                  </a:lnTo>
                  <a:lnTo>
                    <a:pt x="956627" y="1300848"/>
                  </a:lnTo>
                  <a:lnTo>
                    <a:pt x="982116" y="1338580"/>
                  </a:lnTo>
                  <a:lnTo>
                    <a:pt x="1009573" y="1374787"/>
                  </a:lnTo>
                  <a:lnTo>
                    <a:pt x="1038948" y="1409395"/>
                  </a:lnTo>
                  <a:lnTo>
                    <a:pt x="1070140" y="1442339"/>
                  </a:lnTo>
                  <a:lnTo>
                    <a:pt x="1103083" y="1473542"/>
                  </a:lnTo>
                  <a:lnTo>
                    <a:pt x="1137691" y="1502905"/>
                  </a:lnTo>
                  <a:lnTo>
                    <a:pt x="1173899" y="1530375"/>
                  </a:lnTo>
                  <a:lnTo>
                    <a:pt x="1211630" y="1555851"/>
                  </a:lnTo>
                  <a:lnTo>
                    <a:pt x="1250784" y="1579283"/>
                  </a:lnTo>
                  <a:lnTo>
                    <a:pt x="1291310" y="1600568"/>
                  </a:lnTo>
                  <a:lnTo>
                    <a:pt x="1333119" y="1619643"/>
                  </a:lnTo>
                  <a:lnTo>
                    <a:pt x="1376121" y="1636433"/>
                  </a:lnTo>
                  <a:lnTo>
                    <a:pt x="1420266" y="1650847"/>
                  </a:lnTo>
                  <a:lnTo>
                    <a:pt x="1465453" y="1662811"/>
                  </a:lnTo>
                  <a:lnTo>
                    <a:pt x="1511604" y="1672259"/>
                  </a:lnTo>
                  <a:lnTo>
                    <a:pt x="1558658" y="1679092"/>
                  </a:lnTo>
                  <a:lnTo>
                    <a:pt x="1606537" y="1683258"/>
                  </a:lnTo>
                  <a:lnTo>
                    <a:pt x="1655140" y="1684667"/>
                  </a:lnTo>
                  <a:lnTo>
                    <a:pt x="1655140" y="29984"/>
                  </a:lnTo>
                  <a:close/>
                </a:path>
                <a:path w="3310255" h="1685289">
                  <a:moveTo>
                    <a:pt x="3309912" y="0"/>
                  </a:moveTo>
                  <a:lnTo>
                    <a:pt x="2482583" y="0"/>
                  </a:lnTo>
                  <a:lnTo>
                    <a:pt x="1655267" y="0"/>
                  </a:lnTo>
                  <a:lnTo>
                    <a:pt x="3309912" y="1654670"/>
                  </a:lnTo>
                  <a:lnTo>
                    <a:pt x="33099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145564" y="29963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168475" y="17989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1657349" y="1666874"/>
                  </a:moveTo>
                  <a:lnTo>
                    <a:pt x="0" y="1666874"/>
                  </a:lnTo>
                  <a:lnTo>
                    <a:pt x="0" y="0"/>
                  </a:lnTo>
                  <a:lnTo>
                    <a:pt x="1657349" y="0"/>
                  </a:lnTo>
                  <a:lnTo>
                    <a:pt x="1657349" y="166687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644253" y="535952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826484" y="0"/>
              <a:ext cx="3318510" cy="1654810"/>
            </a:xfrm>
            <a:custGeom>
              <a:avLst/>
              <a:gdLst/>
              <a:ahLst/>
              <a:cxnLst/>
              <a:rect l="l" t="t" r="r" b="b"/>
              <a:pathLst>
                <a:path w="3318509" h="1654810">
                  <a:moveTo>
                    <a:pt x="1663611" y="822883"/>
                  </a:moveTo>
                  <a:lnTo>
                    <a:pt x="1662188" y="774001"/>
                  </a:lnTo>
                  <a:lnTo>
                    <a:pt x="1658010" y="725868"/>
                  </a:lnTo>
                  <a:lnTo>
                    <a:pt x="1651127" y="678561"/>
                  </a:lnTo>
                  <a:lnTo>
                    <a:pt x="1641640" y="632155"/>
                  </a:lnTo>
                  <a:lnTo>
                    <a:pt x="1629600" y="586714"/>
                  </a:lnTo>
                  <a:lnTo>
                    <a:pt x="1615109" y="542340"/>
                  </a:lnTo>
                  <a:lnTo>
                    <a:pt x="1598244" y="499097"/>
                  </a:lnTo>
                  <a:lnTo>
                    <a:pt x="1579067" y="457073"/>
                  </a:lnTo>
                  <a:lnTo>
                    <a:pt x="1557655" y="416331"/>
                  </a:lnTo>
                  <a:lnTo>
                    <a:pt x="1534109" y="376961"/>
                  </a:lnTo>
                  <a:lnTo>
                    <a:pt x="1508480" y="339026"/>
                  </a:lnTo>
                  <a:lnTo>
                    <a:pt x="1480870" y="302628"/>
                  </a:lnTo>
                  <a:lnTo>
                    <a:pt x="1451343" y="267817"/>
                  </a:lnTo>
                  <a:lnTo>
                    <a:pt x="1419974" y="234696"/>
                  </a:lnTo>
                  <a:lnTo>
                    <a:pt x="1386852" y="203339"/>
                  </a:lnTo>
                  <a:lnTo>
                    <a:pt x="1352054" y="173812"/>
                  </a:lnTo>
                  <a:lnTo>
                    <a:pt x="1315656" y="146189"/>
                  </a:lnTo>
                  <a:lnTo>
                    <a:pt x="1277721" y="120573"/>
                  </a:lnTo>
                  <a:lnTo>
                    <a:pt x="1238351" y="97028"/>
                  </a:lnTo>
                  <a:lnTo>
                    <a:pt x="1197610" y="75615"/>
                  </a:lnTo>
                  <a:lnTo>
                    <a:pt x="1155573" y="56438"/>
                  </a:lnTo>
                  <a:lnTo>
                    <a:pt x="1112329" y="39560"/>
                  </a:lnTo>
                  <a:lnTo>
                    <a:pt x="1067955" y="25069"/>
                  </a:lnTo>
                  <a:lnTo>
                    <a:pt x="1022527" y="13042"/>
                  </a:lnTo>
                  <a:lnTo>
                    <a:pt x="976122" y="3543"/>
                  </a:lnTo>
                  <a:lnTo>
                    <a:pt x="951763" y="0"/>
                  </a:lnTo>
                  <a:lnTo>
                    <a:pt x="831799" y="0"/>
                  </a:lnTo>
                  <a:lnTo>
                    <a:pt x="831799" y="822883"/>
                  </a:lnTo>
                  <a:lnTo>
                    <a:pt x="0" y="822883"/>
                  </a:lnTo>
                  <a:lnTo>
                    <a:pt x="1422" y="871753"/>
                  </a:lnTo>
                  <a:lnTo>
                    <a:pt x="5600" y="919886"/>
                  </a:lnTo>
                  <a:lnTo>
                    <a:pt x="12484" y="967193"/>
                  </a:lnTo>
                  <a:lnTo>
                    <a:pt x="21971" y="1013599"/>
                  </a:lnTo>
                  <a:lnTo>
                    <a:pt x="34010" y="1059027"/>
                  </a:lnTo>
                  <a:lnTo>
                    <a:pt x="48501" y="1103401"/>
                  </a:lnTo>
                  <a:lnTo>
                    <a:pt x="65366" y="1146644"/>
                  </a:lnTo>
                  <a:lnTo>
                    <a:pt x="84556" y="1188681"/>
                  </a:lnTo>
                  <a:lnTo>
                    <a:pt x="105956" y="1229423"/>
                  </a:lnTo>
                  <a:lnTo>
                    <a:pt x="129501" y="1268793"/>
                  </a:lnTo>
                  <a:lnTo>
                    <a:pt x="155130" y="1306715"/>
                  </a:lnTo>
                  <a:lnTo>
                    <a:pt x="182740" y="1343126"/>
                  </a:lnTo>
                  <a:lnTo>
                    <a:pt x="212267" y="1377924"/>
                  </a:lnTo>
                  <a:lnTo>
                    <a:pt x="243636" y="1411046"/>
                  </a:lnTo>
                  <a:lnTo>
                    <a:pt x="276758" y="1442402"/>
                  </a:lnTo>
                  <a:lnTo>
                    <a:pt x="311556" y="1471930"/>
                  </a:lnTo>
                  <a:lnTo>
                    <a:pt x="347954" y="1499552"/>
                  </a:lnTo>
                  <a:lnTo>
                    <a:pt x="385889" y="1525168"/>
                  </a:lnTo>
                  <a:lnTo>
                    <a:pt x="425259" y="1548726"/>
                  </a:lnTo>
                  <a:lnTo>
                    <a:pt x="466001" y="1570126"/>
                  </a:lnTo>
                  <a:lnTo>
                    <a:pt x="508025" y="1589303"/>
                  </a:lnTo>
                  <a:lnTo>
                    <a:pt x="551268" y="1606181"/>
                  </a:lnTo>
                  <a:lnTo>
                    <a:pt x="595642" y="1620672"/>
                  </a:lnTo>
                  <a:lnTo>
                    <a:pt x="641083" y="1632699"/>
                  </a:lnTo>
                  <a:lnTo>
                    <a:pt x="687489" y="1642198"/>
                  </a:lnTo>
                  <a:lnTo>
                    <a:pt x="734796" y="1649082"/>
                  </a:lnTo>
                  <a:lnTo>
                    <a:pt x="782929" y="1653260"/>
                  </a:lnTo>
                  <a:lnTo>
                    <a:pt x="831799" y="1654670"/>
                  </a:lnTo>
                  <a:lnTo>
                    <a:pt x="880668" y="1653260"/>
                  </a:lnTo>
                  <a:lnTo>
                    <a:pt x="928801" y="1649082"/>
                  </a:lnTo>
                  <a:lnTo>
                    <a:pt x="976122" y="1642198"/>
                  </a:lnTo>
                  <a:lnTo>
                    <a:pt x="1022527" y="1632699"/>
                  </a:lnTo>
                  <a:lnTo>
                    <a:pt x="1067955" y="1620672"/>
                  </a:lnTo>
                  <a:lnTo>
                    <a:pt x="1112329" y="1606181"/>
                  </a:lnTo>
                  <a:lnTo>
                    <a:pt x="1155573" y="1589303"/>
                  </a:lnTo>
                  <a:lnTo>
                    <a:pt x="1197610" y="1570126"/>
                  </a:lnTo>
                  <a:lnTo>
                    <a:pt x="1238351" y="1548726"/>
                  </a:lnTo>
                  <a:lnTo>
                    <a:pt x="1277721" y="1525168"/>
                  </a:lnTo>
                  <a:lnTo>
                    <a:pt x="1315656" y="1499552"/>
                  </a:lnTo>
                  <a:lnTo>
                    <a:pt x="1352054" y="1471930"/>
                  </a:lnTo>
                  <a:lnTo>
                    <a:pt x="1386852" y="1442402"/>
                  </a:lnTo>
                  <a:lnTo>
                    <a:pt x="1419974" y="1411046"/>
                  </a:lnTo>
                  <a:lnTo>
                    <a:pt x="1451343" y="1377924"/>
                  </a:lnTo>
                  <a:lnTo>
                    <a:pt x="1480870" y="1343126"/>
                  </a:lnTo>
                  <a:lnTo>
                    <a:pt x="1508480" y="1306715"/>
                  </a:lnTo>
                  <a:lnTo>
                    <a:pt x="1534109" y="1268793"/>
                  </a:lnTo>
                  <a:lnTo>
                    <a:pt x="1557655" y="1229423"/>
                  </a:lnTo>
                  <a:lnTo>
                    <a:pt x="1579067" y="1188681"/>
                  </a:lnTo>
                  <a:lnTo>
                    <a:pt x="1598244" y="1146644"/>
                  </a:lnTo>
                  <a:lnTo>
                    <a:pt x="1615109" y="1103401"/>
                  </a:lnTo>
                  <a:lnTo>
                    <a:pt x="1629600" y="1059027"/>
                  </a:lnTo>
                  <a:lnTo>
                    <a:pt x="1641640" y="1013599"/>
                  </a:lnTo>
                  <a:lnTo>
                    <a:pt x="1651127" y="967193"/>
                  </a:lnTo>
                  <a:lnTo>
                    <a:pt x="1658010" y="919886"/>
                  </a:lnTo>
                  <a:lnTo>
                    <a:pt x="1662188" y="871753"/>
                  </a:lnTo>
                  <a:lnTo>
                    <a:pt x="1663611" y="822883"/>
                  </a:lnTo>
                  <a:close/>
                </a:path>
                <a:path w="3318509" h="1654810">
                  <a:moveTo>
                    <a:pt x="3318408" y="827354"/>
                  </a:moveTo>
                  <a:lnTo>
                    <a:pt x="2491079" y="12"/>
                  </a:lnTo>
                  <a:lnTo>
                    <a:pt x="1663750" y="827354"/>
                  </a:lnTo>
                  <a:lnTo>
                    <a:pt x="2491079" y="1654683"/>
                  </a:lnTo>
                  <a:lnTo>
                    <a:pt x="3318408" y="82735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609483"/>
            <a:ext cx="624078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30" b="0">
                <a:solidFill>
                  <a:srgbClr val="FFFFFF"/>
                </a:solidFill>
                <a:latin typeface="Arial MT"/>
                <a:cs typeface="Arial MT"/>
              </a:rPr>
              <a:t>Qualidade</a:t>
            </a:r>
            <a:r>
              <a:rPr dirty="0" sz="2600" spc="-150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4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 b="0">
                <a:solidFill>
                  <a:srgbClr val="FFFFFF"/>
                </a:solidFill>
                <a:latin typeface="Arial MT"/>
                <a:cs typeface="Arial MT"/>
              </a:rPr>
              <a:t>vida</a:t>
            </a:r>
            <a:r>
              <a:rPr dirty="0" sz="2600" spc="-14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b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dirty="0" sz="2600" spc="-14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Arial MT"/>
                <a:cs typeface="Arial MT"/>
              </a:rPr>
              <a:t>ambiente</a:t>
            </a:r>
            <a:r>
              <a:rPr dirty="0" sz="2600" spc="-14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4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Arial MT"/>
                <a:cs typeface="Arial MT"/>
              </a:rPr>
              <a:t>trabalho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65700" y="2036837"/>
            <a:ext cx="16981805" cy="6271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 b="1">
                <a:latin typeface="Arial"/>
                <a:cs typeface="Arial"/>
              </a:rPr>
              <a:t>Manifestação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75" b="1">
                <a:latin typeface="Arial"/>
                <a:cs typeface="Arial"/>
              </a:rPr>
              <a:t>da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65" b="1">
                <a:latin typeface="Arial"/>
                <a:cs typeface="Arial"/>
              </a:rPr>
              <a:t>Área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Responsável: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35">
                <a:latin typeface="Arial MT"/>
                <a:cs typeface="Arial MT"/>
              </a:rPr>
              <a:t>Em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atendimento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à</a:t>
            </a:r>
            <a:r>
              <a:rPr dirty="0" sz="1800" spc="-55">
                <a:latin typeface="Arial MT"/>
                <a:cs typeface="Arial MT"/>
              </a:rPr>
              <a:t> Ação </a:t>
            </a:r>
            <a:r>
              <a:rPr dirty="0" sz="1800">
                <a:latin typeface="Arial MT"/>
                <a:cs typeface="Arial MT"/>
              </a:rPr>
              <a:t>5.1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Plano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70">
                <a:latin typeface="Arial MT"/>
                <a:cs typeface="Arial MT"/>
              </a:rPr>
              <a:t>Ações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2025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Plano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Logística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Sustentável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(PLS)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90">
                <a:latin typeface="Arial MT"/>
                <a:cs typeface="Arial MT"/>
              </a:rPr>
              <a:t>TRT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da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4ª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Região,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que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estabelece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40">
                <a:latin typeface="Arial MT"/>
                <a:cs typeface="Arial MT"/>
              </a:rPr>
              <a:t>realização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mínimo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oito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ações</a:t>
            </a:r>
            <a:endParaRPr sz="1800">
              <a:latin typeface="Arial MT"/>
              <a:cs typeface="Arial MT"/>
            </a:endParaRPr>
          </a:p>
          <a:p>
            <a:pPr marL="12700" marR="266065">
              <a:lnSpc>
                <a:spcPct val="114599"/>
              </a:lnSpc>
            </a:pPr>
            <a:r>
              <a:rPr dirty="0" sz="1800" spc="-55">
                <a:latin typeface="Arial MT"/>
                <a:cs typeface="Arial MT"/>
              </a:rPr>
              <a:t>anuais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 spc="-40">
                <a:latin typeface="Arial MT"/>
                <a:cs typeface="Arial MT"/>
              </a:rPr>
              <a:t>capacitação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sobre</a:t>
            </a:r>
            <a:r>
              <a:rPr dirty="0" sz="1800" spc="-10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qualidade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vida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ambiente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trabalho,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informamos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que,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até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momento,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65">
                <a:latin typeface="Arial MT"/>
                <a:cs typeface="Arial MT"/>
              </a:rPr>
              <a:t>Escola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Judicial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já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promoveu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sete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85">
                <a:latin typeface="Arial MT"/>
                <a:cs typeface="Arial MT"/>
              </a:rPr>
              <a:t>ações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formativas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voltadas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a </a:t>
            </a:r>
            <a:r>
              <a:rPr dirty="0" sz="1800" spc="-130">
                <a:latin typeface="Arial MT"/>
                <a:cs typeface="Arial MT"/>
              </a:rPr>
              <a:t>essa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temática: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105">
                <a:latin typeface="Arial MT"/>
                <a:cs typeface="Arial MT"/>
              </a:rPr>
              <a:t>EAD_CURSO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“Vida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que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quero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bem”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Arial MT"/>
                <a:cs typeface="Arial MT"/>
              </a:rPr>
              <a:t>Abordou</a:t>
            </a:r>
            <a:r>
              <a:rPr dirty="0" sz="1800" spc="-114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temas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como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alimento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movimento,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ergonomia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saúde,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práticas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cotidianas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bem-</a:t>
            </a:r>
            <a:r>
              <a:rPr dirty="0" sz="1800">
                <a:latin typeface="Arial MT"/>
                <a:cs typeface="Arial MT"/>
              </a:rPr>
              <a:t>estar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autocuidado.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105">
                <a:latin typeface="Arial MT"/>
                <a:cs typeface="Arial MT"/>
              </a:rPr>
              <a:t>EAD_CURSO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“Assédio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Moral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Trabalho: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80">
                <a:latin typeface="Arial MT"/>
                <a:cs typeface="Arial MT"/>
              </a:rPr>
              <a:t>Vamos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Falar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Sobre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Isso?”</a:t>
            </a:r>
            <a:endParaRPr sz="1800">
              <a:latin typeface="Arial MT"/>
              <a:cs typeface="Arial MT"/>
            </a:endParaRPr>
          </a:p>
          <a:p>
            <a:pPr marL="12700" marR="732790">
              <a:lnSpc>
                <a:spcPct val="114599"/>
              </a:lnSpc>
            </a:pPr>
            <a:r>
              <a:rPr dirty="0" sz="1800" spc="-20">
                <a:latin typeface="Arial MT"/>
                <a:cs typeface="Arial MT"/>
              </a:rPr>
              <a:t>Curso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completo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sobre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prevenção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ao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assédio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moral,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burnout,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assédio</a:t>
            </a:r>
            <a:r>
              <a:rPr dirty="0" sz="1800" spc="-50">
                <a:latin typeface="Arial MT"/>
                <a:cs typeface="Arial MT"/>
              </a:rPr>
              <a:t> sexual,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conflitos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ambiente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trabalho,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40">
                <a:latin typeface="Arial MT"/>
                <a:cs typeface="Arial MT"/>
              </a:rPr>
              <a:t>sintomas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70">
                <a:latin typeface="Arial MT"/>
                <a:cs typeface="Arial MT"/>
              </a:rPr>
              <a:t>associados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40">
                <a:latin typeface="Arial MT"/>
                <a:cs typeface="Arial MT"/>
              </a:rPr>
              <a:t>estratégias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enfrentamento. Enfatizou</a:t>
            </a:r>
            <a:r>
              <a:rPr dirty="0" sz="1800" spc="-114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papel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do(a)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60">
                <a:latin typeface="Arial MT"/>
                <a:cs typeface="Arial MT"/>
              </a:rPr>
              <a:t>gestor(a)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80">
                <a:latin typeface="Arial MT"/>
                <a:cs typeface="Arial MT"/>
              </a:rPr>
              <a:t>os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impactos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sobre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saúde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0">
                <a:latin typeface="Arial MT"/>
                <a:cs typeface="Arial MT"/>
              </a:rPr>
              <a:t>dos(as)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trabalhadores(as).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105">
                <a:latin typeface="Arial MT"/>
                <a:cs typeface="Arial MT"/>
              </a:rPr>
              <a:t>EAD_CURSO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“Pai</a:t>
            </a:r>
            <a:r>
              <a:rPr dirty="0" sz="1800" spc="-114">
                <a:latin typeface="Arial MT"/>
                <a:cs typeface="Arial MT"/>
              </a:rPr>
              <a:t> </a:t>
            </a:r>
            <a:r>
              <a:rPr dirty="0" sz="1800" spc="-40">
                <a:latin typeface="Arial MT"/>
                <a:cs typeface="Arial MT"/>
              </a:rPr>
              <a:t>Presente: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Cuidado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Compromisso”</a:t>
            </a:r>
            <a:endParaRPr sz="1800">
              <a:latin typeface="Arial MT"/>
              <a:cs typeface="Arial MT"/>
            </a:endParaRPr>
          </a:p>
          <a:p>
            <a:pPr marL="12700" marR="923925">
              <a:lnSpc>
                <a:spcPct val="114599"/>
              </a:lnSpc>
            </a:pPr>
            <a:r>
              <a:rPr dirty="0" sz="1800" spc="-20">
                <a:latin typeface="Arial MT"/>
                <a:cs typeface="Arial MT"/>
              </a:rPr>
              <a:t>Discutiu</a:t>
            </a:r>
            <a:r>
              <a:rPr dirty="0" sz="1800" spc="-10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paternidade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ativa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consciente,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políticas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públicas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40">
                <a:latin typeface="Arial MT"/>
                <a:cs typeface="Arial MT"/>
              </a:rPr>
              <a:t>relacionadas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à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saúde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do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homem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direitos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40">
                <a:latin typeface="Arial MT"/>
                <a:cs typeface="Arial MT"/>
              </a:rPr>
              <a:t>legais,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como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licença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paternidade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lei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do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acompanhante, </a:t>
            </a:r>
            <a:r>
              <a:rPr dirty="0" sz="1800" spc="-20">
                <a:latin typeface="Arial MT"/>
                <a:cs typeface="Arial MT"/>
              </a:rPr>
              <a:t>promovendo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corresponsabilidade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cuidado.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85">
                <a:latin typeface="Arial MT"/>
                <a:cs typeface="Arial MT"/>
              </a:rPr>
              <a:t>EAD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C_TREINAMENTO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EM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PREVENÇÃO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85">
                <a:latin typeface="Arial MT"/>
                <a:cs typeface="Arial MT"/>
              </a:rPr>
              <a:t>COMBATE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INCÊNDIO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10">
                <a:latin typeface="Arial MT"/>
                <a:cs typeface="Arial MT"/>
              </a:rPr>
              <a:t>–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40">
                <a:latin typeface="Arial MT"/>
                <a:cs typeface="Arial MT"/>
              </a:rPr>
              <a:t>RT15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10">
                <a:latin typeface="Arial MT"/>
                <a:cs typeface="Arial MT"/>
              </a:rPr>
              <a:t>–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T1/2025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14599"/>
              </a:lnSpc>
            </a:pPr>
            <a:r>
              <a:rPr dirty="0" sz="1800" spc="-20">
                <a:latin typeface="Arial MT"/>
                <a:cs typeface="Arial MT"/>
              </a:rPr>
              <a:t>Treinamento</a:t>
            </a:r>
            <a:r>
              <a:rPr dirty="0" sz="1800" spc="-10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completo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para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formação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brigadistas,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conteúdos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sobre</a:t>
            </a:r>
            <a:r>
              <a:rPr dirty="0" sz="1800" spc="-75">
                <a:latin typeface="Arial MT"/>
                <a:cs typeface="Arial MT"/>
              </a:rPr>
              <a:t> saúde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segurança,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prevenção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40">
                <a:latin typeface="Arial MT"/>
                <a:cs typeface="Arial MT"/>
              </a:rPr>
              <a:t>resposta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emergências,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primeiros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socorros,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combate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ao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fogo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e </a:t>
            </a:r>
            <a:r>
              <a:rPr dirty="0" sz="1800" spc="-40">
                <a:latin typeface="Arial MT"/>
                <a:cs typeface="Arial MT"/>
              </a:rPr>
              <a:t>cuidados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 spc="-100">
                <a:latin typeface="Arial MT"/>
                <a:cs typeface="Arial MT"/>
              </a:rPr>
              <a:t>pessoas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em</a:t>
            </a:r>
            <a:r>
              <a:rPr dirty="0" sz="1800" spc="-10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situação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risco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ou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mobilidade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reduzida.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694180"/>
            <a:chOff x="0" y="0"/>
            <a:chExt cx="18288000" cy="169418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8288000" cy="1676400"/>
            </a:xfrm>
            <a:custGeom>
              <a:avLst/>
              <a:gdLst/>
              <a:ahLst/>
              <a:cxnLst/>
              <a:rect l="l" t="t" r="r" b="b"/>
              <a:pathLst>
                <a:path w="18288000" h="1676400">
                  <a:moveTo>
                    <a:pt x="18287998" y="1676399"/>
                  </a:moveTo>
                  <a:lnTo>
                    <a:pt x="0" y="16763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763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977936" y="11"/>
              <a:ext cx="3310254" cy="1685289"/>
            </a:xfrm>
            <a:custGeom>
              <a:avLst/>
              <a:gdLst/>
              <a:ahLst/>
              <a:cxnLst/>
              <a:rect l="l" t="t" r="r" b="b"/>
              <a:pathLst>
                <a:path w="3310255" h="1685289">
                  <a:moveTo>
                    <a:pt x="827328" y="857338"/>
                  </a:moveTo>
                  <a:lnTo>
                    <a:pt x="825919" y="808723"/>
                  </a:lnTo>
                  <a:lnTo>
                    <a:pt x="821753" y="760857"/>
                  </a:lnTo>
                  <a:lnTo>
                    <a:pt x="814920" y="713803"/>
                  </a:lnTo>
                  <a:lnTo>
                    <a:pt x="805472" y="667639"/>
                  </a:lnTo>
                  <a:lnTo>
                    <a:pt x="793508" y="622452"/>
                  </a:lnTo>
                  <a:lnTo>
                    <a:pt x="779094" y="578307"/>
                  </a:lnTo>
                  <a:lnTo>
                    <a:pt x="762304" y="535305"/>
                  </a:lnTo>
                  <a:lnTo>
                    <a:pt x="743229" y="493496"/>
                  </a:lnTo>
                  <a:lnTo>
                    <a:pt x="721944" y="452970"/>
                  </a:lnTo>
                  <a:lnTo>
                    <a:pt x="698512" y="413804"/>
                  </a:lnTo>
                  <a:lnTo>
                    <a:pt x="673036" y="376085"/>
                  </a:lnTo>
                  <a:lnTo>
                    <a:pt x="645566" y="339877"/>
                  </a:lnTo>
                  <a:lnTo>
                    <a:pt x="616204" y="305257"/>
                  </a:lnTo>
                  <a:lnTo>
                    <a:pt x="585000" y="272313"/>
                  </a:lnTo>
                  <a:lnTo>
                    <a:pt x="552056" y="241122"/>
                  </a:lnTo>
                  <a:lnTo>
                    <a:pt x="517448" y="211747"/>
                  </a:lnTo>
                  <a:lnTo>
                    <a:pt x="481241" y="184289"/>
                  </a:lnTo>
                  <a:lnTo>
                    <a:pt x="443522" y="158800"/>
                  </a:lnTo>
                  <a:lnTo>
                    <a:pt x="404355" y="135369"/>
                  </a:lnTo>
                  <a:lnTo>
                    <a:pt x="363829" y="114084"/>
                  </a:lnTo>
                  <a:lnTo>
                    <a:pt x="322033" y="95008"/>
                  </a:lnTo>
                  <a:lnTo>
                    <a:pt x="279019" y="78219"/>
                  </a:lnTo>
                  <a:lnTo>
                    <a:pt x="234886" y="63804"/>
                  </a:lnTo>
                  <a:lnTo>
                    <a:pt x="189699" y="51841"/>
                  </a:lnTo>
                  <a:lnTo>
                    <a:pt x="143535" y="42392"/>
                  </a:lnTo>
                  <a:lnTo>
                    <a:pt x="96481" y="35560"/>
                  </a:lnTo>
                  <a:lnTo>
                    <a:pt x="48615" y="31394"/>
                  </a:lnTo>
                  <a:lnTo>
                    <a:pt x="0" y="29984"/>
                  </a:lnTo>
                  <a:lnTo>
                    <a:pt x="0" y="1684667"/>
                  </a:lnTo>
                  <a:lnTo>
                    <a:pt x="48615" y="1683258"/>
                  </a:lnTo>
                  <a:lnTo>
                    <a:pt x="96481" y="1679092"/>
                  </a:lnTo>
                  <a:lnTo>
                    <a:pt x="143535" y="1672259"/>
                  </a:lnTo>
                  <a:lnTo>
                    <a:pt x="189699" y="1662811"/>
                  </a:lnTo>
                  <a:lnTo>
                    <a:pt x="234886" y="1650847"/>
                  </a:lnTo>
                  <a:lnTo>
                    <a:pt x="279019" y="1636433"/>
                  </a:lnTo>
                  <a:lnTo>
                    <a:pt x="322033" y="1619643"/>
                  </a:lnTo>
                  <a:lnTo>
                    <a:pt x="363829" y="1600568"/>
                  </a:lnTo>
                  <a:lnTo>
                    <a:pt x="404355" y="1579283"/>
                  </a:lnTo>
                  <a:lnTo>
                    <a:pt x="443522" y="1555851"/>
                  </a:lnTo>
                  <a:lnTo>
                    <a:pt x="481241" y="1530375"/>
                  </a:lnTo>
                  <a:lnTo>
                    <a:pt x="517448" y="1502905"/>
                  </a:lnTo>
                  <a:lnTo>
                    <a:pt x="552056" y="1473542"/>
                  </a:lnTo>
                  <a:lnTo>
                    <a:pt x="585000" y="1442339"/>
                  </a:lnTo>
                  <a:lnTo>
                    <a:pt x="616204" y="1409395"/>
                  </a:lnTo>
                  <a:lnTo>
                    <a:pt x="645566" y="1374787"/>
                  </a:lnTo>
                  <a:lnTo>
                    <a:pt x="673036" y="1338580"/>
                  </a:lnTo>
                  <a:lnTo>
                    <a:pt x="698512" y="1300848"/>
                  </a:lnTo>
                  <a:lnTo>
                    <a:pt x="721944" y="1261694"/>
                  </a:lnTo>
                  <a:lnTo>
                    <a:pt x="743229" y="1221168"/>
                  </a:lnTo>
                  <a:lnTo>
                    <a:pt x="762304" y="1179372"/>
                  </a:lnTo>
                  <a:lnTo>
                    <a:pt x="779094" y="1136357"/>
                  </a:lnTo>
                  <a:lnTo>
                    <a:pt x="793508" y="1092225"/>
                  </a:lnTo>
                  <a:lnTo>
                    <a:pt x="805472" y="1047038"/>
                  </a:lnTo>
                  <a:lnTo>
                    <a:pt x="814920" y="1000874"/>
                  </a:lnTo>
                  <a:lnTo>
                    <a:pt x="821753" y="953820"/>
                  </a:lnTo>
                  <a:lnTo>
                    <a:pt x="825919" y="905954"/>
                  </a:lnTo>
                  <a:lnTo>
                    <a:pt x="827328" y="857338"/>
                  </a:lnTo>
                  <a:close/>
                </a:path>
                <a:path w="3310255" h="1685289">
                  <a:moveTo>
                    <a:pt x="1655140" y="29984"/>
                  </a:moveTo>
                  <a:lnTo>
                    <a:pt x="1606537" y="31394"/>
                  </a:lnTo>
                  <a:lnTo>
                    <a:pt x="1558658" y="35560"/>
                  </a:lnTo>
                  <a:lnTo>
                    <a:pt x="1511604" y="42392"/>
                  </a:lnTo>
                  <a:lnTo>
                    <a:pt x="1465453" y="51841"/>
                  </a:lnTo>
                  <a:lnTo>
                    <a:pt x="1420266" y="63804"/>
                  </a:lnTo>
                  <a:lnTo>
                    <a:pt x="1376121" y="78219"/>
                  </a:lnTo>
                  <a:lnTo>
                    <a:pt x="1333119" y="95008"/>
                  </a:lnTo>
                  <a:lnTo>
                    <a:pt x="1291310" y="114084"/>
                  </a:lnTo>
                  <a:lnTo>
                    <a:pt x="1250784" y="135369"/>
                  </a:lnTo>
                  <a:lnTo>
                    <a:pt x="1211630" y="158800"/>
                  </a:lnTo>
                  <a:lnTo>
                    <a:pt x="1173899" y="184289"/>
                  </a:lnTo>
                  <a:lnTo>
                    <a:pt x="1137691" y="211747"/>
                  </a:lnTo>
                  <a:lnTo>
                    <a:pt x="1103083" y="241122"/>
                  </a:lnTo>
                  <a:lnTo>
                    <a:pt x="1070140" y="272313"/>
                  </a:lnTo>
                  <a:lnTo>
                    <a:pt x="1038948" y="305257"/>
                  </a:lnTo>
                  <a:lnTo>
                    <a:pt x="1009573" y="339877"/>
                  </a:lnTo>
                  <a:lnTo>
                    <a:pt x="982116" y="376085"/>
                  </a:lnTo>
                  <a:lnTo>
                    <a:pt x="956627" y="413804"/>
                  </a:lnTo>
                  <a:lnTo>
                    <a:pt x="933196" y="452970"/>
                  </a:lnTo>
                  <a:lnTo>
                    <a:pt x="911910" y="493496"/>
                  </a:lnTo>
                  <a:lnTo>
                    <a:pt x="892835" y="535305"/>
                  </a:lnTo>
                  <a:lnTo>
                    <a:pt x="876058" y="578307"/>
                  </a:lnTo>
                  <a:lnTo>
                    <a:pt x="861644" y="622452"/>
                  </a:lnTo>
                  <a:lnTo>
                    <a:pt x="849668" y="667639"/>
                  </a:lnTo>
                  <a:lnTo>
                    <a:pt x="840232" y="713803"/>
                  </a:lnTo>
                  <a:lnTo>
                    <a:pt x="833386" y="760857"/>
                  </a:lnTo>
                  <a:lnTo>
                    <a:pt x="829221" y="808723"/>
                  </a:lnTo>
                  <a:lnTo>
                    <a:pt x="827824" y="857338"/>
                  </a:lnTo>
                  <a:lnTo>
                    <a:pt x="829221" y="905954"/>
                  </a:lnTo>
                  <a:lnTo>
                    <a:pt x="833386" y="953820"/>
                  </a:lnTo>
                  <a:lnTo>
                    <a:pt x="840232" y="1000874"/>
                  </a:lnTo>
                  <a:lnTo>
                    <a:pt x="849668" y="1047038"/>
                  </a:lnTo>
                  <a:lnTo>
                    <a:pt x="861644" y="1092225"/>
                  </a:lnTo>
                  <a:lnTo>
                    <a:pt x="876058" y="1136357"/>
                  </a:lnTo>
                  <a:lnTo>
                    <a:pt x="892835" y="1179372"/>
                  </a:lnTo>
                  <a:lnTo>
                    <a:pt x="911910" y="1221168"/>
                  </a:lnTo>
                  <a:lnTo>
                    <a:pt x="933196" y="1261694"/>
                  </a:lnTo>
                  <a:lnTo>
                    <a:pt x="956627" y="1300848"/>
                  </a:lnTo>
                  <a:lnTo>
                    <a:pt x="982116" y="1338580"/>
                  </a:lnTo>
                  <a:lnTo>
                    <a:pt x="1009573" y="1374787"/>
                  </a:lnTo>
                  <a:lnTo>
                    <a:pt x="1038948" y="1409395"/>
                  </a:lnTo>
                  <a:lnTo>
                    <a:pt x="1070140" y="1442339"/>
                  </a:lnTo>
                  <a:lnTo>
                    <a:pt x="1103083" y="1473542"/>
                  </a:lnTo>
                  <a:lnTo>
                    <a:pt x="1137691" y="1502905"/>
                  </a:lnTo>
                  <a:lnTo>
                    <a:pt x="1173899" y="1530375"/>
                  </a:lnTo>
                  <a:lnTo>
                    <a:pt x="1211630" y="1555851"/>
                  </a:lnTo>
                  <a:lnTo>
                    <a:pt x="1250784" y="1579283"/>
                  </a:lnTo>
                  <a:lnTo>
                    <a:pt x="1291310" y="1600568"/>
                  </a:lnTo>
                  <a:lnTo>
                    <a:pt x="1333119" y="1619643"/>
                  </a:lnTo>
                  <a:lnTo>
                    <a:pt x="1376121" y="1636433"/>
                  </a:lnTo>
                  <a:lnTo>
                    <a:pt x="1420266" y="1650847"/>
                  </a:lnTo>
                  <a:lnTo>
                    <a:pt x="1465453" y="1662811"/>
                  </a:lnTo>
                  <a:lnTo>
                    <a:pt x="1511604" y="1672259"/>
                  </a:lnTo>
                  <a:lnTo>
                    <a:pt x="1558658" y="1679092"/>
                  </a:lnTo>
                  <a:lnTo>
                    <a:pt x="1606537" y="1683258"/>
                  </a:lnTo>
                  <a:lnTo>
                    <a:pt x="1655140" y="1684667"/>
                  </a:lnTo>
                  <a:lnTo>
                    <a:pt x="1655140" y="29984"/>
                  </a:lnTo>
                  <a:close/>
                </a:path>
                <a:path w="3310255" h="1685289">
                  <a:moveTo>
                    <a:pt x="3309912" y="0"/>
                  </a:moveTo>
                  <a:lnTo>
                    <a:pt x="2482583" y="0"/>
                  </a:lnTo>
                  <a:lnTo>
                    <a:pt x="1655267" y="0"/>
                  </a:lnTo>
                  <a:lnTo>
                    <a:pt x="3309912" y="1654670"/>
                  </a:lnTo>
                  <a:lnTo>
                    <a:pt x="33099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145564" y="29963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168475" y="17989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1657349" y="1666874"/>
                  </a:moveTo>
                  <a:lnTo>
                    <a:pt x="0" y="1666874"/>
                  </a:lnTo>
                  <a:lnTo>
                    <a:pt x="0" y="0"/>
                  </a:lnTo>
                  <a:lnTo>
                    <a:pt x="1657349" y="0"/>
                  </a:lnTo>
                  <a:lnTo>
                    <a:pt x="1657349" y="166687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644253" y="535952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826484" y="0"/>
              <a:ext cx="3318510" cy="1654810"/>
            </a:xfrm>
            <a:custGeom>
              <a:avLst/>
              <a:gdLst/>
              <a:ahLst/>
              <a:cxnLst/>
              <a:rect l="l" t="t" r="r" b="b"/>
              <a:pathLst>
                <a:path w="3318509" h="1654810">
                  <a:moveTo>
                    <a:pt x="1663611" y="822883"/>
                  </a:moveTo>
                  <a:lnTo>
                    <a:pt x="1662188" y="774001"/>
                  </a:lnTo>
                  <a:lnTo>
                    <a:pt x="1658010" y="725868"/>
                  </a:lnTo>
                  <a:lnTo>
                    <a:pt x="1651127" y="678561"/>
                  </a:lnTo>
                  <a:lnTo>
                    <a:pt x="1641640" y="632155"/>
                  </a:lnTo>
                  <a:lnTo>
                    <a:pt x="1629600" y="586714"/>
                  </a:lnTo>
                  <a:lnTo>
                    <a:pt x="1615109" y="542340"/>
                  </a:lnTo>
                  <a:lnTo>
                    <a:pt x="1598244" y="499097"/>
                  </a:lnTo>
                  <a:lnTo>
                    <a:pt x="1579067" y="457073"/>
                  </a:lnTo>
                  <a:lnTo>
                    <a:pt x="1557655" y="416331"/>
                  </a:lnTo>
                  <a:lnTo>
                    <a:pt x="1534109" y="376961"/>
                  </a:lnTo>
                  <a:lnTo>
                    <a:pt x="1508480" y="339026"/>
                  </a:lnTo>
                  <a:lnTo>
                    <a:pt x="1480870" y="302628"/>
                  </a:lnTo>
                  <a:lnTo>
                    <a:pt x="1451343" y="267817"/>
                  </a:lnTo>
                  <a:lnTo>
                    <a:pt x="1419974" y="234696"/>
                  </a:lnTo>
                  <a:lnTo>
                    <a:pt x="1386852" y="203339"/>
                  </a:lnTo>
                  <a:lnTo>
                    <a:pt x="1352054" y="173812"/>
                  </a:lnTo>
                  <a:lnTo>
                    <a:pt x="1315656" y="146189"/>
                  </a:lnTo>
                  <a:lnTo>
                    <a:pt x="1277721" y="120573"/>
                  </a:lnTo>
                  <a:lnTo>
                    <a:pt x="1238351" y="97028"/>
                  </a:lnTo>
                  <a:lnTo>
                    <a:pt x="1197610" y="75615"/>
                  </a:lnTo>
                  <a:lnTo>
                    <a:pt x="1155573" y="56438"/>
                  </a:lnTo>
                  <a:lnTo>
                    <a:pt x="1112329" y="39560"/>
                  </a:lnTo>
                  <a:lnTo>
                    <a:pt x="1067955" y="25069"/>
                  </a:lnTo>
                  <a:lnTo>
                    <a:pt x="1022527" y="13042"/>
                  </a:lnTo>
                  <a:lnTo>
                    <a:pt x="976122" y="3543"/>
                  </a:lnTo>
                  <a:lnTo>
                    <a:pt x="951763" y="0"/>
                  </a:lnTo>
                  <a:lnTo>
                    <a:pt x="831799" y="0"/>
                  </a:lnTo>
                  <a:lnTo>
                    <a:pt x="831799" y="822883"/>
                  </a:lnTo>
                  <a:lnTo>
                    <a:pt x="0" y="822883"/>
                  </a:lnTo>
                  <a:lnTo>
                    <a:pt x="1422" y="871753"/>
                  </a:lnTo>
                  <a:lnTo>
                    <a:pt x="5600" y="919886"/>
                  </a:lnTo>
                  <a:lnTo>
                    <a:pt x="12484" y="967193"/>
                  </a:lnTo>
                  <a:lnTo>
                    <a:pt x="21971" y="1013599"/>
                  </a:lnTo>
                  <a:lnTo>
                    <a:pt x="34010" y="1059027"/>
                  </a:lnTo>
                  <a:lnTo>
                    <a:pt x="48501" y="1103401"/>
                  </a:lnTo>
                  <a:lnTo>
                    <a:pt x="65366" y="1146644"/>
                  </a:lnTo>
                  <a:lnTo>
                    <a:pt x="84556" y="1188681"/>
                  </a:lnTo>
                  <a:lnTo>
                    <a:pt x="105956" y="1229423"/>
                  </a:lnTo>
                  <a:lnTo>
                    <a:pt x="129501" y="1268793"/>
                  </a:lnTo>
                  <a:lnTo>
                    <a:pt x="155130" y="1306715"/>
                  </a:lnTo>
                  <a:lnTo>
                    <a:pt x="182740" y="1343126"/>
                  </a:lnTo>
                  <a:lnTo>
                    <a:pt x="212267" y="1377924"/>
                  </a:lnTo>
                  <a:lnTo>
                    <a:pt x="243636" y="1411046"/>
                  </a:lnTo>
                  <a:lnTo>
                    <a:pt x="276758" y="1442402"/>
                  </a:lnTo>
                  <a:lnTo>
                    <a:pt x="311556" y="1471930"/>
                  </a:lnTo>
                  <a:lnTo>
                    <a:pt x="347954" y="1499552"/>
                  </a:lnTo>
                  <a:lnTo>
                    <a:pt x="385889" y="1525168"/>
                  </a:lnTo>
                  <a:lnTo>
                    <a:pt x="425259" y="1548726"/>
                  </a:lnTo>
                  <a:lnTo>
                    <a:pt x="466001" y="1570126"/>
                  </a:lnTo>
                  <a:lnTo>
                    <a:pt x="508025" y="1589303"/>
                  </a:lnTo>
                  <a:lnTo>
                    <a:pt x="551268" y="1606181"/>
                  </a:lnTo>
                  <a:lnTo>
                    <a:pt x="595642" y="1620672"/>
                  </a:lnTo>
                  <a:lnTo>
                    <a:pt x="641083" y="1632699"/>
                  </a:lnTo>
                  <a:lnTo>
                    <a:pt x="687489" y="1642198"/>
                  </a:lnTo>
                  <a:lnTo>
                    <a:pt x="734796" y="1649082"/>
                  </a:lnTo>
                  <a:lnTo>
                    <a:pt x="782929" y="1653260"/>
                  </a:lnTo>
                  <a:lnTo>
                    <a:pt x="831799" y="1654670"/>
                  </a:lnTo>
                  <a:lnTo>
                    <a:pt x="880668" y="1653260"/>
                  </a:lnTo>
                  <a:lnTo>
                    <a:pt x="928801" y="1649082"/>
                  </a:lnTo>
                  <a:lnTo>
                    <a:pt x="976122" y="1642198"/>
                  </a:lnTo>
                  <a:lnTo>
                    <a:pt x="1022527" y="1632699"/>
                  </a:lnTo>
                  <a:lnTo>
                    <a:pt x="1067955" y="1620672"/>
                  </a:lnTo>
                  <a:lnTo>
                    <a:pt x="1112329" y="1606181"/>
                  </a:lnTo>
                  <a:lnTo>
                    <a:pt x="1155573" y="1589303"/>
                  </a:lnTo>
                  <a:lnTo>
                    <a:pt x="1197610" y="1570126"/>
                  </a:lnTo>
                  <a:lnTo>
                    <a:pt x="1238351" y="1548726"/>
                  </a:lnTo>
                  <a:lnTo>
                    <a:pt x="1277721" y="1525168"/>
                  </a:lnTo>
                  <a:lnTo>
                    <a:pt x="1315656" y="1499552"/>
                  </a:lnTo>
                  <a:lnTo>
                    <a:pt x="1352054" y="1471930"/>
                  </a:lnTo>
                  <a:lnTo>
                    <a:pt x="1386852" y="1442402"/>
                  </a:lnTo>
                  <a:lnTo>
                    <a:pt x="1419974" y="1411046"/>
                  </a:lnTo>
                  <a:lnTo>
                    <a:pt x="1451343" y="1377924"/>
                  </a:lnTo>
                  <a:lnTo>
                    <a:pt x="1480870" y="1343126"/>
                  </a:lnTo>
                  <a:lnTo>
                    <a:pt x="1508480" y="1306715"/>
                  </a:lnTo>
                  <a:lnTo>
                    <a:pt x="1534109" y="1268793"/>
                  </a:lnTo>
                  <a:lnTo>
                    <a:pt x="1557655" y="1229423"/>
                  </a:lnTo>
                  <a:lnTo>
                    <a:pt x="1579067" y="1188681"/>
                  </a:lnTo>
                  <a:lnTo>
                    <a:pt x="1598244" y="1146644"/>
                  </a:lnTo>
                  <a:lnTo>
                    <a:pt x="1615109" y="1103401"/>
                  </a:lnTo>
                  <a:lnTo>
                    <a:pt x="1629600" y="1059027"/>
                  </a:lnTo>
                  <a:lnTo>
                    <a:pt x="1641640" y="1013599"/>
                  </a:lnTo>
                  <a:lnTo>
                    <a:pt x="1651127" y="967193"/>
                  </a:lnTo>
                  <a:lnTo>
                    <a:pt x="1658010" y="919886"/>
                  </a:lnTo>
                  <a:lnTo>
                    <a:pt x="1662188" y="871753"/>
                  </a:lnTo>
                  <a:lnTo>
                    <a:pt x="1663611" y="822883"/>
                  </a:lnTo>
                  <a:close/>
                </a:path>
                <a:path w="3318509" h="1654810">
                  <a:moveTo>
                    <a:pt x="3318408" y="827354"/>
                  </a:moveTo>
                  <a:lnTo>
                    <a:pt x="2491079" y="12"/>
                  </a:lnTo>
                  <a:lnTo>
                    <a:pt x="1663750" y="827354"/>
                  </a:lnTo>
                  <a:lnTo>
                    <a:pt x="2491079" y="1654683"/>
                  </a:lnTo>
                  <a:lnTo>
                    <a:pt x="3318408" y="82735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609483"/>
            <a:ext cx="6240780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30" b="0">
                <a:solidFill>
                  <a:srgbClr val="FFFFFF"/>
                </a:solidFill>
                <a:latin typeface="Arial MT"/>
                <a:cs typeface="Arial MT"/>
              </a:rPr>
              <a:t>Qualidade</a:t>
            </a:r>
            <a:r>
              <a:rPr dirty="0" sz="2600" spc="-150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4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 b="0">
                <a:solidFill>
                  <a:srgbClr val="FFFFFF"/>
                </a:solidFill>
                <a:latin typeface="Arial MT"/>
                <a:cs typeface="Arial MT"/>
              </a:rPr>
              <a:t>vida</a:t>
            </a:r>
            <a:r>
              <a:rPr dirty="0" sz="2600" spc="-14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b="0">
                <a:solidFill>
                  <a:srgbClr val="FFFFFF"/>
                </a:solidFill>
                <a:latin typeface="Arial MT"/>
                <a:cs typeface="Arial MT"/>
              </a:rPr>
              <a:t>no</a:t>
            </a:r>
            <a:r>
              <a:rPr dirty="0" sz="2600" spc="-14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Arial MT"/>
                <a:cs typeface="Arial MT"/>
              </a:rPr>
              <a:t>ambiente</a:t>
            </a:r>
            <a:r>
              <a:rPr dirty="0" sz="2600" spc="-14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600" spc="-14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Arial MT"/>
                <a:cs typeface="Arial MT"/>
              </a:rPr>
              <a:t>trabalho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66401" y="2314866"/>
            <a:ext cx="15513050" cy="6271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 b="1">
                <a:latin typeface="Arial"/>
                <a:cs typeface="Arial"/>
              </a:rPr>
              <a:t>Manifestação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75" b="1">
                <a:latin typeface="Arial"/>
                <a:cs typeface="Arial"/>
              </a:rPr>
              <a:t>da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65" b="1">
                <a:latin typeface="Arial"/>
                <a:cs typeface="Arial"/>
              </a:rPr>
              <a:t>Área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Responsável: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1800">
              <a:latin typeface="Arial"/>
              <a:cs typeface="Arial"/>
            </a:endParaRPr>
          </a:p>
          <a:p>
            <a:pPr marL="12700" marR="688975">
              <a:lnSpc>
                <a:spcPct val="114599"/>
              </a:lnSpc>
            </a:pPr>
            <a:r>
              <a:rPr dirty="0" sz="1800" spc="-130">
                <a:latin typeface="Arial MT"/>
                <a:cs typeface="Arial MT"/>
              </a:rPr>
              <a:t>PRES_PALESTRA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10">
                <a:latin typeface="Arial MT"/>
                <a:cs typeface="Arial MT"/>
              </a:rPr>
              <a:t>ESTRATÉGIAS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DE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COMUNICAÇÃO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HUMANA</a:t>
            </a:r>
            <a:r>
              <a:rPr dirty="0" sz="1800" spc="-30">
                <a:latin typeface="Arial MT"/>
                <a:cs typeface="Arial MT"/>
              </a:rPr>
              <a:t> NA </a:t>
            </a:r>
            <a:r>
              <a:rPr dirty="0" sz="1800" spc="-105">
                <a:latin typeface="Arial MT"/>
                <a:cs typeface="Arial MT"/>
              </a:rPr>
              <a:t>PREVENÇÃO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AO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ASSÉDIO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90">
                <a:latin typeface="Arial MT"/>
                <a:cs typeface="Arial MT"/>
              </a:rPr>
              <a:t>MORAL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130">
                <a:latin typeface="Arial MT"/>
                <a:cs typeface="Arial MT"/>
              </a:rPr>
              <a:t>-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40">
                <a:latin typeface="Arial MT"/>
                <a:cs typeface="Arial MT"/>
              </a:rPr>
              <a:t>ATIVIDADE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80">
                <a:latin typeface="Arial MT"/>
                <a:cs typeface="Arial MT"/>
              </a:rPr>
              <a:t>INTEGRANTE</a:t>
            </a:r>
            <a:r>
              <a:rPr dirty="0" sz="1800" spc="-30">
                <a:latin typeface="Arial MT"/>
                <a:cs typeface="Arial MT"/>
              </a:rPr>
              <a:t> DA </a:t>
            </a:r>
            <a:r>
              <a:rPr dirty="0" sz="1800" spc="-75">
                <a:latin typeface="Arial MT"/>
                <a:cs typeface="Arial MT"/>
              </a:rPr>
              <a:t>SEMANA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DE </a:t>
            </a:r>
            <a:r>
              <a:rPr dirty="0" sz="1800" spc="-65">
                <a:latin typeface="Arial MT"/>
                <a:cs typeface="Arial MT"/>
              </a:rPr>
              <a:t>COMBATE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AO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ASSÉDIO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À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DISCRIMINAÇÃO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Arial MT"/>
                <a:cs typeface="Arial MT"/>
              </a:rPr>
              <a:t>Abordou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comportamentos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comunicativos.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Características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da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comunicação</a:t>
            </a:r>
            <a:r>
              <a:rPr dirty="0" sz="1800" spc="-65">
                <a:latin typeface="Arial MT"/>
                <a:cs typeface="Arial MT"/>
              </a:rPr>
              <a:t> agressiva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80">
                <a:latin typeface="Arial MT"/>
                <a:cs typeface="Arial MT"/>
              </a:rPr>
              <a:t>os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impactos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da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comunicação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tóxica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ambiente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trabalho.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800" spc="-40">
                <a:latin typeface="Arial MT"/>
                <a:cs typeface="Arial MT"/>
              </a:rPr>
              <a:t>Comunicação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x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assédio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moral.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Redução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conflitos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por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meio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da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comunicação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empática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assertiva.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papel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da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empatia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combate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ao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assédio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moral.</a:t>
            </a:r>
            <a:endParaRPr sz="1800">
              <a:latin typeface="Arial MT"/>
              <a:cs typeface="Arial MT"/>
            </a:endParaRPr>
          </a:p>
          <a:p>
            <a:pPr marL="12700" marR="381635">
              <a:lnSpc>
                <a:spcPct val="114599"/>
              </a:lnSpc>
            </a:pPr>
            <a:r>
              <a:rPr dirty="0" sz="1800" spc="-10">
                <a:latin typeface="Arial MT"/>
                <a:cs typeface="Arial MT"/>
              </a:rPr>
              <a:t>Enfrentamento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comportamentos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desrespeitosos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nocivos.</a:t>
            </a:r>
            <a:r>
              <a:rPr dirty="0" sz="1800" spc="-65">
                <a:latin typeface="Arial MT"/>
                <a:cs typeface="Arial MT"/>
              </a:rPr>
              <a:t> Resolução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conflitos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através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da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40">
                <a:latin typeface="Arial MT"/>
                <a:cs typeface="Arial MT"/>
              </a:rPr>
              <a:t>Comunicação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Não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violenta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55">
                <a:latin typeface="Arial MT"/>
                <a:cs typeface="Arial MT"/>
              </a:rPr>
              <a:t>(CNV).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55">
                <a:latin typeface="Arial MT"/>
                <a:cs typeface="Arial MT"/>
              </a:rPr>
              <a:t>Linguagem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positiva.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O </a:t>
            </a:r>
            <a:r>
              <a:rPr dirty="0" sz="1800">
                <a:latin typeface="Arial MT"/>
                <a:cs typeface="Arial MT"/>
              </a:rPr>
              <a:t>impacto</a:t>
            </a:r>
            <a:r>
              <a:rPr dirty="0" sz="1800" spc="-114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da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linguagem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não-</a:t>
            </a:r>
            <a:r>
              <a:rPr dirty="0" sz="1800">
                <a:latin typeface="Arial MT"/>
                <a:cs typeface="Arial MT"/>
              </a:rPr>
              <a:t>verbal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(corpo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da</a:t>
            </a:r>
            <a:r>
              <a:rPr dirty="0" sz="1800" spc="-70">
                <a:latin typeface="Arial MT"/>
                <a:cs typeface="Arial MT"/>
              </a:rPr>
              <a:t> voz)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</a:t>
            </a:r>
            <a:r>
              <a:rPr dirty="0" sz="1800" spc="-75">
                <a:latin typeface="Arial MT"/>
                <a:cs typeface="Arial MT"/>
              </a:rPr>
              <a:t> assédio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moral.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85">
                <a:latin typeface="Arial MT"/>
                <a:cs typeface="Arial MT"/>
              </a:rPr>
              <a:t>PRES_TREINAMENTO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95">
                <a:latin typeface="Arial MT"/>
                <a:cs typeface="Arial MT"/>
              </a:rPr>
              <a:t>PRÁTICO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EM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PREVENÇÃO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65">
                <a:latin typeface="Arial MT"/>
                <a:cs typeface="Arial MT"/>
              </a:rPr>
              <a:t>COMBATE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INCÊNDIO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(RT15)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 spc="130">
                <a:latin typeface="Arial MT"/>
                <a:cs typeface="Arial MT"/>
              </a:rPr>
              <a:t>-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TURMA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TAQUARA</a:t>
            </a:r>
            <a:endParaRPr sz="1800">
              <a:latin typeface="Arial MT"/>
              <a:cs typeface="Arial MT"/>
            </a:endParaRPr>
          </a:p>
          <a:p>
            <a:pPr algn="just" marL="12700" marR="207010">
              <a:lnSpc>
                <a:spcPct val="114599"/>
              </a:lnSpc>
            </a:pPr>
            <a:r>
              <a:rPr dirty="0" sz="1800">
                <a:latin typeface="Arial MT"/>
                <a:cs typeface="Arial MT"/>
              </a:rPr>
              <a:t>Abordou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 spc="-90">
                <a:latin typeface="Arial MT"/>
                <a:cs typeface="Arial MT"/>
              </a:rPr>
              <a:t>classes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0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incêndio.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Métodos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combate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incêndio.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Agentes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extintores.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40">
                <a:latin typeface="Arial MT"/>
                <a:cs typeface="Arial MT"/>
              </a:rPr>
              <a:t>Equipamentos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combate.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Avaliação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do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cenário,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mecanismo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60">
                <a:latin typeface="Arial MT"/>
                <a:cs typeface="Arial MT"/>
              </a:rPr>
              <a:t>lesão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e </a:t>
            </a:r>
            <a:r>
              <a:rPr dirty="0" sz="1800">
                <a:latin typeface="Arial MT"/>
                <a:cs typeface="Arial MT"/>
              </a:rPr>
              <a:t>número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vítimas.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Técnicas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ventilação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artificial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compressão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45">
                <a:latin typeface="Arial MT"/>
                <a:cs typeface="Arial MT"/>
              </a:rPr>
              <a:t>cardíaca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externa.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Técnicas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prevenção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tratamento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do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estado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choque.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Técnicas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de </a:t>
            </a:r>
            <a:r>
              <a:rPr dirty="0" sz="1800" spc="-35">
                <a:latin typeface="Arial MT"/>
                <a:cs typeface="Arial MT"/>
              </a:rPr>
              <a:t>contenção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2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hemorragias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mobilização.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Técnicas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socorro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queimaduras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outras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55">
                <a:latin typeface="Arial MT"/>
                <a:cs typeface="Arial MT"/>
              </a:rPr>
              <a:t>emergências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clínicas.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30">
                <a:latin typeface="Arial MT"/>
                <a:cs typeface="Arial MT"/>
              </a:rPr>
              <a:t>PRES_ABRIL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14">
                <a:latin typeface="Arial MT"/>
                <a:cs typeface="Arial MT"/>
              </a:rPr>
              <a:t>VERDE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2025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130">
                <a:latin typeface="Arial MT"/>
                <a:cs typeface="Arial MT"/>
              </a:rPr>
              <a:t>-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PREVENÇÃO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85">
                <a:latin typeface="Arial MT"/>
                <a:cs typeface="Arial MT"/>
              </a:rPr>
              <a:t>ACIDENTES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20">
                <a:latin typeface="Arial MT"/>
                <a:cs typeface="Arial MT"/>
              </a:rPr>
              <a:t>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DA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SAÚDE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NO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TRABALHO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800">
                <a:latin typeface="Arial MT"/>
                <a:cs typeface="Arial MT"/>
              </a:rPr>
              <a:t>Abordou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conceitos</a:t>
            </a:r>
            <a:r>
              <a:rPr dirty="0" sz="1800" spc="-9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procedimentos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na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prevenção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acidentes;</a:t>
            </a:r>
            <a:r>
              <a:rPr dirty="0" sz="1800" spc="3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Identificação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riscos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que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75">
                <a:latin typeface="Arial MT"/>
                <a:cs typeface="Arial MT"/>
              </a:rPr>
              <a:t>possam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ocasionar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40">
                <a:latin typeface="Arial MT"/>
                <a:cs typeface="Arial MT"/>
              </a:rPr>
              <a:t>acidentes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ambiente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ocupacional.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14599"/>
              </a:lnSpc>
              <a:spcBef>
                <a:spcPts val="5"/>
              </a:spcBef>
            </a:pPr>
            <a:r>
              <a:rPr dirty="0" sz="1800" spc="-105">
                <a:latin typeface="Arial MT"/>
                <a:cs typeface="Arial MT"/>
              </a:rPr>
              <a:t>As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85">
                <a:latin typeface="Arial MT"/>
                <a:cs typeface="Arial MT"/>
              </a:rPr>
              <a:t>ações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foram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disponibilizadas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na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modalidade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85">
                <a:latin typeface="Arial MT"/>
                <a:cs typeface="Arial MT"/>
              </a:rPr>
              <a:t>EAD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PRESENCIAL,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garantindo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amplo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00">
                <a:latin typeface="Arial MT"/>
                <a:cs typeface="Arial MT"/>
              </a:rPr>
              <a:t>acesso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50">
                <a:latin typeface="Arial MT"/>
                <a:cs typeface="Arial MT"/>
              </a:rPr>
              <a:t> magistrados(as),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55">
                <a:latin typeface="Arial MT"/>
                <a:cs typeface="Arial MT"/>
              </a:rPr>
              <a:t>servidores(as)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45">
                <a:latin typeface="Arial MT"/>
                <a:cs typeface="Arial MT"/>
              </a:rPr>
              <a:t> colaboradores(as).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Escola </a:t>
            </a:r>
            <a:r>
              <a:rPr dirty="0" sz="1800">
                <a:latin typeface="Arial MT"/>
                <a:cs typeface="Arial MT"/>
              </a:rPr>
              <a:t>Judicial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90">
                <a:latin typeface="Arial MT"/>
                <a:cs typeface="Arial MT"/>
              </a:rPr>
              <a:t>segue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65">
                <a:latin typeface="Arial MT"/>
                <a:cs typeface="Arial MT"/>
              </a:rPr>
              <a:t>novas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iniciativas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35">
                <a:latin typeface="Arial MT"/>
                <a:cs typeface="Arial MT"/>
              </a:rPr>
              <a:t>programadas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para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60">
                <a:latin typeface="Arial MT"/>
                <a:cs typeface="Arial MT"/>
              </a:rPr>
              <a:t>segundo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semestre,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55">
                <a:latin typeface="Arial MT"/>
                <a:cs typeface="Arial MT"/>
              </a:rPr>
              <a:t>visando </a:t>
            </a:r>
            <a:r>
              <a:rPr dirty="0" sz="1800">
                <a:latin typeface="Arial MT"/>
                <a:cs typeface="Arial MT"/>
              </a:rPr>
              <a:t>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cumprimento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integral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da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meta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prevista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PLS.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065570" y="2688418"/>
            <a:ext cx="1475740" cy="1475740"/>
            <a:chOff x="14065570" y="2688418"/>
            <a:chExt cx="1475740" cy="1475740"/>
          </a:xfrm>
        </p:grpSpPr>
        <p:sp>
          <p:nvSpPr>
            <p:cNvPr id="3" name="object 3" descr=""/>
            <p:cNvSpPr/>
            <p:nvPr/>
          </p:nvSpPr>
          <p:spPr>
            <a:xfrm>
              <a:off x="14065570" y="2688418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A21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459636" y="3046310"/>
              <a:ext cx="687070" cy="727075"/>
            </a:xfrm>
            <a:custGeom>
              <a:avLst/>
              <a:gdLst/>
              <a:ahLst/>
              <a:cxnLst/>
              <a:rect l="l" t="t" r="r" b="b"/>
              <a:pathLst>
                <a:path w="687069" h="727075">
                  <a:moveTo>
                    <a:pt x="212966" y="354952"/>
                  </a:moveTo>
                  <a:lnTo>
                    <a:pt x="212775" y="351282"/>
                  </a:lnTo>
                  <a:lnTo>
                    <a:pt x="210743" y="348183"/>
                  </a:lnTo>
                  <a:lnTo>
                    <a:pt x="206730" y="347586"/>
                  </a:lnTo>
                  <a:lnTo>
                    <a:pt x="200748" y="351282"/>
                  </a:lnTo>
                  <a:lnTo>
                    <a:pt x="196811" y="354952"/>
                  </a:lnTo>
                  <a:lnTo>
                    <a:pt x="55016" y="489826"/>
                  </a:lnTo>
                  <a:lnTo>
                    <a:pt x="49695" y="495160"/>
                  </a:lnTo>
                  <a:lnTo>
                    <a:pt x="47028" y="499592"/>
                  </a:lnTo>
                  <a:lnTo>
                    <a:pt x="47028" y="721436"/>
                  </a:lnTo>
                  <a:lnTo>
                    <a:pt x="50571" y="724992"/>
                  </a:lnTo>
                  <a:lnTo>
                    <a:pt x="209423" y="724992"/>
                  </a:lnTo>
                  <a:lnTo>
                    <a:pt x="212966" y="721436"/>
                  </a:lnTo>
                  <a:lnTo>
                    <a:pt x="212966" y="354952"/>
                  </a:lnTo>
                  <a:close/>
                </a:path>
                <a:path w="687069" h="727075">
                  <a:moveTo>
                    <a:pt x="424167" y="379793"/>
                  </a:moveTo>
                  <a:lnTo>
                    <a:pt x="423456" y="375119"/>
                  </a:lnTo>
                  <a:lnTo>
                    <a:pt x="421170" y="371703"/>
                  </a:lnTo>
                  <a:lnTo>
                    <a:pt x="417055" y="371436"/>
                  </a:lnTo>
                  <a:lnTo>
                    <a:pt x="410857" y="376250"/>
                  </a:lnTo>
                  <a:lnTo>
                    <a:pt x="340753" y="447243"/>
                  </a:lnTo>
                  <a:lnTo>
                    <a:pt x="338975" y="448119"/>
                  </a:lnTo>
                  <a:lnTo>
                    <a:pt x="337197" y="448119"/>
                  </a:lnTo>
                  <a:lnTo>
                    <a:pt x="272427" y="382460"/>
                  </a:lnTo>
                  <a:lnTo>
                    <a:pt x="265341" y="377380"/>
                  </a:lnTo>
                  <a:lnTo>
                    <a:pt x="260997" y="377799"/>
                  </a:lnTo>
                  <a:lnTo>
                    <a:pt x="258826" y="381215"/>
                  </a:lnTo>
                  <a:lnTo>
                    <a:pt x="258229" y="385127"/>
                  </a:lnTo>
                  <a:lnTo>
                    <a:pt x="258229" y="723214"/>
                  </a:lnTo>
                  <a:lnTo>
                    <a:pt x="261772" y="726757"/>
                  </a:lnTo>
                  <a:lnTo>
                    <a:pt x="420611" y="726757"/>
                  </a:lnTo>
                  <a:lnTo>
                    <a:pt x="424167" y="723214"/>
                  </a:lnTo>
                  <a:lnTo>
                    <a:pt x="424167" y="379793"/>
                  </a:lnTo>
                  <a:close/>
                </a:path>
                <a:path w="687069" h="727075">
                  <a:moveTo>
                    <a:pt x="630923" y="175704"/>
                  </a:moveTo>
                  <a:lnTo>
                    <a:pt x="630732" y="171526"/>
                  </a:lnTo>
                  <a:lnTo>
                    <a:pt x="628700" y="168262"/>
                  </a:lnTo>
                  <a:lnTo>
                    <a:pt x="624687" y="167843"/>
                  </a:lnTo>
                  <a:lnTo>
                    <a:pt x="618502" y="172148"/>
                  </a:lnTo>
                  <a:lnTo>
                    <a:pt x="472973" y="310578"/>
                  </a:lnTo>
                  <a:lnTo>
                    <a:pt x="467639" y="315899"/>
                  </a:lnTo>
                  <a:lnTo>
                    <a:pt x="464985" y="320344"/>
                  </a:lnTo>
                  <a:lnTo>
                    <a:pt x="464985" y="722325"/>
                  </a:lnTo>
                  <a:lnTo>
                    <a:pt x="468528" y="725881"/>
                  </a:lnTo>
                  <a:lnTo>
                    <a:pt x="627380" y="725881"/>
                  </a:lnTo>
                  <a:lnTo>
                    <a:pt x="630923" y="722325"/>
                  </a:lnTo>
                  <a:lnTo>
                    <a:pt x="630923" y="175704"/>
                  </a:lnTo>
                  <a:close/>
                </a:path>
                <a:path w="687069" h="727075">
                  <a:moveTo>
                    <a:pt x="686828" y="6210"/>
                  </a:moveTo>
                  <a:lnTo>
                    <a:pt x="685050" y="4432"/>
                  </a:lnTo>
                  <a:lnTo>
                    <a:pt x="685050" y="1778"/>
                  </a:lnTo>
                  <a:lnTo>
                    <a:pt x="683285" y="0"/>
                  </a:lnTo>
                  <a:lnTo>
                    <a:pt x="679729" y="0"/>
                  </a:lnTo>
                  <a:lnTo>
                    <a:pt x="568807" y="24841"/>
                  </a:lnTo>
                  <a:lnTo>
                    <a:pt x="566140" y="24841"/>
                  </a:lnTo>
                  <a:lnTo>
                    <a:pt x="563486" y="27508"/>
                  </a:lnTo>
                  <a:lnTo>
                    <a:pt x="563486" y="30175"/>
                  </a:lnTo>
                  <a:lnTo>
                    <a:pt x="591883" y="58559"/>
                  </a:lnTo>
                  <a:lnTo>
                    <a:pt x="339864" y="310578"/>
                  </a:lnTo>
                  <a:lnTo>
                    <a:pt x="294601" y="265328"/>
                  </a:lnTo>
                  <a:lnTo>
                    <a:pt x="222732" y="193446"/>
                  </a:lnTo>
                  <a:lnTo>
                    <a:pt x="220065" y="193446"/>
                  </a:lnTo>
                  <a:lnTo>
                    <a:pt x="0" y="413512"/>
                  </a:lnTo>
                  <a:lnTo>
                    <a:pt x="0" y="416179"/>
                  </a:lnTo>
                  <a:lnTo>
                    <a:pt x="33718" y="449897"/>
                  </a:lnTo>
                  <a:lnTo>
                    <a:pt x="36372" y="449897"/>
                  </a:lnTo>
                  <a:lnTo>
                    <a:pt x="221843" y="265328"/>
                  </a:lnTo>
                  <a:lnTo>
                    <a:pt x="338975" y="382460"/>
                  </a:lnTo>
                  <a:lnTo>
                    <a:pt x="341642" y="382460"/>
                  </a:lnTo>
                  <a:lnTo>
                    <a:pt x="413512" y="310578"/>
                  </a:lnTo>
                  <a:lnTo>
                    <a:pt x="628256" y="95834"/>
                  </a:lnTo>
                  <a:lnTo>
                    <a:pt x="656653" y="124231"/>
                  </a:lnTo>
                  <a:lnTo>
                    <a:pt x="659320" y="124231"/>
                  </a:lnTo>
                  <a:lnTo>
                    <a:pt x="661987" y="121564"/>
                  </a:lnTo>
                  <a:lnTo>
                    <a:pt x="661987" y="119799"/>
                  </a:lnTo>
                  <a:lnTo>
                    <a:pt x="667219" y="95834"/>
                  </a:lnTo>
                  <a:lnTo>
                    <a:pt x="686828" y="62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15709329" y="1028699"/>
            <a:ext cx="1475740" cy="1475740"/>
            <a:chOff x="15709329" y="1028699"/>
            <a:chExt cx="1475740" cy="1475740"/>
          </a:xfrm>
        </p:grpSpPr>
        <p:sp>
          <p:nvSpPr>
            <p:cNvPr id="6" name="object 6" descr=""/>
            <p:cNvSpPr/>
            <p:nvPr/>
          </p:nvSpPr>
          <p:spPr>
            <a:xfrm>
              <a:off x="15709329" y="102869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FD9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961811" y="1404137"/>
              <a:ext cx="967105" cy="724535"/>
            </a:xfrm>
            <a:custGeom>
              <a:avLst/>
              <a:gdLst/>
              <a:ahLst/>
              <a:cxnLst/>
              <a:rect l="l" t="t" r="r" b="b"/>
              <a:pathLst>
                <a:path w="967105" h="724535">
                  <a:moveTo>
                    <a:pt x="224540" y="523632"/>
                  </a:moveTo>
                  <a:lnTo>
                    <a:pt x="4437" y="523632"/>
                  </a:lnTo>
                  <a:lnTo>
                    <a:pt x="1775" y="520970"/>
                  </a:lnTo>
                  <a:lnTo>
                    <a:pt x="1775" y="516532"/>
                  </a:lnTo>
                  <a:lnTo>
                    <a:pt x="4437" y="513870"/>
                  </a:lnTo>
                  <a:lnTo>
                    <a:pt x="109164" y="377193"/>
                  </a:lnTo>
                  <a:lnTo>
                    <a:pt x="111826" y="374530"/>
                  </a:lnTo>
                  <a:lnTo>
                    <a:pt x="113601" y="373643"/>
                  </a:lnTo>
                  <a:lnTo>
                    <a:pt x="115376" y="373643"/>
                  </a:lnTo>
                  <a:lnTo>
                    <a:pt x="117151" y="374530"/>
                  </a:lnTo>
                  <a:lnTo>
                    <a:pt x="118926" y="376305"/>
                  </a:lnTo>
                  <a:lnTo>
                    <a:pt x="225428" y="514757"/>
                  </a:lnTo>
                  <a:lnTo>
                    <a:pt x="227203" y="516532"/>
                  </a:lnTo>
                  <a:lnTo>
                    <a:pt x="227203" y="520970"/>
                  </a:lnTo>
                  <a:lnTo>
                    <a:pt x="224540" y="523632"/>
                  </a:lnTo>
                  <a:close/>
                </a:path>
                <a:path w="967105" h="724535">
                  <a:moveTo>
                    <a:pt x="74551" y="722435"/>
                  </a:moveTo>
                  <a:lnTo>
                    <a:pt x="2662" y="722435"/>
                  </a:lnTo>
                  <a:lnTo>
                    <a:pt x="0" y="719773"/>
                  </a:lnTo>
                  <a:lnTo>
                    <a:pt x="0" y="545820"/>
                  </a:lnTo>
                  <a:lnTo>
                    <a:pt x="2662" y="543158"/>
                  </a:lnTo>
                  <a:lnTo>
                    <a:pt x="224540" y="543158"/>
                  </a:lnTo>
                  <a:lnTo>
                    <a:pt x="226315" y="545820"/>
                  </a:lnTo>
                  <a:lnTo>
                    <a:pt x="225428" y="548483"/>
                  </a:lnTo>
                  <a:lnTo>
                    <a:pt x="225428" y="611496"/>
                  </a:lnTo>
                  <a:lnTo>
                    <a:pt x="77213" y="611496"/>
                  </a:lnTo>
                  <a:lnTo>
                    <a:pt x="74551" y="614159"/>
                  </a:lnTo>
                  <a:lnTo>
                    <a:pt x="74551" y="722435"/>
                  </a:lnTo>
                  <a:close/>
                </a:path>
                <a:path w="967105" h="724535">
                  <a:moveTo>
                    <a:pt x="222765" y="722435"/>
                  </a:moveTo>
                  <a:lnTo>
                    <a:pt x="149102" y="722435"/>
                  </a:lnTo>
                  <a:lnTo>
                    <a:pt x="149102" y="614159"/>
                  </a:lnTo>
                  <a:lnTo>
                    <a:pt x="146439" y="611496"/>
                  </a:lnTo>
                  <a:lnTo>
                    <a:pt x="225428" y="611496"/>
                  </a:lnTo>
                  <a:lnTo>
                    <a:pt x="225428" y="719773"/>
                  </a:lnTo>
                  <a:lnTo>
                    <a:pt x="222765" y="722435"/>
                  </a:lnTo>
                  <a:close/>
                </a:path>
                <a:path w="967105" h="724535">
                  <a:moveTo>
                    <a:pt x="966998" y="724210"/>
                  </a:moveTo>
                  <a:lnTo>
                    <a:pt x="749061" y="724210"/>
                  </a:lnTo>
                  <a:lnTo>
                    <a:pt x="746398" y="721548"/>
                  </a:lnTo>
                  <a:lnTo>
                    <a:pt x="746398" y="501445"/>
                  </a:lnTo>
                  <a:lnTo>
                    <a:pt x="749061" y="498782"/>
                  </a:lnTo>
                  <a:lnTo>
                    <a:pt x="966998" y="498782"/>
                  </a:lnTo>
                  <a:lnTo>
                    <a:pt x="966998" y="523632"/>
                  </a:lnTo>
                  <a:lnTo>
                    <a:pt x="776574" y="523632"/>
                  </a:lnTo>
                  <a:lnTo>
                    <a:pt x="773911" y="526295"/>
                  </a:lnTo>
                  <a:lnTo>
                    <a:pt x="773911" y="570671"/>
                  </a:lnTo>
                  <a:lnTo>
                    <a:pt x="776574" y="573333"/>
                  </a:lnTo>
                  <a:lnTo>
                    <a:pt x="966998" y="573333"/>
                  </a:lnTo>
                  <a:lnTo>
                    <a:pt x="966998" y="595521"/>
                  </a:lnTo>
                  <a:lnTo>
                    <a:pt x="776574" y="595521"/>
                  </a:lnTo>
                  <a:lnTo>
                    <a:pt x="773911" y="598183"/>
                  </a:lnTo>
                  <a:lnTo>
                    <a:pt x="773911" y="642559"/>
                  </a:lnTo>
                  <a:lnTo>
                    <a:pt x="776574" y="645222"/>
                  </a:lnTo>
                  <a:lnTo>
                    <a:pt x="966998" y="645222"/>
                  </a:lnTo>
                  <a:lnTo>
                    <a:pt x="966998" y="724210"/>
                  </a:lnTo>
                  <a:close/>
                </a:path>
                <a:path w="967105" h="724535">
                  <a:moveTo>
                    <a:pt x="874200" y="573333"/>
                  </a:moveTo>
                  <a:lnTo>
                    <a:pt x="845800" y="573333"/>
                  </a:lnTo>
                  <a:lnTo>
                    <a:pt x="848462" y="570671"/>
                  </a:lnTo>
                  <a:lnTo>
                    <a:pt x="848462" y="526295"/>
                  </a:lnTo>
                  <a:lnTo>
                    <a:pt x="845800" y="523632"/>
                  </a:lnTo>
                  <a:lnTo>
                    <a:pt x="874200" y="523632"/>
                  </a:lnTo>
                  <a:lnTo>
                    <a:pt x="871538" y="526295"/>
                  </a:lnTo>
                  <a:lnTo>
                    <a:pt x="871538" y="570671"/>
                  </a:lnTo>
                  <a:lnTo>
                    <a:pt x="874200" y="573333"/>
                  </a:lnTo>
                  <a:close/>
                </a:path>
                <a:path w="967105" h="724535">
                  <a:moveTo>
                    <a:pt x="966998" y="573333"/>
                  </a:moveTo>
                  <a:lnTo>
                    <a:pt x="943426" y="573333"/>
                  </a:lnTo>
                  <a:lnTo>
                    <a:pt x="946089" y="570671"/>
                  </a:lnTo>
                  <a:lnTo>
                    <a:pt x="946089" y="526295"/>
                  </a:lnTo>
                  <a:lnTo>
                    <a:pt x="943426" y="523632"/>
                  </a:lnTo>
                  <a:lnTo>
                    <a:pt x="966998" y="523632"/>
                  </a:lnTo>
                  <a:lnTo>
                    <a:pt x="966998" y="573333"/>
                  </a:lnTo>
                  <a:close/>
                </a:path>
                <a:path w="967105" h="724535">
                  <a:moveTo>
                    <a:pt x="874200" y="645222"/>
                  </a:moveTo>
                  <a:lnTo>
                    <a:pt x="845800" y="645222"/>
                  </a:lnTo>
                  <a:lnTo>
                    <a:pt x="848462" y="642559"/>
                  </a:lnTo>
                  <a:lnTo>
                    <a:pt x="848462" y="598183"/>
                  </a:lnTo>
                  <a:lnTo>
                    <a:pt x="845800" y="595521"/>
                  </a:lnTo>
                  <a:lnTo>
                    <a:pt x="874200" y="595521"/>
                  </a:lnTo>
                  <a:lnTo>
                    <a:pt x="871538" y="598183"/>
                  </a:lnTo>
                  <a:lnTo>
                    <a:pt x="871538" y="642559"/>
                  </a:lnTo>
                  <a:lnTo>
                    <a:pt x="874200" y="645222"/>
                  </a:lnTo>
                  <a:close/>
                </a:path>
                <a:path w="967105" h="724535">
                  <a:moveTo>
                    <a:pt x="966998" y="645222"/>
                  </a:moveTo>
                  <a:lnTo>
                    <a:pt x="943426" y="645222"/>
                  </a:lnTo>
                  <a:lnTo>
                    <a:pt x="946089" y="642559"/>
                  </a:lnTo>
                  <a:lnTo>
                    <a:pt x="946089" y="598183"/>
                  </a:lnTo>
                  <a:lnTo>
                    <a:pt x="943426" y="595521"/>
                  </a:lnTo>
                  <a:lnTo>
                    <a:pt x="966998" y="595521"/>
                  </a:lnTo>
                  <a:lnTo>
                    <a:pt x="966998" y="645222"/>
                  </a:lnTo>
                  <a:close/>
                </a:path>
                <a:path w="967105" h="724535">
                  <a:moveTo>
                    <a:pt x="473044" y="723323"/>
                  </a:moveTo>
                  <a:lnTo>
                    <a:pt x="259153" y="723323"/>
                  </a:lnTo>
                  <a:lnTo>
                    <a:pt x="256491" y="720660"/>
                  </a:lnTo>
                  <a:lnTo>
                    <a:pt x="256491" y="2662"/>
                  </a:lnTo>
                  <a:lnTo>
                    <a:pt x="259153" y="0"/>
                  </a:lnTo>
                  <a:lnTo>
                    <a:pt x="473044" y="0"/>
                  </a:lnTo>
                  <a:lnTo>
                    <a:pt x="474819" y="1775"/>
                  </a:lnTo>
                  <a:lnTo>
                    <a:pt x="475707" y="5325"/>
                  </a:lnTo>
                  <a:lnTo>
                    <a:pt x="475707" y="96738"/>
                  </a:lnTo>
                  <a:lnTo>
                    <a:pt x="293766" y="96738"/>
                  </a:lnTo>
                  <a:lnTo>
                    <a:pt x="292879" y="97626"/>
                  </a:lnTo>
                  <a:lnTo>
                    <a:pt x="292879" y="154427"/>
                  </a:lnTo>
                  <a:lnTo>
                    <a:pt x="293766" y="155314"/>
                  </a:lnTo>
                  <a:lnTo>
                    <a:pt x="475707" y="155314"/>
                  </a:lnTo>
                  <a:lnTo>
                    <a:pt x="475707" y="219215"/>
                  </a:lnTo>
                  <a:lnTo>
                    <a:pt x="293766" y="219215"/>
                  </a:lnTo>
                  <a:lnTo>
                    <a:pt x="292879" y="220103"/>
                  </a:lnTo>
                  <a:lnTo>
                    <a:pt x="292879" y="276904"/>
                  </a:lnTo>
                  <a:lnTo>
                    <a:pt x="293766" y="277791"/>
                  </a:lnTo>
                  <a:lnTo>
                    <a:pt x="475707" y="277791"/>
                  </a:lnTo>
                  <a:lnTo>
                    <a:pt x="475707" y="340805"/>
                  </a:lnTo>
                  <a:lnTo>
                    <a:pt x="293766" y="340805"/>
                  </a:lnTo>
                  <a:lnTo>
                    <a:pt x="292879" y="341692"/>
                  </a:lnTo>
                  <a:lnTo>
                    <a:pt x="292879" y="398493"/>
                  </a:lnTo>
                  <a:lnTo>
                    <a:pt x="293766" y="399381"/>
                  </a:lnTo>
                  <a:lnTo>
                    <a:pt x="475707" y="399381"/>
                  </a:lnTo>
                  <a:lnTo>
                    <a:pt x="475707" y="463281"/>
                  </a:lnTo>
                  <a:lnTo>
                    <a:pt x="293766" y="463281"/>
                  </a:lnTo>
                  <a:lnTo>
                    <a:pt x="292879" y="464169"/>
                  </a:lnTo>
                  <a:lnTo>
                    <a:pt x="292879" y="520970"/>
                  </a:lnTo>
                  <a:lnTo>
                    <a:pt x="293766" y="521857"/>
                  </a:lnTo>
                  <a:lnTo>
                    <a:pt x="475707" y="521857"/>
                  </a:lnTo>
                  <a:lnTo>
                    <a:pt x="475707" y="585758"/>
                  </a:lnTo>
                  <a:lnTo>
                    <a:pt x="293766" y="585758"/>
                  </a:lnTo>
                  <a:lnTo>
                    <a:pt x="292879" y="586646"/>
                  </a:lnTo>
                  <a:lnTo>
                    <a:pt x="292879" y="643447"/>
                  </a:lnTo>
                  <a:lnTo>
                    <a:pt x="293766" y="644334"/>
                  </a:lnTo>
                  <a:lnTo>
                    <a:pt x="475707" y="644334"/>
                  </a:lnTo>
                  <a:lnTo>
                    <a:pt x="475707" y="720660"/>
                  </a:lnTo>
                  <a:lnTo>
                    <a:pt x="473044" y="723323"/>
                  </a:lnTo>
                  <a:close/>
                </a:path>
                <a:path w="967105" h="724535">
                  <a:moveTo>
                    <a:pt x="386955" y="155314"/>
                  </a:moveTo>
                  <a:lnTo>
                    <a:pt x="345242" y="155314"/>
                  </a:lnTo>
                  <a:lnTo>
                    <a:pt x="346130" y="154427"/>
                  </a:lnTo>
                  <a:lnTo>
                    <a:pt x="346130" y="97626"/>
                  </a:lnTo>
                  <a:lnTo>
                    <a:pt x="345242" y="96738"/>
                  </a:lnTo>
                  <a:lnTo>
                    <a:pt x="386955" y="96738"/>
                  </a:lnTo>
                  <a:lnTo>
                    <a:pt x="386068" y="97626"/>
                  </a:lnTo>
                  <a:lnTo>
                    <a:pt x="386068" y="154427"/>
                  </a:lnTo>
                  <a:lnTo>
                    <a:pt x="386955" y="155314"/>
                  </a:lnTo>
                  <a:close/>
                </a:path>
                <a:path w="967105" h="724535">
                  <a:moveTo>
                    <a:pt x="475707" y="155314"/>
                  </a:moveTo>
                  <a:lnTo>
                    <a:pt x="438431" y="155314"/>
                  </a:lnTo>
                  <a:lnTo>
                    <a:pt x="439319" y="154427"/>
                  </a:lnTo>
                  <a:lnTo>
                    <a:pt x="439319" y="97626"/>
                  </a:lnTo>
                  <a:lnTo>
                    <a:pt x="438431" y="96738"/>
                  </a:lnTo>
                  <a:lnTo>
                    <a:pt x="475707" y="96738"/>
                  </a:lnTo>
                  <a:lnTo>
                    <a:pt x="475707" y="155314"/>
                  </a:lnTo>
                  <a:close/>
                </a:path>
                <a:path w="967105" h="724535">
                  <a:moveTo>
                    <a:pt x="386955" y="277791"/>
                  </a:moveTo>
                  <a:lnTo>
                    <a:pt x="345242" y="277791"/>
                  </a:lnTo>
                  <a:lnTo>
                    <a:pt x="346130" y="276904"/>
                  </a:lnTo>
                  <a:lnTo>
                    <a:pt x="346130" y="220103"/>
                  </a:lnTo>
                  <a:lnTo>
                    <a:pt x="345242" y="219215"/>
                  </a:lnTo>
                  <a:lnTo>
                    <a:pt x="386955" y="219215"/>
                  </a:lnTo>
                  <a:lnTo>
                    <a:pt x="386068" y="220103"/>
                  </a:lnTo>
                  <a:lnTo>
                    <a:pt x="386068" y="276904"/>
                  </a:lnTo>
                  <a:lnTo>
                    <a:pt x="386955" y="277791"/>
                  </a:lnTo>
                  <a:close/>
                </a:path>
                <a:path w="967105" h="724535">
                  <a:moveTo>
                    <a:pt x="475707" y="277791"/>
                  </a:moveTo>
                  <a:lnTo>
                    <a:pt x="438431" y="277791"/>
                  </a:lnTo>
                  <a:lnTo>
                    <a:pt x="439319" y="276904"/>
                  </a:lnTo>
                  <a:lnTo>
                    <a:pt x="439319" y="220103"/>
                  </a:lnTo>
                  <a:lnTo>
                    <a:pt x="438431" y="219215"/>
                  </a:lnTo>
                  <a:lnTo>
                    <a:pt x="475707" y="219215"/>
                  </a:lnTo>
                  <a:lnTo>
                    <a:pt x="475707" y="277791"/>
                  </a:lnTo>
                  <a:close/>
                </a:path>
                <a:path w="967105" h="724535">
                  <a:moveTo>
                    <a:pt x="386955" y="399381"/>
                  </a:moveTo>
                  <a:lnTo>
                    <a:pt x="345242" y="399381"/>
                  </a:lnTo>
                  <a:lnTo>
                    <a:pt x="346130" y="398493"/>
                  </a:lnTo>
                  <a:lnTo>
                    <a:pt x="346130" y="341692"/>
                  </a:lnTo>
                  <a:lnTo>
                    <a:pt x="345242" y="340805"/>
                  </a:lnTo>
                  <a:lnTo>
                    <a:pt x="386955" y="340805"/>
                  </a:lnTo>
                  <a:lnTo>
                    <a:pt x="386068" y="341692"/>
                  </a:lnTo>
                  <a:lnTo>
                    <a:pt x="386068" y="398493"/>
                  </a:lnTo>
                  <a:lnTo>
                    <a:pt x="386955" y="399381"/>
                  </a:lnTo>
                  <a:close/>
                </a:path>
                <a:path w="967105" h="724535">
                  <a:moveTo>
                    <a:pt x="475707" y="399381"/>
                  </a:moveTo>
                  <a:lnTo>
                    <a:pt x="438431" y="399381"/>
                  </a:lnTo>
                  <a:lnTo>
                    <a:pt x="439319" y="398493"/>
                  </a:lnTo>
                  <a:lnTo>
                    <a:pt x="439319" y="341692"/>
                  </a:lnTo>
                  <a:lnTo>
                    <a:pt x="438431" y="340805"/>
                  </a:lnTo>
                  <a:lnTo>
                    <a:pt x="475707" y="340805"/>
                  </a:lnTo>
                  <a:lnTo>
                    <a:pt x="475707" y="399381"/>
                  </a:lnTo>
                  <a:close/>
                </a:path>
                <a:path w="967105" h="724535">
                  <a:moveTo>
                    <a:pt x="386955" y="521857"/>
                  </a:moveTo>
                  <a:lnTo>
                    <a:pt x="345242" y="521857"/>
                  </a:lnTo>
                  <a:lnTo>
                    <a:pt x="346130" y="520970"/>
                  </a:lnTo>
                  <a:lnTo>
                    <a:pt x="346130" y="464169"/>
                  </a:lnTo>
                  <a:lnTo>
                    <a:pt x="345242" y="463281"/>
                  </a:lnTo>
                  <a:lnTo>
                    <a:pt x="386955" y="463281"/>
                  </a:lnTo>
                  <a:lnTo>
                    <a:pt x="386068" y="464169"/>
                  </a:lnTo>
                  <a:lnTo>
                    <a:pt x="386068" y="520970"/>
                  </a:lnTo>
                  <a:lnTo>
                    <a:pt x="386955" y="521857"/>
                  </a:lnTo>
                  <a:close/>
                </a:path>
                <a:path w="967105" h="724535">
                  <a:moveTo>
                    <a:pt x="475707" y="521857"/>
                  </a:moveTo>
                  <a:lnTo>
                    <a:pt x="438431" y="521857"/>
                  </a:lnTo>
                  <a:lnTo>
                    <a:pt x="439319" y="520970"/>
                  </a:lnTo>
                  <a:lnTo>
                    <a:pt x="439319" y="464169"/>
                  </a:lnTo>
                  <a:lnTo>
                    <a:pt x="438431" y="463281"/>
                  </a:lnTo>
                  <a:lnTo>
                    <a:pt x="475707" y="463281"/>
                  </a:lnTo>
                  <a:lnTo>
                    <a:pt x="475707" y="521857"/>
                  </a:lnTo>
                  <a:close/>
                </a:path>
                <a:path w="967105" h="724535">
                  <a:moveTo>
                    <a:pt x="386955" y="644334"/>
                  </a:moveTo>
                  <a:lnTo>
                    <a:pt x="345242" y="644334"/>
                  </a:lnTo>
                  <a:lnTo>
                    <a:pt x="346130" y="643447"/>
                  </a:lnTo>
                  <a:lnTo>
                    <a:pt x="346130" y="586646"/>
                  </a:lnTo>
                  <a:lnTo>
                    <a:pt x="345242" y="585758"/>
                  </a:lnTo>
                  <a:lnTo>
                    <a:pt x="386955" y="585758"/>
                  </a:lnTo>
                  <a:lnTo>
                    <a:pt x="386068" y="586646"/>
                  </a:lnTo>
                  <a:lnTo>
                    <a:pt x="386068" y="643447"/>
                  </a:lnTo>
                  <a:lnTo>
                    <a:pt x="386955" y="644334"/>
                  </a:lnTo>
                  <a:close/>
                </a:path>
                <a:path w="967105" h="724535">
                  <a:moveTo>
                    <a:pt x="475707" y="644334"/>
                  </a:moveTo>
                  <a:lnTo>
                    <a:pt x="438431" y="644334"/>
                  </a:lnTo>
                  <a:lnTo>
                    <a:pt x="439319" y="643447"/>
                  </a:lnTo>
                  <a:lnTo>
                    <a:pt x="439319" y="586646"/>
                  </a:lnTo>
                  <a:lnTo>
                    <a:pt x="438431" y="585758"/>
                  </a:lnTo>
                  <a:lnTo>
                    <a:pt x="475707" y="585758"/>
                  </a:lnTo>
                  <a:lnTo>
                    <a:pt x="475707" y="644334"/>
                  </a:lnTo>
                  <a:close/>
                </a:path>
                <a:path w="967105" h="724535">
                  <a:moveTo>
                    <a:pt x="966998" y="481919"/>
                  </a:moveTo>
                  <a:lnTo>
                    <a:pt x="748173" y="481919"/>
                  </a:lnTo>
                  <a:lnTo>
                    <a:pt x="746398" y="480144"/>
                  </a:lnTo>
                  <a:lnTo>
                    <a:pt x="746398" y="432219"/>
                  </a:lnTo>
                  <a:lnTo>
                    <a:pt x="748173" y="430443"/>
                  </a:lnTo>
                  <a:lnTo>
                    <a:pt x="966998" y="430443"/>
                  </a:lnTo>
                  <a:lnTo>
                    <a:pt x="966998" y="481919"/>
                  </a:lnTo>
                  <a:close/>
                </a:path>
                <a:path w="967105" h="724535">
                  <a:moveTo>
                    <a:pt x="720660" y="723323"/>
                  </a:moveTo>
                  <a:lnTo>
                    <a:pt x="506770" y="723323"/>
                  </a:lnTo>
                  <a:lnTo>
                    <a:pt x="504107" y="720660"/>
                  </a:lnTo>
                  <a:lnTo>
                    <a:pt x="504107" y="396718"/>
                  </a:lnTo>
                  <a:lnTo>
                    <a:pt x="504995" y="394943"/>
                  </a:lnTo>
                  <a:lnTo>
                    <a:pt x="506770" y="393168"/>
                  </a:lnTo>
                  <a:lnTo>
                    <a:pt x="711785" y="133127"/>
                  </a:lnTo>
                  <a:lnTo>
                    <a:pt x="714448" y="130464"/>
                  </a:lnTo>
                  <a:lnTo>
                    <a:pt x="718885" y="130464"/>
                  </a:lnTo>
                  <a:lnTo>
                    <a:pt x="720660" y="131351"/>
                  </a:lnTo>
                  <a:lnTo>
                    <a:pt x="721548" y="134014"/>
                  </a:lnTo>
                  <a:lnTo>
                    <a:pt x="722435" y="134902"/>
                  </a:lnTo>
                  <a:lnTo>
                    <a:pt x="722435" y="135789"/>
                  </a:lnTo>
                  <a:lnTo>
                    <a:pt x="723323" y="135789"/>
                  </a:lnTo>
                  <a:lnTo>
                    <a:pt x="723323" y="208565"/>
                  </a:lnTo>
                  <a:lnTo>
                    <a:pt x="675550" y="225178"/>
                  </a:lnTo>
                  <a:lnTo>
                    <a:pt x="637234" y="273354"/>
                  </a:lnTo>
                  <a:lnTo>
                    <a:pt x="634572" y="276016"/>
                  </a:lnTo>
                  <a:lnTo>
                    <a:pt x="634572" y="277791"/>
                  </a:lnTo>
                  <a:lnTo>
                    <a:pt x="635459" y="278679"/>
                  </a:lnTo>
                  <a:lnTo>
                    <a:pt x="635459" y="282229"/>
                  </a:lnTo>
                  <a:lnTo>
                    <a:pt x="637234" y="284891"/>
                  </a:lnTo>
                  <a:lnTo>
                    <a:pt x="723323" y="284891"/>
                  </a:lnTo>
                  <a:lnTo>
                    <a:pt x="723323" y="307967"/>
                  </a:lnTo>
                  <a:lnTo>
                    <a:pt x="628359" y="307967"/>
                  </a:lnTo>
                  <a:lnTo>
                    <a:pt x="625696" y="310629"/>
                  </a:lnTo>
                  <a:lnTo>
                    <a:pt x="625696" y="331042"/>
                  </a:lnTo>
                  <a:lnTo>
                    <a:pt x="595521" y="331042"/>
                  </a:lnTo>
                  <a:lnTo>
                    <a:pt x="559133" y="373754"/>
                  </a:lnTo>
                  <a:lnTo>
                    <a:pt x="532508" y="408256"/>
                  </a:lnTo>
                  <a:lnTo>
                    <a:pt x="531620" y="408256"/>
                  </a:lnTo>
                  <a:lnTo>
                    <a:pt x="531620" y="409143"/>
                  </a:lnTo>
                  <a:lnTo>
                    <a:pt x="530733" y="409143"/>
                  </a:lnTo>
                  <a:lnTo>
                    <a:pt x="530733" y="426006"/>
                  </a:lnTo>
                  <a:lnTo>
                    <a:pt x="533395" y="428668"/>
                  </a:lnTo>
                  <a:lnTo>
                    <a:pt x="627471" y="428668"/>
                  </a:lnTo>
                  <a:lnTo>
                    <a:pt x="628359" y="429556"/>
                  </a:lnTo>
                  <a:lnTo>
                    <a:pt x="723323" y="429556"/>
                  </a:lnTo>
                  <a:lnTo>
                    <a:pt x="723323" y="451744"/>
                  </a:lnTo>
                  <a:lnTo>
                    <a:pt x="532508" y="451744"/>
                  </a:lnTo>
                  <a:lnTo>
                    <a:pt x="529845" y="454406"/>
                  </a:lnTo>
                  <a:lnTo>
                    <a:pt x="529845" y="498782"/>
                  </a:lnTo>
                  <a:lnTo>
                    <a:pt x="532508" y="501445"/>
                  </a:lnTo>
                  <a:lnTo>
                    <a:pt x="723323" y="501445"/>
                  </a:lnTo>
                  <a:lnTo>
                    <a:pt x="723323" y="523632"/>
                  </a:lnTo>
                  <a:lnTo>
                    <a:pt x="532508" y="523632"/>
                  </a:lnTo>
                  <a:lnTo>
                    <a:pt x="529845" y="526295"/>
                  </a:lnTo>
                  <a:lnTo>
                    <a:pt x="529845" y="570671"/>
                  </a:lnTo>
                  <a:lnTo>
                    <a:pt x="532508" y="573333"/>
                  </a:lnTo>
                  <a:lnTo>
                    <a:pt x="723323" y="573333"/>
                  </a:lnTo>
                  <a:lnTo>
                    <a:pt x="723323" y="594633"/>
                  </a:lnTo>
                  <a:lnTo>
                    <a:pt x="532508" y="594633"/>
                  </a:lnTo>
                  <a:lnTo>
                    <a:pt x="529845" y="597296"/>
                  </a:lnTo>
                  <a:lnTo>
                    <a:pt x="529845" y="641672"/>
                  </a:lnTo>
                  <a:lnTo>
                    <a:pt x="532508" y="644334"/>
                  </a:lnTo>
                  <a:lnTo>
                    <a:pt x="723323" y="644334"/>
                  </a:lnTo>
                  <a:lnTo>
                    <a:pt x="723323" y="720660"/>
                  </a:lnTo>
                  <a:lnTo>
                    <a:pt x="720660" y="723323"/>
                  </a:lnTo>
                  <a:close/>
                </a:path>
                <a:path w="967105" h="724535">
                  <a:moveTo>
                    <a:pt x="723323" y="284891"/>
                  </a:moveTo>
                  <a:lnTo>
                    <a:pt x="692260" y="284891"/>
                  </a:lnTo>
                  <a:lnTo>
                    <a:pt x="694922" y="284004"/>
                  </a:lnTo>
                  <a:lnTo>
                    <a:pt x="697585" y="282229"/>
                  </a:lnTo>
                  <a:lnTo>
                    <a:pt x="697585" y="210340"/>
                  </a:lnTo>
                  <a:lnTo>
                    <a:pt x="694922" y="208565"/>
                  </a:lnTo>
                  <a:lnTo>
                    <a:pt x="723323" y="208565"/>
                  </a:lnTo>
                  <a:lnTo>
                    <a:pt x="723323" y="284891"/>
                  </a:lnTo>
                  <a:close/>
                </a:path>
                <a:path w="967105" h="724535">
                  <a:moveTo>
                    <a:pt x="723323" y="357667"/>
                  </a:moveTo>
                  <a:lnTo>
                    <a:pt x="695810" y="357667"/>
                  </a:lnTo>
                  <a:lnTo>
                    <a:pt x="698473" y="355005"/>
                  </a:lnTo>
                  <a:lnTo>
                    <a:pt x="698473" y="310629"/>
                  </a:lnTo>
                  <a:lnTo>
                    <a:pt x="695810" y="307967"/>
                  </a:lnTo>
                  <a:lnTo>
                    <a:pt x="723323" y="307967"/>
                  </a:lnTo>
                  <a:lnTo>
                    <a:pt x="723323" y="357667"/>
                  </a:lnTo>
                  <a:close/>
                </a:path>
                <a:path w="967105" h="724535">
                  <a:moveTo>
                    <a:pt x="627471" y="428668"/>
                  </a:moveTo>
                  <a:lnTo>
                    <a:pt x="600846" y="428668"/>
                  </a:lnTo>
                  <a:lnTo>
                    <a:pt x="603509" y="426006"/>
                  </a:lnTo>
                  <a:lnTo>
                    <a:pt x="603509" y="338142"/>
                  </a:lnTo>
                  <a:lnTo>
                    <a:pt x="602621" y="338142"/>
                  </a:lnTo>
                  <a:lnTo>
                    <a:pt x="602621" y="332817"/>
                  </a:lnTo>
                  <a:lnTo>
                    <a:pt x="599959" y="331042"/>
                  </a:lnTo>
                  <a:lnTo>
                    <a:pt x="625696" y="331042"/>
                  </a:lnTo>
                  <a:lnTo>
                    <a:pt x="625696" y="355005"/>
                  </a:lnTo>
                  <a:lnTo>
                    <a:pt x="628359" y="357667"/>
                  </a:lnTo>
                  <a:lnTo>
                    <a:pt x="723323" y="357667"/>
                  </a:lnTo>
                  <a:lnTo>
                    <a:pt x="723323" y="379855"/>
                  </a:lnTo>
                  <a:lnTo>
                    <a:pt x="628359" y="379855"/>
                  </a:lnTo>
                  <a:lnTo>
                    <a:pt x="625696" y="382518"/>
                  </a:lnTo>
                  <a:lnTo>
                    <a:pt x="625696" y="426893"/>
                  </a:lnTo>
                  <a:lnTo>
                    <a:pt x="627471" y="428668"/>
                  </a:lnTo>
                  <a:close/>
                </a:path>
                <a:path w="967105" h="724535">
                  <a:moveTo>
                    <a:pt x="723323" y="429556"/>
                  </a:moveTo>
                  <a:lnTo>
                    <a:pt x="695810" y="429556"/>
                  </a:lnTo>
                  <a:lnTo>
                    <a:pt x="698473" y="426893"/>
                  </a:lnTo>
                  <a:lnTo>
                    <a:pt x="698473" y="382518"/>
                  </a:lnTo>
                  <a:lnTo>
                    <a:pt x="695810" y="379855"/>
                  </a:lnTo>
                  <a:lnTo>
                    <a:pt x="723323" y="379855"/>
                  </a:lnTo>
                  <a:lnTo>
                    <a:pt x="723323" y="429556"/>
                  </a:lnTo>
                  <a:close/>
                </a:path>
                <a:path w="967105" h="724535">
                  <a:moveTo>
                    <a:pt x="628359" y="501445"/>
                  </a:moveTo>
                  <a:lnTo>
                    <a:pt x="599959" y="501445"/>
                  </a:lnTo>
                  <a:lnTo>
                    <a:pt x="602621" y="498782"/>
                  </a:lnTo>
                  <a:lnTo>
                    <a:pt x="602621" y="454406"/>
                  </a:lnTo>
                  <a:lnTo>
                    <a:pt x="599959" y="451744"/>
                  </a:lnTo>
                  <a:lnTo>
                    <a:pt x="628359" y="451744"/>
                  </a:lnTo>
                  <a:lnTo>
                    <a:pt x="625696" y="454406"/>
                  </a:lnTo>
                  <a:lnTo>
                    <a:pt x="625696" y="498782"/>
                  </a:lnTo>
                  <a:lnTo>
                    <a:pt x="628359" y="501445"/>
                  </a:lnTo>
                  <a:close/>
                </a:path>
                <a:path w="967105" h="724535">
                  <a:moveTo>
                    <a:pt x="723323" y="501445"/>
                  </a:moveTo>
                  <a:lnTo>
                    <a:pt x="695810" y="501445"/>
                  </a:lnTo>
                  <a:lnTo>
                    <a:pt x="698473" y="498782"/>
                  </a:lnTo>
                  <a:lnTo>
                    <a:pt x="698473" y="454406"/>
                  </a:lnTo>
                  <a:lnTo>
                    <a:pt x="695810" y="451744"/>
                  </a:lnTo>
                  <a:lnTo>
                    <a:pt x="723323" y="451744"/>
                  </a:lnTo>
                  <a:lnTo>
                    <a:pt x="723323" y="501445"/>
                  </a:lnTo>
                  <a:close/>
                </a:path>
                <a:path w="967105" h="724535">
                  <a:moveTo>
                    <a:pt x="628359" y="573333"/>
                  </a:moveTo>
                  <a:lnTo>
                    <a:pt x="599959" y="573333"/>
                  </a:lnTo>
                  <a:lnTo>
                    <a:pt x="602621" y="570671"/>
                  </a:lnTo>
                  <a:lnTo>
                    <a:pt x="602621" y="526295"/>
                  </a:lnTo>
                  <a:lnTo>
                    <a:pt x="599959" y="523632"/>
                  </a:lnTo>
                  <a:lnTo>
                    <a:pt x="628359" y="523632"/>
                  </a:lnTo>
                  <a:lnTo>
                    <a:pt x="625696" y="526295"/>
                  </a:lnTo>
                  <a:lnTo>
                    <a:pt x="625696" y="570671"/>
                  </a:lnTo>
                  <a:lnTo>
                    <a:pt x="628359" y="573333"/>
                  </a:lnTo>
                  <a:close/>
                </a:path>
                <a:path w="967105" h="724535">
                  <a:moveTo>
                    <a:pt x="723323" y="573333"/>
                  </a:moveTo>
                  <a:lnTo>
                    <a:pt x="695810" y="573333"/>
                  </a:lnTo>
                  <a:lnTo>
                    <a:pt x="698473" y="570671"/>
                  </a:lnTo>
                  <a:lnTo>
                    <a:pt x="698473" y="526295"/>
                  </a:lnTo>
                  <a:lnTo>
                    <a:pt x="695810" y="523632"/>
                  </a:lnTo>
                  <a:lnTo>
                    <a:pt x="723323" y="523632"/>
                  </a:lnTo>
                  <a:lnTo>
                    <a:pt x="723323" y="573333"/>
                  </a:lnTo>
                  <a:close/>
                </a:path>
                <a:path w="967105" h="724535">
                  <a:moveTo>
                    <a:pt x="628359" y="644334"/>
                  </a:moveTo>
                  <a:lnTo>
                    <a:pt x="599959" y="644334"/>
                  </a:lnTo>
                  <a:lnTo>
                    <a:pt x="602621" y="641672"/>
                  </a:lnTo>
                  <a:lnTo>
                    <a:pt x="602621" y="597296"/>
                  </a:lnTo>
                  <a:lnTo>
                    <a:pt x="599959" y="594633"/>
                  </a:lnTo>
                  <a:lnTo>
                    <a:pt x="628359" y="594633"/>
                  </a:lnTo>
                  <a:lnTo>
                    <a:pt x="625696" y="597296"/>
                  </a:lnTo>
                  <a:lnTo>
                    <a:pt x="625696" y="641672"/>
                  </a:lnTo>
                  <a:lnTo>
                    <a:pt x="628359" y="644334"/>
                  </a:lnTo>
                  <a:close/>
                </a:path>
                <a:path w="967105" h="724535">
                  <a:moveTo>
                    <a:pt x="723323" y="644334"/>
                  </a:moveTo>
                  <a:lnTo>
                    <a:pt x="695810" y="644334"/>
                  </a:lnTo>
                  <a:lnTo>
                    <a:pt x="698473" y="641672"/>
                  </a:lnTo>
                  <a:lnTo>
                    <a:pt x="698472" y="597296"/>
                  </a:lnTo>
                  <a:lnTo>
                    <a:pt x="695810" y="594633"/>
                  </a:lnTo>
                  <a:lnTo>
                    <a:pt x="723323" y="594633"/>
                  </a:lnTo>
                  <a:lnTo>
                    <a:pt x="723323" y="644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15709329" y="2688418"/>
            <a:ext cx="1475740" cy="1475740"/>
            <a:chOff x="15709329" y="2688418"/>
            <a:chExt cx="1475740" cy="1475740"/>
          </a:xfrm>
        </p:grpSpPr>
        <p:sp>
          <p:nvSpPr>
            <p:cNvPr id="9" name="object 9" descr=""/>
            <p:cNvSpPr/>
            <p:nvPr/>
          </p:nvSpPr>
          <p:spPr>
            <a:xfrm>
              <a:off x="15709329" y="2688418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0067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084182" y="3071392"/>
              <a:ext cx="723900" cy="708025"/>
            </a:xfrm>
            <a:custGeom>
              <a:avLst/>
              <a:gdLst/>
              <a:ahLst/>
              <a:cxnLst/>
              <a:rect l="l" t="t" r="r" b="b"/>
              <a:pathLst>
                <a:path w="723900" h="708025">
                  <a:moveTo>
                    <a:pt x="40665" y="560666"/>
                  </a:moveTo>
                  <a:lnTo>
                    <a:pt x="34074" y="552970"/>
                  </a:lnTo>
                  <a:lnTo>
                    <a:pt x="6591" y="552970"/>
                  </a:lnTo>
                  <a:lnTo>
                    <a:pt x="0" y="561759"/>
                  </a:lnTo>
                  <a:lnTo>
                    <a:pt x="0" y="615619"/>
                  </a:lnTo>
                  <a:lnTo>
                    <a:pt x="6591" y="623316"/>
                  </a:lnTo>
                  <a:lnTo>
                    <a:pt x="34074" y="623316"/>
                  </a:lnTo>
                  <a:lnTo>
                    <a:pt x="40665" y="614514"/>
                  </a:lnTo>
                  <a:lnTo>
                    <a:pt x="40665" y="560666"/>
                  </a:lnTo>
                  <a:close/>
                </a:path>
                <a:path w="723900" h="708025">
                  <a:moveTo>
                    <a:pt x="67043" y="419976"/>
                  </a:moveTo>
                  <a:lnTo>
                    <a:pt x="60452" y="417779"/>
                  </a:lnTo>
                  <a:lnTo>
                    <a:pt x="58254" y="417779"/>
                  </a:lnTo>
                  <a:lnTo>
                    <a:pt x="61544" y="418871"/>
                  </a:lnTo>
                  <a:lnTo>
                    <a:pt x="67043" y="419976"/>
                  </a:lnTo>
                  <a:close/>
                </a:path>
                <a:path w="723900" h="708025">
                  <a:moveTo>
                    <a:pt x="606844" y="92684"/>
                  </a:moveTo>
                  <a:lnTo>
                    <a:pt x="591870" y="55346"/>
                  </a:lnTo>
                  <a:lnTo>
                    <a:pt x="580326" y="47383"/>
                  </a:lnTo>
                  <a:lnTo>
                    <a:pt x="577989" y="50761"/>
                  </a:lnTo>
                  <a:lnTo>
                    <a:pt x="573189" y="59601"/>
                  </a:lnTo>
                  <a:lnTo>
                    <a:pt x="569201" y="71958"/>
                  </a:lnTo>
                  <a:lnTo>
                    <a:pt x="569264" y="78155"/>
                  </a:lnTo>
                  <a:lnTo>
                    <a:pt x="569341" y="85852"/>
                  </a:lnTo>
                  <a:lnTo>
                    <a:pt x="575310" y="99644"/>
                  </a:lnTo>
                  <a:lnTo>
                    <a:pt x="584174" y="109613"/>
                  </a:lnTo>
                  <a:lnTo>
                    <a:pt x="592213" y="115684"/>
                  </a:lnTo>
                  <a:lnTo>
                    <a:pt x="595718" y="117716"/>
                  </a:lnTo>
                  <a:lnTo>
                    <a:pt x="598055" y="114325"/>
                  </a:lnTo>
                  <a:lnTo>
                    <a:pt x="602856" y="105359"/>
                  </a:lnTo>
                  <a:lnTo>
                    <a:pt x="606844" y="92684"/>
                  </a:lnTo>
                  <a:close/>
                </a:path>
                <a:path w="723900" h="708025">
                  <a:moveTo>
                    <a:pt x="646417" y="50914"/>
                  </a:moveTo>
                  <a:lnTo>
                    <a:pt x="646353" y="45186"/>
                  </a:lnTo>
                  <a:lnTo>
                    <a:pt x="646277" y="36385"/>
                  </a:lnTo>
                  <a:lnTo>
                    <a:pt x="640295" y="23228"/>
                  </a:lnTo>
                  <a:lnTo>
                    <a:pt x="631431" y="13576"/>
                  </a:lnTo>
                  <a:lnTo>
                    <a:pt x="623404" y="7645"/>
                  </a:lnTo>
                  <a:lnTo>
                    <a:pt x="619899" y="5613"/>
                  </a:lnTo>
                  <a:lnTo>
                    <a:pt x="617562" y="9017"/>
                  </a:lnTo>
                  <a:lnTo>
                    <a:pt x="612749" y="17983"/>
                  </a:lnTo>
                  <a:lnTo>
                    <a:pt x="608761" y="30657"/>
                  </a:lnTo>
                  <a:lnTo>
                    <a:pt x="608825" y="36385"/>
                  </a:lnTo>
                  <a:lnTo>
                    <a:pt x="608901" y="45186"/>
                  </a:lnTo>
                  <a:lnTo>
                    <a:pt x="614883" y="58331"/>
                  </a:lnTo>
                  <a:lnTo>
                    <a:pt x="623747" y="67983"/>
                  </a:lnTo>
                  <a:lnTo>
                    <a:pt x="631774" y="73926"/>
                  </a:lnTo>
                  <a:lnTo>
                    <a:pt x="635279" y="75958"/>
                  </a:lnTo>
                  <a:lnTo>
                    <a:pt x="637616" y="72555"/>
                  </a:lnTo>
                  <a:lnTo>
                    <a:pt x="642429" y="63588"/>
                  </a:lnTo>
                  <a:lnTo>
                    <a:pt x="646417" y="50914"/>
                  </a:lnTo>
                  <a:close/>
                </a:path>
                <a:path w="723900" h="708025">
                  <a:moveTo>
                    <a:pt x="674852" y="526592"/>
                  </a:moveTo>
                  <a:lnTo>
                    <a:pt x="672655" y="521093"/>
                  </a:lnTo>
                  <a:lnTo>
                    <a:pt x="667156" y="516699"/>
                  </a:lnTo>
                  <a:lnTo>
                    <a:pt x="533069" y="516699"/>
                  </a:lnTo>
                  <a:lnTo>
                    <a:pt x="527570" y="521093"/>
                  </a:lnTo>
                  <a:lnTo>
                    <a:pt x="527570" y="565061"/>
                  </a:lnTo>
                  <a:lnTo>
                    <a:pt x="447332" y="573849"/>
                  </a:lnTo>
                  <a:lnTo>
                    <a:pt x="329730" y="571652"/>
                  </a:lnTo>
                  <a:lnTo>
                    <a:pt x="329730" y="569455"/>
                  </a:lnTo>
                  <a:lnTo>
                    <a:pt x="329730" y="500214"/>
                  </a:lnTo>
                  <a:lnTo>
                    <a:pt x="329730" y="499110"/>
                  </a:lnTo>
                  <a:lnTo>
                    <a:pt x="341287" y="497255"/>
                  </a:lnTo>
                  <a:lnTo>
                    <a:pt x="352945" y="494995"/>
                  </a:lnTo>
                  <a:lnTo>
                    <a:pt x="434835" y="463435"/>
                  </a:lnTo>
                  <a:lnTo>
                    <a:pt x="474433" y="427189"/>
                  </a:lnTo>
                  <a:lnTo>
                    <a:pt x="498627" y="384835"/>
                  </a:lnTo>
                  <a:lnTo>
                    <a:pt x="510260" y="340690"/>
                  </a:lnTo>
                  <a:lnTo>
                    <a:pt x="512178" y="299072"/>
                  </a:lnTo>
                  <a:lnTo>
                    <a:pt x="514654" y="256806"/>
                  </a:lnTo>
                  <a:lnTo>
                    <a:pt x="524548" y="227215"/>
                  </a:lnTo>
                  <a:lnTo>
                    <a:pt x="533946" y="215823"/>
                  </a:lnTo>
                  <a:lnTo>
                    <a:pt x="534060" y="215684"/>
                  </a:lnTo>
                  <a:lnTo>
                    <a:pt x="568223" y="193497"/>
                  </a:lnTo>
                  <a:lnTo>
                    <a:pt x="586917" y="189166"/>
                  </a:lnTo>
                  <a:lnTo>
                    <a:pt x="587044" y="191643"/>
                  </a:lnTo>
                  <a:lnTo>
                    <a:pt x="587133" y="193497"/>
                  </a:lnTo>
                  <a:lnTo>
                    <a:pt x="587248" y="195757"/>
                  </a:lnTo>
                  <a:lnTo>
                    <a:pt x="597916" y="246316"/>
                  </a:lnTo>
                  <a:lnTo>
                    <a:pt x="603415" y="246316"/>
                  </a:lnTo>
                  <a:lnTo>
                    <a:pt x="605612" y="245224"/>
                  </a:lnTo>
                  <a:lnTo>
                    <a:pt x="600646" y="228701"/>
                  </a:lnTo>
                  <a:lnTo>
                    <a:pt x="597230" y="213614"/>
                  </a:lnTo>
                  <a:lnTo>
                    <a:pt x="597192" y="213347"/>
                  </a:lnTo>
                  <a:lnTo>
                    <a:pt x="595249" y="199783"/>
                  </a:lnTo>
                  <a:lnTo>
                    <a:pt x="594728" y="189166"/>
                  </a:lnTo>
                  <a:lnTo>
                    <a:pt x="594614" y="186969"/>
                  </a:lnTo>
                  <a:lnTo>
                    <a:pt x="605231" y="185864"/>
                  </a:lnTo>
                  <a:lnTo>
                    <a:pt x="613575" y="185597"/>
                  </a:lnTo>
                  <a:lnTo>
                    <a:pt x="619036" y="185724"/>
                  </a:lnTo>
                  <a:lnTo>
                    <a:pt x="620991" y="185864"/>
                  </a:lnTo>
                  <a:lnTo>
                    <a:pt x="620496" y="185597"/>
                  </a:lnTo>
                  <a:lnTo>
                    <a:pt x="619048" y="184797"/>
                  </a:lnTo>
                  <a:lnTo>
                    <a:pt x="613714" y="181470"/>
                  </a:lnTo>
                  <a:lnTo>
                    <a:pt x="605688" y="175666"/>
                  </a:lnTo>
                  <a:lnTo>
                    <a:pt x="595718" y="167182"/>
                  </a:lnTo>
                  <a:lnTo>
                    <a:pt x="597369" y="161683"/>
                  </a:lnTo>
                  <a:lnTo>
                    <a:pt x="624776" y="111848"/>
                  </a:lnTo>
                  <a:lnTo>
                    <a:pt x="646772" y="88557"/>
                  </a:lnTo>
                  <a:lnTo>
                    <a:pt x="654659" y="80073"/>
                  </a:lnTo>
                  <a:lnTo>
                    <a:pt x="661924" y="71183"/>
                  </a:lnTo>
                  <a:lnTo>
                    <a:pt x="668261" y="61671"/>
                  </a:lnTo>
                  <a:lnTo>
                    <a:pt x="661657" y="57277"/>
                  </a:lnTo>
                  <a:lnTo>
                    <a:pt x="655345" y="66611"/>
                  </a:lnTo>
                  <a:lnTo>
                    <a:pt x="648195" y="75133"/>
                  </a:lnTo>
                  <a:lnTo>
                    <a:pt x="633082" y="91338"/>
                  </a:lnTo>
                  <a:lnTo>
                    <a:pt x="619264" y="105740"/>
                  </a:lnTo>
                  <a:lnTo>
                    <a:pt x="606564" y="121564"/>
                  </a:lnTo>
                  <a:lnTo>
                    <a:pt x="596150" y="139877"/>
                  </a:lnTo>
                  <a:lnTo>
                    <a:pt x="589114" y="161683"/>
                  </a:lnTo>
                  <a:lnTo>
                    <a:pt x="584174" y="157353"/>
                  </a:lnTo>
                  <a:lnTo>
                    <a:pt x="579234" y="152615"/>
                  </a:lnTo>
                  <a:lnTo>
                    <a:pt x="574281" y="147472"/>
                  </a:lnTo>
                  <a:lnTo>
                    <a:pt x="569341" y="141897"/>
                  </a:lnTo>
                  <a:lnTo>
                    <a:pt x="546976" y="127838"/>
                  </a:lnTo>
                  <a:lnTo>
                    <a:pt x="520700" y="131597"/>
                  </a:lnTo>
                  <a:lnTo>
                    <a:pt x="489889" y="150406"/>
                  </a:lnTo>
                  <a:lnTo>
                    <a:pt x="453936" y="181470"/>
                  </a:lnTo>
                  <a:lnTo>
                    <a:pt x="413105" y="208127"/>
                  </a:lnTo>
                  <a:lnTo>
                    <a:pt x="368884" y="215823"/>
                  </a:lnTo>
                  <a:lnTo>
                    <a:pt x="322402" y="202488"/>
                  </a:lnTo>
                  <a:lnTo>
                    <a:pt x="309943" y="192963"/>
                  </a:lnTo>
                  <a:lnTo>
                    <a:pt x="309943" y="500214"/>
                  </a:lnTo>
                  <a:lnTo>
                    <a:pt x="309943" y="569455"/>
                  </a:lnTo>
                  <a:lnTo>
                    <a:pt x="283565" y="568350"/>
                  </a:lnTo>
                  <a:lnTo>
                    <a:pt x="283565" y="501167"/>
                  </a:lnTo>
                  <a:lnTo>
                    <a:pt x="296760" y="501167"/>
                  </a:lnTo>
                  <a:lnTo>
                    <a:pt x="303352" y="500849"/>
                  </a:lnTo>
                  <a:lnTo>
                    <a:pt x="309943" y="500214"/>
                  </a:lnTo>
                  <a:lnTo>
                    <a:pt x="309943" y="192963"/>
                  </a:lnTo>
                  <a:lnTo>
                    <a:pt x="274777" y="166077"/>
                  </a:lnTo>
                  <a:lnTo>
                    <a:pt x="226072" y="124396"/>
                  </a:lnTo>
                  <a:lnTo>
                    <a:pt x="180581" y="99542"/>
                  </a:lnTo>
                  <a:lnTo>
                    <a:pt x="138899" y="87503"/>
                  </a:lnTo>
                  <a:lnTo>
                    <a:pt x="101587" y="84277"/>
                  </a:lnTo>
                  <a:lnTo>
                    <a:pt x="69240" y="85852"/>
                  </a:lnTo>
                  <a:lnTo>
                    <a:pt x="91109" y="100355"/>
                  </a:lnTo>
                  <a:lnTo>
                    <a:pt x="107264" y="124396"/>
                  </a:lnTo>
                  <a:lnTo>
                    <a:pt x="108508" y="127838"/>
                  </a:lnTo>
                  <a:lnTo>
                    <a:pt x="120408" y="161124"/>
                  </a:lnTo>
                  <a:lnTo>
                    <a:pt x="132994" y="213347"/>
                  </a:lnTo>
                  <a:lnTo>
                    <a:pt x="133083" y="213614"/>
                  </a:lnTo>
                  <a:lnTo>
                    <a:pt x="151345" y="268363"/>
                  </a:lnTo>
                  <a:lnTo>
                    <a:pt x="179285" y="307314"/>
                  </a:lnTo>
                  <a:lnTo>
                    <a:pt x="215684" y="331431"/>
                  </a:lnTo>
                  <a:lnTo>
                    <a:pt x="259384" y="341934"/>
                  </a:lnTo>
                  <a:lnTo>
                    <a:pt x="238163" y="352513"/>
                  </a:lnTo>
                  <a:lnTo>
                    <a:pt x="222288" y="366395"/>
                  </a:lnTo>
                  <a:lnTo>
                    <a:pt x="204368" y="383984"/>
                  </a:lnTo>
                  <a:lnTo>
                    <a:pt x="176961" y="405688"/>
                  </a:lnTo>
                  <a:lnTo>
                    <a:pt x="147764" y="419011"/>
                  </a:lnTo>
                  <a:lnTo>
                    <a:pt x="117335" y="423278"/>
                  </a:lnTo>
                  <a:lnTo>
                    <a:pt x="89789" y="421767"/>
                  </a:lnTo>
                  <a:lnTo>
                    <a:pt x="69240" y="417779"/>
                  </a:lnTo>
                  <a:lnTo>
                    <a:pt x="98983" y="431177"/>
                  </a:lnTo>
                  <a:lnTo>
                    <a:pt x="161366" y="469087"/>
                  </a:lnTo>
                  <a:lnTo>
                    <a:pt x="210032" y="489064"/>
                  </a:lnTo>
                  <a:lnTo>
                    <a:pt x="265988" y="499110"/>
                  </a:lnTo>
                  <a:lnTo>
                    <a:pt x="265988" y="568350"/>
                  </a:lnTo>
                  <a:lnTo>
                    <a:pt x="54952" y="563956"/>
                  </a:lnTo>
                  <a:lnTo>
                    <a:pt x="54952" y="612317"/>
                  </a:lnTo>
                  <a:lnTo>
                    <a:pt x="449529" y="603529"/>
                  </a:lnTo>
                  <a:lnTo>
                    <a:pt x="529767" y="612317"/>
                  </a:lnTo>
                  <a:lnTo>
                    <a:pt x="529767" y="655180"/>
                  </a:lnTo>
                  <a:lnTo>
                    <a:pt x="534162" y="660679"/>
                  </a:lnTo>
                  <a:lnTo>
                    <a:pt x="669353" y="660679"/>
                  </a:lnTo>
                  <a:lnTo>
                    <a:pt x="674852" y="656285"/>
                  </a:lnTo>
                  <a:lnTo>
                    <a:pt x="674852" y="603529"/>
                  </a:lnTo>
                  <a:lnTo>
                    <a:pt x="674852" y="573849"/>
                  </a:lnTo>
                  <a:lnTo>
                    <a:pt x="674852" y="526592"/>
                  </a:lnTo>
                  <a:close/>
                </a:path>
                <a:path w="723900" h="708025">
                  <a:moveTo>
                    <a:pt x="684745" y="692556"/>
                  </a:moveTo>
                  <a:lnTo>
                    <a:pt x="683831" y="684999"/>
                  </a:lnTo>
                  <a:lnTo>
                    <a:pt x="679932" y="679094"/>
                  </a:lnTo>
                  <a:lnTo>
                    <a:pt x="673773" y="675246"/>
                  </a:lnTo>
                  <a:lnTo>
                    <a:pt x="666051" y="673874"/>
                  </a:lnTo>
                  <a:lnTo>
                    <a:pt x="533069" y="673874"/>
                  </a:lnTo>
                  <a:lnTo>
                    <a:pt x="525970" y="675398"/>
                  </a:lnTo>
                  <a:lnTo>
                    <a:pt x="520014" y="679500"/>
                  </a:lnTo>
                  <a:lnTo>
                    <a:pt x="515912" y="685457"/>
                  </a:lnTo>
                  <a:lnTo>
                    <a:pt x="514375" y="692556"/>
                  </a:lnTo>
                  <a:lnTo>
                    <a:pt x="515912" y="699643"/>
                  </a:lnTo>
                  <a:lnTo>
                    <a:pt x="520014" y="705612"/>
                  </a:lnTo>
                  <a:lnTo>
                    <a:pt x="522960" y="707644"/>
                  </a:lnTo>
                  <a:lnTo>
                    <a:pt x="676160" y="707644"/>
                  </a:lnTo>
                  <a:lnTo>
                    <a:pt x="679107" y="705612"/>
                  </a:lnTo>
                  <a:lnTo>
                    <a:pt x="683209" y="699643"/>
                  </a:lnTo>
                  <a:lnTo>
                    <a:pt x="684745" y="692556"/>
                  </a:lnTo>
                  <a:close/>
                </a:path>
                <a:path w="723900" h="708025">
                  <a:moveTo>
                    <a:pt x="684745" y="483730"/>
                  </a:moveTo>
                  <a:lnTo>
                    <a:pt x="683831" y="476631"/>
                  </a:lnTo>
                  <a:lnTo>
                    <a:pt x="679932" y="470674"/>
                  </a:lnTo>
                  <a:lnTo>
                    <a:pt x="673773" y="466572"/>
                  </a:lnTo>
                  <a:lnTo>
                    <a:pt x="666051" y="465035"/>
                  </a:lnTo>
                  <a:lnTo>
                    <a:pt x="533069" y="465035"/>
                  </a:lnTo>
                  <a:lnTo>
                    <a:pt x="525970" y="466572"/>
                  </a:lnTo>
                  <a:lnTo>
                    <a:pt x="520014" y="470674"/>
                  </a:lnTo>
                  <a:lnTo>
                    <a:pt x="515912" y="476631"/>
                  </a:lnTo>
                  <a:lnTo>
                    <a:pt x="514375" y="483730"/>
                  </a:lnTo>
                  <a:lnTo>
                    <a:pt x="515912" y="490816"/>
                  </a:lnTo>
                  <a:lnTo>
                    <a:pt x="520014" y="496773"/>
                  </a:lnTo>
                  <a:lnTo>
                    <a:pt x="525970" y="500875"/>
                  </a:lnTo>
                  <a:lnTo>
                    <a:pt x="533069" y="502412"/>
                  </a:lnTo>
                  <a:lnTo>
                    <a:pt x="666051" y="502412"/>
                  </a:lnTo>
                  <a:lnTo>
                    <a:pt x="673150" y="500875"/>
                  </a:lnTo>
                  <a:lnTo>
                    <a:pt x="679107" y="496773"/>
                  </a:lnTo>
                  <a:lnTo>
                    <a:pt x="683209" y="490816"/>
                  </a:lnTo>
                  <a:lnTo>
                    <a:pt x="684745" y="483730"/>
                  </a:lnTo>
                  <a:close/>
                </a:path>
                <a:path w="723900" h="708025">
                  <a:moveTo>
                    <a:pt x="684745" y="143002"/>
                  </a:moveTo>
                  <a:lnTo>
                    <a:pt x="682574" y="140042"/>
                  </a:lnTo>
                  <a:lnTo>
                    <a:pt x="676503" y="133388"/>
                  </a:lnTo>
                  <a:lnTo>
                    <a:pt x="667118" y="126314"/>
                  </a:lnTo>
                  <a:lnTo>
                    <a:pt x="655066" y="122123"/>
                  </a:lnTo>
                  <a:lnTo>
                    <a:pt x="642327" y="123253"/>
                  </a:lnTo>
                  <a:lnTo>
                    <a:pt x="631431" y="127889"/>
                  </a:lnTo>
                  <a:lnTo>
                    <a:pt x="623849" y="132943"/>
                  </a:lnTo>
                  <a:lnTo>
                    <a:pt x="620991" y="135305"/>
                  </a:lnTo>
                  <a:lnTo>
                    <a:pt x="623163" y="138264"/>
                  </a:lnTo>
                  <a:lnTo>
                    <a:pt x="629234" y="144919"/>
                  </a:lnTo>
                  <a:lnTo>
                    <a:pt x="638619" y="152006"/>
                  </a:lnTo>
                  <a:lnTo>
                    <a:pt x="650671" y="156184"/>
                  </a:lnTo>
                  <a:lnTo>
                    <a:pt x="663409" y="155054"/>
                  </a:lnTo>
                  <a:lnTo>
                    <a:pt x="674306" y="150418"/>
                  </a:lnTo>
                  <a:lnTo>
                    <a:pt x="681888" y="145376"/>
                  </a:lnTo>
                  <a:lnTo>
                    <a:pt x="684745" y="143002"/>
                  </a:lnTo>
                  <a:close/>
                </a:path>
                <a:path w="723900" h="708025">
                  <a:moveTo>
                    <a:pt x="722109" y="91338"/>
                  </a:moveTo>
                  <a:lnTo>
                    <a:pt x="719416" y="88950"/>
                  </a:lnTo>
                  <a:lnTo>
                    <a:pt x="712076" y="83781"/>
                  </a:lnTo>
                  <a:lnTo>
                    <a:pt x="701243" y="78828"/>
                  </a:lnTo>
                  <a:lnTo>
                    <a:pt x="688035" y="77050"/>
                  </a:lnTo>
                  <a:lnTo>
                    <a:pt x="675817" y="80606"/>
                  </a:lnTo>
                  <a:lnTo>
                    <a:pt x="666051" y="87363"/>
                  </a:lnTo>
                  <a:lnTo>
                    <a:pt x="659599" y="93903"/>
                  </a:lnTo>
                  <a:lnTo>
                    <a:pt x="657263" y="96837"/>
                  </a:lnTo>
                  <a:lnTo>
                    <a:pt x="659955" y="99225"/>
                  </a:lnTo>
                  <a:lnTo>
                    <a:pt x="667296" y="104394"/>
                  </a:lnTo>
                  <a:lnTo>
                    <a:pt x="678129" y="109359"/>
                  </a:lnTo>
                  <a:lnTo>
                    <a:pt x="691337" y="111125"/>
                  </a:lnTo>
                  <a:lnTo>
                    <a:pt x="703567" y="107569"/>
                  </a:lnTo>
                  <a:lnTo>
                    <a:pt x="713320" y="100825"/>
                  </a:lnTo>
                  <a:lnTo>
                    <a:pt x="719772" y="94284"/>
                  </a:lnTo>
                  <a:lnTo>
                    <a:pt x="722109" y="91338"/>
                  </a:lnTo>
                  <a:close/>
                </a:path>
                <a:path w="723900" h="708025">
                  <a:moveTo>
                    <a:pt x="723328" y="4457"/>
                  </a:moveTo>
                  <a:lnTo>
                    <a:pt x="723201" y="0"/>
                  </a:lnTo>
                  <a:lnTo>
                    <a:pt x="718870" y="0"/>
                  </a:lnTo>
                  <a:lnTo>
                    <a:pt x="682548" y="12204"/>
                  </a:lnTo>
                  <a:lnTo>
                    <a:pt x="670331" y="48526"/>
                  </a:lnTo>
                  <a:lnTo>
                    <a:pt x="670458" y="52870"/>
                  </a:lnTo>
                  <a:lnTo>
                    <a:pt x="676186" y="52870"/>
                  </a:lnTo>
                  <a:lnTo>
                    <a:pt x="685012" y="52184"/>
                  </a:lnTo>
                  <a:lnTo>
                    <a:pt x="719035" y="28397"/>
                  </a:lnTo>
                  <a:lnTo>
                    <a:pt x="723328" y="4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15709329" y="4344519"/>
            <a:ext cx="1475740" cy="1475740"/>
            <a:chOff x="15709329" y="4344519"/>
            <a:chExt cx="1475740" cy="1475740"/>
          </a:xfrm>
        </p:grpSpPr>
        <p:sp>
          <p:nvSpPr>
            <p:cNvPr id="12" name="object 12" descr=""/>
            <p:cNvSpPr/>
            <p:nvPr/>
          </p:nvSpPr>
          <p:spPr>
            <a:xfrm>
              <a:off x="15709329" y="434451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7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7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1848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6095478" y="4738544"/>
              <a:ext cx="702945" cy="685800"/>
            </a:xfrm>
            <a:custGeom>
              <a:avLst/>
              <a:gdLst/>
              <a:ahLst/>
              <a:cxnLst/>
              <a:rect l="l" t="t" r="r" b="b"/>
              <a:pathLst>
                <a:path w="702944" h="685800">
                  <a:moveTo>
                    <a:pt x="248617" y="685800"/>
                  </a:moveTo>
                  <a:lnTo>
                    <a:pt x="199567" y="679450"/>
                  </a:lnTo>
                  <a:lnTo>
                    <a:pt x="155495" y="661670"/>
                  </a:lnTo>
                  <a:lnTo>
                    <a:pt x="118159" y="632460"/>
                  </a:lnTo>
                  <a:lnTo>
                    <a:pt x="89314" y="594360"/>
                  </a:lnTo>
                  <a:lnTo>
                    <a:pt x="70719" y="551180"/>
                  </a:lnTo>
                  <a:lnTo>
                    <a:pt x="64300" y="502920"/>
                  </a:lnTo>
                  <a:lnTo>
                    <a:pt x="64179" y="500380"/>
                  </a:lnTo>
                  <a:lnTo>
                    <a:pt x="64371" y="495300"/>
                  </a:lnTo>
                  <a:lnTo>
                    <a:pt x="64467" y="492760"/>
                  </a:lnTo>
                  <a:lnTo>
                    <a:pt x="64563" y="490220"/>
                  </a:lnTo>
                  <a:lnTo>
                    <a:pt x="64611" y="488950"/>
                  </a:lnTo>
                  <a:lnTo>
                    <a:pt x="65997" y="476250"/>
                  </a:lnTo>
                  <a:lnTo>
                    <a:pt x="68207" y="463550"/>
                  </a:lnTo>
                  <a:lnTo>
                    <a:pt x="71159" y="450850"/>
                  </a:lnTo>
                  <a:lnTo>
                    <a:pt x="41880" y="422910"/>
                  </a:lnTo>
                  <a:lnTo>
                    <a:pt x="19436" y="388620"/>
                  </a:lnTo>
                  <a:lnTo>
                    <a:pt x="5065" y="349250"/>
                  </a:lnTo>
                  <a:lnTo>
                    <a:pt x="0" y="306070"/>
                  </a:lnTo>
                  <a:lnTo>
                    <a:pt x="6312" y="257810"/>
                  </a:lnTo>
                  <a:lnTo>
                    <a:pt x="24142" y="214630"/>
                  </a:lnTo>
                  <a:lnTo>
                    <a:pt x="51831" y="177800"/>
                  </a:lnTo>
                  <a:lnTo>
                    <a:pt x="87720" y="149860"/>
                  </a:lnTo>
                  <a:lnTo>
                    <a:pt x="130149" y="130810"/>
                  </a:lnTo>
                  <a:lnTo>
                    <a:pt x="177458" y="121920"/>
                  </a:lnTo>
                  <a:lnTo>
                    <a:pt x="197657" y="81280"/>
                  </a:lnTo>
                  <a:lnTo>
                    <a:pt x="226669" y="48260"/>
                  </a:lnTo>
                  <a:lnTo>
                    <a:pt x="262976" y="21590"/>
                  </a:lnTo>
                  <a:lnTo>
                    <a:pt x="305060" y="5080"/>
                  </a:lnTo>
                  <a:lnTo>
                    <a:pt x="351403" y="0"/>
                  </a:lnTo>
                  <a:lnTo>
                    <a:pt x="397746" y="5080"/>
                  </a:lnTo>
                  <a:lnTo>
                    <a:pt x="439830" y="21590"/>
                  </a:lnTo>
                  <a:lnTo>
                    <a:pt x="460577" y="36830"/>
                  </a:lnTo>
                  <a:lnTo>
                    <a:pt x="352281" y="36830"/>
                  </a:lnTo>
                  <a:lnTo>
                    <a:pt x="308795" y="43180"/>
                  </a:lnTo>
                  <a:lnTo>
                    <a:pt x="270580" y="60960"/>
                  </a:lnTo>
                  <a:lnTo>
                    <a:pt x="239613" y="88900"/>
                  </a:lnTo>
                  <a:lnTo>
                    <a:pt x="217869" y="124460"/>
                  </a:lnTo>
                  <a:lnTo>
                    <a:pt x="260614" y="138430"/>
                  </a:lnTo>
                  <a:lnTo>
                    <a:pt x="296162" y="160020"/>
                  </a:lnTo>
                  <a:lnTo>
                    <a:pt x="169551" y="160020"/>
                  </a:lnTo>
                  <a:lnTo>
                    <a:pt x="127938" y="171450"/>
                  </a:lnTo>
                  <a:lnTo>
                    <a:pt x="91976" y="193040"/>
                  </a:lnTo>
                  <a:lnTo>
                    <a:pt x="63730" y="224790"/>
                  </a:lnTo>
                  <a:lnTo>
                    <a:pt x="45267" y="262890"/>
                  </a:lnTo>
                  <a:lnTo>
                    <a:pt x="38654" y="306070"/>
                  </a:lnTo>
                  <a:lnTo>
                    <a:pt x="41989" y="337820"/>
                  </a:lnTo>
                  <a:lnTo>
                    <a:pt x="51502" y="367030"/>
                  </a:lnTo>
                  <a:lnTo>
                    <a:pt x="66450" y="393700"/>
                  </a:lnTo>
                  <a:lnTo>
                    <a:pt x="86093" y="415290"/>
                  </a:lnTo>
                  <a:lnTo>
                    <a:pt x="133515" y="415290"/>
                  </a:lnTo>
                  <a:lnTo>
                    <a:pt x="118598" y="436880"/>
                  </a:lnTo>
                  <a:lnTo>
                    <a:pt x="134233" y="444500"/>
                  </a:lnTo>
                  <a:lnTo>
                    <a:pt x="150773" y="449580"/>
                  </a:lnTo>
                  <a:lnTo>
                    <a:pt x="168138" y="452120"/>
                  </a:lnTo>
                  <a:lnTo>
                    <a:pt x="186243" y="453390"/>
                  </a:lnTo>
                  <a:lnTo>
                    <a:pt x="316861" y="453390"/>
                  </a:lnTo>
                  <a:lnTo>
                    <a:pt x="312551" y="467360"/>
                  </a:lnTo>
                  <a:lnTo>
                    <a:pt x="274094" y="467360"/>
                  </a:lnTo>
                  <a:lnTo>
                    <a:pt x="263888" y="472440"/>
                  </a:lnTo>
                  <a:lnTo>
                    <a:pt x="105420" y="472440"/>
                  </a:lnTo>
                  <a:lnTo>
                    <a:pt x="101966" y="500380"/>
                  </a:lnTo>
                  <a:lnTo>
                    <a:pt x="101906" y="502920"/>
                  </a:lnTo>
                  <a:lnTo>
                    <a:pt x="109405" y="548640"/>
                  </a:lnTo>
                  <a:lnTo>
                    <a:pt x="130272" y="589280"/>
                  </a:lnTo>
                  <a:lnTo>
                    <a:pt x="162060" y="621030"/>
                  </a:lnTo>
                  <a:lnTo>
                    <a:pt x="202323" y="642620"/>
                  </a:lnTo>
                  <a:lnTo>
                    <a:pt x="248617" y="650240"/>
                  </a:lnTo>
                  <a:lnTo>
                    <a:pt x="559190" y="650240"/>
                  </a:lnTo>
                  <a:lnTo>
                    <a:pt x="554098" y="654050"/>
                  </a:lnTo>
                  <a:lnTo>
                    <a:pt x="352281" y="654050"/>
                  </a:lnTo>
                  <a:lnTo>
                    <a:pt x="329289" y="668020"/>
                  </a:lnTo>
                  <a:lnTo>
                    <a:pt x="304073" y="678180"/>
                  </a:lnTo>
                  <a:lnTo>
                    <a:pt x="277045" y="684530"/>
                  </a:lnTo>
                  <a:lnTo>
                    <a:pt x="248617" y="685800"/>
                  </a:lnTo>
                  <a:close/>
                </a:path>
                <a:path w="702944" h="685800">
                  <a:moveTo>
                    <a:pt x="396377" y="228600"/>
                  </a:moveTo>
                  <a:lnTo>
                    <a:pt x="352281" y="228600"/>
                  </a:lnTo>
                  <a:lnTo>
                    <a:pt x="375260" y="191770"/>
                  </a:lnTo>
                  <a:lnTo>
                    <a:pt x="406309" y="161290"/>
                  </a:lnTo>
                  <a:lnTo>
                    <a:pt x="443948" y="138430"/>
                  </a:lnTo>
                  <a:lnTo>
                    <a:pt x="486693" y="124460"/>
                  </a:lnTo>
                  <a:lnTo>
                    <a:pt x="464950" y="88900"/>
                  </a:lnTo>
                  <a:lnTo>
                    <a:pt x="433982" y="60960"/>
                  </a:lnTo>
                  <a:lnTo>
                    <a:pt x="395767" y="43180"/>
                  </a:lnTo>
                  <a:lnTo>
                    <a:pt x="352281" y="36830"/>
                  </a:lnTo>
                  <a:lnTo>
                    <a:pt x="460577" y="36830"/>
                  </a:lnTo>
                  <a:lnTo>
                    <a:pt x="476137" y="48260"/>
                  </a:lnTo>
                  <a:lnTo>
                    <a:pt x="505149" y="82550"/>
                  </a:lnTo>
                  <a:lnTo>
                    <a:pt x="525347" y="121920"/>
                  </a:lnTo>
                  <a:lnTo>
                    <a:pt x="572656" y="130810"/>
                  </a:lnTo>
                  <a:lnTo>
                    <a:pt x="615085" y="149860"/>
                  </a:lnTo>
                  <a:lnTo>
                    <a:pt x="626504" y="158750"/>
                  </a:lnTo>
                  <a:lnTo>
                    <a:pt x="534132" y="158750"/>
                  </a:lnTo>
                  <a:lnTo>
                    <a:pt x="534403" y="161290"/>
                  </a:lnTo>
                  <a:lnTo>
                    <a:pt x="497235" y="161290"/>
                  </a:lnTo>
                  <a:lnTo>
                    <a:pt x="447585" y="177800"/>
                  </a:lnTo>
                  <a:lnTo>
                    <a:pt x="407737" y="209550"/>
                  </a:lnTo>
                  <a:lnTo>
                    <a:pt x="396377" y="228600"/>
                  </a:lnTo>
                  <a:close/>
                </a:path>
                <a:path w="702944" h="685800">
                  <a:moveTo>
                    <a:pt x="666274" y="414020"/>
                  </a:moveTo>
                  <a:lnTo>
                    <a:pt x="616712" y="414020"/>
                  </a:lnTo>
                  <a:lnTo>
                    <a:pt x="636863" y="391160"/>
                  </a:lnTo>
                  <a:lnTo>
                    <a:pt x="652072" y="365760"/>
                  </a:lnTo>
                  <a:lnTo>
                    <a:pt x="661681" y="336550"/>
                  </a:lnTo>
                  <a:lnTo>
                    <a:pt x="665030" y="304800"/>
                  </a:lnTo>
                  <a:lnTo>
                    <a:pt x="658501" y="261620"/>
                  </a:lnTo>
                  <a:lnTo>
                    <a:pt x="640207" y="223520"/>
                  </a:lnTo>
                  <a:lnTo>
                    <a:pt x="612087" y="191770"/>
                  </a:lnTo>
                  <a:lnTo>
                    <a:pt x="576083" y="170180"/>
                  </a:lnTo>
                  <a:lnTo>
                    <a:pt x="534132" y="158750"/>
                  </a:lnTo>
                  <a:lnTo>
                    <a:pt x="626504" y="158750"/>
                  </a:lnTo>
                  <a:lnTo>
                    <a:pt x="650974" y="177800"/>
                  </a:lnTo>
                  <a:lnTo>
                    <a:pt x="678663" y="214630"/>
                  </a:lnTo>
                  <a:lnTo>
                    <a:pt x="696493" y="257810"/>
                  </a:lnTo>
                  <a:lnTo>
                    <a:pt x="702806" y="306070"/>
                  </a:lnTo>
                  <a:lnTo>
                    <a:pt x="697864" y="349250"/>
                  </a:lnTo>
                  <a:lnTo>
                    <a:pt x="683698" y="387350"/>
                  </a:lnTo>
                  <a:lnTo>
                    <a:pt x="666274" y="414020"/>
                  </a:lnTo>
                  <a:close/>
                </a:path>
                <a:path w="702944" h="685800">
                  <a:moveTo>
                    <a:pt x="133515" y="415290"/>
                  </a:moveTo>
                  <a:lnTo>
                    <a:pt x="86093" y="415290"/>
                  </a:lnTo>
                  <a:lnTo>
                    <a:pt x="111405" y="379730"/>
                  </a:lnTo>
                  <a:lnTo>
                    <a:pt x="144294" y="350520"/>
                  </a:lnTo>
                  <a:lnTo>
                    <a:pt x="183443" y="330200"/>
                  </a:lnTo>
                  <a:lnTo>
                    <a:pt x="227533" y="320040"/>
                  </a:lnTo>
                  <a:lnTo>
                    <a:pt x="202633" y="292100"/>
                  </a:lnTo>
                  <a:lnTo>
                    <a:pt x="183827" y="259080"/>
                  </a:lnTo>
                  <a:lnTo>
                    <a:pt x="171940" y="223520"/>
                  </a:lnTo>
                  <a:lnTo>
                    <a:pt x="167794" y="184150"/>
                  </a:lnTo>
                  <a:lnTo>
                    <a:pt x="167794" y="176530"/>
                  </a:lnTo>
                  <a:lnTo>
                    <a:pt x="169551" y="160020"/>
                  </a:lnTo>
                  <a:lnTo>
                    <a:pt x="296162" y="160020"/>
                  </a:lnTo>
                  <a:lnTo>
                    <a:pt x="298253" y="161290"/>
                  </a:lnTo>
                  <a:lnTo>
                    <a:pt x="207327" y="161290"/>
                  </a:lnTo>
                  <a:lnTo>
                    <a:pt x="205570" y="167640"/>
                  </a:lnTo>
                  <a:lnTo>
                    <a:pt x="215193" y="236220"/>
                  </a:lnTo>
                  <a:lnTo>
                    <a:pt x="241699" y="280670"/>
                  </a:lnTo>
                  <a:lnTo>
                    <a:pt x="281548" y="312420"/>
                  </a:lnTo>
                  <a:lnTo>
                    <a:pt x="331197" y="328930"/>
                  </a:lnTo>
                  <a:lnTo>
                    <a:pt x="521092" y="328930"/>
                  </a:lnTo>
                  <a:lnTo>
                    <a:pt x="560048" y="350520"/>
                  </a:lnTo>
                  <a:lnTo>
                    <a:pt x="564462" y="354330"/>
                  </a:lnTo>
                  <a:lnTo>
                    <a:pt x="455067" y="354330"/>
                  </a:lnTo>
                  <a:lnTo>
                    <a:pt x="436961" y="355600"/>
                  </a:lnTo>
                  <a:lnTo>
                    <a:pt x="250374" y="355600"/>
                  </a:lnTo>
                  <a:lnTo>
                    <a:pt x="208782" y="360680"/>
                  </a:lnTo>
                  <a:lnTo>
                    <a:pt x="171967" y="378460"/>
                  </a:lnTo>
                  <a:lnTo>
                    <a:pt x="141412" y="403860"/>
                  </a:lnTo>
                  <a:lnTo>
                    <a:pt x="133515" y="415290"/>
                  </a:lnTo>
                  <a:close/>
                </a:path>
                <a:path w="702944" h="685800">
                  <a:moveTo>
                    <a:pt x="373365" y="328930"/>
                  </a:moveTo>
                  <a:lnTo>
                    <a:pt x="331197" y="328930"/>
                  </a:lnTo>
                  <a:lnTo>
                    <a:pt x="332954" y="313690"/>
                  </a:lnTo>
                  <a:lnTo>
                    <a:pt x="332954" y="306070"/>
                  </a:lnTo>
                  <a:lnTo>
                    <a:pt x="323332" y="254000"/>
                  </a:lnTo>
                  <a:lnTo>
                    <a:pt x="296825" y="209550"/>
                  </a:lnTo>
                  <a:lnTo>
                    <a:pt x="256977" y="177800"/>
                  </a:lnTo>
                  <a:lnTo>
                    <a:pt x="207327" y="161290"/>
                  </a:lnTo>
                  <a:lnTo>
                    <a:pt x="298253" y="161290"/>
                  </a:lnTo>
                  <a:lnTo>
                    <a:pt x="329303" y="191770"/>
                  </a:lnTo>
                  <a:lnTo>
                    <a:pt x="352281" y="228600"/>
                  </a:lnTo>
                  <a:lnTo>
                    <a:pt x="396377" y="228600"/>
                  </a:lnTo>
                  <a:lnTo>
                    <a:pt x="381231" y="254000"/>
                  </a:lnTo>
                  <a:lnTo>
                    <a:pt x="371608" y="306070"/>
                  </a:lnTo>
                  <a:lnTo>
                    <a:pt x="371608" y="313690"/>
                  </a:lnTo>
                  <a:lnTo>
                    <a:pt x="373365" y="328930"/>
                  </a:lnTo>
                  <a:close/>
                </a:path>
                <a:path w="702944" h="685800">
                  <a:moveTo>
                    <a:pt x="521092" y="328930"/>
                  </a:moveTo>
                  <a:lnTo>
                    <a:pt x="373365" y="328930"/>
                  </a:lnTo>
                  <a:lnTo>
                    <a:pt x="423015" y="312420"/>
                  </a:lnTo>
                  <a:lnTo>
                    <a:pt x="462863" y="280670"/>
                  </a:lnTo>
                  <a:lnTo>
                    <a:pt x="489370" y="236220"/>
                  </a:lnTo>
                  <a:lnTo>
                    <a:pt x="498992" y="184150"/>
                  </a:lnTo>
                  <a:lnTo>
                    <a:pt x="498866" y="175260"/>
                  </a:lnTo>
                  <a:lnTo>
                    <a:pt x="498113" y="167640"/>
                  </a:lnTo>
                  <a:lnTo>
                    <a:pt x="497235" y="161290"/>
                  </a:lnTo>
                  <a:lnTo>
                    <a:pt x="534403" y="161290"/>
                  </a:lnTo>
                  <a:lnTo>
                    <a:pt x="535889" y="175260"/>
                  </a:lnTo>
                  <a:lnTo>
                    <a:pt x="535889" y="182880"/>
                  </a:lnTo>
                  <a:lnTo>
                    <a:pt x="531758" y="222250"/>
                  </a:lnTo>
                  <a:lnTo>
                    <a:pt x="519966" y="257810"/>
                  </a:lnTo>
                  <a:lnTo>
                    <a:pt x="501422" y="290830"/>
                  </a:lnTo>
                  <a:lnTo>
                    <a:pt x="477029" y="318770"/>
                  </a:lnTo>
                  <a:lnTo>
                    <a:pt x="521092" y="328930"/>
                  </a:lnTo>
                  <a:close/>
                </a:path>
                <a:path w="702944" h="685800">
                  <a:moveTo>
                    <a:pt x="632532" y="453390"/>
                  </a:moveTo>
                  <a:lnTo>
                    <a:pt x="519198" y="453390"/>
                  </a:lnTo>
                  <a:lnTo>
                    <a:pt x="536933" y="452120"/>
                  </a:lnTo>
                  <a:lnTo>
                    <a:pt x="554338" y="449580"/>
                  </a:lnTo>
                  <a:lnTo>
                    <a:pt x="571085" y="444500"/>
                  </a:lnTo>
                  <a:lnTo>
                    <a:pt x="586843" y="436880"/>
                  </a:lnTo>
                  <a:lnTo>
                    <a:pt x="564400" y="402590"/>
                  </a:lnTo>
                  <a:lnTo>
                    <a:pt x="533803" y="377190"/>
                  </a:lnTo>
                  <a:lnTo>
                    <a:pt x="496782" y="360680"/>
                  </a:lnTo>
                  <a:lnTo>
                    <a:pt x="455067" y="354330"/>
                  </a:lnTo>
                  <a:lnTo>
                    <a:pt x="564462" y="354330"/>
                  </a:lnTo>
                  <a:lnTo>
                    <a:pt x="592416" y="378460"/>
                  </a:lnTo>
                  <a:lnTo>
                    <a:pt x="616712" y="414020"/>
                  </a:lnTo>
                  <a:lnTo>
                    <a:pt x="666274" y="414020"/>
                  </a:lnTo>
                  <a:lnTo>
                    <a:pt x="661296" y="421640"/>
                  </a:lnTo>
                  <a:lnTo>
                    <a:pt x="631647" y="449580"/>
                  </a:lnTo>
                  <a:lnTo>
                    <a:pt x="632532" y="453390"/>
                  </a:lnTo>
                  <a:close/>
                </a:path>
                <a:path w="702944" h="685800">
                  <a:moveTo>
                    <a:pt x="316861" y="453390"/>
                  </a:moveTo>
                  <a:lnTo>
                    <a:pt x="186243" y="453390"/>
                  </a:lnTo>
                  <a:lnTo>
                    <a:pt x="227327" y="447040"/>
                  </a:lnTo>
                  <a:lnTo>
                    <a:pt x="263881" y="430530"/>
                  </a:lnTo>
                  <a:lnTo>
                    <a:pt x="294341" y="405130"/>
                  </a:lnTo>
                  <a:lnTo>
                    <a:pt x="317141" y="372110"/>
                  </a:lnTo>
                  <a:lnTo>
                    <a:pt x="301396" y="364490"/>
                  </a:lnTo>
                  <a:lnTo>
                    <a:pt x="284746" y="359410"/>
                  </a:lnTo>
                  <a:lnTo>
                    <a:pt x="267601" y="356870"/>
                  </a:lnTo>
                  <a:lnTo>
                    <a:pt x="250374" y="355600"/>
                  </a:lnTo>
                  <a:lnTo>
                    <a:pt x="436961" y="355600"/>
                  </a:lnTo>
                  <a:lnTo>
                    <a:pt x="419597" y="358140"/>
                  </a:lnTo>
                  <a:lnTo>
                    <a:pt x="403056" y="364490"/>
                  </a:lnTo>
                  <a:lnTo>
                    <a:pt x="387421" y="370840"/>
                  </a:lnTo>
                  <a:lnTo>
                    <a:pt x="404046" y="396240"/>
                  </a:lnTo>
                  <a:lnTo>
                    <a:pt x="351403" y="396240"/>
                  </a:lnTo>
                  <a:lnTo>
                    <a:pt x="333558" y="419100"/>
                  </a:lnTo>
                  <a:lnTo>
                    <a:pt x="319996" y="443230"/>
                  </a:lnTo>
                  <a:lnTo>
                    <a:pt x="316861" y="453390"/>
                  </a:lnTo>
                  <a:close/>
                </a:path>
                <a:path w="702944" h="685800">
                  <a:moveTo>
                    <a:pt x="401289" y="605790"/>
                  </a:moveTo>
                  <a:lnTo>
                    <a:pt x="353160" y="605790"/>
                  </a:lnTo>
                  <a:lnTo>
                    <a:pt x="371004" y="584200"/>
                  </a:lnTo>
                  <a:lnTo>
                    <a:pt x="384566" y="560070"/>
                  </a:lnTo>
                  <a:lnTo>
                    <a:pt x="393187" y="532130"/>
                  </a:lnTo>
                  <a:lnTo>
                    <a:pt x="396081" y="502920"/>
                  </a:lnTo>
                  <a:lnTo>
                    <a:pt x="396207" y="501650"/>
                  </a:lnTo>
                  <a:lnTo>
                    <a:pt x="393036" y="471170"/>
                  </a:lnTo>
                  <a:lnTo>
                    <a:pt x="384017" y="443230"/>
                  </a:lnTo>
                  <a:lnTo>
                    <a:pt x="369892" y="417830"/>
                  </a:lnTo>
                  <a:lnTo>
                    <a:pt x="351403" y="396240"/>
                  </a:lnTo>
                  <a:lnTo>
                    <a:pt x="404046" y="396240"/>
                  </a:lnTo>
                  <a:lnTo>
                    <a:pt x="409865" y="405130"/>
                  </a:lnTo>
                  <a:lnTo>
                    <a:pt x="440461" y="430530"/>
                  </a:lnTo>
                  <a:lnTo>
                    <a:pt x="477482" y="447040"/>
                  </a:lnTo>
                  <a:lnTo>
                    <a:pt x="519198" y="453390"/>
                  </a:lnTo>
                  <a:lnTo>
                    <a:pt x="632532" y="453390"/>
                  </a:lnTo>
                  <a:lnTo>
                    <a:pt x="634598" y="462280"/>
                  </a:lnTo>
                  <a:lnTo>
                    <a:pt x="635482" y="467360"/>
                  </a:lnTo>
                  <a:lnTo>
                    <a:pt x="430468" y="467360"/>
                  </a:lnTo>
                  <a:lnTo>
                    <a:pt x="432129" y="474980"/>
                  </a:lnTo>
                  <a:lnTo>
                    <a:pt x="433214" y="483870"/>
                  </a:lnTo>
                  <a:lnTo>
                    <a:pt x="433804" y="492760"/>
                  </a:lnTo>
                  <a:lnTo>
                    <a:pt x="433857" y="502920"/>
                  </a:lnTo>
                  <a:lnTo>
                    <a:pt x="430468" y="537210"/>
                  </a:lnTo>
                  <a:lnTo>
                    <a:pt x="420366" y="571500"/>
                  </a:lnTo>
                  <a:lnTo>
                    <a:pt x="404333" y="601980"/>
                  </a:lnTo>
                  <a:lnTo>
                    <a:pt x="401289" y="605790"/>
                  </a:lnTo>
                  <a:close/>
                </a:path>
                <a:path w="702944" h="685800">
                  <a:moveTo>
                    <a:pt x="559190" y="650240"/>
                  </a:moveTo>
                  <a:lnTo>
                    <a:pt x="248617" y="650240"/>
                  </a:lnTo>
                  <a:lnTo>
                    <a:pt x="268178" y="648970"/>
                  </a:lnTo>
                  <a:lnTo>
                    <a:pt x="287162" y="645160"/>
                  </a:lnTo>
                  <a:lnTo>
                    <a:pt x="305322" y="638810"/>
                  </a:lnTo>
                  <a:lnTo>
                    <a:pt x="322412" y="629920"/>
                  </a:lnTo>
                  <a:lnTo>
                    <a:pt x="300971" y="603250"/>
                  </a:lnTo>
                  <a:lnTo>
                    <a:pt x="284636" y="572770"/>
                  </a:lnTo>
                  <a:lnTo>
                    <a:pt x="274231" y="538480"/>
                  </a:lnTo>
                  <a:lnTo>
                    <a:pt x="270706" y="502920"/>
                  </a:lnTo>
                  <a:lnTo>
                    <a:pt x="270623" y="500380"/>
                  </a:lnTo>
                  <a:lnTo>
                    <a:pt x="270796" y="495300"/>
                  </a:lnTo>
                  <a:lnTo>
                    <a:pt x="270882" y="492760"/>
                  </a:lnTo>
                  <a:lnTo>
                    <a:pt x="271109" y="490220"/>
                  </a:lnTo>
                  <a:lnTo>
                    <a:pt x="271223" y="488950"/>
                  </a:lnTo>
                  <a:lnTo>
                    <a:pt x="271337" y="487680"/>
                  </a:lnTo>
                  <a:lnTo>
                    <a:pt x="271451" y="486410"/>
                  </a:lnTo>
                  <a:lnTo>
                    <a:pt x="271564" y="485140"/>
                  </a:lnTo>
                  <a:lnTo>
                    <a:pt x="271678" y="483870"/>
                  </a:lnTo>
                  <a:lnTo>
                    <a:pt x="274094" y="467360"/>
                  </a:lnTo>
                  <a:lnTo>
                    <a:pt x="312551" y="467360"/>
                  </a:lnTo>
                  <a:lnTo>
                    <a:pt x="311376" y="471170"/>
                  </a:lnTo>
                  <a:lnTo>
                    <a:pt x="308356" y="500380"/>
                  </a:lnTo>
                  <a:lnTo>
                    <a:pt x="311527" y="530860"/>
                  </a:lnTo>
                  <a:lnTo>
                    <a:pt x="320545" y="558800"/>
                  </a:lnTo>
                  <a:lnTo>
                    <a:pt x="334670" y="584200"/>
                  </a:lnTo>
                  <a:lnTo>
                    <a:pt x="353160" y="605790"/>
                  </a:lnTo>
                  <a:lnTo>
                    <a:pt x="401289" y="605790"/>
                  </a:lnTo>
                  <a:lnTo>
                    <a:pt x="383029" y="628650"/>
                  </a:lnTo>
                  <a:lnTo>
                    <a:pt x="399981" y="636270"/>
                  </a:lnTo>
                  <a:lnTo>
                    <a:pt x="417840" y="642620"/>
                  </a:lnTo>
                  <a:lnTo>
                    <a:pt x="436522" y="646430"/>
                  </a:lnTo>
                  <a:lnTo>
                    <a:pt x="455945" y="647700"/>
                  </a:lnTo>
                  <a:lnTo>
                    <a:pt x="562584" y="647700"/>
                  </a:lnTo>
                  <a:lnTo>
                    <a:pt x="559190" y="650240"/>
                  </a:lnTo>
                  <a:close/>
                </a:path>
                <a:path w="702944" h="685800">
                  <a:moveTo>
                    <a:pt x="520076" y="488950"/>
                  </a:moveTo>
                  <a:lnTo>
                    <a:pt x="496068" y="487680"/>
                  </a:lnTo>
                  <a:lnTo>
                    <a:pt x="472966" y="483870"/>
                  </a:lnTo>
                  <a:lnTo>
                    <a:pt x="451017" y="476250"/>
                  </a:lnTo>
                  <a:lnTo>
                    <a:pt x="430468" y="467360"/>
                  </a:lnTo>
                  <a:lnTo>
                    <a:pt x="635482" y="467360"/>
                  </a:lnTo>
                  <a:lnTo>
                    <a:pt x="636145" y="471170"/>
                  </a:lnTo>
                  <a:lnTo>
                    <a:pt x="600020" y="471170"/>
                  </a:lnTo>
                  <a:lnTo>
                    <a:pt x="581599" y="478790"/>
                  </a:lnTo>
                  <a:lnTo>
                    <a:pt x="562025" y="485140"/>
                  </a:lnTo>
                  <a:lnTo>
                    <a:pt x="541462" y="487680"/>
                  </a:lnTo>
                  <a:lnTo>
                    <a:pt x="520076" y="488950"/>
                  </a:lnTo>
                  <a:close/>
                </a:path>
                <a:path w="702944" h="685800">
                  <a:moveTo>
                    <a:pt x="562584" y="647700"/>
                  </a:moveTo>
                  <a:lnTo>
                    <a:pt x="455945" y="647700"/>
                  </a:lnTo>
                  <a:lnTo>
                    <a:pt x="502239" y="640080"/>
                  </a:lnTo>
                  <a:lnTo>
                    <a:pt x="542503" y="619760"/>
                  </a:lnTo>
                  <a:lnTo>
                    <a:pt x="574291" y="588010"/>
                  </a:lnTo>
                  <a:lnTo>
                    <a:pt x="595157" y="547370"/>
                  </a:lnTo>
                  <a:lnTo>
                    <a:pt x="602656" y="500380"/>
                  </a:lnTo>
                  <a:lnTo>
                    <a:pt x="602425" y="495300"/>
                  </a:lnTo>
                  <a:lnTo>
                    <a:pt x="602368" y="494030"/>
                  </a:lnTo>
                  <a:lnTo>
                    <a:pt x="602018" y="490220"/>
                  </a:lnTo>
                  <a:lnTo>
                    <a:pt x="601901" y="488950"/>
                  </a:lnTo>
                  <a:lnTo>
                    <a:pt x="601784" y="487680"/>
                  </a:lnTo>
                  <a:lnTo>
                    <a:pt x="601668" y="486410"/>
                  </a:lnTo>
                  <a:lnTo>
                    <a:pt x="600803" y="478790"/>
                  </a:lnTo>
                  <a:lnTo>
                    <a:pt x="600020" y="471170"/>
                  </a:lnTo>
                  <a:lnTo>
                    <a:pt x="636145" y="471170"/>
                  </a:lnTo>
                  <a:lnTo>
                    <a:pt x="636808" y="474980"/>
                  </a:lnTo>
                  <a:lnTo>
                    <a:pt x="638194" y="487680"/>
                  </a:lnTo>
                  <a:lnTo>
                    <a:pt x="638675" y="500380"/>
                  </a:lnTo>
                  <a:lnTo>
                    <a:pt x="632086" y="548640"/>
                  </a:lnTo>
                  <a:lnTo>
                    <a:pt x="613491" y="593090"/>
                  </a:lnTo>
                  <a:lnTo>
                    <a:pt x="584646" y="631190"/>
                  </a:lnTo>
                  <a:lnTo>
                    <a:pt x="562584" y="647700"/>
                  </a:lnTo>
                  <a:close/>
                </a:path>
                <a:path w="702944" h="685800">
                  <a:moveTo>
                    <a:pt x="185365" y="490220"/>
                  </a:moveTo>
                  <a:lnTo>
                    <a:pt x="164102" y="488950"/>
                  </a:lnTo>
                  <a:lnTo>
                    <a:pt x="143745" y="485140"/>
                  </a:lnTo>
                  <a:lnTo>
                    <a:pt x="124212" y="480060"/>
                  </a:lnTo>
                  <a:lnTo>
                    <a:pt x="105420" y="472440"/>
                  </a:lnTo>
                  <a:lnTo>
                    <a:pt x="263888" y="472440"/>
                  </a:lnTo>
                  <a:lnTo>
                    <a:pt x="253682" y="477520"/>
                  </a:lnTo>
                  <a:lnTo>
                    <a:pt x="232035" y="485140"/>
                  </a:lnTo>
                  <a:lnTo>
                    <a:pt x="209235" y="488950"/>
                  </a:lnTo>
                  <a:lnTo>
                    <a:pt x="185365" y="490220"/>
                  </a:lnTo>
                  <a:close/>
                </a:path>
                <a:path w="702944" h="685800">
                  <a:moveTo>
                    <a:pt x="454188" y="684530"/>
                  </a:moveTo>
                  <a:lnTo>
                    <a:pt x="426405" y="681990"/>
                  </a:lnTo>
                  <a:lnTo>
                    <a:pt x="399940" y="676910"/>
                  </a:lnTo>
                  <a:lnTo>
                    <a:pt x="375122" y="666750"/>
                  </a:lnTo>
                  <a:lnTo>
                    <a:pt x="352281" y="654050"/>
                  </a:lnTo>
                  <a:lnTo>
                    <a:pt x="554098" y="654050"/>
                  </a:lnTo>
                  <a:lnTo>
                    <a:pt x="547310" y="659130"/>
                  </a:lnTo>
                  <a:lnTo>
                    <a:pt x="503238" y="678180"/>
                  </a:lnTo>
                  <a:lnTo>
                    <a:pt x="454188" y="6845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14065570" y="1028699"/>
            <a:ext cx="1475740" cy="1475740"/>
            <a:chOff x="14065570" y="1028699"/>
            <a:chExt cx="1475740" cy="1475740"/>
          </a:xfrm>
        </p:grpSpPr>
        <p:sp>
          <p:nvSpPr>
            <p:cNvPr id="15" name="object 15" descr=""/>
            <p:cNvSpPr/>
            <p:nvPr/>
          </p:nvSpPr>
          <p:spPr>
            <a:xfrm>
              <a:off x="14065570" y="102869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C41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4400670" y="1437702"/>
              <a:ext cx="805180" cy="657225"/>
            </a:xfrm>
            <a:custGeom>
              <a:avLst/>
              <a:gdLst/>
              <a:ahLst/>
              <a:cxnLst/>
              <a:rect l="l" t="t" r="r" b="b"/>
              <a:pathLst>
                <a:path w="805180" h="657225">
                  <a:moveTo>
                    <a:pt x="314236" y="191579"/>
                  </a:moveTo>
                  <a:lnTo>
                    <a:pt x="55511" y="42075"/>
                  </a:lnTo>
                  <a:lnTo>
                    <a:pt x="55511" y="525487"/>
                  </a:lnTo>
                  <a:lnTo>
                    <a:pt x="314236" y="603377"/>
                  </a:lnTo>
                  <a:lnTo>
                    <a:pt x="314236" y="191579"/>
                  </a:lnTo>
                  <a:close/>
                </a:path>
                <a:path w="805180" h="657225">
                  <a:moveTo>
                    <a:pt x="602488" y="42075"/>
                  </a:moveTo>
                  <a:lnTo>
                    <a:pt x="341985" y="192468"/>
                  </a:lnTo>
                  <a:lnTo>
                    <a:pt x="341985" y="603377"/>
                  </a:lnTo>
                  <a:lnTo>
                    <a:pt x="602488" y="524598"/>
                  </a:lnTo>
                  <a:lnTo>
                    <a:pt x="602488" y="42075"/>
                  </a:lnTo>
                  <a:close/>
                </a:path>
                <a:path w="805180" h="657225">
                  <a:moveTo>
                    <a:pt x="657999" y="63563"/>
                  </a:moveTo>
                  <a:lnTo>
                    <a:pt x="630250" y="41173"/>
                  </a:lnTo>
                  <a:lnTo>
                    <a:pt x="630250" y="538022"/>
                  </a:lnTo>
                  <a:lnTo>
                    <a:pt x="342874" y="631126"/>
                  </a:lnTo>
                  <a:lnTo>
                    <a:pt x="314236" y="631126"/>
                  </a:lnTo>
                  <a:lnTo>
                    <a:pt x="27762" y="551459"/>
                  </a:lnTo>
                  <a:lnTo>
                    <a:pt x="27762" y="41173"/>
                  </a:lnTo>
                  <a:lnTo>
                    <a:pt x="0" y="63563"/>
                  </a:lnTo>
                  <a:lnTo>
                    <a:pt x="0" y="570255"/>
                  </a:lnTo>
                  <a:lnTo>
                    <a:pt x="312445" y="657098"/>
                  </a:lnTo>
                  <a:lnTo>
                    <a:pt x="344665" y="657098"/>
                  </a:lnTo>
                  <a:lnTo>
                    <a:pt x="632040" y="565785"/>
                  </a:lnTo>
                  <a:lnTo>
                    <a:pt x="657999" y="557720"/>
                  </a:lnTo>
                  <a:lnTo>
                    <a:pt x="657999" y="63563"/>
                  </a:lnTo>
                  <a:close/>
                </a:path>
                <a:path w="805180" h="657225">
                  <a:moveTo>
                    <a:pt x="804811" y="86829"/>
                  </a:moveTo>
                  <a:lnTo>
                    <a:pt x="743940" y="86829"/>
                  </a:lnTo>
                  <a:lnTo>
                    <a:pt x="743940" y="516547"/>
                  </a:lnTo>
                  <a:lnTo>
                    <a:pt x="774369" y="623074"/>
                  </a:lnTo>
                  <a:lnTo>
                    <a:pt x="804811" y="516547"/>
                  </a:lnTo>
                  <a:lnTo>
                    <a:pt x="804811" y="86829"/>
                  </a:lnTo>
                  <a:close/>
                </a:path>
                <a:path w="805180" h="657225">
                  <a:moveTo>
                    <a:pt x="804811" y="30429"/>
                  </a:moveTo>
                  <a:lnTo>
                    <a:pt x="802449" y="18503"/>
                  </a:lnTo>
                  <a:lnTo>
                    <a:pt x="795972" y="8839"/>
                  </a:lnTo>
                  <a:lnTo>
                    <a:pt x="786307" y="2362"/>
                  </a:lnTo>
                  <a:lnTo>
                    <a:pt x="774369" y="0"/>
                  </a:lnTo>
                  <a:lnTo>
                    <a:pt x="762444" y="2362"/>
                  </a:lnTo>
                  <a:lnTo>
                    <a:pt x="752779" y="8839"/>
                  </a:lnTo>
                  <a:lnTo>
                    <a:pt x="746302" y="18503"/>
                  </a:lnTo>
                  <a:lnTo>
                    <a:pt x="743940" y="30429"/>
                  </a:lnTo>
                  <a:lnTo>
                    <a:pt x="743940" y="63563"/>
                  </a:lnTo>
                  <a:lnTo>
                    <a:pt x="804811" y="63563"/>
                  </a:lnTo>
                  <a:lnTo>
                    <a:pt x="804811" y="30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14065570" y="4344519"/>
            <a:ext cx="1475740" cy="1475740"/>
            <a:chOff x="14065570" y="4344519"/>
            <a:chExt cx="1475740" cy="1475740"/>
          </a:xfrm>
        </p:grpSpPr>
        <p:sp>
          <p:nvSpPr>
            <p:cNvPr id="18" name="object 18" descr=""/>
            <p:cNvSpPr/>
            <p:nvPr/>
          </p:nvSpPr>
          <p:spPr>
            <a:xfrm>
              <a:off x="14065570" y="434451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7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7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DD12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381695" y="4661140"/>
              <a:ext cx="843280" cy="842010"/>
            </a:xfrm>
            <a:custGeom>
              <a:avLst/>
              <a:gdLst/>
              <a:ahLst/>
              <a:cxnLst/>
              <a:rect l="l" t="t" r="r" b="b"/>
              <a:pathLst>
                <a:path w="843280" h="842010">
                  <a:moveTo>
                    <a:pt x="149711" y="571085"/>
                  </a:moveTo>
                  <a:lnTo>
                    <a:pt x="0" y="420382"/>
                  </a:lnTo>
                  <a:lnTo>
                    <a:pt x="149711" y="270670"/>
                  </a:lnTo>
                  <a:lnTo>
                    <a:pt x="149711" y="571085"/>
                  </a:lnTo>
                  <a:close/>
                </a:path>
                <a:path w="843280" h="842010">
                  <a:moveTo>
                    <a:pt x="693036" y="571085"/>
                  </a:moveTo>
                  <a:lnTo>
                    <a:pt x="693036" y="270670"/>
                  </a:lnTo>
                  <a:lnTo>
                    <a:pt x="842747" y="420382"/>
                  </a:lnTo>
                  <a:lnTo>
                    <a:pt x="693036" y="571085"/>
                  </a:lnTo>
                  <a:close/>
                </a:path>
                <a:path w="843280" h="842010">
                  <a:moveTo>
                    <a:pt x="572077" y="149711"/>
                  </a:moveTo>
                  <a:lnTo>
                    <a:pt x="271662" y="149711"/>
                  </a:lnTo>
                  <a:lnTo>
                    <a:pt x="421373" y="0"/>
                  </a:lnTo>
                  <a:lnTo>
                    <a:pt x="572077" y="149711"/>
                  </a:lnTo>
                  <a:close/>
                </a:path>
                <a:path w="843280" h="842010">
                  <a:moveTo>
                    <a:pt x="421373" y="841756"/>
                  </a:moveTo>
                  <a:lnTo>
                    <a:pt x="271662" y="692044"/>
                  </a:lnTo>
                  <a:lnTo>
                    <a:pt x="572077" y="692044"/>
                  </a:lnTo>
                  <a:lnTo>
                    <a:pt x="421373" y="841756"/>
                  </a:lnTo>
                  <a:close/>
                </a:path>
                <a:path w="843280" h="842010">
                  <a:moveTo>
                    <a:pt x="584966" y="370809"/>
                  </a:moveTo>
                  <a:lnTo>
                    <a:pt x="258773" y="370809"/>
                  </a:lnTo>
                  <a:lnTo>
                    <a:pt x="258773" y="280585"/>
                  </a:lnTo>
                  <a:lnTo>
                    <a:pt x="584966" y="280585"/>
                  </a:lnTo>
                  <a:lnTo>
                    <a:pt x="584966" y="370809"/>
                  </a:lnTo>
                  <a:close/>
                </a:path>
                <a:path w="843280" h="842010">
                  <a:moveTo>
                    <a:pt x="584966" y="561170"/>
                  </a:moveTo>
                  <a:lnTo>
                    <a:pt x="258773" y="561170"/>
                  </a:lnTo>
                  <a:lnTo>
                    <a:pt x="258773" y="466981"/>
                  </a:lnTo>
                  <a:lnTo>
                    <a:pt x="584966" y="466981"/>
                  </a:lnTo>
                  <a:lnTo>
                    <a:pt x="584966" y="561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0" y="8574387"/>
            <a:ext cx="18288000" cy="1713230"/>
            <a:chOff x="0" y="8574387"/>
            <a:chExt cx="18288000" cy="1713230"/>
          </a:xfrm>
        </p:grpSpPr>
        <p:sp>
          <p:nvSpPr>
            <p:cNvPr id="21" name="object 21" descr=""/>
            <p:cNvSpPr/>
            <p:nvPr/>
          </p:nvSpPr>
          <p:spPr>
            <a:xfrm>
              <a:off x="0" y="8595692"/>
              <a:ext cx="18288000" cy="1691639"/>
            </a:xfrm>
            <a:custGeom>
              <a:avLst/>
              <a:gdLst/>
              <a:ahLst/>
              <a:cxnLst/>
              <a:rect l="l" t="t" r="r" b="b"/>
              <a:pathLst>
                <a:path w="18288000" h="1691640">
                  <a:moveTo>
                    <a:pt x="18287998" y="1691307"/>
                  </a:moveTo>
                  <a:lnTo>
                    <a:pt x="0" y="1691307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91307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82421" y="8574392"/>
              <a:ext cx="17606010" cy="1713230"/>
            </a:xfrm>
            <a:custGeom>
              <a:avLst/>
              <a:gdLst/>
              <a:ahLst/>
              <a:cxnLst/>
              <a:rect l="l" t="t" r="r" b="b"/>
              <a:pathLst>
                <a:path w="17606010" h="1713229">
                  <a:moveTo>
                    <a:pt x="1663598" y="1675384"/>
                  </a:moveTo>
                  <a:lnTo>
                    <a:pt x="1662912" y="1627187"/>
                  </a:lnTo>
                  <a:lnTo>
                    <a:pt x="1660880" y="1579333"/>
                  </a:lnTo>
                  <a:lnTo>
                    <a:pt x="1657489" y="1531835"/>
                  </a:lnTo>
                  <a:lnTo>
                    <a:pt x="1652790" y="1484718"/>
                  </a:lnTo>
                  <a:lnTo>
                    <a:pt x="1646796" y="1437995"/>
                  </a:lnTo>
                  <a:lnTo>
                    <a:pt x="1639506" y="1391691"/>
                  </a:lnTo>
                  <a:lnTo>
                    <a:pt x="1630959" y="1345806"/>
                  </a:lnTo>
                  <a:lnTo>
                    <a:pt x="1621167" y="1300378"/>
                  </a:lnTo>
                  <a:lnTo>
                    <a:pt x="1610144" y="1255433"/>
                  </a:lnTo>
                  <a:lnTo>
                    <a:pt x="1597914" y="1210957"/>
                  </a:lnTo>
                  <a:lnTo>
                    <a:pt x="1584490" y="1166990"/>
                  </a:lnTo>
                  <a:lnTo>
                    <a:pt x="1569897" y="1123556"/>
                  </a:lnTo>
                  <a:lnTo>
                    <a:pt x="1554149" y="1080655"/>
                  </a:lnTo>
                  <a:lnTo>
                    <a:pt x="1537258" y="1038326"/>
                  </a:lnTo>
                  <a:lnTo>
                    <a:pt x="1519262" y="996569"/>
                  </a:lnTo>
                  <a:lnTo>
                    <a:pt x="1500162" y="955421"/>
                  </a:lnTo>
                  <a:lnTo>
                    <a:pt x="1479994" y="914882"/>
                  </a:lnTo>
                  <a:lnTo>
                    <a:pt x="1458747" y="874979"/>
                  </a:lnTo>
                  <a:lnTo>
                    <a:pt x="1436471" y="835723"/>
                  </a:lnTo>
                  <a:lnTo>
                    <a:pt x="1413167" y="797153"/>
                  </a:lnTo>
                  <a:lnTo>
                    <a:pt x="1388859" y="759269"/>
                  </a:lnTo>
                  <a:lnTo>
                    <a:pt x="1363560" y="722096"/>
                  </a:lnTo>
                  <a:lnTo>
                    <a:pt x="1337297" y="685647"/>
                  </a:lnTo>
                  <a:lnTo>
                    <a:pt x="1310081" y="649947"/>
                  </a:lnTo>
                  <a:lnTo>
                    <a:pt x="1281938" y="615010"/>
                  </a:lnTo>
                  <a:lnTo>
                    <a:pt x="1252867" y="580859"/>
                  </a:lnTo>
                  <a:lnTo>
                    <a:pt x="1222921" y="547509"/>
                  </a:lnTo>
                  <a:lnTo>
                    <a:pt x="1192085" y="514985"/>
                  </a:lnTo>
                  <a:lnTo>
                    <a:pt x="1160399" y="483298"/>
                  </a:lnTo>
                  <a:lnTo>
                    <a:pt x="1127874" y="452462"/>
                  </a:lnTo>
                  <a:lnTo>
                    <a:pt x="1094524" y="422516"/>
                  </a:lnTo>
                  <a:lnTo>
                    <a:pt x="1060373" y="393446"/>
                  </a:lnTo>
                  <a:lnTo>
                    <a:pt x="1025436" y="365302"/>
                  </a:lnTo>
                  <a:lnTo>
                    <a:pt x="989736" y="338086"/>
                  </a:lnTo>
                  <a:lnTo>
                    <a:pt x="953287" y="311823"/>
                  </a:lnTo>
                  <a:lnTo>
                    <a:pt x="916114" y="286524"/>
                  </a:lnTo>
                  <a:lnTo>
                    <a:pt x="878230" y="262216"/>
                  </a:lnTo>
                  <a:lnTo>
                    <a:pt x="839660" y="238912"/>
                  </a:lnTo>
                  <a:lnTo>
                    <a:pt x="800404" y="216636"/>
                  </a:lnTo>
                  <a:lnTo>
                    <a:pt x="760501" y="195389"/>
                  </a:lnTo>
                  <a:lnTo>
                    <a:pt x="719963" y="175221"/>
                  </a:lnTo>
                  <a:lnTo>
                    <a:pt x="678815" y="156121"/>
                  </a:lnTo>
                  <a:lnTo>
                    <a:pt x="637057" y="138125"/>
                  </a:lnTo>
                  <a:lnTo>
                    <a:pt x="594728" y="121234"/>
                  </a:lnTo>
                  <a:lnTo>
                    <a:pt x="551827" y="105486"/>
                  </a:lnTo>
                  <a:lnTo>
                    <a:pt x="508393" y="90893"/>
                  </a:lnTo>
                  <a:lnTo>
                    <a:pt x="464426" y="77470"/>
                  </a:lnTo>
                  <a:lnTo>
                    <a:pt x="419963" y="65239"/>
                  </a:lnTo>
                  <a:lnTo>
                    <a:pt x="375005" y="54216"/>
                  </a:lnTo>
                  <a:lnTo>
                    <a:pt x="329577" y="44424"/>
                  </a:lnTo>
                  <a:lnTo>
                    <a:pt x="283692" y="35877"/>
                  </a:lnTo>
                  <a:lnTo>
                    <a:pt x="237388" y="28587"/>
                  </a:lnTo>
                  <a:lnTo>
                    <a:pt x="190665" y="22593"/>
                  </a:lnTo>
                  <a:lnTo>
                    <a:pt x="143548" y="17881"/>
                  </a:lnTo>
                  <a:lnTo>
                    <a:pt x="96050" y="14503"/>
                  </a:lnTo>
                  <a:lnTo>
                    <a:pt x="48196" y="12471"/>
                  </a:lnTo>
                  <a:lnTo>
                    <a:pt x="0" y="11785"/>
                  </a:lnTo>
                  <a:lnTo>
                    <a:pt x="0" y="752589"/>
                  </a:lnTo>
                  <a:lnTo>
                    <a:pt x="47485" y="753783"/>
                  </a:lnTo>
                  <a:lnTo>
                    <a:pt x="94361" y="757351"/>
                  </a:lnTo>
                  <a:lnTo>
                    <a:pt x="140538" y="763219"/>
                  </a:lnTo>
                  <a:lnTo>
                    <a:pt x="185978" y="771334"/>
                  </a:lnTo>
                  <a:lnTo>
                    <a:pt x="230632" y="781634"/>
                  </a:lnTo>
                  <a:lnTo>
                    <a:pt x="274421" y="794067"/>
                  </a:lnTo>
                  <a:lnTo>
                    <a:pt x="317296" y="808583"/>
                  </a:lnTo>
                  <a:lnTo>
                    <a:pt x="359194" y="825106"/>
                  </a:lnTo>
                  <a:lnTo>
                    <a:pt x="400075" y="843584"/>
                  </a:lnTo>
                  <a:lnTo>
                    <a:pt x="439864" y="863955"/>
                  </a:lnTo>
                  <a:lnTo>
                    <a:pt x="478510" y="886180"/>
                  </a:lnTo>
                  <a:lnTo>
                    <a:pt x="515950" y="910183"/>
                  </a:lnTo>
                  <a:lnTo>
                    <a:pt x="552132" y="935913"/>
                  </a:lnTo>
                  <a:lnTo>
                    <a:pt x="586994" y="963307"/>
                  </a:lnTo>
                  <a:lnTo>
                    <a:pt x="620471" y="992314"/>
                  </a:lnTo>
                  <a:lnTo>
                    <a:pt x="652526" y="1022870"/>
                  </a:lnTo>
                  <a:lnTo>
                    <a:pt x="683082" y="1054912"/>
                  </a:lnTo>
                  <a:lnTo>
                    <a:pt x="712089" y="1088402"/>
                  </a:lnTo>
                  <a:lnTo>
                    <a:pt x="739482" y="1123264"/>
                  </a:lnTo>
                  <a:lnTo>
                    <a:pt x="765213" y="1159433"/>
                  </a:lnTo>
                  <a:lnTo>
                    <a:pt x="789216" y="1196873"/>
                  </a:lnTo>
                  <a:lnTo>
                    <a:pt x="811428" y="1235519"/>
                  </a:lnTo>
                  <a:lnTo>
                    <a:pt x="831811" y="1275308"/>
                  </a:lnTo>
                  <a:lnTo>
                    <a:pt x="850290" y="1316189"/>
                  </a:lnTo>
                  <a:lnTo>
                    <a:pt x="866813" y="1358099"/>
                  </a:lnTo>
                  <a:lnTo>
                    <a:pt x="881316" y="1400975"/>
                  </a:lnTo>
                  <a:lnTo>
                    <a:pt x="893749" y="1444764"/>
                  </a:lnTo>
                  <a:lnTo>
                    <a:pt x="904062" y="1489405"/>
                  </a:lnTo>
                  <a:lnTo>
                    <a:pt x="912177" y="1534845"/>
                  </a:lnTo>
                  <a:lnTo>
                    <a:pt x="918044" y="1581035"/>
                  </a:lnTo>
                  <a:lnTo>
                    <a:pt x="921600" y="1627898"/>
                  </a:lnTo>
                  <a:lnTo>
                    <a:pt x="922807" y="1675384"/>
                  </a:lnTo>
                  <a:lnTo>
                    <a:pt x="1663598" y="1675384"/>
                  </a:lnTo>
                  <a:close/>
                </a:path>
                <a:path w="17606010" h="1713229">
                  <a:moveTo>
                    <a:pt x="7612418" y="892784"/>
                  </a:moveTo>
                  <a:lnTo>
                    <a:pt x="6731432" y="11785"/>
                  </a:lnTo>
                  <a:lnTo>
                    <a:pt x="5850293" y="892924"/>
                  </a:lnTo>
                  <a:lnTo>
                    <a:pt x="6669989" y="1712607"/>
                  </a:lnTo>
                  <a:lnTo>
                    <a:pt x="6792874" y="1712607"/>
                  </a:lnTo>
                  <a:lnTo>
                    <a:pt x="7612418" y="893064"/>
                  </a:lnTo>
                  <a:lnTo>
                    <a:pt x="7612418" y="892784"/>
                  </a:lnTo>
                  <a:close/>
                </a:path>
                <a:path w="17606010" h="1713229">
                  <a:moveTo>
                    <a:pt x="8461223" y="860488"/>
                  </a:moveTo>
                  <a:lnTo>
                    <a:pt x="8459876" y="812330"/>
                  </a:lnTo>
                  <a:lnTo>
                    <a:pt x="8455901" y="764870"/>
                  </a:lnTo>
                  <a:lnTo>
                    <a:pt x="8449348" y="718197"/>
                  </a:lnTo>
                  <a:lnTo>
                    <a:pt x="8440306" y="672376"/>
                  </a:lnTo>
                  <a:lnTo>
                    <a:pt x="8428825" y="627468"/>
                  </a:lnTo>
                  <a:lnTo>
                    <a:pt x="8415007" y="583552"/>
                  </a:lnTo>
                  <a:lnTo>
                    <a:pt x="8398904" y="540689"/>
                  </a:lnTo>
                  <a:lnTo>
                    <a:pt x="8380590" y="498970"/>
                  </a:lnTo>
                  <a:lnTo>
                    <a:pt x="8360143" y="458457"/>
                  </a:lnTo>
                  <a:lnTo>
                    <a:pt x="8337626" y="419227"/>
                  </a:lnTo>
                  <a:lnTo>
                    <a:pt x="8313115" y="381342"/>
                  </a:lnTo>
                  <a:lnTo>
                    <a:pt x="8286686" y="344868"/>
                  </a:lnTo>
                  <a:lnTo>
                    <a:pt x="8258403" y="309905"/>
                  </a:lnTo>
                  <a:lnTo>
                    <a:pt x="8228343" y="276491"/>
                  </a:lnTo>
                  <a:lnTo>
                    <a:pt x="8196567" y="244729"/>
                  </a:lnTo>
                  <a:lnTo>
                    <a:pt x="8163166" y="214655"/>
                  </a:lnTo>
                  <a:lnTo>
                    <a:pt x="8128190" y="186372"/>
                  </a:lnTo>
                  <a:lnTo>
                    <a:pt x="8091729" y="159943"/>
                  </a:lnTo>
                  <a:lnTo>
                    <a:pt x="8053845" y="135432"/>
                  </a:lnTo>
                  <a:lnTo>
                    <a:pt x="8014614" y="112915"/>
                  </a:lnTo>
                  <a:lnTo>
                    <a:pt x="7974101" y="92468"/>
                  </a:lnTo>
                  <a:lnTo>
                    <a:pt x="7932382" y="74155"/>
                  </a:lnTo>
                  <a:lnTo>
                    <a:pt x="7889532" y="58051"/>
                  </a:lnTo>
                  <a:lnTo>
                    <a:pt x="7845615" y="44234"/>
                  </a:lnTo>
                  <a:lnTo>
                    <a:pt x="7800708" y="32766"/>
                  </a:lnTo>
                  <a:lnTo>
                    <a:pt x="7754887" y="23710"/>
                  </a:lnTo>
                  <a:lnTo>
                    <a:pt x="7708214" y="17170"/>
                  </a:lnTo>
                  <a:lnTo>
                    <a:pt x="7660754" y="13182"/>
                  </a:lnTo>
                  <a:lnTo>
                    <a:pt x="7612608" y="11836"/>
                  </a:lnTo>
                  <a:lnTo>
                    <a:pt x="7612608" y="1709102"/>
                  </a:lnTo>
                  <a:lnTo>
                    <a:pt x="7660754" y="1707756"/>
                  </a:lnTo>
                  <a:lnTo>
                    <a:pt x="7708214" y="1703781"/>
                  </a:lnTo>
                  <a:lnTo>
                    <a:pt x="7754887" y="1697228"/>
                  </a:lnTo>
                  <a:lnTo>
                    <a:pt x="7800708" y="1688185"/>
                  </a:lnTo>
                  <a:lnTo>
                    <a:pt x="7845615" y="1676704"/>
                  </a:lnTo>
                  <a:lnTo>
                    <a:pt x="7889532" y="1662887"/>
                  </a:lnTo>
                  <a:lnTo>
                    <a:pt x="7932382" y="1646783"/>
                  </a:lnTo>
                  <a:lnTo>
                    <a:pt x="7974101" y="1628470"/>
                  </a:lnTo>
                  <a:lnTo>
                    <a:pt x="8014614" y="1608023"/>
                  </a:lnTo>
                  <a:lnTo>
                    <a:pt x="8053845" y="1585506"/>
                  </a:lnTo>
                  <a:lnTo>
                    <a:pt x="8091729" y="1560995"/>
                  </a:lnTo>
                  <a:lnTo>
                    <a:pt x="8128190" y="1534566"/>
                  </a:lnTo>
                  <a:lnTo>
                    <a:pt x="8163166" y="1506283"/>
                  </a:lnTo>
                  <a:lnTo>
                    <a:pt x="8196567" y="1476222"/>
                  </a:lnTo>
                  <a:lnTo>
                    <a:pt x="8228343" y="1444447"/>
                  </a:lnTo>
                  <a:lnTo>
                    <a:pt x="8258403" y="1411046"/>
                  </a:lnTo>
                  <a:lnTo>
                    <a:pt x="8286686" y="1376070"/>
                  </a:lnTo>
                  <a:lnTo>
                    <a:pt x="8313115" y="1339608"/>
                  </a:lnTo>
                  <a:lnTo>
                    <a:pt x="8337626" y="1301724"/>
                  </a:lnTo>
                  <a:lnTo>
                    <a:pt x="8360143" y="1262494"/>
                  </a:lnTo>
                  <a:lnTo>
                    <a:pt x="8380590" y="1221981"/>
                  </a:lnTo>
                  <a:lnTo>
                    <a:pt x="8398904" y="1180261"/>
                  </a:lnTo>
                  <a:lnTo>
                    <a:pt x="8415007" y="1137412"/>
                  </a:lnTo>
                  <a:lnTo>
                    <a:pt x="8428825" y="1093495"/>
                  </a:lnTo>
                  <a:lnTo>
                    <a:pt x="8440306" y="1048588"/>
                  </a:lnTo>
                  <a:lnTo>
                    <a:pt x="8449348" y="1002766"/>
                  </a:lnTo>
                  <a:lnTo>
                    <a:pt x="8455901" y="956094"/>
                  </a:lnTo>
                  <a:lnTo>
                    <a:pt x="8459876" y="908634"/>
                  </a:lnTo>
                  <a:lnTo>
                    <a:pt x="8461223" y="860488"/>
                  </a:lnTo>
                  <a:close/>
                </a:path>
                <a:path w="17606010" h="1713229">
                  <a:moveTo>
                    <a:pt x="9310408" y="11836"/>
                  </a:moveTo>
                  <a:lnTo>
                    <a:pt x="9262250" y="13182"/>
                  </a:lnTo>
                  <a:lnTo>
                    <a:pt x="9214802" y="17170"/>
                  </a:lnTo>
                  <a:lnTo>
                    <a:pt x="9168130" y="23710"/>
                  </a:lnTo>
                  <a:lnTo>
                    <a:pt x="9122296" y="32766"/>
                  </a:lnTo>
                  <a:lnTo>
                    <a:pt x="9077388" y="44234"/>
                  </a:lnTo>
                  <a:lnTo>
                    <a:pt x="9033485" y="58051"/>
                  </a:lnTo>
                  <a:lnTo>
                    <a:pt x="8990622" y="74155"/>
                  </a:lnTo>
                  <a:lnTo>
                    <a:pt x="8948915" y="92468"/>
                  </a:lnTo>
                  <a:lnTo>
                    <a:pt x="8908402" y="112915"/>
                  </a:lnTo>
                  <a:lnTo>
                    <a:pt x="8869159" y="135432"/>
                  </a:lnTo>
                  <a:lnTo>
                    <a:pt x="8831275" y="159943"/>
                  </a:lnTo>
                  <a:lnTo>
                    <a:pt x="8794813" y="186372"/>
                  </a:lnTo>
                  <a:lnTo>
                    <a:pt x="8759850" y="214655"/>
                  </a:lnTo>
                  <a:lnTo>
                    <a:pt x="8726437" y="244729"/>
                  </a:lnTo>
                  <a:lnTo>
                    <a:pt x="8694674" y="276491"/>
                  </a:lnTo>
                  <a:lnTo>
                    <a:pt x="8664600" y="309905"/>
                  </a:lnTo>
                  <a:lnTo>
                    <a:pt x="8636317" y="344868"/>
                  </a:lnTo>
                  <a:lnTo>
                    <a:pt x="8609889" y="381342"/>
                  </a:lnTo>
                  <a:lnTo>
                    <a:pt x="8585378" y="419227"/>
                  </a:lnTo>
                  <a:lnTo>
                    <a:pt x="8562861" y="458457"/>
                  </a:lnTo>
                  <a:lnTo>
                    <a:pt x="8542414" y="498970"/>
                  </a:lnTo>
                  <a:lnTo>
                    <a:pt x="8524100" y="540689"/>
                  </a:lnTo>
                  <a:lnTo>
                    <a:pt x="8507997" y="583552"/>
                  </a:lnTo>
                  <a:lnTo>
                    <a:pt x="8494179" y="627468"/>
                  </a:lnTo>
                  <a:lnTo>
                    <a:pt x="8482711" y="672376"/>
                  </a:lnTo>
                  <a:lnTo>
                    <a:pt x="8473669" y="718197"/>
                  </a:lnTo>
                  <a:lnTo>
                    <a:pt x="8467115" y="764870"/>
                  </a:lnTo>
                  <a:lnTo>
                    <a:pt x="8463128" y="812330"/>
                  </a:lnTo>
                  <a:lnTo>
                    <a:pt x="8461794" y="860488"/>
                  </a:lnTo>
                  <a:lnTo>
                    <a:pt x="8463128" y="908634"/>
                  </a:lnTo>
                  <a:lnTo>
                    <a:pt x="8467115" y="956094"/>
                  </a:lnTo>
                  <a:lnTo>
                    <a:pt x="8473669" y="1002766"/>
                  </a:lnTo>
                  <a:lnTo>
                    <a:pt x="8482711" y="1048588"/>
                  </a:lnTo>
                  <a:lnTo>
                    <a:pt x="8494179" y="1093495"/>
                  </a:lnTo>
                  <a:lnTo>
                    <a:pt x="8507997" y="1137412"/>
                  </a:lnTo>
                  <a:lnTo>
                    <a:pt x="8524100" y="1180261"/>
                  </a:lnTo>
                  <a:lnTo>
                    <a:pt x="8542414" y="1221981"/>
                  </a:lnTo>
                  <a:lnTo>
                    <a:pt x="8562861" y="1262494"/>
                  </a:lnTo>
                  <a:lnTo>
                    <a:pt x="8585378" y="1301724"/>
                  </a:lnTo>
                  <a:lnTo>
                    <a:pt x="8609889" y="1339608"/>
                  </a:lnTo>
                  <a:lnTo>
                    <a:pt x="8636317" y="1376070"/>
                  </a:lnTo>
                  <a:lnTo>
                    <a:pt x="8664600" y="1411046"/>
                  </a:lnTo>
                  <a:lnTo>
                    <a:pt x="8694674" y="1444447"/>
                  </a:lnTo>
                  <a:lnTo>
                    <a:pt x="8726437" y="1476222"/>
                  </a:lnTo>
                  <a:lnTo>
                    <a:pt x="8759850" y="1506283"/>
                  </a:lnTo>
                  <a:lnTo>
                    <a:pt x="8794813" y="1534566"/>
                  </a:lnTo>
                  <a:lnTo>
                    <a:pt x="8831275" y="1560995"/>
                  </a:lnTo>
                  <a:lnTo>
                    <a:pt x="8869159" y="1585506"/>
                  </a:lnTo>
                  <a:lnTo>
                    <a:pt x="8908402" y="1608023"/>
                  </a:lnTo>
                  <a:lnTo>
                    <a:pt x="8948915" y="1628470"/>
                  </a:lnTo>
                  <a:lnTo>
                    <a:pt x="8990622" y="1646783"/>
                  </a:lnTo>
                  <a:lnTo>
                    <a:pt x="9033485" y="1662887"/>
                  </a:lnTo>
                  <a:lnTo>
                    <a:pt x="9077388" y="1676704"/>
                  </a:lnTo>
                  <a:lnTo>
                    <a:pt x="9122296" y="1688185"/>
                  </a:lnTo>
                  <a:lnTo>
                    <a:pt x="9168130" y="1697228"/>
                  </a:lnTo>
                  <a:lnTo>
                    <a:pt x="9214802" y="1703781"/>
                  </a:lnTo>
                  <a:lnTo>
                    <a:pt x="9262250" y="1707756"/>
                  </a:lnTo>
                  <a:lnTo>
                    <a:pt x="9310408" y="1709102"/>
                  </a:lnTo>
                  <a:lnTo>
                    <a:pt x="9310408" y="11836"/>
                  </a:lnTo>
                  <a:close/>
                </a:path>
                <a:path w="17606010" h="1713229">
                  <a:moveTo>
                    <a:pt x="17605566" y="1686077"/>
                  </a:moveTo>
                  <a:lnTo>
                    <a:pt x="15919526" y="0"/>
                  </a:lnTo>
                  <a:lnTo>
                    <a:pt x="15919514" y="1693519"/>
                  </a:lnTo>
                  <a:lnTo>
                    <a:pt x="17605566" y="1693519"/>
                  </a:lnTo>
                  <a:lnTo>
                    <a:pt x="17605566" y="1686077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4828327" y="8586174"/>
              <a:ext cx="1761489" cy="1701164"/>
            </a:xfrm>
            <a:custGeom>
              <a:avLst/>
              <a:gdLst/>
              <a:ahLst/>
              <a:cxnLst/>
              <a:rect l="l" t="t" r="r" b="b"/>
              <a:pathLst>
                <a:path w="1761490" h="1701165">
                  <a:moveTo>
                    <a:pt x="0" y="1700825"/>
                  </a:moveTo>
                  <a:lnTo>
                    <a:pt x="1760945" y="1700825"/>
                  </a:lnTo>
                  <a:lnTo>
                    <a:pt x="1759516" y="1665570"/>
                  </a:lnTo>
                  <a:lnTo>
                    <a:pt x="1756282" y="1617728"/>
                  </a:lnTo>
                  <a:lnTo>
                    <a:pt x="1751782" y="1570243"/>
                  </a:lnTo>
                  <a:lnTo>
                    <a:pt x="1746036" y="1523132"/>
                  </a:lnTo>
                  <a:lnTo>
                    <a:pt x="1739058" y="1476412"/>
                  </a:lnTo>
                  <a:lnTo>
                    <a:pt x="1730865" y="1430101"/>
                  </a:lnTo>
                  <a:lnTo>
                    <a:pt x="1721476" y="1384214"/>
                  </a:lnTo>
                  <a:lnTo>
                    <a:pt x="1710906" y="1338768"/>
                  </a:lnTo>
                  <a:lnTo>
                    <a:pt x="1699172" y="1293781"/>
                  </a:lnTo>
                  <a:lnTo>
                    <a:pt x="1686291" y="1249269"/>
                  </a:lnTo>
                  <a:lnTo>
                    <a:pt x="1672280" y="1205249"/>
                  </a:lnTo>
                  <a:lnTo>
                    <a:pt x="1657155" y="1161737"/>
                  </a:lnTo>
                  <a:lnTo>
                    <a:pt x="1640934" y="1118752"/>
                  </a:lnTo>
                  <a:lnTo>
                    <a:pt x="1623633" y="1076308"/>
                  </a:lnTo>
                  <a:lnTo>
                    <a:pt x="1605269" y="1034423"/>
                  </a:lnTo>
                  <a:lnTo>
                    <a:pt x="1585859" y="993115"/>
                  </a:lnTo>
                  <a:lnTo>
                    <a:pt x="1565419" y="952399"/>
                  </a:lnTo>
                  <a:lnTo>
                    <a:pt x="1543967" y="912292"/>
                  </a:lnTo>
                  <a:lnTo>
                    <a:pt x="1521519" y="872812"/>
                  </a:lnTo>
                  <a:lnTo>
                    <a:pt x="1498092" y="833975"/>
                  </a:lnTo>
                  <a:lnTo>
                    <a:pt x="1473703" y="795798"/>
                  </a:lnTo>
                  <a:lnTo>
                    <a:pt x="1448368" y="758298"/>
                  </a:lnTo>
                  <a:lnTo>
                    <a:pt x="1422104" y="721491"/>
                  </a:lnTo>
                  <a:lnTo>
                    <a:pt x="1394929" y="685394"/>
                  </a:lnTo>
                  <a:lnTo>
                    <a:pt x="1366859" y="650024"/>
                  </a:lnTo>
                  <a:lnTo>
                    <a:pt x="1337910" y="615398"/>
                  </a:lnTo>
                  <a:lnTo>
                    <a:pt x="1308100" y="581533"/>
                  </a:lnTo>
                  <a:lnTo>
                    <a:pt x="1277446" y="548445"/>
                  </a:lnTo>
                  <a:lnTo>
                    <a:pt x="1245963" y="516152"/>
                  </a:lnTo>
                  <a:lnTo>
                    <a:pt x="1213670" y="484670"/>
                  </a:lnTo>
                  <a:lnTo>
                    <a:pt x="1180582" y="454015"/>
                  </a:lnTo>
                  <a:lnTo>
                    <a:pt x="1146717" y="424205"/>
                  </a:lnTo>
                  <a:lnTo>
                    <a:pt x="1112091" y="395257"/>
                  </a:lnTo>
                  <a:lnTo>
                    <a:pt x="1076721" y="367187"/>
                  </a:lnTo>
                  <a:lnTo>
                    <a:pt x="1040624" y="340012"/>
                  </a:lnTo>
                  <a:lnTo>
                    <a:pt x="1003817" y="313749"/>
                  </a:lnTo>
                  <a:lnTo>
                    <a:pt x="966316" y="288414"/>
                  </a:lnTo>
                  <a:lnTo>
                    <a:pt x="928139" y="264025"/>
                  </a:lnTo>
                  <a:lnTo>
                    <a:pt x="889302" y="240598"/>
                  </a:lnTo>
                  <a:lnTo>
                    <a:pt x="849822" y="218150"/>
                  </a:lnTo>
                  <a:lnTo>
                    <a:pt x="809715" y="196698"/>
                  </a:lnTo>
                  <a:lnTo>
                    <a:pt x="768999" y="176258"/>
                  </a:lnTo>
                  <a:lnTo>
                    <a:pt x="727690" y="156849"/>
                  </a:lnTo>
                  <a:lnTo>
                    <a:pt x="685806" y="138485"/>
                  </a:lnTo>
                  <a:lnTo>
                    <a:pt x="643362" y="121184"/>
                  </a:lnTo>
                  <a:lnTo>
                    <a:pt x="600376" y="104963"/>
                  </a:lnTo>
                  <a:lnTo>
                    <a:pt x="556864" y="89839"/>
                  </a:lnTo>
                  <a:lnTo>
                    <a:pt x="512844" y="75828"/>
                  </a:lnTo>
                  <a:lnTo>
                    <a:pt x="468332" y="62947"/>
                  </a:lnTo>
                  <a:lnTo>
                    <a:pt x="423345" y="51213"/>
                  </a:lnTo>
                  <a:lnTo>
                    <a:pt x="377899" y="40644"/>
                  </a:lnTo>
                  <a:lnTo>
                    <a:pt x="332012" y="31254"/>
                  </a:lnTo>
                  <a:lnTo>
                    <a:pt x="285700" y="23063"/>
                  </a:lnTo>
                  <a:lnTo>
                    <a:pt x="238980" y="16085"/>
                  </a:lnTo>
                  <a:lnTo>
                    <a:pt x="191870" y="10338"/>
                  </a:lnTo>
                  <a:lnTo>
                    <a:pt x="144384" y="5839"/>
                  </a:lnTo>
                  <a:lnTo>
                    <a:pt x="96542" y="2605"/>
                  </a:lnTo>
                  <a:lnTo>
                    <a:pt x="48358" y="652"/>
                  </a:lnTo>
                  <a:lnTo>
                    <a:pt x="0" y="0"/>
                  </a:lnTo>
                  <a:lnTo>
                    <a:pt x="0" y="1700825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346160" y="8587828"/>
              <a:ext cx="12478385" cy="1699260"/>
            </a:xfrm>
            <a:custGeom>
              <a:avLst/>
              <a:gdLst/>
              <a:ahLst/>
              <a:cxnLst/>
              <a:rect l="l" t="t" r="r" b="b"/>
              <a:pathLst>
                <a:path w="12478385" h="1699259">
                  <a:moveTo>
                    <a:pt x="1657350" y="15367"/>
                  </a:moveTo>
                  <a:lnTo>
                    <a:pt x="0" y="15367"/>
                  </a:lnTo>
                  <a:lnTo>
                    <a:pt x="0" y="1682242"/>
                  </a:lnTo>
                  <a:lnTo>
                    <a:pt x="1657350" y="1682242"/>
                  </a:lnTo>
                  <a:lnTo>
                    <a:pt x="1657350" y="15367"/>
                  </a:lnTo>
                  <a:close/>
                </a:path>
                <a:path w="12478385" h="1699259">
                  <a:moveTo>
                    <a:pt x="9342260" y="9525"/>
                  </a:moveTo>
                  <a:lnTo>
                    <a:pt x="7646810" y="9525"/>
                  </a:lnTo>
                  <a:lnTo>
                    <a:pt x="9336443" y="1699171"/>
                  </a:lnTo>
                  <a:lnTo>
                    <a:pt x="9342260" y="1699171"/>
                  </a:lnTo>
                  <a:lnTo>
                    <a:pt x="9342260" y="9525"/>
                  </a:lnTo>
                  <a:close/>
                </a:path>
                <a:path w="12478385" h="1699259">
                  <a:moveTo>
                    <a:pt x="11106442" y="850900"/>
                  </a:moveTo>
                  <a:lnTo>
                    <a:pt x="11105540" y="825500"/>
                  </a:lnTo>
                  <a:lnTo>
                    <a:pt x="11104944" y="825500"/>
                  </a:lnTo>
                  <a:lnTo>
                    <a:pt x="11104207" y="812800"/>
                  </a:lnTo>
                  <a:lnTo>
                    <a:pt x="11103343" y="800100"/>
                  </a:lnTo>
                  <a:lnTo>
                    <a:pt x="11102353" y="787400"/>
                  </a:lnTo>
                  <a:lnTo>
                    <a:pt x="11101222" y="774700"/>
                  </a:lnTo>
                  <a:lnTo>
                    <a:pt x="11099965" y="762000"/>
                  </a:lnTo>
                  <a:lnTo>
                    <a:pt x="11098581" y="762000"/>
                  </a:lnTo>
                  <a:lnTo>
                    <a:pt x="11097057" y="749300"/>
                  </a:lnTo>
                  <a:lnTo>
                    <a:pt x="11095406" y="736600"/>
                  </a:lnTo>
                  <a:lnTo>
                    <a:pt x="11093628" y="723900"/>
                  </a:lnTo>
                  <a:lnTo>
                    <a:pt x="11091710" y="711200"/>
                  </a:lnTo>
                  <a:lnTo>
                    <a:pt x="11089665" y="698500"/>
                  </a:lnTo>
                  <a:lnTo>
                    <a:pt x="11087494" y="698500"/>
                  </a:lnTo>
                  <a:lnTo>
                    <a:pt x="11085182" y="685800"/>
                  </a:lnTo>
                  <a:lnTo>
                    <a:pt x="11082757" y="673100"/>
                  </a:lnTo>
                  <a:lnTo>
                    <a:pt x="11080191" y="660400"/>
                  </a:lnTo>
                  <a:lnTo>
                    <a:pt x="11077499" y="647700"/>
                  </a:lnTo>
                  <a:lnTo>
                    <a:pt x="11074679" y="635000"/>
                  </a:lnTo>
                  <a:lnTo>
                    <a:pt x="11071733" y="635000"/>
                  </a:lnTo>
                  <a:lnTo>
                    <a:pt x="11068660" y="622300"/>
                  </a:lnTo>
                  <a:lnTo>
                    <a:pt x="11065447" y="609600"/>
                  </a:lnTo>
                  <a:lnTo>
                    <a:pt x="11062119" y="596900"/>
                  </a:lnTo>
                  <a:lnTo>
                    <a:pt x="11058665" y="584200"/>
                  </a:lnTo>
                  <a:lnTo>
                    <a:pt x="11055083" y="584200"/>
                  </a:lnTo>
                  <a:lnTo>
                    <a:pt x="11051388" y="571500"/>
                  </a:lnTo>
                  <a:lnTo>
                    <a:pt x="11047552" y="558800"/>
                  </a:lnTo>
                  <a:lnTo>
                    <a:pt x="11043603" y="546100"/>
                  </a:lnTo>
                  <a:lnTo>
                    <a:pt x="11039526" y="533400"/>
                  </a:lnTo>
                  <a:lnTo>
                    <a:pt x="11035322" y="533400"/>
                  </a:lnTo>
                  <a:lnTo>
                    <a:pt x="11031004" y="520700"/>
                  </a:lnTo>
                  <a:lnTo>
                    <a:pt x="11026559" y="508000"/>
                  </a:lnTo>
                  <a:lnTo>
                    <a:pt x="11022000" y="495300"/>
                  </a:lnTo>
                  <a:lnTo>
                    <a:pt x="11017314" y="482600"/>
                  </a:lnTo>
                  <a:lnTo>
                    <a:pt x="11012513" y="482600"/>
                  </a:lnTo>
                  <a:lnTo>
                    <a:pt x="11007585" y="469900"/>
                  </a:lnTo>
                  <a:lnTo>
                    <a:pt x="11002556" y="457200"/>
                  </a:lnTo>
                  <a:lnTo>
                    <a:pt x="10997400" y="444500"/>
                  </a:lnTo>
                  <a:lnTo>
                    <a:pt x="10992129" y="444500"/>
                  </a:lnTo>
                  <a:lnTo>
                    <a:pt x="10986732" y="431800"/>
                  </a:lnTo>
                  <a:lnTo>
                    <a:pt x="10981233" y="419100"/>
                  </a:lnTo>
                  <a:lnTo>
                    <a:pt x="10975619" y="406400"/>
                  </a:lnTo>
                  <a:lnTo>
                    <a:pt x="10969892" y="406400"/>
                  </a:lnTo>
                  <a:lnTo>
                    <a:pt x="10964050" y="393700"/>
                  </a:lnTo>
                  <a:lnTo>
                    <a:pt x="10958093" y="381000"/>
                  </a:lnTo>
                  <a:lnTo>
                    <a:pt x="10952036" y="381000"/>
                  </a:lnTo>
                  <a:lnTo>
                    <a:pt x="10945863" y="368300"/>
                  </a:lnTo>
                  <a:lnTo>
                    <a:pt x="10939577" y="355600"/>
                  </a:lnTo>
                  <a:lnTo>
                    <a:pt x="10933189" y="355600"/>
                  </a:lnTo>
                  <a:lnTo>
                    <a:pt x="10926699" y="342900"/>
                  </a:lnTo>
                  <a:lnTo>
                    <a:pt x="10920095" y="330200"/>
                  </a:lnTo>
                  <a:lnTo>
                    <a:pt x="10913402" y="330200"/>
                  </a:lnTo>
                  <a:lnTo>
                    <a:pt x="10906582" y="317500"/>
                  </a:lnTo>
                  <a:lnTo>
                    <a:pt x="10899673" y="304800"/>
                  </a:lnTo>
                  <a:lnTo>
                    <a:pt x="10892663" y="304800"/>
                  </a:lnTo>
                  <a:lnTo>
                    <a:pt x="10885551" y="292100"/>
                  </a:lnTo>
                  <a:lnTo>
                    <a:pt x="10878337" y="279400"/>
                  </a:lnTo>
                  <a:lnTo>
                    <a:pt x="10871022" y="279400"/>
                  </a:lnTo>
                  <a:lnTo>
                    <a:pt x="10863618" y="266700"/>
                  </a:lnTo>
                  <a:lnTo>
                    <a:pt x="10856112" y="254000"/>
                  </a:lnTo>
                  <a:lnTo>
                    <a:pt x="10848518" y="254000"/>
                  </a:lnTo>
                  <a:lnTo>
                    <a:pt x="10840822" y="241300"/>
                  </a:lnTo>
                  <a:lnTo>
                    <a:pt x="10833037" y="241300"/>
                  </a:lnTo>
                  <a:lnTo>
                    <a:pt x="10825163" y="228600"/>
                  </a:lnTo>
                  <a:lnTo>
                    <a:pt x="10817200" y="215900"/>
                  </a:lnTo>
                  <a:lnTo>
                    <a:pt x="10809135" y="215900"/>
                  </a:lnTo>
                  <a:lnTo>
                    <a:pt x="10800994" y="203200"/>
                  </a:lnTo>
                  <a:lnTo>
                    <a:pt x="10792765" y="203200"/>
                  </a:lnTo>
                  <a:lnTo>
                    <a:pt x="10784446" y="190500"/>
                  </a:lnTo>
                  <a:lnTo>
                    <a:pt x="10776039" y="190500"/>
                  </a:lnTo>
                  <a:lnTo>
                    <a:pt x="10767568" y="177800"/>
                  </a:lnTo>
                  <a:lnTo>
                    <a:pt x="10758996" y="177800"/>
                  </a:lnTo>
                  <a:lnTo>
                    <a:pt x="10750347" y="165100"/>
                  </a:lnTo>
                  <a:lnTo>
                    <a:pt x="10741622" y="165100"/>
                  </a:lnTo>
                  <a:lnTo>
                    <a:pt x="10732821" y="152400"/>
                  </a:lnTo>
                  <a:lnTo>
                    <a:pt x="10723944" y="152400"/>
                  </a:lnTo>
                  <a:lnTo>
                    <a:pt x="10714990" y="139700"/>
                  </a:lnTo>
                  <a:lnTo>
                    <a:pt x="10705960" y="139700"/>
                  </a:lnTo>
                  <a:lnTo>
                    <a:pt x="10696867" y="127000"/>
                  </a:lnTo>
                  <a:lnTo>
                    <a:pt x="10687698" y="127000"/>
                  </a:lnTo>
                  <a:lnTo>
                    <a:pt x="10678452" y="114300"/>
                  </a:lnTo>
                  <a:lnTo>
                    <a:pt x="10659770" y="114300"/>
                  </a:lnTo>
                  <a:lnTo>
                    <a:pt x="10650334" y="101600"/>
                  </a:lnTo>
                  <a:lnTo>
                    <a:pt x="10640822" y="101600"/>
                  </a:lnTo>
                  <a:lnTo>
                    <a:pt x="10631259" y="88900"/>
                  </a:lnTo>
                  <a:lnTo>
                    <a:pt x="10611942" y="88900"/>
                  </a:lnTo>
                  <a:lnTo>
                    <a:pt x="10602189" y="76200"/>
                  </a:lnTo>
                  <a:lnTo>
                    <a:pt x="10592384" y="76200"/>
                  </a:lnTo>
                  <a:lnTo>
                    <a:pt x="10582529" y="63500"/>
                  </a:lnTo>
                  <a:lnTo>
                    <a:pt x="10562654" y="63500"/>
                  </a:lnTo>
                  <a:lnTo>
                    <a:pt x="10552633" y="50800"/>
                  </a:lnTo>
                  <a:lnTo>
                    <a:pt x="10522306" y="50800"/>
                  </a:lnTo>
                  <a:lnTo>
                    <a:pt x="10512107" y="38100"/>
                  </a:lnTo>
                  <a:lnTo>
                    <a:pt x="10491572" y="38100"/>
                  </a:lnTo>
                  <a:lnTo>
                    <a:pt x="10481234" y="25400"/>
                  </a:lnTo>
                  <a:lnTo>
                    <a:pt x="10439552" y="25400"/>
                  </a:lnTo>
                  <a:lnTo>
                    <a:pt x="10429049" y="12700"/>
                  </a:lnTo>
                  <a:lnTo>
                    <a:pt x="10376103" y="12700"/>
                  </a:lnTo>
                  <a:lnTo>
                    <a:pt x="10365435" y="0"/>
                  </a:lnTo>
                  <a:lnTo>
                    <a:pt x="10085476" y="0"/>
                  </a:lnTo>
                  <a:lnTo>
                    <a:pt x="10074821" y="12700"/>
                  </a:lnTo>
                  <a:lnTo>
                    <a:pt x="10021862" y="12700"/>
                  </a:lnTo>
                  <a:lnTo>
                    <a:pt x="10011359" y="25400"/>
                  </a:lnTo>
                  <a:lnTo>
                    <a:pt x="9969678" y="25400"/>
                  </a:lnTo>
                  <a:lnTo>
                    <a:pt x="9959353" y="38100"/>
                  </a:lnTo>
                  <a:lnTo>
                    <a:pt x="9938817" y="38100"/>
                  </a:lnTo>
                  <a:lnTo>
                    <a:pt x="9928619" y="50800"/>
                  </a:lnTo>
                  <a:lnTo>
                    <a:pt x="9898278" y="50800"/>
                  </a:lnTo>
                  <a:lnTo>
                    <a:pt x="9888258" y="63500"/>
                  </a:lnTo>
                  <a:lnTo>
                    <a:pt x="9868383" y="63500"/>
                  </a:lnTo>
                  <a:lnTo>
                    <a:pt x="9858527" y="76200"/>
                  </a:lnTo>
                  <a:lnTo>
                    <a:pt x="9848723" y="76200"/>
                  </a:lnTo>
                  <a:lnTo>
                    <a:pt x="9838982" y="88900"/>
                  </a:lnTo>
                  <a:lnTo>
                    <a:pt x="9819665" y="88900"/>
                  </a:lnTo>
                  <a:lnTo>
                    <a:pt x="9810090" y="101600"/>
                  </a:lnTo>
                  <a:lnTo>
                    <a:pt x="9800590" y="101600"/>
                  </a:lnTo>
                  <a:lnTo>
                    <a:pt x="9791154" y="114300"/>
                  </a:lnTo>
                  <a:lnTo>
                    <a:pt x="9772459" y="114300"/>
                  </a:lnTo>
                  <a:lnTo>
                    <a:pt x="9763227" y="127000"/>
                  </a:lnTo>
                  <a:lnTo>
                    <a:pt x="9754057" y="127000"/>
                  </a:lnTo>
                  <a:lnTo>
                    <a:pt x="9744951" y="139700"/>
                  </a:lnTo>
                  <a:lnTo>
                    <a:pt x="9735922" y="139700"/>
                  </a:lnTo>
                  <a:lnTo>
                    <a:pt x="9726968" y="152400"/>
                  </a:lnTo>
                  <a:lnTo>
                    <a:pt x="9718091" y="152400"/>
                  </a:lnTo>
                  <a:lnTo>
                    <a:pt x="9709290" y="165100"/>
                  </a:lnTo>
                  <a:lnTo>
                    <a:pt x="9700565" y="165100"/>
                  </a:lnTo>
                  <a:lnTo>
                    <a:pt x="9691916" y="177800"/>
                  </a:lnTo>
                  <a:lnTo>
                    <a:pt x="9683356" y="177800"/>
                  </a:lnTo>
                  <a:lnTo>
                    <a:pt x="9674873" y="190500"/>
                  </a:lnTo>
                  <a:lnTo>
                    <a:pt x="9666478" y="190500"/>
                  </a:lnTo>
                  <a:lnTo>
                    <a:pt x="9658159" y="203200"/>
                  </a:lnTo>
                  <a:lnTo>
                    <a:pt x="9649930" y="203200"/>
                  </a:lnTo>
                  <a:lnTo>
                    <a:pt x="9641776" y="215900"/>
                  </a:lnTo>
                  <a:lnTo>
                    <a:pt x="9633725" y="215900"/>
                  </a:lnTo>
                  <a:lnTo>
                    <a:pt x="9625762" y="228600"/>
                  </a:lnTo>
                  <a:lnTo>
                    <a:pt x="9617875" y="241300"/>
                  </a:lnTo>
                  <a:lnTo>
                    <a:pt x="9610090" y="241300"/>
                  </a:lnTo>
                  <a:lnTo>
                    <a:pt x="9602406" y="254000"/>
                  </a:lnTo>
                  <a:lnTo>
                    <a:pt x="9594799" y="254000"/>
                  </a:lnTo>
                  <a:lnTo>
                    <a:pt x="9587293" y="266700"/>
                  </a:lnTo>
                  <a:lnTo>
                    <a:pt x="9579889" y="279400"/>
                  </a:lnTo>
                  <a:lnTo>
                    <a:pt x="9572574" y="279400"/>
                  </a:lnTo>
                  <a:lnTo>
                    <a:pt x="9565361" y="292100"/>
                  </a:lnTo>
                  <a:lnTo>
                    <a:pt x="9558249" y="304800"/>
                  </a:lnTo>
                  <a:lnTo>
                    <a:pt x="9551238" y="304800"/>
                  </a:lnTo>
                  <a:lnTo>
                    <a:pt x="9544329" y="317500"/>
                  </a:lnTo>
                  <a:lnTo>
                    <a:pt x="9537522" y="330200"/>
                  </a:lnTo>
                  <a:lnTo>
                    <a:pt x="9530817" y="330200"/>
                  </a:lnTo>
                  <a:lnTo>
                    <a:pt x="9524213" y="342900"/>
                  </a:lnTo>
                  <a:lnTo>
                    <a:pt x="9517723" y="355600"/>
                  </a:lnTo>
                  <a:lnTo>
                    <a:pt x="9511335" y="355600"/>
                  </a:lnTo>
                  <a:lnTo>
                    <a:pt x="9505061" y="368300"/>
                  </a:lnTo>
                  <a:lnTo>
                    <a:pt x="9498889" y="381000"/>
                  </a:lnTo>
                  <a:lnTo>
                    <a:pt x="9492818" y="381000"/>
                  </a:lnTo>
                  <a:lnTo>
                    <a:pt x="9486862" y="393700"/>
                  </a:lnTo>
                  <a:lnTo>
                    <a:pt x="9481033" y="406400"/>
                  </a:lnTo>
                  <a:lnTo>
                    <a:pt x="9475305" y="406400"/>
                  </a:lnTo>
                  <a:lnTo>
                    <a:pt x="9469679" y="419100"/>
                  </a:lnTo>
                  <a:lnTo>
                    <a:pt x="9464180" y="431800"/>
                  </a:lnTo>
                  <a:lnTo>
                    <a:pt x="9458795" y="444500"/>
                  </a:lnTo>
                  <a:lnTo>
                    <a:pt x="9453524" y="444500"/>
                  </a:lnTo>
                  <a:lnTo>
                    <a:pt x="9448368" y="457200"/>
                  </a:lnTo>
                  <a:lnTo>
                    <a:pt x="9443326" y="469900"/>
                  </a:lnTo>
                  <a:lnTo>
                    <a:pt x="9438411" y="482600"/>
                  </a:lnTo>
                  <a:lnTo>
                    <a:pt x="9433598" y="482600"/>
                  </a:lnTo>
                  <a:lnTo>
                    <a:pt x="9428924" y="495300"/>
                  </a:lnTo>
                  <a:lnTo>
                    <a:pt x="9424352" y="508000"/>
                  </a:lnTo>
                  <a:lnTo>
                    <a:pt x="9419920" y="520700"/>
                  </a:lnTo>
                  <a:lnTo>
                    <a:pt x="9415589" y="533400"/>
                  </a:lnTo>
                  <a:lnTo>
                    <a:pt x="9411398" y="533400"/>
                  </a:lnTo>
                  <a:lnTo>
                    <a:pt x="9407322" y="546100"/>
                  </a:lnTo>
                  <a:lnTo>
                    <a:pt x="9403359" y="558800"/>
                  </a:lnTo>
                  <a:lnTo>
                    <a:pt x="9399537" y="571500"/>
                  </a:lnTo>
                  <a:lnTo>
                    <a:pt x="9395828" y="584200"/>
                  </a:lnTo>
                  <a:lnTo>
                    <a:pt x="9392247" y="584200"/>
                  </a:lnTo>
                  <a:lnTo>
                    <a:pt x="9388792" y="596900"/>
                  </a:lnTo>
                  <a:lnTo>
                    <a:pt x="9385465" y="609600"/>
                  </a:lnTo>
                  <a:lnTo>
                    <a:pt x="9382265" y="622300"/>
                  </a:lnTo>
                  <a:lnTo>
                    <a:pt x="9379191" y="635000"/>
                  </a:lnTo>
                  <a:lnTo>
                    <a:pt x="9376245" y="635000"/>
                  </a:lnTo>
                  <a:lnTo>
                    <a:pt x="9368168" y="673100"/>
                  </a:lnTo>
                  <a:lnTo>
                    <a:pt x="9363431" y="698500"/>
                  </a:lnTo>
                  <a:lnTo>
                    <a:pt x="9361259" y="698500"/>
                  </a:lnTo>
                  <a:lnTo>
                    <a:pt x="9355506" y="736600"/>
                  </a:lnTo>
                  <a:lnTo>
                    <a:pt x="9352343" y="762000"/>
                  </a:lnTo>
                  <a:lnTo>
                    <a:pt x="9350946" y="762000"/>
                  </a:lnTo>
                  <a:lnTo>
                    <a:pt x="9347568" y="800100"/>
                  </a:lnTo>
                  <a:lnTo>
                    <a:pt x="9345981" y="825500"/>
                  </a:lnTo>
                  <a:lnTo>
                    <a:pt x="9345384" y="825500"/>
                  </a:lnTo>
                  <a:lnTo>
                    <a:pt x="9344914" y="838200"/>
                  </a:lnTo>
                  <a:lnTo>
                    <a:pt x="9344584" y="850900"/>
                  </a:lnTo>
                  <a:lnTo>
                    <a:pt x="9344317" y="863600"/>
                  </a:lnTo>
                  <a:lnTo>
                    <a:pt x="9344317" y="889000"/>
                  </a:lnTo>
                  <a:lnTo>
                    <a:pt x="9344584" y="901700"/>
                  </a:lnTo>
                  <a:lnTo>
                    <a:pt x="9344914" y="901700"/>
                  </a:lnTo>
                  <a:lnTo>
                    <a:pt x="9345384" y="914400"/>
                  </a:lnTo>
                  <a:lnTo>
                    <a:pt x="9347568" y="952500"/>
                  </a:lnTo>
                  <a:lnTo>
                    <a:pt x="9349689" y="977900"/>
                  </a:lnTo>
                  <a:lnTo>
                    <a:pt x="9350946" y="977900"/>
                  </a:lnTo>
                  <a:lnTo>
                    <a:pt x="9352343" y="990600"/>
                  </a:lnTo>
                  <a:lnTo>
                    <a:pt x="9353855" y="1003300"/>
                  </a:lnTo>
                  <a:lnTo>
                    <a:pt x="9355506" y="1016000"/>
                  </a:lnTo>
                  <a:lnTo>
                    <a:pt x="9357296" y="1028700"/>
                  </a:lnTo>
                  <a:lnTo>
                    <a:pt x="9359214" y="1041400"/>
                  </a:lnTo>
                  <a:lnTo>
                    <a:pt x="9361259" y="1041400"/>
                  </a:lnTo>
                  <a:lnTo>
                    <a:pt x="9363431" y="1054100"/>
                  </a:lnTo>
                  <a:lnTo>
                    <a:pt x="9365729" y="1066800"/>
                  </a:lnTo>
                  <a:lnTo>
                    <a:pt x="9368168" y="1079500"/>
                  </a:lnTo>
                  <a:lnTo>
                    <a:pt x="9370733" y="1092200"/>
                  </a:lnTo>
                  <a:lnTo>
                    <a:pt x="9373425" y="1104900"/>
                  </a:lnTo>
                  <a:lnTo>
                    <a:pt x="9376245" y="1104900"/>
                  </a:lnTo>
                  <a:lnTo>
                    <a:pt x="9379191" y="1117600"/>
                  </a:lnTo>
                  <a:lnTo>
                    <a:pt x="9382265" y="1130300"/>
                  </a:lnTo>
                  <a:lnTo>
                    <a:pt x="9385465" y="1143000"/>
                  </a:lnTo>
                  <a:lnTo>
                    <a:pt x="9388792" y="1155700"/>
                  </a:lnTo>
                  <a:lnTo>
                    <a:pt x="9392247" y="1155700"/>
                  </a:lnTo>
                  <a:lnTo>
                    <a:pt x="9395828" y="1168400"/>
                  </a:lnTo>
                  <a:lnTo>
                    <a:pt x="9399537" y="1181100"/>
                  </a:lnTo>
                  <a:lnTo>
                    <a:pt x="9403359" y="1193800"/>
                  </a:lnTo>
                  <a:lnTo>
                    <a:pt x="9407322" y="1206500"/>
                  </a:lnTo>
                  <a:lnTo>
                    <a:pt x="9411398" y="1206500"/>
                  </a:lnTo>
                  <a:lnTo>
                    <a:pt x="9415589" y="1219200"/>
                  </a:lnTo>
                  <a:lnTo>
                    <a:pt x="9419920" y="1231900"/>
                  </a:lnTo>
                  <a:lnTo>
                    <a:pt x="9424352" y="1244600"/>
                  </a:lnTo>
                  <a:lnTo>
                    <a:pt x="9428924" y="1257300"/>
                  </a:lnTo>
                  <a:lnTo>
                    <a:pt x="9433598" y="1257300"/>
                  </a:lnTo>
                  <a:lnTo>
                    <a:pt x="9438411" y="1270000"/>
                  </a:lnTo>
                  <a:lnTo>
                    <a:pt x="9443326" y="1282700"/>
                  </a:lnTo>
                  <a:lnTo>
                    <a:pt x="9448368" y="1295400"/>
                  </a:lnTo>
                  <a:lnTo>
                    <a:pt x="9453524" y="1295400"/>
                  </a:lnTo>
                  <a:lnTo>
                    <a:pt x="9458795" y="1308100"/>
                  </a:lnTo>
                  <a:lnTo>
                    <a:pt x="9464180" y="1320800"/>
                  </a:lnTo>
                  <a:lnTo>
                    <a:pt x="9469679" y="1333500"/>
                  </a:lnTo>
                  <a:lnTo>
                    <a:pt x="9475305" y="1333500"/>
                  </a:lnTo>
                  <a:lnTo>
                    <a:pt x="9481033" y="1346200"/>
                  </a:lnTo>
                  <a:lnTo>
                    <a:pt x="9486862" y="1358900"/>
                  </a:lnTo>
                  <a:lnTo>
                    <a:pt x="9492818" y="1358900"/>
                  </a:lnTo>
                  <a:lnTo>
                    <a:pt x="9498889" y="1371600"/>
                  </a:lnTo>
                  <a:lnTo>
                    <a:pt x="9505061" y="1384300"/>
                  </a:lnTo>
                  <a:lnTo>
                    <a:pt x="9511335" y="1397000"/>
                  </a:lnTo>
                  <a:lnTo>
                    <a:pt x="9517723" y="1397000"/>
                  </a:lnTo>
                  <a:lnTo>
                    <a:pt x="9524213" y="1409700"/>
                  </a:lnTo>
                  <a:lnTo>
                    <a:pt x="9530817" y="1422400"/>
                  </a:lnTo>
                  <a:lnTo>
                    <a:pt x="9537522" y="1422400"/>
                  </a:lnTo>
                  <a:lnTo>
                    <a:pt x="9544329" y="1435100"/>
                  </a:lnTo>
                  <a:lnTo>
                    <a:pt x="9551238" y="1447800"/>
                  </a:lnTo>
                  <a:lnTo>
                    <a:pt x="9558249" y="1447800"/>
                  </a:lnTo>
                  <a:lnTo>
                    <a:pt x="9565361" y="1460500"/>
                  </a:lnTo>
                  <a:lnTo>
                    <a:pt x="9572574" y="1460500"/>
                  </a:lnTo>
                  <a:lnTo>
                    <a:pt x="9579889" y="1473200"/>
                  </a:lnTo>
                  <a:lnTo>
                    <a:pt x="9587293" y="1485900"/>
                  </a:lnTo>
                  <a:lnTo>
                    <a:pt x="9594799" y="1485900"/>
                  </a:lnTo>
                  <a:lnTo>
                    <a:pt x="9602406" y="1498600"/>
                  </a:lnTo>
                  <a:lnTo>
                    <a:pt x="9610090" y="1511300"/>
                  </a:lnTo>
                  <a:lnTo>
                    <a:pt x="9617875" y="1511300"/>
                  </a:lnTo>
                  <a:lnTo>
                    <a:pt x="9625762" y="1524000"/>
                  </a:lnTo>
                  <a:lnTo>
                    <a:pt x="9633725" y="1524000"/>
                  </a:lnTo>
                  <a:lnTo>
                    <a:pt x="9641776" y="1536700"/>
                  </a:lnTo>
                  <a:lnTo>
                    <a:pt x="9649930" y="1536700"/>
                  </a:lnTo>
                  <a:lnTo>
                    <a:pt x="9658159" y="1549400"/>
                  </a:lnTo>
                  <a:lnTo>
                    <a:pt x="9666478" y="1562100"/>
                  </a:lnTo>
                  <a:lnTo>
                    <a:pt x="9674873" y="1562100"/>
                  </a:lnTo>
                  <a:lnTo>
                    <a:pt x="9683356" y="1574800"/>
                  </a:lnTo>
                  <a:lnTo>
                    <a:pt x="9691916" y="1574800"/>
                  </a:lnTo>
                  <a:lnTo>
                    <a:pt x="9700565" y="1587500"/>
                  </a:lnTo>
                  <a:lnTo>
                    <a:pt x="9709290" y="1587500"/>
                  </a:lnTo>
                  <a:lnTo>
                    <a:pt x="9718091" y="1600200"/>
                  </a:lnTo>
                  <a:lnTo>
                    <a:pt x="9726968" y="1600200"/>
                  </a:lnTo>
                  <a:lnTo>
                    <a:pt x="9735922" y="1612900"/>
                  </a:lnTo>
                  <a:lnTo>
                    <a:pt x="9754057" y="1612900"/>
                  </a:lnTo>
                  <a:lnTo>
                    <a:pt x="9763227" y="1625600"/>
                  </a:lnTo>
                  <a:lnTo>
                    <a:pt x="9772459" y="1625600"/>
                  </a:lnTo>
                  <a:lnTo>
                    <a:pt x="9781769" y="1638300"/>
                  </a:lnTo>
                  <a:lnTo>
                    <a:pt x="9791154" y="1638300"/>
                  </a:lnTo>
                  <a:lnTo>
                    <a:pt x="9800590" y="1651000"/>
                  </a:lnTo>
                  <a:lnTo>
                    <a:pt x="9819665" y="1651000"/>
                  </a:lnTo>
                  <a:lnTo>
                    <a:pt x="9829292" y="1663700"/>
                  </a:lnTo>
                  <a:lnTo>
                    <a:pt x="9838982" y="1663700"/>
                  </a:lnTo>
                  <a:lnTo>
                    <a:pt x="9848723" y="1676400"/>
                  </a:lnTo>
                  <a:lnTo>
                    <a:pt x="9868383" y="1676400"/>
                  </a:lnTo>
                  <a:lnTo>
                    <a:pt x="9878301" y="1689100"/>
                  </a:lnTo>
                  <a:lnTo>
                    <a:pt x="10572623" y="1689100"/>
                  </a:lnTo>
                  <a:lnTo>
                    <a:pt x="10582529" y="1676400"/>
                  </a:lnTo>
                  <a:lnTo>
                    <a:pt x="10602189" y="1676400"/>
                  </a:lnTo>
                  <a:lnTo>
                    <a:pt x="10611942" y="1663700"/>
                  </a:lnTo>
                  <a:lnTo>
                    <a:pt x="10621632" y="1663700"/>
                  </a:lnTo>
                  <a:lnTo>
                    <a:pt x="10631259" y="1651000"/>
                  </a:lnTo>
                  <a:lnTo>
                    <a:pt x="10650334" y="1651000"/>
                  </a:lnTo>
                  <a:lnTo>
                    <a:pt x="10659770" y="1638300"/>
                  </a:lnTo>
                  <a:lnTo>
                    <a:pt x="10669143" y="1638300"/>
                  </a:lnTo>
                  <a:lnTo>
                    <a:pt x="10678452" y="1625600"/>
                  </a:lnTo>
                  <a:lnTo>
                    <a:pt x="10687698" y="1625600"/>
                  </a:lnTo>
                  <a:lnTo>
                    <a:pt x="10696867" y="1612900"/>
                  </a:lnTo>
                  <a:lnTo>
                    <a:pt x="10714990" y="1612900"/>
                  </a:lnTo>
                  <a:lnTo>
                    <a:pt x="10723944" y="1600200"/>
                  </a:lnTo>
                  <a:lnTo>
                    <a:pt x="10732821" y="1600200"/>
                  </a:lnTo>
                  <a:lnTo>
                    <a:pt x="10741622" y="1587500"/>
                  </a:lnTo>
                  <a:lnTo>
                    <a:pt x="10750347" y="1587500"/>
                  </a:lnTo>
                  <a:lnTo>
                    <a:pt x="10758996" y="1574800"/>
                  </a:lnTo>
                  <a:lnTo>
                    <a:pt x="10767568" y="1574800"/>
                  </a:lnTo>
                  <a:lnTo>
                    <a:pt x="10776039" y="1562100"/>
                  </a:lnTo>
                  <a:lnTo>
                    <a:pt x="10784446" y="1562100"/>
                  </a:lnTo>
                  <a:lnTo>
                    <a:pt x="10792765" y="1549400"/>
                  </a:lnTo>
                  <a:lnTo>
                    <a:pt x="10800994" y="1536700"/>
                  </a:lnTo>
                  <a:lnTo>
                    <a:pt x="10809135" y="1536700"/>
                  </a:lnTo>
                  <a:lnTo>
                    <a:pt x="10817200" y="1524000"/>
                  </a:lnTo>
                  <a:lnTo>
                    <a:pt x="10825163" y="1524000"/>
                  </a:lnTo>
                  <a:lnTo>
                    <a:pt x="10833037" y="1511300"/>
                  </a:lnTo>
                  <a:lnTo>
                    <a:pt x="10840822" y="1511300"/>
                  </a:lnTo>
                  <a:lnTo>
                    <a:pt x="10848518" y="1498600"/>
                  </a:lnTo>
                  <a:lnTo>
                    <a:pt x="10856112" y="1485900"/>
                  </a:lnTo>
                  <a:lnTo>
                    <a:pt x="10863618" y="1485900"/>
                  </a:lnTo>
                  <a:lnTo>
                    <a:pt x="10871022" y="1473200"/>
                  </a:lnTo>
                  <a:lnTo>
                    <a:pt x="10878337" y="1460500"/>
                  </a:lnTo>
                  <a:lnTo>
                    <a:pt x="10885551" y="1460500"/>
                  </a:lnTo>
                  <a:lnTo>
                    <a:pt x="10892663" y="1447800"/>
                  </a:lnTo>
                  <a:lnTo>
                    <a:pt x="10899673" y="1447800"/>
                  </a:lnTo>
                  <a:lnTo>
                    <a:pt x="10906582" y="1435100"/>
                  </a:lnTo>
                  <a:lnTo>
                    <a:pt x="10913402" y="1422400"/>
                  </a:lnTo>
                  <a:lnTo>
                    <a:pt x="10920095" y="1422400"/>
                  </a:lnTo>
                  <a:lnTo>
                    <a:pt x="10926699" y="1409700"/>
                  </a:lnTo>
                  <a:lnTo>
                    <a:pt x="10933189" y="1397000"/>
                  </a:lnTo>
                  <a:lnTo>
                    <a:pt x="10939577" y="1397000"/>
                  </a:lnTo>
                  <a:lnTo>
                    <a:pt x="10945863" y="1384300"/>
                  </a:lnTo>
                  <a:lnTo>
                    <a:pt x="10952036" y="1371600"/>
                  </a:lnTo>
                  <a:lnTo>
                    <a:pt x="10958093" y="1358900"/>
                  </a:lnTo>
                  <a:lnTo>
                    <a:pt x="10964050" y="1358900"/>
                  </a:lnTo>
                  <a:lnTo>
                    <a:pt x="10969892" y="1346200"/>
                  </a:lnTo>
                  <a:lnTo>
                    <a:pt x="10975619" y="1333500"/>
                  </a:lnTo>
                  <a:lnTo>
                    <a:pt x="10981233" y="1333500"/>
                  </a:lnTo>
                  <a:lnTo>
                    <a:pt x="10986732" y="1320800"/>
                  </a:lnTo>
                  <a:lnTo>
                    <a:pt x="10992129" y="1308100"/>
                  </a:lnTo>
                  <a:lnTo>
                    <a:pt x="10997400" y="1295400"/>
                  </a:lnTo>
                  <a:lnTo>
                    <a:pt x="11002556" y="1295400"/>
                  </a:lnTo>
                  <a:lnTo>
                    <a:pt x="11007585" y="1282700"/>
                  </a:lnTo>
                  <a:lnTo>
                    <a:pt x="11012513" y="1270000"/>
                  </a:lnTo>
                  <a:lnTo>
                    <a:pt x="11017314" y="1257300"/>
                  </a:lnTo>
                  <a:lnTo>
                    <a:pt x="11022000" y="1257300"/>
                  </a:lnTo>
                  <a:lnTo>
                    <a:pt x="11026559" y="1244600"/>
                  </a:lnTo>
                  <a:lnTo>
                    <a:pt x="11031004" y="1231900"/>
                  </a:lnTo>
                  <a:lnTo>
                    <a:pt x="11035322" y="1219200"/>
                  </a:lnTo>
                  <a:lnTo>
                    <a:pt x="11039526" y="1206500"/>
                  </a:lnTo>
                  <a:lnTo>
                    <a:pt x="11043603" y="1206500"/>
                  </a:lnTo>
                  <a:lnTo>
                    <a:pt x="11047552" y="1193800"/>
                  </a:lnTo>
                  <a:lnTo>
                    <a:pt x="11051388" y="1181100"/>
                  </a:lnTo>
                  <a:lnTo>
                    <a:pt x="11055083" y="1168400"/>
                  </a:lnTo>
                  <a:lnTo>
                    <a:pt x="11058665" y="1155700"/>
                  </a:lnTo>
                  <a:lnTo>
                    <a:pt x="11062119" y="1155700"/>
                  </a:lnTo>
                  <a:lnTo>
                    <a:pt x="11065447" y="1143000"/>
                  </a:lnTo>
                  <a:lnTo>
                    <a:pt x="11068660" y="1130300"/>
                  </a:lnTo>
                  <a:lnTo>
                    <a:pt x="11071733" y="1117600"/>
                  </a:lnTo>
                  <a:lnTo>
                    <a:pt x="11074679" y="1104900"/>
                  </a:lnTo>
                  <a:lnTo>
                    <a:pt x="11077499" y="1104900"/>
                  </a:lnTo>
                  <a:lnTo>
                    <a:pt x="11085182" y="1066800"/>
                  </a:lnTo>
                  <a:lnTo>
                    <a:pt x="11089665" y="1041400"/>
                  </a:lnTo>
                  <a:lnTo>
                    <a:pt x="11091710" y="1041400"/>
                  </a:lnTo>
                  <a:lnTo>
                    <a:pt x="11097057" y="1003300"/>
                  </a:lnTo>
                  <a:lnTo>
                    <a:pt x="11099965" y="977900"/>
                  </a:lnTo>
                  <a:lnTo>
                    <a:pt x="11101222" y="977900"/>
                  </a:lnTo>
                  <a:lnTo>
                    <a:pt x="11104207" y="939800"/>
                  </a:lnTo>
                  <a:lnTo>
                    <a:pt x="11105540" y="914400"/>
                  </a:lnTo>
                  <a:lnTo>
                    <a:pt x="11106442" y="901700"/>
                  </a:lnTo>
                  <a:lnTo>
                    <a:pt x="11106442" y="850900"/>
                  </a:lnTo>
                  <a:close/>
                </a:path>
                <a:path w="12478385" h="1699259">
                  <a:moveTo>
                    <a:pt x="12478233" y="891273"/>
                  </a:moveTo>
                  <a:lnTo>
                    <a:pt x="11106633" y="891273"/>
                  </a:lnTo>
                  <a:lnTo>
                    <a:pt x="11106633" y="1196073"/>
                  </a:lnTo>
                  <a:lnTo>
                    <a:pt x="12478233" y="1196073"/>
                  </a:lnTo>
                  <a:lnTo>
                    <a:pt x="12478233" y="891273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821948" y="9121157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>
                <a:alpha val="6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037156" y="8609037"/>
              <a:ext cx="1701164" cy="1678305"/>
            </a:xfrm>
            <a:custGeom>
              <a:avLst/>
              <a:gdLst/>
              <a:ahLst/>
              <a:cxnLst/>
              <a:rect l="l" t="t" r="r" b="b"/>
              <a:pathLst>
                <a:path w="1701164" h="1678304">
                  <a:moveTo>
                    <a:pt x="1046271" y="1677962"/>
                  </a:moveTo>
                  <a:lnTo>
                    <a:pt x="654543" y="1677962"/>
                  </a:lnTo>
                  <a:lnTo>
                    <a:pt x="616902" y="1668349"/>
                  </a:lnTo>
                  <a:lnTo>
                    <a:pt x="572894" y="1654498"/>
                  </a:lnTo>
                  <a:lnTo>
                    <a:pt x="529950" y="1638361"/>
                  </a:lnTo>
                  <a:lnTo>
                    <a:pt x="488144" y="1620010"/>
                  </a:lnTo>
                  <a:lnTo>
                    <a:pt x="447547" y="1599518"/>
                  </a:lnTo>
                  <a:lnTo>
                    <a:pt x="408230" y="1576955"/>
                  </a:lnTo>
                  <a:lnTo>
                    <a:pt x="370266" y="1552394"/>
                  </a:lnTo>
                  <a:lnTo>
                    <a:pt x="333726" y="1525906"/>
                  </a:lnTo>
                  <a:lnTo>
                    <a:pt x="298681" y="1497564"/>
                  </a:lnTo>
                  <a:lnTo>
                    <a:pt x="265205" y="1467438"/>
                  </a:lnTo>
                  <a:lnTo>
                    <a:pt x="233368" y="1435601"/>
                  </a:lnTo>
                  <a:lnTo>
                    <a:pt x="203242" y="1402125"/>
                  </a:lnTo>
                  <a:lnTo>
                    <a:pt x="174899" y="1367081"/>
                  </a:lnTo>
                  <a:lnTo>
                    <a:pt x="148412" y="1330541"/>
                  </a:lnTo>
                  <a:lnTo>
                    <a:pt x="123851" y="1292577"/>
                  </a:lnTo>
                  <a:lnTo>
                    <a:pt x="101288" y="1253261"/>
                  </a:lnTo>
                  <a:lnTo>
                    <a:pt x="80796" y="1212665"/>
                  </a:lnTo>
                  <a:lnTo>
                    <a:pt x="62445" y="1170859"/>
                  </a:lnTo>
                  <a:lnTo>
                    <a:pt x="46309" y="1127917"/>
                  </a:lnTo>
                  <a:lnTo>
                    <a:pt x="32458" y="1083910"/>
                  </a:lnTo>
                  <a:lnTo>
                    <a:pt x="20964" y="1038910"/>
                  </a:lnTo>
                  <a:lnTo>
                    <a:pt x="11900" y="992987"/>
                  </a:lnTo>
                  <a:lnTo>
                    <a:pt x="5336" y="946216"/>
                  </a:lnTo>
                  <a:lnTo>
                    <a:pt x="1346" y="898666"/>
                  </a:lnTo>
                  <a:lnTo>
                    <a:pt x="0" y="850410"/>
                  </a:lnTo>
                  <a:lnTo>
                    <a:pt x="1346" y="802152"/>
                  </a:lnTo>
                  <a:lnTo>
                    <a:pt x="5336" y="754601"/>
                  </a:lnTo>
                  <a:lnTo>
                    <a:pt x="11900" y="707828"/>
                  </a:lnTo>
                  <a:lnTo>
                    <a:pt x="20964" y="661904"/>
                  </a:lnTo>
                  <a:lnTo>
                    <a:pt x="32458" y="616902"/>
                  </a:lnTo>
                  <a:lnTo>
                    <a:pt x="46309" y="572894"/>
                  </a:lnTo>
                  <a:lnTo>
                    <a:pt x="62445" y="529950"/>
                  </a:lnTo>
                  <a:lnTo>
                    <a:pt x="80796" y="488144"/>
                  </a:lnTo>
                  <a:lnTo>
                    <a:pt x="101288" y="447547"/>
                  </a:lnTo>
                  <a:lnTo>
                    <a:pt x="123851" y="408230"/>
                  </a:lnTo>
                  <a:lnTo>
                    <a:pt x="148412" y="370266"/>
                  </a:lnTo>
                  <a:lnTo>
                    <a:pt x="174899" y="333726"/>
                  </a:lnTo>
                  <a:lnTo>
                    <a:pt x="203242" y="298681"/>
                  </a:lnTo>
                  <a:lnTo>
                    <a:pt x="233368" y="265205"/>
                  </a:lnTo>
                  <a:lnTo>
                    <a:pt x="265205" y="233368"/>
                  </a:lnTo>
                  <a:lnTo>
                    <a:pt x="298681" y="203242"/>
                  </a:lnTo>
                  <a:lnTo>
                    <a:pt x="333726" y="174899"/>
                  </a:lnTo>
                  <a:lnTo>
                    <a:pt x="370266" y="148412"/>
                  </a:lnTo>
                  <a:lnTo>
                    <a:pt x="408230" y="123851"/>
                  </a:lnTo>
                  <a:lnTo>
                    <a:pt x="447547" y="101288"/>
                  </a:lnTo>
                  <a:lnTo>
                    <a:pt x="488144" y="80796"/>
                  </a:lnTo>
                  <a:lnTo>
                    <a:pt x="529950" y="62445"/>
                  </a:lnTo>
                  <a:lnTo>
                    <a:pt x="572894" y="46309"/>
                  </a:lnTo>
                  <a:lnTo>
                    <a:pt x="616902" y="32458"/>
                  </a:lnTo>
                  <a:lnTo>
                    <a:pt x="661904" y="20964"/>
                  </a:lnTo>
                  <a:lnTo>
                    <a:pt x="707828" y="11900"/>
                  </a:lnTo>
                  <a:lnTo>
                    <a:pt x="754601" y="5336"/>
                  </a:lnTo>
                  <a:lnTo>
                    <a:pt x="802152" y="1346"/>
                  </a:lnTo>
                  <a:lnTo>
                    <a:pt x="850410" y="0"/>
                  </a:lnTo>
                  <a:lnTo>
                    <a:pt x="850410" y="850410"/>
                  </a:lnTo>
                  <a:lnTo>
                    <a:pt x="1700807" y="850410"/>
                  </a:lnTo>
                  <a:lnTo>
                    <a:pt x="1699461" y="898666"/>
                  </a:lnTo>
                  <a:lnTo>
                    <a:pt x="1695470" y="946216"/>
                  </a:lnTo>
                  <a:lnTo>
                    <a:pt x="1688907" y="992987"/>
                  </a:lnTo>
                  <a:lnTo>
                    <a:pt x="1679842" y="1038910"/>
                  </a:lnTo>
                  <a:lnTo>
                    <a:pt x="1668349" y="1083910"/>
                  </a:lnTo>
                  <a:lnTo>
                    <a:pt x="1654498" y="1127917"/>
                  </a:lnTo>
                  <a:lnTo>
                    <a:pt x="1638361" y="1170859"/>
                  </a:lnTo>
                  <a:lnTo>
                    <a:pt x="1620010" y="1212665"/>
                  </a:lnTo>
                  <a:lnTo>
                    <a:pt x="1599518" y="1253261"/>
                  </a:lnTo>
                  <a:lnTo>
                    <a:pt x="1576955" y="1292577"/>
                  </a:lnTo>
                  <a:lnTo>
                    <a:pt x="1552394" y="1330541"/>
                  </a:lnTo>
                  <a:lnTo>
                    <a:pt x="1525906" y="1367081"/>
                  </a:lnTo>
                  <a:lnTo>
                    <a:pt x="1497564" y="1402125"/>
                  </a:lnTo>
                  <a:lnTo>
                    <a:pt x="1467438" y="1435601"/>
                  </a:lnTo>
                  <a:lnTo>
                    <a:pt x="1435601" y="1467438"/>
                  </a:lnTo>
                  <a:lnTo>
                    <a:pt x="1402125" y="1497564"/>
                  </a:lnTo>
                  <a:lnTo>
                    <a:pt x="1367081" y="1525906"/>
                  </a:lnTo>
                  <a:lnTo>
                    <a:pt x="1330541" y="1552394"/>
                  </a:lnTo>
                  <a:lnTo>
                    <a:pt x="1292577" y="1576955"/>
                  </a:lnTo>
                  <a:lnTo>
                    <a:pt x="1253261" y="1599518"/>
                  </a:lnTo>
                  <a:lnTo>
                    <a:pt x="1212665" y="1620010"/>
                  </a:lnTo>
                  <a:lnTo>
                    <a:pt x="1170859" y="1638361"/>
                  </a:lnTo>
                  <a:lnTo>
                    <a:pt x="1127917" y="1654498"/>
                  </a:lnTo>
                  <a:lnTo>
                    <a:pt x="1083910" y="1668349"/>
                  </a:lnTo>
                  <a:lnTo>
                    <a:pt x="1046271" y="1677962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738510" y="8586167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0" y="8586167"/>
              <a:ext cx="676275" cy="742950"/>
            </a:xfrm>
            <a:custGeom>
              <a:avLst/>
              <a:gdLst/>
              <a:ahLst/>
              <a:cxnLst/>
              <a:rect l="l" t="t" r="r" b="b"/>
              <a:pathLst>
                <a:path w="676275" h="742950">
                  <a:moveTo>
                    <a:pt x="676274" y="742949"/>
                  </a:moveTo>
                  <a:lnTo>
                    <a:pt x="0" y="742949"/>
                  </a:lnTo>
                  <a:lnTo>
                    <a:pt x="0" y="0"/>
                  </a:lnTo>
                  <a:lnTo>
                    <a:pt x="676274" y="0"/>
                  </a:lnTo>
                  <a:lnTo>
                    <a:pt x="676274" y="742949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9" name="object 2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323" y="965003"/>
            <a:ext cx="4476749" cy="1181099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53567" rIns="0" bIns="0" rtlCol="0" vert="horz">
            <a:spAutoFit/>
          </a:bodyPr>
          <a:lstStyle/>
          <a:p>
            <a:pPr marL="20955" marR="5080">
              <a:lnSpc>
                <a:spcPts val="7650"/>
              </a:lnSpc>
              <a:spcBef>
                <a:spcPts val="229"/>
              </a:spcBef>
            </a:pPr>
            <a:r>
              <a:rPr dirty="0" spc="45">
                <a:latin typeface="Tahoma"/>
                <a:cs typeface="Tahoma"/>
              </a:rPr>
              <a:t>Sensibilização</a:t>
            </a:r>
            <a:r>
              <a:rPr dirty="0" spc="-155">
                <a:latin typeface="Tahoma"/>
                <a:cs typeface="Tahoma"/>
              </a:rPr>
              <a:t> </a:t>
            </a:r>
            <a:r>
              <a:rPr dirty="0" spc="204">
                <a:latin typeface="Tahoma"/>
                <a:cs typeface="Tahoma"/>
              </a:rPr>
              <a:t>e </a:t>
            </a:r>
            <a:r>
              <a:rPr dirty="0" spc="100">
                <a:latin typeface="Tahoma"/>
                <a:cs typeface="Tahoma"/>
              </a:rPr>
              <a:t>capacitação</a:t>
            </a:r>
            <a:r>
              <a:rPr dirty="0" spc="-120">
                <a:latin typeface="Tahoma"/>
                <a:cs typeface="Tahoma"/>
              </a:rPr>
              <a:t> </a:t>
            </a:r>
            <a:r>
              <a:rPr dirty="0" spc="-35">
                <a:latin typeface="Tahoma"/>
                <a:cs typeface="Tahoma"/>
              </a:rPr>
              <a:t>contínua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53175" y="2848813"/>
          <a:ext cx="16306800" cy="2281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985"/>
                <a:gridCol w="929639"/>
                <a:gridCol w="876935"/>
                <a:gridCol w="2633344"/>
                <a:gridCol w="3863339"/>
                <a:gridCol w="1697354"/>
                <a:gridCol w="1716404"/>
                <a:gridCol w="2211705"/>
              </a:tblGrid>
              <a:tr h="923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TEMA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CÓD.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SIGLA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7025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INDICADOR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5">
                          <a:latin typeface="Arial Black"/>
                          <a:cs typeface="Arial Black"/>
                        </a:rPr>
                        <a:t>DEFINIÇÃO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467359" marR="251460" indent="-208279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45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10">
                          <a:latin typeface="Arial Black"/>
                          <a:cs typeface="Arial Black"/>
                        </a:rPr>
                        <a:t>MEDIDA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329565" marR="97155" indent="-225425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FREQUÊNCIA</a:t>
                      </a:r>
                      <a:r>
                        <a:rPr dirty="0" sz="1500" spc="-7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30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9705" marR="172085" indent="-635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UNIDADE </a:t>
                      </a:r>
                      <a:r>
                        <a:rPr dirty="0" sz="1500" spc="-190">
                          <a:latin typeface="Arial Black"/>
                          <a:cs typeface="Arial Black"/>
                        </a:rPr>
                        <a:t>RESPONSÁVEL</a:t>
                      </a:r>
                      <a:r>
                        <a:rPr dirty="0" sz="1500" spc="-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55">
                          <a:latin typeface="Arial Black"/>
                          <a:cs typeface="Arial Black"/>
                        </a:rPr>
                        <a:t>PELA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1358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35025" marR="145415" indent="-682625">
                        <a:lnSpc>
                          <a:spcPct val="114599"/>
                        </a:lnSpc>
                      </a:pP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Sensibilização</a:t>
                      </a:r>
                      <a:r>
                        <a:rPr dirty="0" sz="1200" spc="-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1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capacitação contínua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18.1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ACap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 marR="795655">
                        <a:lnSpc>
                          <a:spcPct val="114599"/>
                        </a:lnSpc>
                      </a:pP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Ações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capacitação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em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sustentabilidade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117475">
                        <a:lnSpc>
                          <a:spcPct val="114599"/>
                        </a:lnSpc>
                        <a:spcBef>
                          <a:spcPts val="27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Quantidade de ações de capacitação relacionadas </a:t>
                      </a:r>
                      <a:r>
                        <a:rPr dirty="0" sz="1200" spc="-50">
                          <a:latin typeface="Arial MT"/>
                          <a:cs typeface="Arial MT"/>
                        </a:rPr>
                        <a:t>à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sustentabilidade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organizadas e realizadas pelo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próprio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órgão ou em parcerias. São considerados eventos </a:t>
                      </a:r>
                      <a:r>
                        <a:rPr dirty="0" sz="1200" spc="-25">
                          <a:latin typeface="Arial MT"/>
                          <a:cs typeface="Arial MT"/>
                        </a:rPr>
                        <a:t>de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capacitação: Curso, Oficina, Palestra,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Seminário,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Fórum, Congresso, Semana, Jornada,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Convenção, </a:t>
                      </a:r>
                      <a:r>
                        <a:rPr dirty="0" sz="1200">
                          <a:latin typeface="Arial MT"/>
                          <a:cs typeface="Arial MT"/>
                        </a:rPr>
                        <a:t>Colóquio, entre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outros.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492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Ações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Mensal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13410">
                        <a:lnSpc>
                          <a:spcPct val="100000"/>
                        </a:lnSpc>
                      </a:pP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Escola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Judicial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1053175" y="5163387"/>
            <a:ext cx="16230600" cy="19050"/>
            <a:chOff x="1053175" y="5163387"/>
            <a:chExt cx="16230600" cy="19050"/>
          </a:xfrm>
        </p:grpSpPr>
        <p:sp>
          <p:nvSpPr>
            <p:cNvPr id="4" name="object 4" descr=""/>
            <p:cNvSpPr/>
            <p:nvPr/>
          </p:nvSpPr>
          <p:spPr>
            <a:xfrm>
              <a:off x="1053172" y="5163400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302459" y="0"/>
                  </a:moveTo>
                  <a:lnTo>
                    <a:pt x="2292934" y="0"/>
                  </a:lnTo>
                  <a:lnTo>
                    <a:pt x="2292934" y="9525"/>
                  </a:lnTo>
                  <a:lnTo>
                    <a:pt x="2302459" y="9525"/>
                  </a:lnTo>
                  <a:lnTo>
                    <a:pt x="2302459" y="0"/>
                  </a:lnTo>
                  <a:close/>
                </a:path>
                <a:path w="16230600" h="9525">
                  <a:moveTo>
                    <a:pt x="3231934" y="0"/>
                  </a:moveTo>
                  <a:lnTo>
                    <a:pt x="3222409" y="0"/>
                  </a:lnTo>
                  <a:lnTo>
                    <a:pt x="3222409" y="9525"/>
                  </a:lnTo>
                  <a:lnTo>
                    <a:pt x="3231934" y="9525"/>
                  </a:lnTo>
                  <a:lnTo>
                    <a:pt x="3231934" y="0"/>
                  </a:lnTo>
                  <a:close/>
                </a:path>
                <a:path w="16230600" h="9525">
                  <a:moveTo>
                    <a:pt x="4108742" y="0"/>
                  </a:moveTo>
                  <a:lnTo>
                    <a:pt x="4099217" y="0"/>
                  </a:lnTo>
                  <a:lnTo>
                    <a:pt x="4099217" y="9525"/>
                  </a:lnTo>
                  <a:lnTo>
                    <a:pt x="4108742" y="9525"/>
                  </a:lnTo>
                  <a:lnTo>
                    <a:pt x="4108742" y="0"/>
                  </a:lnTo>
                  <a:close/>
                </a:path>
                <a:path w="16230600" h="9525">
                  <a:moveTo>
                    <a:pt x="6742189" y="0"/>
                  </a:moveTo>
                  <a:lnTo>
                    <a:pt x="6732664" y="0"/>
                  </a:lnTo>
                  <a:lnTo>
                    <a:pt x="6732664" y="9525"/>
                  </a:lnTo>
                  <a:lnTo>
                    <a:pt x="6742189" y="9525"/>
                  </a:lnTo>
                  <a:lnTo>
                    <a:pt x="6742189" y="0"/>
                  </a:lnTo>
                  <a:close/>
                </a:path>
                <a:path w="16230600" h="9525">
                  <a:moveTo>
                    <a:pt x="10605364" y="0"/>
                  </a:moveTo>
                  <a:lnTo>
                    <a:pt x="10595839" y="0"/>
                  </a:lnTo>
                  <a:lnTo>
                    <a:pt x="10595839" y="9525"/>
                  </a:lnTo>
                  <a:lnTo>
                    <a:pt x="10605364" y="9525"/>
                  </a:lnTo>
                  <a:lnTo>
                    <a:pt x="10605364" y="0"/>
                  </a:lnTo>
                  <a:close/>
                </a:path>
                <a:path w="16230600" h="9525">
                  <a:moveTo>
                    <a:pt x="12302630" y="0"/>
                  </a:moveTo>
                  <a:lnTo>
                    <a:pt x="12293105" y="0"/>
                  </a:lnTo>
                  <a:lnTo>
                    <a:pt x="12293105" y="9525"/>
                  </a:lnTo>
                  <a:lnTo>
                    <a:pt x="12302630" y="9525"/>
                  </a:lnTo>
                  <a:lnTo>
                    <a:pt x="12302630" y="0"/>
                  </a:lnTo>
                  <a:close/>
                </a:path>
                <a:path w="16230600" h="9525">
                  <a:moveTo>
                    <a:pt x="14018959" y="0"/>
                  </a:moveTo>
                  <a:lnTo>
                    <a:pt x="14009434" y="0"/>
                  </a:lnTo>
                  <a:lnTo>
                    <a:pt x="14009434" y="9525"/>
                  </a:lnTo>
                  <a:lnTo>
                    <a:pt x="14018959" y="9525"/>
                  </a:lnTo>
                  <a:lnTo>
                    <a:pt x="14018959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53175" y="5177675"/>
              <a:ext cx="6742430" cy="0"/>
            </a:xfrm>
            <a:custGeom>
              <a:avLst/>
              <a:gdLst/>
              <a:ahLst/>
              <a:cxnLst/>
              <a:rect l="l" t="t" r="r" b="b"/>
              <a:pathLst>
                <a:path w="6742430" h="0">
                  <a:moveTo>
                    <a:pt x="0" y="0"/>
                  </a:moveTo>
                  <a:lnTo>
                    <a:pt x="2302468" y="0"/>
                  </a:lnTo>
                </a:path>
                <a:path w="6742430" h="0">
                  <a:moveTo>
                    <a:pt x="2302468" y="0"/>
                  </a:moveTo>
                  <a:lnTo>
                    <a:pt x="3231943" y="0"/>
                  </a:lnTo>
                </a:path>
                <a:path w="6742430" h="0">
                  <a:moveTo>
                    <a:pt x="3231943" y="0"/>
                  </a:moveTo>
                  <a:lnTo>
                    <a:pt x="4108749" y="0"/>
                  </a:lnTo>
                </a:path>
                <a:path w="6742430" h="0">
                  <a:moveTo>
                    <a:pt x="4108749" y="0"/>
                  </a:moveTo>
                  <a:lnTo>
                    <a:pt x="6742191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795366" y="5177675"/>
              <a:ext cx="5560695" cy="0"/>
            </a:xfrm>
            <a:custGeom>
              <a:avLst/>
              <a:gdLst/>
              <a:ahLst/>
              <a:cxnLst/>
              <a:rect l="l" t="t" r="r" b="b"/>
              <a:pathLst>
                <a:path w="5560694" h="0">
                  <a:moveTo>
                    <a:pt x="0" y="0"/>
                  </a:moveTo>
                  <a:lnTo>
                    <a:pt x="3863182" y="0"/>
                  </a:lnTo>
                </a:path>
                <a:path w="5560694" h="0">
                  <a:moveTo>
                    <a:pt x="3863182" y="0"/>
                  </a:moveTo>
                  <a:lnTo>
                    <a:pt x="5560445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355812" y="5177675"/>
              <a:ext cx="1716405" cy="0"/>
            </a:xfrm>
            <a:custGeom>
              <a:avLst/>
              <a:gdLst/>
              <a:ahLst/>
              <a:cxnLst/>
              <a:rect l="l" t="t" r="r" b="b"/>
              <a:pathLst>
                <a:path w="1716405" h="0">
                  <a:moveTo>
                    <a:pt x="0" y="0"/>
                  </a:moveTo>
                  <a:lnTo>
                    <a:pt x="1716319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072132" y="5177675"/>
              <a:ext cx="2211705" cy="0"/>
            </a:xfrm>
            <a:custGeom>
              <a:avLst/>
              <a:gdLst/>
              <a:ahLst/>
              <a:cxnLst/>
              <a:rect l="l" t="t" r="r" b="b"/>
              <a:pathLst>
                <a:path w="2211705" h="0">
                  <a:moveTo>
                    <a:pt x="0" y="0"/>
                  </a:moveTo>
                  <a:lnTo>
                    <a:pt x="221164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16000" y="2008547"/>
            <a:ext cx="2625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latin typeface="Arial MT"/>
                <a:cs typeface="Arial MT"/>
              </a:rPr>
              <a:t>Indicador</a:t>
            </a:r>
            <a:r>
              <a:rPr dirty="0" sz="2600" spc="-1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tema</a:t>
            </a:r>
            <a:endParaRPr sz="2600">
              <a:latin typeface="Arial MT"/>
              <a:cs typeface="Arial MT"/>
            </a:endParaRP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1053175" y="5592012"/>
          <a:ext cx="16306800" cy="212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865"/>
                <a:gridCol w="6567169"/>
                <a:gridCol w="2386329"/>
                <a:gridCol w="2255520"/>
                <a:gridCol w="2280919"/>
              </a:tblGrid>
              <a:tr h="666115">
                <a:tc>
                  <a:txBody>
                    <a:bodyPr/>
                    <a:lstStyle/>
                    <a:p>
                      <a:pPr marL="843280" marR="223520" indent="-613410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75">
                          <a:latin typeface="Arial Black"/>
                          <a:cs typeface="Arial Black"/>
                        </a:rPr>
                        <a:t>RESPONSÁVEL </a:t>
                      </a:r>
                      <a:r>
                        <a:rPr dirty="0" sz="1500" spc="-180">
                          <a:latin typeface="Arial Black"/>
                          <a:cs typeface="Arial Black"/>
                        </a:rPr>
                        <a:t>PELA</a:t>
                      </a:r>
                      <a:r>
                        <a:rPr dirty="0" sz="15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2024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621665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2025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634365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2026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1461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71855">
                        <a:lnSpc>
                          <a:spcPct val="100000"/>
                        </a:lnSpc>
                      </a:pP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Escola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Judicial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 marR="69850">
                        <a:lnSpc>
                          <a:spcPct val="114599"/>
                        </a:lnSpc>
                      </a:pP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Realizar,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ao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menos,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ações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capacitação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sobre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temática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sustentabilidade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durante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o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ano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05155" marR="149860" indent="-447675">
                        <a:lnSpc>
                          <a:spcPct val="114599"/>
                        </a:lnSpc>
                      </a:pP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ações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capacitação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sobre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sustentabilidade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116839" marR="109220" indent="-635">
                        <a:lnSpc>
                          <a:spcPct val="115100"/>
                        </a:lnSpc>
                        <a:spcBef>
                          <a:spcPts val="415"/>
                        </a:spcBef>
                      </a:pPr>
                      <a:r>
                        <a:rPr dirty="0" sz="1900" spc="-185">
                          <a:latin typeface="Arial Black"/>
                          <a:cs typeface="Arial Black"/>
                        </a:rPr>
                        <a:t>4</a:t>
                      </a:r>
                      <a:r>
                        <a:rPr dirty="0" sz="1900" spc="-13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900" spc="-185">
                          <a:latin typeface="Arial Black"/>
                          <a:cs typeface="Arial Black"/>
                        </a:rPr>
                        <a:t>ações</a:t>
                      </a:r>
                      <a:r>
                        <a:rPr dirty="0" sz="1900" spc="-12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900" spc="-25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900" spc="-65">
                          <a:latin typeface="Arial Black"/>
                          <a:cs typeface="Arial Black"/>
                        </a:rPr>
                        <a:t>capacitação </a:t>
                      </a:r>
                      <a:r>
                        <a:rPr dirty="0" sz="1900" spc="-10">
                          <a:latin typeface="Arial Black"/>
                          <a:cs typeface="Arial Black"/>
                        </a:rPr>
                        <a:t>sobre </a:t>
                      </a:r>
                      <a:r>
                        <a:rPr dirty="0" sz="1900" spc="-95">
                          <a:latin typeface="Arial Black"/>
                          <a:cs typeface="Arial Black"/>
                        </a:rPr>
                        <a:t>sustentabilidade</a:t>
                      </a:r>
                      <a:endParaRPr sz="1900">
                        <a:latin typeface="Arial Black"/>
                        <a:cs typeface="Arial Black"/>
                      </a:endParaRPr>
                    </a:p>
                  </a:txBody>
                  <a:tcPr marL="0" marR="0" marB="0" marT="5270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2450" marR="97790" indent="-447675">
                        <a:lnSpc>
                          <a:spcPct val="114599"/>
                        </a:lnSpc>
                      </a:pP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4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ações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capacitação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sobre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sustentabilidade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11" name="object 11" descr=""/>
          <p:cNvGrpSpPr/>
          <p:nvPr/>
        </p:nvGrpSpPr>
        <p:grpSpPr>
          <a:xfrm>
            <a:off x="1053175" y="7754187"/>
            <a:ext cx="16230600" cy="19050"/>
            <a:chOff x="1053175" y="7754187"/>
            <a:chExt cx="16230600" cy="19050"/>
          </a:xfrm>
        </p:grpSpPr>
        <p:sp>
          <p:nvSpPr>
            <p:cNvPr id="12" name="object 12" descr=""/>
            <p:cNvSpPr/>
            <p:nvPr/>
          </p:nvSpPr>
          <p:spPr>
            <a:xfrm>
              <a:off x="1053172" y="7754187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739301" y="0"/>
                  </a:moveTo>
                  <a:lnTo>
                    <a:pt x="2729776" y="0"/>
                  </a:lnTo>
                  <a:lnTo>
                    <a:pt x="2729776" y="9525"/>
                  </a:lnTo>
                  <a:lnTo>
                    <a:pt x="2739301" y="9525"/>
                  </a:lnTo>
                  <a:lnTo>
                    <a:pt x="2739301" y="0"/>
                  </a:lnTo>
                  <a:close/>
                </a:path>
                <a:path w="16230600" h="9525">
                  <a:moveTo>
                    <a:pt x="9306458" y="0"/>
                  </a:moveTo>
                  <a:lnTo>
                    <a:pt x="9296933" y="0"/>
                  </a:lnTo>
                  <a:lnTo>
                    <a:pt x="9296933" y="9525"/>
                  </a:lnTo>
                  <a:lnTo>
                    <a:pt x="9306458" y="9525"/>
                  </a:lnTo>
                  <a:lnTo>
                    <a:pt x="9306458" y="0"/>
                  </a:lnTo>
                  <a:close/>
                </a:path>
                <a:path w="16230600" h="9525">
                  <a:moveTo>
                    <a:pt x="11693081" y="0"/>
                  </a:moveTo>
                  <a:lnTo>
                    <a:pt x="11683556" y="0"/>
                  </a:lnTo>
                  <a:lnTo>
                    <a:pt x="11683556" y="9525"/>
                  </a:lnTo>
                  <a:lnTo>
                    <a:pt x="11693081" y="9525"/>
                  </a:lnTo>
                  <a:lnTo>
                    <a:pt x="11693081" y="0"/>
                  </a:lnTo>
                  <a:close/>
                </a:path>
                <a:path w="16230600" h="9525">
                  <a:moveTo>
                    <a:pt x="13949172" y="0"/>
                  </a:moveTo>
                  <a:lnTo>
                    <a:pt x="13939647" y="0"/>
                  </a:lnTo>
                  <a:lnTo>
                    <a:pt x="13939647" y="9525"/>
                  </a:lnTo>
                  <a:lnTo>
                    <a:pt x="13949172" y="9525"/>
                  </a:lnTo>
                  <a:lnTo>
                    <a:pt x="13949172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53175" y="7768475"/>
              <a:ext cx="11693525" cy="0"/>
            </a:xfrm>
            <a:custGeom>
              <a:avLst/>
              <a:gdLst/>
              <a:ahLst/>
              <a:cxnLst/>
              <a:rect l="l" t="t" r="r" b="b"/>
              <a:pathLst>
                <a:path w="11693525" h="0">
                  <a:moveTo>
                    <a:pt x="0" y="0"/>
                  </a:moveTo>
                  <a:lnTo>
                    <a:pt x="2739300" y="0"/>
                  </a:lnTo>
                </a:path>
                <a:path w="11693525" h="0">
                  <a:moveTo>
                    <a:pt x="2739300" y="0"/>
                  </a:moveTo>
                  <a:lnTo>
                    <a:pt x="9306461" y="0"/>
                  </a:lnTo>
                </a:path>
                <a:path w="11693525" h="0">
                  <a:moveTo>
                    <a:pt x="9306461" y="0"/>
                  </a:moveTo>
                  <a:lnTo>
                    <a:pt x="11693084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2746260" y="7768475"/>
              <a:ext cx="2256155" cy="0"/>
            </a:xfrm>
            <a:custGeom>
              <a:avLst/>
              <a:gdLst/>
              <a:ahLst/>
              <a:cxnLst/>
              <a:rect l="l" t="t" r="r" b="b"/>
              <a:pathLst>
                <a:path w="2256155" h="0">
                  <a:moveTo>
                    <a:pt x="0" y="0"/>
                  </a:moveTo>
                  <a:lnTo>
                    <a:pt x="225609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5002352" y="7768475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5" h="0">
                  <a:moveTo>
                    <a:pt x="0" y="0"/>
                  </a:moveTo>
                  <a:lnTo>
                    <a:pt x="228142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0" y="0"/>
            <a:ext cx="18288000" cy="1694180"/>
            <a:chOff x="0" y="0"/>
            <a:chExt cx="18288000" cy="1694180"/>
          </a:xfrm>
        </p:grpSpPr>
        <p:sp>
          <p:nvSpPr>
            <p:cNvPr id="17" name="object 17" descr=""/>
            <p:cNvSpPr/>
            <p:nvPr/>
          </p:nvSpPr>
          <p:spPr>
            <a:xfrm>
              <a:off x="0" y="0"/>
              <a:ext cx="18288000" cy="1676400"/>
            </a:xfrm>
            <a:custGeom>
              <a:avLst/>
              <a:gdLst/>
              <a:ahLst/>
              <a:cxnLst/>
              <a:rect l="l" t="t" r="r" b="b"/>
              <a:pathLst>
                <a:path w="18288000" h="1676400">
                  <a:moveTo>
                    <a:pt x="18287998" y="1676399"/>
                  </a:moveTo>
                  <a:lnTo>
                    <a:pt x="0" y="16763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763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977936" y="11"/>
              <a:ext cx="3310254" cy="1685289"/>
            </a:xfrm>
            <a:custGeom>
              <a:avLst/>
              <a:gdLst/>
              <a:ahLst/>
              <a:cxnLst/>
              <a:rect l="l" t="t" r="r" b="b"/>
              <a:pathLst>
                <a:path w="3310255" h="1685289">
                  <a:moveTo>
                    <a:pt x="827328" y="857338"/>
                  </a:moveTo>
                  <a:lnTo>
                    <a:pt x="825919" y="808723"/>
                  </a:lnTo>
                  <a:lnTo>
                    <a:pt x="821753" y="760857"/>
                  </a:lnTo>
                  <a:lnTo>
                    <a:pt x="814920" y="713803"/>
                  </a:lnTo>
                  <a:lnTo>
                    <a:pt x="805472" y="667639"/>
                  </a:lnTo>
                  <a:lnTo>
                    <a:pt x="793508" y="622452"/>
                  </a:lnTo>
                  <a:lnTo>
                    <a:pt x="779094" y="578307"/>
                  </a:lnTo>
                  <a:lnTo>
                    <a:pt x="762304" y="535305"/>
                  </a:lnTo>
                  <a:lnTo>
                    <a:pt x="743229" y="493496"/>
                  </a:lnTo>
                  <a:lnTo>
                    <a:pt x="721944" y="452970"/>
                  </a:lnTo>
                  <a:lnTo>
                    <a:pt x="698512" y="413804"/>
                  </a:lnTo>
                  <a:lnTo>
                    <a:pt x="673036" y="376085"/>
                  </a:lnTo>
                  <a:lnTo>
                    <a:pt x="645566" y="339877"/>
                  </a:lnTo>
                  <a:lnTo>
                    <a:pt x="616204" y="305257"/>
                  </a:lnTo>
                  <a:lnTo>
                    <a:pt x="585000" y="272313"/>
                  </a:lnTo>
                  <a:lnTo>
                    <a:pt x="552056" y="241122"/>
                  </a:lnTo>
                  <a:lnTo>
                    <a:pt x="517448" y="211747"/>
                  </a:lnTo>
                  <a:lnTo>
                    <a:pt x="481241" y="184289"/>
                  </a:lnTo>
                  <a:lnTo>
                    <a:pt x="443522" y="158800"/>
                  </a:lnTo>
                  <a:lnTo>
                    <a:pt x="404355" y="135369"/>
                  </a:lnTo>
                  <a:lnTo>
                    <a:pt x="363829" y="114084"/>
                  </a:lnTo>
                  <a:lnTo>
                    <a:pt x="322033" y="95008"/>
                  </a:lnTo>
                  <a:lnTo>
                    <a:pt x="279019" y="78219"/>
                  </a:lnTo>
                  <a:lnTo>
                    <a:pt x="234886" y="63804"/>
                  </a:lnTo>
                  <a:lnTo>
                    <a:pt x="189699" y="51841"/>
                  </a:lnTo>
                  <a:lnTo>
                    <a:pt x="143535" y="42392"/>
                  </a:lnTo>
                  <a:lnTo>
                    <a:pt x="96481" y="35560"/>
                  </a:lnTo>
                  <a:lnTo>
                    <a:pt x="48615" y="31394"/>
                  </a:lnTo>
                  <a:lnTo>
                    <a:pt x="0" y="29984"/>
                  </a:lnTo>
                  <a:lnTo>
                    <a:pt x="0" y="1684667"/>
                  </a:lnTo>
                  <a:lnTo>
                    <a:pt x="48615" y="1683258"/>
                  </a:lnTo>
                  <a:lnTo>
                    <a:pt x="96481" y="1679092"/>
                  </a:lnTo>
                  <a:lnTo>
                    <a:pt x="143535" y="1672259"/>
                  </a:lnTo>
                  <a:lnTo>
                    <a:pt x="189699" y="1662811"/>
                  </a:lnTo>
                  <a:lnTo>
                    <a:pt x="234886" y="1650847"/>
                  </a:lnTo>
                  <a:lnTo>
                    <a:pt x="279019" y="1636433"/>
                  </a:lnTo>
                  <a:lnTo>
                    <a:pt x="322033" y="1619643"/>
                  </a:lnTo>
                  <a:lnTo>
                    <a:pt x="363829" y="1600568"/>
                  </a:lnTo>
                  <a:lnTo>
                    <a:pt x="404355" y="1579283"/>
                  </a:lnTo>
                  <a:lnTo>
                    <a:pt x="443522" y="1555851"/>
                  </a:lnTo>
                  <a:lnTo>
                    <a:pt x="481241" y="1530375"/>
                  </a:lnTo>
                  <a:lnTo>
                    <a:pt x="517448" y="1502905"/>
                  </a:lnTo>
                  <a:lnTo>
                    <a:pt x="552056" y="1473542"/>
                  </a:lnTo>
                  <a:lnTo>
                    <a:pt x="585000" y="1442339"/>
                  </a:lnTo>
                  <a:lnTo>
                    <a:pt x="616204" y="1409395"/>
                  </a:lnTo>
                  <a:lnTo>
                    <a:pt x="645566" y="1374787"/>
                  </a:lnTo>
                  <a:lnTo>
                    <a:pt x="673036" y="1338580"/>
                  </a:lnTo>
                  <a:lnTo>
                    <a:pt x="698512" y="1300848"/>
                  </a:lnTo>
                  <a:lnTo>
                    <a:pt x="721944" y="1261694"/>
                  </a:lnTo>
                  <a:lnTo>
                    <a:pt x="743229" y="1221168"/>
                  </a:lnTo>
                  <a:lnTo>
                    <a:pt x="762304" y="1179372"/>
                  </a:lnTo>
                  <a:lnTo>
                    <a:pt x="779094" y="1136357"/>
                  </a:lnTo>
                  <a:lnTo>
                    <a:pt x="793508" y="1092225"/>
                  </a:lnTo>
                  <a:lnTo>
                    <a:pt x="805472" y="1047038"/>
                  </a:lnTo>
                  <a:lnTo>
                    <a:pt x="814920" y="1000874"/>
                  </a:lnTo>
                  <a:lnTo>
                    <a:pt x="821753" y="953820"/>
                  </a:lnTo>
                  <a:lnTo>
                    <a:pt x="825919" y="905954"/>
                  </a:lnTo>
                  <a:lnTo>
                    <a:pt x="827328" y="857338"/>
                  </a:lnTo>
                  <a:close/>
                </a:path>
                <a:path w="3310255" h="1685289">
                  <a:moveTo>
                    <a:pt x="1655140" y="29984"/>
                  </a:moveTo>
                  <a:lnTo>
                    <a:pt x="1606537" y="31394"/>
                  </a:lnTo>
                  <a:lnTo>
                    <a:pt x="1558658" y="35560"/>
                  </a:lnTo>
                  <a:lnTo>
                    <a:pt x="1511604" y="42392"/>
                  </a:lnTo>
                  <a:lnTo>
                    <a:pt x="1465453" y="51841"/>
                  </a:lnTo>
                  <a:lnTo>
                    <a:pt x="1420266" y="63804"/>
                  </a:lnTo>
                  <a:lnTo>
                    <a:pt x="1376121" y="78219"/>
                  </a:lnTo>
                  <a:lnTo>
                    <a:pt x="1333119" y="95008"/>
                  </a:lnTo>
                  <a:lnTo>
                    <a:pt x="1291310" y="114084"/>
                  </a:lnTo>
                  <a:lnTo>
                    <a:pt x="1250784" y="135369"/>
                  </a:lnTo>
                  <a:lnTo>
                    <a:pt x="1211630" y="158800"/>
                  </a:lnTo>
                  <a:lnTo>
                    <a:pt x="1173899" y="184289"/>
                  </a:lnTo>
                  <a:lnTo>
                    <a:pt x="1137691" y="211747"/>
                  </a:lnTo>
                  <a:lnTo>
                    <a:pt x="1103083" y="241122"/>
                  </a:lnTo>
                  <a:lnTo>
                    <a:pt x="1070140" y="272313"/>
                  </a:lnTo>
                  <a:lnTo>
                    <a:pt x="1038948" y="305257"/>
                  </a:lnTo>
                  <a:lnTo>
                    <a:pt x="1009573" y="339877"/>
                  </a:lnTo>
                  <a:lnTo>
                    <a:pt x="982116" y="376085"/>
                  </a:lnTo>
                  <a:lnTo>
                    <a:pt x="956627" y="413804"/>
                  </a:lnTo>
                  <a:lnTo>
                    <a:pt x="933196" y="452970"/>
                  </a:lnTo>
                  <a:lnTo>
                    <a:pt x="911910" y="493496"/>
                  </a:lnTo>
                  <a:lnTo>
                    <a:pt x="892835" y="535305"/>
                  </a:lnTo>
                  <a:lnTo>
                    <a:pt x="876058" y="578307"/>
                  </a:lnTo>
                  <a:lnTo>
                    <a:pt x="861644" y="622452"/>
                  </a:lnTo>
                  <a:lnTo>
                    <a:pt x="849668" y="667639"/>
                  </a:lnTo>
                  <a:lnTo>
                    <a:pt x="840232" y="713803"/>
                  </a:lnTo>
                  <a:lnTo>
                    <a:pt x="833386" y="760857"/>
                  </a:lnTo>
                  <a:lnTo>
                    <a:pt x="829221" y="808723"/>
                  </a:lnTo>
                  <a:lnTo>
                    <a:pt x="827824" y="857338"/>
                  </a:lnTo>
                  <a:lnTo>
                    <a:pt x="829221" y="905954"/>
                  </a:lnTo>
                  <a:lnTo>
                    <a:pt x="833386" y="953820"/>
                  </a:lnTo>
                  <a:lnTo>
                    <a:pt x="840232" y="1000874"/>
                  </a:lnTo>
                  <a:lnTo>
                    <a:pt x="849668" y="1047038"/>
                  </a:lnTo>
                  <a:lnTo>
                    <a:pt x="861644" y="1092225"/>
                  </a:lnTo>
                  <a:lnTo>
                    <a:pt x="876058" y="1136357"/>
                  </a:lnTo>
                  <a:lnTo>
                    <a:pt x="892835" y="1179372"/>
                  </a:lnTo>
                  <a:lnTo>
                    <a:pt x="911910" y="1221168"/>
                  </a:lnTo>
                  <a:lnTo>
                    <a:pt x="933196" y="1261694"/>
                  </a:lnTo>
                  <a:lnTo>
                    <a:pt x="956627" y="1300848"/>
                  </a:lnTo>
                  <a:lnTo>
                    <a:pt x="982116" y="1338580"/>
                  </a:lnTo>
                  <a:lnTo>
                    <a:pt x="1009573" y="1374787"/>
                  </a:lnTo>
                  <a:lnTo>
                    <a:pt x="1038948" y="1409395"/>
                  </a:lnTo>
                  <a:lnTo>
                    <a:pt x="1070140" y="1442339"/>
                  </a:lnTo>
                  <a:lnTo>
                    <a:pt x="1103083" y="1473542"/>
                  </a:lnTo>
                  <a:lnTo>
                    <a:pt x="1137691" y="1502905"/>
                  </a:lnTo>
                  <a:lnTo>
                    <a:pt x="1173899" y="1530375"/>
                  </a:lnTo>
                  <a:lnTo>
                    <a:pt x="1211630" y="1555851"/>
                  </a:lnTo>
                  <a:lnTo>
                    <a:pt x="1250784" y="1579283"/>
                  </a:lnTo>
                  <a:lnTo>
                    <a:pt x="1291310" y="1600568"/>
                  </a:lnTo>
                  <a:lnTo>
                    <a:pt x="1333119" y="1619643"/>
                  </a:lnTo>
                  <a:lnTo>
                    <a:pt x="1376121" y="1636433"/>
                  </a:lnTo>
                  <a:lnTo>
                    <a:pt x="1420266" y="1650847"/>
                  </a:lnTo>
                  <a:lnTo>
                    <a:pt x="1465453" y="1662811"/>
                  </a:lnTo>
                  <a:lnTo>
                    <a:pt x="1511604" y="1672259"/>
                  </a:lnTo>
                  <a:lnTo>
                    <a:pt x="1558658" y="1679092"/>
                  </a:lnTo>
                  <a:lnTo>
                    <a:pt x="1606537" y="1683258"/>
                  </a:lnTo>
                  <a:lnTo>
                    <a:pt x="1655140" y="1684667"/>
                  </a:lnTo>
                  <a:lnTo>
                    <a:pt x="1655140" y="29984"/>
                  </a:lnTo>
                  <a:close/>
                </a:path>
                <a:path w="3310255" h="1685289">
                  <a:moveTo>
                    <a:pt x="3309912" y="0"/>
                  </a:moveTo>
                  <a:lnTo>
                    <a:pt x="2482583" y="0"/>
                  </a:lnTo>
                  <a:lnTo>
                    <a:pt x="1655267" y="0"/>
                  </a:lnTo>
                  <a:lnTo>
                    <a:pt x="3309912" y="1654670"/>
                  </a:lnTo>
                  <a:lnTo>
                    <a:pt x="33099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145564" y="29963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168475" y="17989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1657349" y="1666874"/>
                  </a:moveTo>
                  <a:lnTo>
                    <a:pt x="0" y="1666874"/>
                  </a:lnTo>
                  <a:lnTo>
                    <a:pt x="0" y="0"/>
                  </a:lnTo>
                  <a:lnTo>
                    <a:pt x="1657349" y="0"/>
                  </a:lnTo>
                  <a:lnTo>
                    <a:pt x="1657349" y="166687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644253" y="535952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826484" y="0"/>
              <a:ext cx="3318510" cy="1654810"/>
            </a:xfrm>
            <a:custGeom>
              <a:avLst/>
              <a:gdLst/>
              <a:ahLst/>
              <a:cxnLst/>
              <a:rect l="l" t="t" r="r" b="b"/>
              <a:pathLst>
                <a:path w="3318509" h="1654810">
                  <a:moveTo>
                    <a:pt x="1663611" y="822883"/>
                  </a:moveTo>
                  <a:lnTo>
                    <a:pt x="1662188" y="774001"/>
                  </a:lnTo>
                  <a:lnTo>
                    <a:pt x="1658010" y="725868"/>
                  </a:lnTo>
                  <a:lnTo>
                    <a:pt x="1651127" y="678561"/>
                  </a:lnTo>
                  <a:lnTo>
                    <a:pt x="1641640" y="632155"/>
                  </a:lnTo>
                  <a:lnTo>
                    <a:pt x="1629600" y="586714"/>
                  </a:lnTo>
                  <a:lnTo>
                    <a:pt x="1615109" y="542340"/>
                  </a:lnTo>
                  <a:lnTo>
                    <a:pt x="1598244" y="499097"/>
                  </a:lnTo>
                  <a:lnTo>
                    <a:pt x="1579067" y="457073"/>
                  </a:lnTo>
                  <a:lnTo>
                    <a:pt x="1557655" y="416331"/>
                  </a:lnTo>
                  <a:lnTo>
                    <a:pt x="1534109" y="376961"/>
                  </a:lnTo>
                  <a:lnTo>
                    <a:pt x="1508480" y="339026"/>
                  </a:lnTo>
                  <a:lnTo>
                    <a:pt x="1480870" y="302628"/>
                  </a:lnTo>
                  <a:lnTo>
                    <a:pt x="1451343" y="267817"/>
                  </a:lnTo>
                  <a:lnTo>
                    <a:pt x="1419974" y="234696"/>
                  </a:lnTo>
                  <a:lnTo>
                    <a:pt x="1386852" y="203339"/>
                  </a:lnTo>
                  <a:lnTo>
                    <a:pt x="1352054" y="173812"/>
                  </a:lnTo>
                  <a:lnTo>
                    <a:pt x="1315656" y="146189"/>
                  </a:lnTo>
                  <a:lnTo>
                    <a:pt x="1277721" y="120573"/>
                  </a:lnTo>
                  <a:lnTo>
                    <a:pt x="1238351" y="97028"/>
                  </a:lnTo>
                  <a:lnTo>
                    <a:pt x="1197610" y="75615"/>
                  </a:lnTo>
                  <a:lnTo>
                    <a:pt x="1155573" y="56438"/>
                  </a:lnTo>
                  <a:lnTo>
                    <a:pt x="1112329" y="39560"/>
                  </a:lnTo>
                  <a:lnTo>
                    <a:pt x="1067955" y="25069"/>
                  </a:lnTo>
                  <a:lnTo>
                    <a:pt x="1022527" y="13042"/>
                  </a:lnTo>
                  <a:lnTo>
                    <a:pt x="976122" y="3543"/>
                  </a:lnTo>
                  <a:lnTo>
                    <a:pt x="951763" y="0"/>
                  </a:lnTo>
                  <a:lnTo>
                    <a:pt x="831799" y="0"/>
                  </a:lnTo>
                  <a:lnTo>
                    <a:pt x="831799" y="822883"/>
                  </a:lnTo>
                  <a:lnTo>
                    <a:pt x="0" y="822883"/>
                  </a:lnTo>
                  <a:lnTo>
                    <a:pt x="1422" y="871753"/>
                  </a:lnTo>
                  <a:lnTo>
                    <a:pt x="5600" y="919886"/>
                  </a:lnTo>
                  <a:lnTo>
                    <a:pt x="12484" y="967193"/>
                  </a:lnTo>
                  <a:lnTo>
                    <a:pt x="21971" y="1013599"/>
                  </a:lnTo>
                  <a:lnTo>
                    <a:pt x="34010" y="1059027"/>
                  </a:lnTo>
                  <a:lnTo>
                    <a:pt x="48501" y="1103401"/>
                  </a:lnTo>
                  <a:lnTo>
                    <a:pt x="65366" y="1146644"/>
                  </a:lnTo>
                  <a:lnTo>
                    <a:pt x="84556" y="1188681"/>
                  </a:lnTo>
                  <a:lnTo>
                    <a:pt x="105956" y="1229423"/>
                  </a:lnTo>
                  <a:lnTo>
                    <a:pt x="129501" y="1268793"/>
                  </a:lnTo>
                  <a:lnTo>
                    <a:pt x="155130" y="1306715"/>
                  </a:lnTo>
                  <a:lnTo>
                    <a:pt x="182740" y="1343126"/>
                  </a:lnTo>
                  <a:lnTo>
                    <a:pt x="212267" y="1377924"/>
                  </a:lnTo>
                  <a:lnTo>
                    <a:pt x="243636" y="1411046"/>
                  </a:lnTo>
                  <a:lnTo>
                    <a:pt x="276758" y="1442402"/>
                  </a:lnTo>
                  <a:lnTo>
                    <a:pt x="311556" y="1471930"/>
                  </a:lnTo>
                  <a:lnTo>
                    <a:pt x="347954" y="1499552"/>
                  </a:lnTo>
                  <a:lnTo>
                    <a:pt x="385889" y="1525168"/>
                  </a:lnTo>
                  <a:lnTo>
                    <a:pt x="425259" y="1548726"/>
                  </a:lnTo>
                  <a:lnTo>
                    <a:pt x="466001" y="1570126"/>
                  </a:lnTo>
                  <a:lnTo>
                    <a:pt x="508025" y="1589303"/>
                  </a:lnTo>
                  <a:lnTo>
                    <a:pt x="551268" y="1606181"/>
                  </a:lnTo>
                  <a:lnTo>
                    <a:pt x="595642" y="1620672"/>
                  </a:lnTo>
                  <a:lnTo>
                    <a:pt x="641083" y="1632699"/>
                  </a:lnTo>
                  <a:lnTo>
                    <a:pt x="687489" y="1642198"/>
                  </a:lnTo>
                  <a:lnTo>
                    <a:pt x="734796" y="1649082"/>
                  </a:lnTo>
                  <a:lnTo>
                    <a:pt x="782929" y="1653260"/>
                  </a:lnTo>
                  <a:lnTo>
                    <a:pt x="831799" y="1654670"/>
                  </a:lnTo>
                  <a:lnTo>
                    <a:pt x="880668" y="1653260"/>
                  </a:lnTo>
                  <a:lnTo>
                    <a:pt x="928801" y="1649082"/>
                  </a:lnTo>
                  <a:lnTo>
                    <a:pt x="976122" y="1642198"/>
                  </a:lnTo>
                  <a:lnTo>
                    <a:pt x="1022527" y="1632699"/>
                  </a:lnTo>
                  <a:lnTo>
                    <a:pt x="1067955" y="1620672"/>
                  </a:lnTo>
                  <a:lnTo>
                    <a:pt x="1112329" y="1606181"/>
                  </a:lnTo>
                  <a:lnTo>
                    <a:pt x="1155573" y="1589303"/>
                  </a:lnTo>
                  <a:lnTo>
                    <a:pt x="1197610" y="1570126"/>
                  </a:lnTo>
                  <a:lnTo>
                    <a:pt x="1238351" y="1548726"/>
                  </a:lnTo>
                  <a:lnTo>
                    <a:pt x="1277721" y="1525168"/>
                  </a:lnTo>
                  <a:lnTo>
                    <a:pt x="1315656" y="1499552"/>
                  </a:lnTo>
                  <a:lnTo>
                    <a:pt x="1352054" y="1471930"/>
                  </a:lnTo>
                  <a:lnTo>
                    <a:pt x="1386852" y="1442402"/>
                  </a:lnTo>
                  <a:lnTo>
                    <a:pt x="1419974" y="1411046"/>
                  </a:lnTo>
                  <a:lnTo>
                    <a:pt x="1451343" y="1377924"/>
                  </a:lnTo>
                  <a:lnTo>
                    <a:pt x="1480870" y="1343126"/>
                  </a:lnTo>
                  <a:lnTo>
                    <a:pt x="1508480" y="1306715"/>
                  </a:lnTo>
                  <a:lnTo>
                    <a:pt x="1534109" y="1268793"/>
                  </a:lnTo>
                  <a:lnTo>
                    <a:pt x="1557655" y="1229423"/>
                  </a:lnTo>
                  <a:lnTo>
                    <a:pt x="1579067" y="1188681"/>
                  </a:lnTo>
                  <a:lnTo>
                    <a:pt x="1598244" y="1146644"/>
                  </a:lnTo>
                  <a:lnTo>
                    <a:pt x="1615109" y="1103401"/>
                  </a:lnTo>
                  <a:lnTo>
                    <a:pt x="1629600" y="1059027"/>
                  </a:lnTo>
                  <a:lnTo>
                    <a:pt x="1641640" y="1013599"/>
                  </a:lnTo>
                  <a:lnTo>
                    <a:pt x="1651127" y="967193"/>
                  </a:lnTo>
                  <a:lnTo>
                    <a:pt x="1658010" y="919886"/>
                  </a:lnTo>
                  <a:lnTo>
                    <a:pt x="1662188" y="871753"/>
                  </a:lnTo>
                  <a:lnTo>
                    <a:pt x="1663611" y="822883"/>
                  </a:lnTo>
                  <a:close/>
                </a:path>
                <a:path w="3318509" h="1654810">
                  <a:moveTo>
                    <a:pt x="3318408" y="827354"/>
                  </a:moveTo>
                  <a:lnTo>
                    <a:pt x="2491079" y="12"/>
                  </a:lnTo>
                  <a:lnTo>
                    <a:pt x="1663750" y="827354"/>
                  </a:lnTo>
                  <a:lnTo>
                    <a:pt x="2491079" y="1654683"/>
                  </a:lnTo>
                  <a:lnTo>
                    <a:pt x="3318408" y="82735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1016000" y="609483"/>
            <a:ext cx="544131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5">
                <a:solidFill>
                  <a:srgbClr val="FFFFFF"/>
                </a:solidFill>
                <a:latin typeface="Arial MT"/>
                <a:cs typeface="Arial MT"/>
              </a:rPr>
              <a:t>Sensibilização</a:t>
            </a:r>
            <a:r>
              <a:rPr dirty="0" sz="26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45">
                <a:solidFill>
                  <a:srgbClr val="FFFFFF"/>
                </a:solidFill>
                <a:latin typeface="Arial MT"/>
                <a:cs typeface="Arial MT"/>
              </a:rPr>
              <a:t>capacitação</a:t>
            </a:r>
            <a:r>
              <a:rPr dirty="0" sz="260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contínua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618786" y="8270725"/>
            <a:ext cx="10915015" cy="0"/>
          </a:xfrm>
          <a:custGeom>
            <a:avLst/>
            <a:gdLst/>
            <a:ahLst/>
            <a:cxnLst/>
            <a:rect l="l" t="t" r="r" b="b"/>
            <a:pathLst>
              <a:path w="10915015" h="0">
                <a:moveTo>
                  <a:pt x="0" y="0"/>
                </a:moveTo>
                <a:lnTo>
                  <a:pt x="10914735" y="0"/>
                </a:lnTo>
              </a:path>
            </a:pathLst>
          </a:custGeom>
          <a:ln w="19948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618786" y="7053861"/>
            <a:ext cx="10915015" cy="0"/>
          </a:xfrm>
          <a:custGeom>
            <a:avLst/>
            <a:gdLst/>
            <a:ahLst/>
            <a:cxnLst/>
            <a:rect l="l" t="t" r="r" b="b"/>
            <a:pathLst>
              <a:path w="10915015" h="0">
                <a:moveTo>
                  <a:pt x="0" y="0"/>
                </a:moveTo>
                <a:lnTo>
                  <a:pt x="10914735" y="0"/>
                </a:lnTo>
              </a:path>
            </a:pathLst>
          </a:custGeom>
          <a:ln w="19948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618786" y="5836998"/>
            <a:ext cx="10915015" cy="0"/>
          </a:xfrm>
          <a:custGeom>
            <a:avLst/>
            <a:gdLst/>
            <a:ahLst/>
            <a:cxnLst/>
            <a:rect l="l" t="t" r="r" b="b"/>
            <a:pathLst>
              <a:path w="10915015" h="0">
                <a:moveTo>
                  <a:pt x="0" y="0"/>
                </a:moveTo>
                <a:lnTo>
                  <a:pt x="10914735" y="0"/>
                </a:lnTo>
              </a:path>
            </a:pathLst>
          </a:custGeom>
          <a:ln w="19948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618786" y="4600185"/>
            <a:ext cx="10915015" cy="0"/>
          </a:xfrm>
          <a:custGeom>
            <a:avLst/>
            <a:gdLst/>
            <a:ahLst/>
            <a:cxnLst/>
            <a:rect l="l" t="t" r="r" b="b"/>
            <a:pathLst>
              <a:path w="10915015" h="0">
                <a:moveTo>
                  <a:pt x="0" y="0"/>
                </a:moveTo>
                <a:lnTo>
                  <a:pt x="10914735" y="0"/>
                </a:lnTo>
              </a:path>
            </a:pathLst>
          </a:custGeom>
          <a:ln w="19948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6618786" y="3383322"/>
            <a:ext cx="10915015" cy="0"/>
          </a:xfrm>
          <a:custGeom>
            <a:avLst/>
            <a:gdLst/>
            <a:ahLst/>
            <a:cxnLst/>
            <a:rect l="l" t="t" r="r" b="b"/>
            <a:pathLst>
              <a:path w="10915015" h="0">
                <a:moveTo>
                  <a:pt x="0" y="0"/>
                </a:moveTo>
                <a:lnTo>
                  <a:pt x="10914735" y="0"/>
                </a:lnTo>
              </a:path>
            </a:pathLst>
          </a:custGeom>
          <a:ln w="19948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9462205" y="3393296"/>
            <a:ext cx="5227955" cy="4867910"/>
            <a:chOff x="9462205" y="3393296"/>
            <a:chExt cx="5227955" cy="4867910"/>
          </a:xfrm>
        </p:grpSpPr>
        <p:sp>
          <p:nvSpPr>
            <p:cNvPr id="8" name="object 8" descr=""/>
            <p:cNvSpPr/>
            <p:nvPr/>
          </p:nvSpPr>
          <p:spPr>
            <a:xfrm>
              <a:off x="9462205" y="4610160"/>
              <a:ext cx="2594610" cy="3650615"/>
            </a:xfrm>
            <a:custGeom>
              <a:avLst/>
              <a:gdLst/>
              <a:ahLst/>
              <a:cxnLst/>
              <a:rect l="l" t="t" r="r" b="b"/>
              <a:pathLst>
                <a:path w="2594609" h="3650615">
                  <a:moveTo>
                    <a:pt x="2593995" y="3650590"/>
                  </a:moveTo>
                  <a:lnTo>
                    <a:pt x="0" y="3650590"/>
                  </a:lnTo>
                  <a:lnTo>
                    <a:pt x="0" y="39897"/>
                  </a:lnTo>
                  <a:lnTo>
                    <a:pt x="3136" y="24367"/>
                  </a:lnTo>
                  <a:lnTo>
                    <a:pt x="11688" y="11685"/>
                  </a:lnTo>
                  <a:lnTo>
                    <a:pt x="24373" y="3135"/>
                  </a:lnTo>
                  <a:lnTo>
                    <a:pt x="39907" y="0"/>
                  </a:lnTo>
                  <a:lnTo>
                    <a:pt x="2554088" y="0"/>
                  </a:lnTo>
                  <a:lnTo>
                    <a:pt x="2569622" y="3135"/>
                  </a:lnTo>
                  <a:lnTo>
                    <a:pt x="2582307" y="11685"/>
                  </a:lnTo>
                  <a:lnTo>
                    <a:pt x="2590859" y="24367"/>
                  </a:lnTo>
                  <a:lnTo>
                    <a:pt x="2593995" y="39897"/>
                  </a:lnTo>
                  <a:lnTo>
                    <a:pt x="2593995" y="3650590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096108" y="3393296"/>
              <a:ext cx="2594610" cy="4867910"/>
            </a:xfrm>
            <a:custGeom>
              <a:avLst/>
              <a:gdLst/>
              <a:ahLst/>
              <a:cxnLst/>
              <a:rect l="l" t="t" r="r" b="b"/>
              <a:pathLst>
                <a:path w="2594609" h="4867909">
                  <a:moveTo>
                    <a:pt x="2593995" y="4867454"/>
                  </a:moveTo>
                  <a:lnTo>
                    <a:pt x="0" y="4867454"/>
                  </a:lnTo>
                  <a:lnTo>
                    <a:pt x="0" y="39897"/>
                  </a:lnTo>
                  <a:lnTo>
                    <a:pt x="3136" y="24367"/>
                  </a:lnTo>
                  <a:lnTo>
                    <a:pt x="11688" y="11685"/>
                  </a:lnTo>
                  <a:lnTo>
                    <a:pt x="24373" y="3135"/>
                  </a:lnTo>
                  <a:lnTo>
                    <a:pt x="39907" y="0"/>
                  </a:lnTo>
                  <a:lnTo>
                    <a:pt x="2554088" y="0"/>
                  </a:lnTo>
                  <a:lnTo>
                    <a:pt x="2569622" y="3135"/>
                  </a:lnTo>
                  <a:lnTo>
                    <a:pt x="2582307" y="11685"/>
                  </a:lnTo>
                  <a:lnTo>
                    <a:pt x="2590859" y="24367"/>
                  </a:lnTo>
                  <a:lnTo>
                    <a:pt x="2593995" y="39897"/>
                  </a:lnTo>
                  <a:lnTo>
                    <a:pt x="2593995" y="4867454"/>
                  </a:lnTo>
                  <a:close/>
                </a:path>
              </a:pathLst>
            </a:custGeom>
            <a:solidFill>
              <a:srgbClr val="A218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0662" y="4741859"/>
              <a:ext cx="167727" cy="23502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99576" y="3526653"/>
              <a:ext cx="182694" cy="230047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0361" y="8170151"/>
            <a:ext cx="111616" cy="174861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6386574" y="6952457"/>
            <a:ext cx="63500" cy="172085"/>
          </a:xfrm>
          <a:custGeom>
            <a:avLst/>
            <a:gdLst/>
            <a:ahLst/>
            <a:cxnLst/>
            <a:rect l="l" t="t" r="r" b="b"/>
            <a:pathLst>
              <a:path w="63500" h="172084">
                <a:moveTo>
                  <a:pt x="62979" y="172056"/>
                </a:moveTo>
                <a:lnTo>
                  <a:pt x="42090" y="172056"/>
                </a:lnTo>
                <a:lnTo>
                  <a:pt x="42090" y="38026"/>
                </a:lnTo>
                <a:lnTo>
                  <a:pt x="36893" y="42806"/>
                </a:lnTo>
                <a:lnTo>
                  <a:pt x="30138" y="47689"/>
                </a:lnTo>
                <a:lnTo>
                  <a:pt x="13718" y="57456"/>
                </a:lnTo>
                <a:lnTo>
                  <a:pt x="6443" y="60988"/>
                </a:lnTo>
                <a:lnTo>
                  <a:pt x="0" y="63274"/>
                </a:lnTo>
                <a:lnTo>
                  <a:pt x="0" y="43014"/>
                </a:lnTo>
                <a:lnTo>
                  <a:pt x="8456" y="38611"/>
                </a:lnTo>
                <a:lnTo>
                  <a:pt x="16368" y="33819"/>
                </a:lnTo>
                <a:lnTo>
                  <a:pt x="46279" y="5649"/>
                </a:lnTo>
                <a:lnTo>
                  <a:pt x="49572" y="0"/>
                </a:lnTo>
                <a:lnTo>
                  <a:pt x="62979" y="0"/>
                </a:lnTo>
                <a:lnTo>
                  <a:pt x="62979" y="1720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67555" y="5734761"/>
            <a:ext cx="113487" cy="172056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70361" y="4517066"/>
            <a:ext cx="112240" cy="175173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63502" y="3299995"/>
            <a:ext cx="118475" cy="171433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41097" y="8928031"/>
            <a:ext cx="239445" cy="239383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52020" y="8953279"/>
            <a:ext cx="1389596" cy="177043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76154" y="8928031"/>
            <a:ext cx="239445" cy="239383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12493002" y="8956084"/>
            <a:ext cx="1156335" cy="174625"/>
          </a:xfrm>
          <a:custGeom>
            <a:avLst/>
            <a:gdLst/>
            <a:ahLst/>
            <a:cxnLst/>
            <a:rect l="l" t="t" r="r" b="b"/>
            <a:pathLst>
              <a:path w="1156334" h="174625">
                <a:moveTo>
                  <a:pt x="21824" y="171433"/>
                </a:moveTo>
                <a:lnTo>
                  <a:pt x="0" y="171433"/>
                </a:lnTo>
                <a:lnTo>
                  <a:pt x="0" y="0"/>
                </a:lnTo>
                <a:lnTo>
                  <a:pt x="34295" y="0"/>
                </a:lnTo>
                <a:lnTo>
                  <a:pt x="42839" y="25559"/>
                </a:lnTo>
                <a:lnTo>
                  <a:pt x="21824" y="25559"/>
                </a:lnTo>
                <a:lnTo>
                  <a:pt x="21824" y="171433"/>
                </a:lnTo>
                <a:close/>
              </a:path>
              <a:path w="1156334" h="174625">
                <a:moveTo>
                  <a:pt x="100541" y="146809"/>
                </a:moveTo>
                <a:lnTo>
                  <a:pt x="82933" y="146809"/>
                </a:lnTo>
                <a:lnTo>
                  <a:pt x="84550" y="141588"/>
                </a:lnTo>
                <a:lnTo>
                  <a:pt x="86596" y="135276"/>
                </a:lnTo>
                <a:lnTo>
                  <a:pt x="89071" y="127873"/>
                </a:lnTo>
                <a:lnTo>
                  <a:pt x="91974" y="119379"/>
                </a:lnTo>
                <a:lnTo>
                  <a:pt x="133129" y="0"/>
                </a:lnTo>
                <a:lnTo>
                  <a:pt x="163683" y="0"/>
                </a:lnTo>
                <a:lnTo>
                  <a:pt x="163683" y="28052"/>
                </a:lnTo>
                <a:lnTo>
                  <a:pt x="141859" y="28052"/>
                </a:lnTo>
                <a:lnTo>
                  <a:pt x="100541" y="146809"/>
                </a:lnTo>
                <a:close/>
              </a:path>
              <a:path w="1156334" h="174625">
                <a:moveTo>
                  <a:pt x="91974" y="171433"/>
                </a:moveTo>
                <a:lnTo>
                  <a:pt x="71397" y="171433"/>
                </a:lnTo>
                <a:lnTo>
                  <a:pt x="21824" y="25559"/>
                </a:lnTo>
                <a:lnTo>
                  <a:pt x="42839" y="25559"/>
                </a:lnTo>
                <a:lnTo>
                  <a:pt x="74826" y="121250"/>
                </a:lnTo>
                <a:lnTo>
                  <a:pt x="77437" y="129276"/>
                </a:lnTo>
                <a:lnTo>
                  <a:pt x="79659" y="136211"/>
                </a:lnTo>
                <a:lnTo>
                  <a:pt x="81490" y="142055"/>
                </a:lnTo>
                <a:lnTo>
                  <a:pt x="82933" y="146809"/>
                </a:lnTo>
                <a:lnTo>
                  <a:pt x="100541" y="146809"/>
                </a:lnTo>
                <a:lnTo>
                  <a:pt x="91974" y="171433"/>
                </a:lnTo>
                <a:close/>
              </a:path>
              <a:path w="1156334" h="174625">
                <a:moveTo>
                  <a:pt x="163683" y="171433"/>
                </a:moveTo>
                <a:lnTo>
                  <a:pt x="141859" y="171433"/>
                </a:lnTo>
                <a:lnTo>
                  <a:pt x="141859" y="28052"/>
                </a:lnTo>
                <a:lnTo>
                  <a:pt x="163683" y="28052"/>
                </a:lnTo>
                <a:lnTo>
                  <a:pt x="163683" y="171433"/>
                </a:lnTo>
                <a:close/>
              </a:path>
              <a:path w="1156334" h="174625">
                <a:moveTo>
                  <a:pt x="229780" y="174238"/>
                </a:moveTo>
                <a:lnTo>
                  <a:pt x="186443" y="157406"/>
                </a:lnTo>
                <a:lnTo>
                  <a:pt x="170542" y="110340"/>
                </a:lnTo>
                <a:lnTo>
                  <a:pt x="171555" y="95632"/>
                </a:lnTo>
                <a:lnTo>
                  <a:pt x="195445" y="54391"/>
                </a:lnTo>
                <a:lnTo>
                  <a:pt x="216466" y="45624"/>
                </a:lnTo>
                <a:lnTo>
                  <a:pt x="216770" y="45624"/>
                </a:lnTo>
                <a:lnTo>
                  <a:pt x="228533" y="44572"/>
                </a:lnTo>
                <a:lnTo>
                  <a:pt x="269064" y="61404"/>
                </a:lnTo>
                <a:lnTo>
                  <a:pt x="269297" y="61715"/>
                </a:lnTo>
                <a:lnTo>
                  <a:pt x="228845" y="61715"/>
                </a:lnTo>
                <a:lnTo>
                  <a:pt x="221810" y="62319"/>
                </a:lnTo>
                <a:lnTo>
                  <a:pt x="194627" y="89729"/>
                </a:lnTo>
                <a:lnTo>
                  <a:pt x="193614" y="97561"/>
                </a:lnTo>
                <a:lnTo>
                  <a:pt x="284177" y="97561"/>
                </a:lnTo>
                <a:lnTo>
                  <a:pt x="284965" y="109093"/>
                </a:lnTo>
                <a:lnTo>
                  <a:pt x="284965" y="114704"/>
                </a:lnTo>
                <a:lnTo>
                  <a:pt x="192367" y="114704"/>
                </a:lnTo>
                <a:lnTo>
                  <a:pt x="193555" y="124386"/>
                </a:lnTo>
                <a:lnTo>
                  <a:pt x="222317" y="156121"/>
                </a:lnTo>
                <a:lnTo>
                  <a:pt x="229780" y="156783"/>
                </a:lnTo>
                <a:lnTo>
                  <a:pt x="272571" y="156783"/>
                </a:lnTo>
                <a:lnTo>
                  <a:pt x="271773" y="157816"/>
                </a:lnTo>
                <a:lnTo>
                  <a:pt x="265323" y="163640"/>
                </a:lnTo>
                <a:lnTo>
                  <a:pt x="257840" y="168277"/>
                </a:lnTo>
                <a:lnTo>
                  <a:pt x="249422" y="171588"/>
                </a:lnTo>
                <a:lnTo>
                  <a:pt x="240069" y="173576"/>
                </a:lnTo>
                <a:lnTo>
                  <a:pt x="229780" y="174238"/>
                </a:lnTo>
                <a:close/>
              </a:path>
              <a:path w="1156334" h="174625">
                <a:moveTo>
                  <a:pt x="284177" y="97561"/>
                </a:moveTo>
                <a:lnTo>
                  <a:pt x="262829" y="97561"/>
                </a:lnTo>
                <a:lnTo>
                  <a:pt x="261997" y="86963"/>
                </a:lnTo>
                <a:lnTo>
                  <a:pt x="259399" y="79066"/>
                </a:lnTo>
                <a:lnTo>
                  <a:pt x="228845" y="61715"/>
                </a:lnTo>
                <a:lnTo>
                  <a:pt x="269297" y="61715"/>
                </a:lnTo>
                <a:lnTo>
                  <a:pt x="276021" y="70696"/>
                </a:lnTo>
                <a:lnTo>
                  <a:pt x="280990" y="81742"/>
                </a:lnTo>
                <a:lnTo>
                  <a:pt x="283971" y="94541"/>
                </a:lnTo>
                <a:lnTo>
                  <a:pt x="284177" y="97561"/>
                </a:lnTo>
                <a:close/>
              </a:path>
              <a:path w="1156334" h="174625">
                <a:moveTo>
                  <a:pt x="272571" y="156783"/>
                </a:moveTo>
                <a:lnTo>
                  <a:pt x="237470" y="156783"/>
                </a:lnTo>
                <a:lnTo>
                  <a:pt x="244018" y="154809"/>
                </a:lnTo>
                <a:lnTo>
                  <a:pt x="255034" y="146705"/>
                </a:lnTo>
                <a:lnTo>
                  <a:pt x="259399" y="140263"/>
                </a:lnTo>
                <a:lnTo>
                  <a:pt x="262517" y="131535"/>
                </a:lnTo>
                <a:lnTo>
                  <a:pt x="284341" y="134029"/>
                </a:lnTo>
                <a:lnTo>
                  <a:pt x="281282" y="143010"/>
                </a:lnTo>
                <a:lnTo>
                  <a:pt x="277154" y="150822"/>
                </a:lnTo>
                <a:lnTo>
                  <a:pt x="272571" y="156783"/>
                </a:lnTo>
                <a:close/>
              </a:path>
              <a:path w="1156334" h="174625">
                <a:moveTo>
                  <a:pt x="342020" y="47377"/>
                </a:moveTo>
                <a:lnTo>
                  <a:pt x="321131" y="47377"/>
                </a:lnTo>
                <a:lnTo>
                  <a:pt x="321131" y="16520"/>
                </a:lnTo>
                <a:lnTo>
                  <a:pt x="342020" y="4052"/>
                </a:lnTo>
                <a:lnTo>
                  <a:pt x="342020" y="47377"/>
                </a:lnTo>
                <a:close/>
              </a:path>
              <a:path w="1156334" h="174625">
                <a:moveTo>
                  <a:pt x="363221" y="63586"/>
                </a:moveTo>
                <a:lnTo>
                  <a:pt x="305854" y="63586"/>
                </a:lnTo>
                <a:lnTo>
                  <a:pt x="305854" y="47377"/>
                </a:lnTo>
                <a:lnTo>
                  <a:pt x="363221" y="47377"/>
                </a:lnTo>
                <a:lnTo>
                  <a:pt x="363221" y="63586"/>
                </a:lnTo>
                <a:close/>
              </a:path>
              <a:path w="1156334" h="174625">
                <a:moveTo>
                  <a:pt x="355011" y="172991"/>
                </a:moveTo>
                <a:lnTo>
                  <a:pt x="342748" y="172991"/>
                </a:lnTo>
                <a:lnTo>
                  <a:pt x="336824" y="171849"/>
                </a:lnTo>
                <a:lnTo>
                  <a:pt x="321131" y="147640"/>
                </a:lnTo>
                <a:lnTo>
                  <a:pt x="321131" y="63586"/>
                </a:lnTo>
                <a:lnTo>
                  <a:pt x="342020" y="63586"/>
                </a:lnTo>
                <a:lnTo>
                  <a:pt x="342020" y="142237"/>
                </a:lnTo>
                <a:lnTo>
                  <a:pt x="342332" y="146081"/>
                </a:lnTo>
                <a:lnTo>
                  <a:pt x="342917" y="147640"/>
                </a:lnTo>
                <a:lnTo>
                  <a:pt x="343787" y="149406"/>
                </a:lnTo>
                <a:lnTo>
                  <a:pt x="345034" y="150757"/>
                </a:lnTo>
                <a:lnTo>
                  <a:pt x="348193" y="152731"/>
                </a:lnTo>
                <a:lnTo>
                  <a:pt x="347881" y="152731"/>
                </a:lnTo>
                <a:lnTo>
                  <a:pt x="350750" y="153354"/>
                </a:lnTo>
                <a:lnTo>
                  <a:pt x="363327" y="153354"/>
                </a:lnTo>
                <a:lnTo>
                  <a:pt x="366339" y="171121"/>
                </a:lnTo>
                <a:lnTo>
                  <a:pt x="360311" y="172368"/>
                </a:lnTo>
                <a:lnTo>
                  <a:pt x="355011" y="172991"/>
                </a:lnTo>
                <a:close/>
              </a:path>
              <a:path w="1156334" h="174625">
                <a:moveTo>
                  <a:pt x="363327" y="153354"/>
                </a:moveTo>
                <a:lnTo>
                  <a:pt x="356362" y="153354"/>
                </a:lnTo>
                <a:lnTo>
                  <a:pt x="359480" y="153147"/>
                </a:lnTo>
                <a:lnTo>
                  <a:pt x="363221" y="152731"/>
                </a:lnTo>
                <a:lnTo>
                  <a:pt x="363327" y="153354"/>
                </a:lnTo>
                <a:close/>
              </a:path>
              <a:path w="1156334" h="174625">
                <a:moveTo>
                  <a:pt x="394087" y="85404"/>
                </a:moveTo>
                <a:lnTo>
                  <a:pt x="373510" y="82599"/>
                </a:lnTo>
                <a:lnTo>
                  <a:pt x="375381" y="73872"/>
                </a:lnTo>
                <a:lnTo>
                  <a:pt x="378498" y="66807"/>
                </a:lnTo>
                <a:lnTo>
                  <a:pt x="414665" y="45663"/>
                </a:lnTo>
                <a:lnTo>
                  <a:pt x="422258" y="44806"/>
                </a:lnTo>
                <a:lnTo>
                  <a:pt x="423015" y="44806"/>
                </a:lnTo>
                <a:lnTo>
                  <a:pt x="429630" y="44572"/>
                </a:lnTo>
                <a:lnTo>
                  <a:pt x="467043" y="53923"/>
                </a:lnTo>
                <a:lnTo>
                  <a:pt x="473564" y="62027"/>
                </a:lnTo>
                <a:lnTo>
                  <a:pt x="416743" y="62027"/>
                </a:lnTo>
                <a:lnTo>
                  <a:pt x="409469" y="63793"/>
                </a:lnTo>
                <a:lnTo>
                  <a:pt x="404688" y="67326"/>
                </a:lnTo>
                <a:lnTo>
                  <a:pt x="399907" y="70651"/>
                </a:lnTo>
                <a:lnTo>
                  <a:pt x="396374" y="76677"/>
                </a:lnTo>
                <a:lnTo>
                  <a:pt x="394087" y="85404"/>
                </a:lnTo>
                <a:close/>
              </a:path>
              <a:path w="1156334" h="174625">
                <a:moveTo>
                  <a:pt x="420796" y="174238"/>
                </a:moveTo>
                <a:lnTo>
                  <a:pt x="412482" y="174238"/>
                </a:lnTo>
                <a:lnTo>
                  <a:pt x="402798" y="173615"/>
                </a:lnTo>
                <a:lnTo>
                  <a:pt x="370762" y="146146"/>
                </a:lnTo>
                <a:lnTo>
                  <a:pt x="370080" y="138705"/>
                </a:lnTo>
                <a:lnTo>
                  <a:pt x="370080" y="132678"/>
                </a:lnTo>
                <a:lnTo>
                  <a:pt x="371432" y="127172"/>
                </a:lnTo>
                <a:lnTo>
                  <a:pt x="374134" y="122185"/>
                </a:lnTo>
                <a:lnTo>
                  <a:pt x="376727" y="117197"/>
                </a:lnTo>
                <a:lnTo>
                  <a:pt x="376835" y="116990"/>
                </a:lnTo>
                <a:lnTo>
                  <a:pt x="380473" y="112938"/>
                </a:lnTo>
                <a:lnTo>
                  <a:pt x="385046" y="110029"/>
                </a:lnTo>
                <a:lnTo>
                  <a:pt x="389618" y="106912"/>
                </a:lnTo>
                <a:lnTo>
                  <a:pt x="394711" y="104625"/>
                </a:lnTo>
                <a:lnTo>
                  <a:pt x="400323" y="103171"/>
                </a:lnTo>
                <a:lnTo>
                  <a:pt x="404272" y="101924"/>
                </a:lnTo>
                <a:lnTo>
                  <a:pt x="410507" y="100782"/>
                </a:lnTo>
                <a:lnTo>
                  <a:pt x="430838" y="98242"/>
                </a:lnTo>
                <a:lnTo>
                  <a:pt x="441010" y="96548"/>
                </a:lnTo>
                <a:lnTo>
                  <a:pt x="449545" y="94658"/>
                </a:lnTo>
                <a:lnTo>
                  <a:pt x="456443" y="92573"/>
                </a:lnTo>
                <a:lnTo>
                  <a:pt x="456443" y="78547"/>
                </a:lnTo>
                <a:lnTo>
                  <a:pt x="454468" y="72417"/>
                </a:lnTo>
                <a:lnTo>
                  <a:pt x="450519" y="68885"/>
                </a:lnTo>
                <a:lnTo>
                  <a:pt x="445115" y="64313"/>
                </a:lnTo>
                <a:lnTo>
                  <a:pt x="437113" y="62027"/>
                </a:lnTo>
                <a:lnTo>
                  <a:pt x="473564" y="62027"/>
                </a:lnTo>
                <a:lnTo>
                  <a:pt x="477686" y="109093"/>
                </a:lnTo>
                <a:lnTo>
                  <a:pt x="456443" y="109093"/>
                </a:lnTo>
                <a:lnTo>
                  <a:pt x="449974" y="111353"/>
                </a:lnTo>
                <a:lnTo>
                  <a:pt x="442101" y="113457"/>
                </a:lnTo>
                <a:lnTo>
                  <a:pt x="432826" y="115405"/>
                </a:lnTo>
                <a:lnTo>
                  <a:pt x="422147" y="117197"/>
                </a:lnTo>
                <a:lnTo>
                  <a:pt x="413418" y="118444"/>
                </a:lnTo>
                <a:lnTo>
                  <a:pt x="407286" y="119899"/>
                </a:lnTo>
                <a:lnTo>
                  <a:pt x="403752" y="121561"/>
                </a:lnTo>
                <a:lnTo>
                  <a:pt x="400219" y="123016"/>
                </a:lnTo>
                <a:lnTo>
                  <a:pt x="397413" y="125197"/>
                </a:lnTo>
                <a:lnTo>
                  <a:pt x="395334" y="128107"/>
                </a:lnTo>
                <a:lnTo>
                  <a:pt x="393464" y="131016"/>
                </a:lnTo>
                <a:lnTo>
                  <a:pt x="392528" y="134341"/>
                </a:lnTo>
                <a:lnTo>
                  <a:pt x="392528" y="143692"/>
                </a:lnTo>
                <a:lnTo>
                  <a:pt x="394607" y="148367"/>
                </a:lnTo>
                <a:lnTo>
                  <a:pt x="398764" y="152107"/>
                </a:lnTo>
                <a:lnTo>
                  <a:pt x="403129" y="155848"/>
                </a:lnTo>
                <a:lnTo>
                  <a:pt x="409364" y="157718"/>
                </a:lnTo>
                <a:lnTo>
                  <a:pt x="456334" y="157718"/>
                </a:lnTo>
                <a:lnTo>
                  <a:pt x="452448" y="160777"/>
                </a:lnTo>
                <a:lnTo>
                  <a:pt x="446700" y="164653"/>
                </a:lnTo>
                <a:lnTo>
                  <a:pt x="441068" y="167790"/>
                </a:lnTo>
                <a:lnTo>
                  <a:pt x="435554" y="170186"/>
                </a:lnTo>
                <a:lnTo>
                  <a:pt x="428487" y="172887"/>
                </a:lnTo>
                <a:lnTo>
                  <a:pt x="420796" y="174238"/>
                </a:lnTo>
                <a:close/>
              </a:path>
              <a:path w="1156334" h="174625">
                <a:moveTo>
                  <a:pt x="456334" y="157718"/>
                </a:moveTo>
                <a:lnTo>
                  <a:pt x="425577" y="157718"/>
                </a:lnTo>
                <a:lnTo>
                  <a:pt x="433171" y="155848"/>
                </a:lnTo>
                <a:lnTo>
                  <a:pt x="432932" y="155848"/>
                </a:lnTo>
                <a:lnTo>
                  <a:pt x="438983" y="152419"/>
                </a:lnTo>
                <a:lnTo>
                  <a:pt x="445426" y="148886"/>
                </a:lnTo>
                <a:lnTo>
                  <a:pt x="450103" y="144003"/>
                </a:lnTo>
                <a:lnTo>
                  <a:pt x="453013" y="137769"/>
                </a:lnTo>
                <a:lnTo>
                  <a:pt x="455300" y="132990"/>
                </a:lnTo>
                <a:lnTo>
                  <a:pt x="456443" y="126029"/>
                </a:lnTo>
                <a:lnTo>
                  <a:pt x="456443" y="109093"/>
                </a:lnTo>
                <a:lnTo>
                  <a:pt x="477686" y="109093"/>
                </a:lnTo>
                <a:lnTo>
                  <a:pt x="477758" y="134341"/>
                </a:lnTo>
                <a:lnTo>
                  <a:pt x="477854" y="138705"/>
                </a:lnTo>
                <a:lnTo>
                  <a:pt x="477975" y="143692"/>
                </a:lnTo>
                <a:lnTo>
                  <a:pt x="478096" y="146146"/>
                </a:lnTo>
                <a:lnTo>
                  <a:pt x="478205" y="148367"/>
                </a:lnTo>
                <a:lnTo>
                  <a:pt x="478230" y="148886"/>
                </a:lnTo>
                <a:lnTo>
                  <a:pt x="478345" y="151231"/>
                </a:lnTo>
                <a:lnTo>
                  <a:pt x="478826" y="155848"/>
                </a:lnTo>
                <a:lnTo>
                  <a:pt x="478859" y="156160"/>
                </a:lnTo>
                <a:lnTo>
                  <a:pt x="458314" y="156160"/>
                </a:lnTo>
                <a:lnTo>
                  <a:pt x="456334" y="157718"/>
                </a:lnTo>
                <a:close/>
              </a:path>
              <a:path w="1156334" h="174625">
                <a:moveTo>
                  <a:pt x="484503" y="171433"/>
                </a:moveTo>
                <a:lnTo>
                  <a:pt x="462367" y="171433"/>
                </a:lnTo>
                <a:lnTo>
                  <a:pt x="460288" y="167069"/>
                </a:lnTo>
                <a:lnTo>
                  <a:pt x="458937" y="161978"/>
                </a:lnTo>
                <a:lnTo>
                  <a:pt x="458347" y="156471"/>
                </a:lnTo>
                <a:lnTo>
                  <a:pt x="458314" y="156160"/>
                </a:lnTo>
                <a:lnTo>
                  <a:pt x="478859" y="156160"/>
                </a:lnTo>
                <a:lnTo>
                  <a:pt x="478891" y="156471"/>
                </a:lnTo>
                <a:lnTo>
                  <a:pt x="479930" y="161666"/>
                </a:lnTo>
                <a:lnTo>
                  <a:pt x="481801" y="166653"/>
                </a:lnTo>
                <a:lnTo>
                  <a:pt x="484503" y="171433"/>
                </a:lnTo>
                <a:close/>
              </a:path>
              <a:path w="1156334" h="174625">
                <a:moveTo>
                  <a:pt x="584584" y="171433"/>
                </a:moveTo>
                <a:lnTo>
                  <a:pt x="560577" y="171433"/>
                </a:lnTo>
                <a:lnTo>
                  <a:pt x="626362" y="0"/>
                </a:lnTo>
                <a:lnTo>
                  <a:pt x="650681" y="0"/>
                </a:lnTo>
                <a:lnTo>
                  <a:pt x="658078" y="18078"/>
                </a:lnTo>
                <a:lnTo>
                  <a:pt x="638210" y="18078"/>
                </a:lnTo>
                <a:lnTo>
                  <a:pt x="636339" y="26319"/>
                </a:lnTo>
                <a:lnTo>
                  <a:pt x="634156" y="34520"/>
                </a:lnTo>
                <a:lnTo>
                  <a:pt x="631662" y="42683"/>
                </a:lnTo>
                <a:lnTo>
                  <a:pt x="628856" y="50806"/>
                </a:lnTo>
                <a:lnTo>
                  <a:pt x="610150" y="100989"/>
                </a:lnTo>
                <a:lnTo>
                  <a:pt x="692006" y="100989"/>
                </a:lnTo>
                <a:lnTo>
                  <a:pt x="699531" y="119379"/>
                </a:lnTo>
                <a:lnTo>
                  <a:pt x="603602" y="119379"/>
                </a:lnTo>
                <a:lnTo>
                  <a:pt x="584584" y="171433"/>
                </a:lnTo>
                <a:close/>
              </a:path>
              <a:path w="1156334" h="174625">
                <a:moveTo>
                  <a:pt x="692006" y="100989"/>
                </a:moveTo>
                <a:lnTo>
                  <a:pt x="668140" y="100989"/>
                </a:lnTo>
                <a:lnTo>
                  <a:pt x="650369" y="53611"/>
                </a:lnTo>
                <a:lnTo>
                  <a:pt x="646452" y="43325"/>
                </a:lnTo>
                <a:lnTo>
                  <a:pt x="643120" y="33974"/>
                </a:lnTo>
                <a:lnTo>
                  <a:pt x="640373" y="25559"/>
                </a:lnTo>
                <a:lnTo>
                  <a:pt x="638210" y="18078"/>
                </a:lnTo>
                <a:lnTo>
                  <a:pt x="658078" y="18078"/>
                </a:lnTo>
                <a:lnTo>
                  <a:pt x="692006" y="100989"/>
                </a:lnTo>
                <a:close/>
              </a:path>
              <a:path w="1156334" h="174625">
                <a:moveTo>
                  <a:pt x="755621" y="64832"/>
                </a:moveTo>
                <a:lnTo>
                  <a:pt x="735173" y="64832"/>
                </a:lnTo>
                <a:lnTo>
                  <a:pt x="742792" y="55968"/>
                </a:lnTo>
                <a:lnTo>
                  <a:pt x="751931" y="49637"/>
                </a:lnTo>
                <a:lnTo>
                  <a:pt x="762590" y="45838"/>
                </a:lnTo>
                <a:lnTo>
                  <a:pt x="774769" y="44572"/>
                </a:lnTo>
                <a:lnTo>
                  <a:pt x="782251" y="44572"/>
                </a:lnTo>
                <a:lnTo>
                  <a:pt x="788680" y="45838"/>
                </a:lnTo>
                <a:lnTo>
                  <a:pt x="788915" y="45838"/>
                </a:lnTo>
                <a:lnTo>
                  <a:pt x="795346" y="48624"/>
                </a:lnTo>
                <a:lnTo>
                  <a:pt x="801789" y="51325"/>
                </a:lnTo>
                <a:lnTo>
                  <a:pt x="806570" y="54858"/>
                </a:lnTo>
                <a:lnTo>
                  <a:pt x="812138" y="62651"/>
                </a:lnTo>
                <a:lnTo>
                  <a:pt x="761466" y="62651"/>
                </a:lnTo>
                <a:lnTo>
                  <a:pt x="755621" y="64832"/>
                </a:lnTo>
                <a:close/>
              </a:path>
              <a:path w="1156334" h="174625">
                <a:moveTo>
                  <a:pt x="737355" y="171433"/>
                </a:moveTo>
                <a:lnTo>
                  <a:pt x="720831" y="171433"/>
                </a:lnTo>
                <a:lnTo>
                  <a:pt x="716466" y="160766"/>
                </a:lnTo>
                <a:lnTo>
                  <a:pt x="716466" y="47377"/>
                </a:lnTo>
                <a:lnTo>
                  <a:pt x="735173" y="47377"/>
                </a:lnTo>
                <a:lnTo>
                  <a:pt x="735173" y="64832"/>
                </a:lnTo>
                <a:lnTo>
                  <a:pt x="755621" y="64832"/>
                </a:lnTo>
                <a:lnTo>
                  <a:pt x="737355" y="103483"/>
                </a:lnTo>
                <a:lnTo>
                  <a:pt x="737355" y="171433"/>
                </a:lnTo>
                <a:close/>
              </a:path>
              <a:path w="1156334" h="174625">
                <a:moveTo>
                  <a:pt x="817170" y="171433"/>
                </a:moveTo>
                <a:lnTo>
                  <a:pt x="796281" y="171433"/>
                </a:lnTo>
                <a:lnTo>
                  <a:pt x="796281" y="87275"/>
                </a:lnTo>
                <a:lnTo>
                  <a:pt x="795450" y="80833"/>
                </a:lnTo>
                <a:lnTo>
                  <a:pt x="792124" y="72521"/>
                </a:lnTo>
                <a:lnTo>
                  <a:pt x="789215" y="69196"/>
                </a:lnTo>
                <a:lnTo>
                  <a:pt x="785057" y="66703"/>
                </a:lnTo>
                <a:lnTo>
                  <a:pt x="780900" y="64002"/>
                </a:lnTo>
                <a:lnTo>
                  <a:pt x="776016" y="62651"/>
                </a:lnTo>
                <a:lnTo>
                  <a:pt x="812138" y="62651"/>
                </a:lnTo>
                <a:lnTo>
                  <a:pt x="816967" y="80833"/>
                </a:lnTo>
                <a:lnTo>
                  <a:pt x="817094" y="83612"/>
                </a:lnTo>
                <a:lnTo>
                  <a:pt x="817170" y="171433"/>
                </a:lnTo>
                <a:close/>
              </a:path>
              <a:path w="1156334" h="174625">
                <a:moveTo>
                  <a:pt x="716466" y="171433"/>
                </a:moveTo>
                <a:lnTo>
                  <a:pt x="695265" y="171433"/>
                </a:lnTo>
                <a:lnTo>
                  <a:pt x="675000" y="119379"/>
                </a:lnTo>
                <a:lnTo>
                  <a:pt x="699531" y="119379"/>
                </a:lnTo>
                <a:lnTo>
                  <a:pt x="716466" y="160766"/>
                </a:lnTo>
                <a:lnTo>
                  <a:pt x="716466" y="171433"/>
                </a:lnTo>
                <a:close/>
              </a:path>
              <a:path w="1156334" h="174625">
                <a:moveTo>
                  <a:pt x="720831" y="171433"/>
                </a:moveTo>
                <a:lnTo>
                  <a:pt x="716466" y="171433"/>
                </a:lnTo>
                <a:lnTo>
                  <a:pt x="716466" y="160766"/>
                </a:lnTo>
                <a:lnTo>
                  <a:pt x="720831" y="171433"/>
                </a:lnTo>
                <a:close/>
              </a:path>
              <a:path w="1156334" h="174625">
                <a:moveTo>
                  <a:pt x="897921" y="174238"/>
                </a:moveTo>
                <a:lnTo>
                  <a:pt x="890646" y="174238"/>
                </a:lnTo>
                <a:lnTo>
                  <a:pt x="883787" y="172887"/>
                </a:lnTo>
                <a:lnTo>
                  <a:pt x="856766" y="143692"/>
                </a:lnTo>
                <a:lnTo>
                  <a:pt x="855935" y="139744"/>
                </a:lnTo>
                <a:lnTo>
                  <a:pt x="855598" y="134445"/>
                </a:lnTo>
                <a:lnTo>
                  <a:pt x="855519" y="47377"/>
                </a:lnTo>
                <a:lnTo>
                  <a:pt x="876720" y="47377"/>
                </a:lnTo>
                <a:lnTo>
                  <a:pt x="876720" y="127068"/>
                </a:lnTo>
                <a:lnTo>
                  <a:pt x="877025" y="132471"/>
                </a:lnTo>
                <a:lnTo>
                  <a:pt x="895843" y="156160"/>
                </a:lnTo>
                <a:lnTo>
                  <a:pt x="934838" y="156160"/>
                </a:lnTo>
                <a:lnTo>
                  <a:pt x="929547" y="162316"/>
                </a:lnTo>
                <a:lnTo>
                  <a:pt x="920291" y="168939"/>
                </a:lnTo>
                <a:lnTo>
                  <a:pt x="909819" y="172887"/>
                </a:lnTo>
                <a:lnTo>
                  <a:pt x="909983" y="172887"/>
                </a:lnTo>
                <a:lnTo>
                  <a:pt x="897921" y="174238"/>
                </a:lnTo>
                <a:close/>
              </a:path>
              <a:path w="1156334" h="174625">
                <a:moveTo>
                  <a:pt x="934838" y="156160"/>
                </a:moveTo>
                <a:lnTo>
                  <a:pt x="908522" y="156160"/>
                </a:lnTo>
                <a:lnTo>
                  <a:pt x="914341" y="154601"/>
                </a:lnTo>
                <a:lnTo>
                  <a:pt x="919746" y="151484"/>
                </a:lnTo>
                <a:lnTo>
                  <a:pt x="925358" y="148160"/>
                </a:lnTo>
                <a:lnTo>
                  <a:pt x="929306" y="143692"/>
                </a:lnTo>
                <a:lnTo>
                  <a:pt x="931466" y="138393"/>
                </a:lnTo>
                <a:lnTo>
                  <a:pt x="934087" y="132471"/>
                </a:lnTo>
                <a:lnTo>
                  <a:pt x="935335" y="124367"/>
                </a:lnTo>
                <a:lnTo>
                  <a:pt x="935335" y="47377"/>
                </a:lnTo>
                <a:lnTo>
                  <a:pt x="956224" y="47377"/>
                </a:lnTo>
                <a:lnTo>
                  <a:pt x="956224" y="153043"/>
                </a:lnTo>
                <a:lnTo>
                  <a:pt x="937517" y="153043"/>
                </a:lnTo>
                <a:lnTo>
                  <a:pt x="934838" y="156160"/>
                </a:lnTo>
                <a:close/>
              </a:path>
              <a:path w="1156334" h="174625">
                <a:moveTo>
                  <a:pt x="956224" y="171433"/>
                </a:moveTo>
                <a:lnTo>
                  <a:pt x="937517" y="171433"/>
                </a:lnTo>
                <a:lnTo>
                  <a:pt x="937517" y="153043"/>
                </a:lnTo>
                <a:lnTo>
                  <a:pt x="956224" y="153043"/>
                </a:lnTo>
                <a:lnTo>
                  <a:pt x="956224" y="171433"/>
                </a:lnTo>
                <a:close/>
              </a:path>
              <a:path w="1156334" h="174625">
                <a:moveTo>
                  <a:pt x="1012656" y="85404"/>
                </a:moveTo>
                <a:lnTo>
                  <a:pt x="992078" y="82599"/>
                </a:lnTo>
                <a:lnTo>
                  <a:pt x="993949" y="73872"/>
                </a:lnTo>
                <a:lnTo>
                  <a:pt x="997067" y="66807"/>
                </a:lnTo>
                <a:lnTo>
                  <a:pt x="1033233" y="45663"/>
                </a:lnTo>
                <a:lnTo>
                  <a:pt x="1040827" y="44806"/>
                </a:lnTo>
                <a:lnTo>
                  <a:pt x="1041583" y="44806"/>
                </a:lnTo>
                <a:lnTo>
                  <a:pt x="1048198" y="44572"/>
                </a:lnTo>
                <a:lnTo>
                  <a:pt x="1085612" y="53923"/>
                </a:lnTo>
                <a:lnTo>
                  <a:pt x="1092132" y="62027"/>
                </a:lnTo>
                <a:lnTo>
                  <a:pt x="1035311" y="62027"/>
                </a:lnTo>
                <a:lnTo>
                  <a:pt x="1028037" y="63793"/>
                </a:lnTo>
                <a:lnTo>
                  <a:pt x="1023256" y="67326"/>
                </a:lnTo>
                <a:lnTo>
                  <a:pt x="1018475" y="70651"/>
                </a:lnTo>
                <a:lnTo>
                  <a:pt x="1014942" y="76677"/>
                </a:lnTo>
                <a:lnTo>
                  <a:pt x="1012656" y="85404"/>
                </a:lnTo>
                <a:close/>
              </a:path>
              <a:path w="1156334" h="174625">
                <a:moveTo>
                  <a:pt x="1039364" y="174238"/>
                </a:moveTo>
                <a:lnTo>
                  <a:pt x="1031050" y="174238"/>
                </a:lnTo>
                <a:lnTo>
                  <a:pt x="1021366" y="173615"/>
                </a:lnTo>
                <a:lnTo>
                  <a:pt x="989331" y="146146"/>
                </a:lnTo>
                <a:lnTo>
                  <a:pt x="988649" y="138705"/>
                </a:lnTo>
                <a:lnTo>
                  <a:pt x="988649" y="132678"/>
                </a:lnTo>
                <a:lnTo>
                  <a:pt x="990000" y="127172"/>
                </a:lnTo>
                <a:lnTo>
                  <a:pt x="992702" y="122185"/>
                </a:lnTo>
                <a:lnTo>
                  <a:pt x="995296" y="117197"/>
                </a:lnTo>
                <a:lnTo>
                  <a:pt x="995403" y="116990"/>
                </a:lnTo>
                <a:lnTo>
                  <a:pt x="999041" y="112938"/>
                </a:lnTo>
                <a:lnTo>
                  <a:pt x="1003614" y="110029"/>
                </a:lnTo>
                <a:lnTo>
                  <a:pt x="1008186" y="106912"/>
                </a:lnTo>
                <a:lnTo>
                  <a:pt x="1013279" y="104625"/>
                </a:lnTo>
                <a:lnTo>
                  <a:pt x="1018891" y="103171"/>
                </a:lnTo>
                <a:lnTo>
                  <a:pt x="1022840" y="101924"/>
                </a:lnTo>
                <a:lnTo>
                  <a:pt x="1029076" y="100782"/>
                </a:lnTo>
                <a:lnTo>
                  <a:pt x="1049406" y="98242"/>
                </a:lnTo>
                <a:lnTo>
                  <a:pt x="1059578" y="96548"/>
                </a:lnTo>
                <a:lnTo>
                  <a:pt x="1068113" y="94658"/>
                </a:lnTo>
                <a:lnTo>
                  <a:pt x="1075011" y="92573"/>
                </a:lnTo>
                <a:lnTo>
                  <a:pt x="1075011" y="78547"/>
                </a:lnTo>
                <a:lnTo>
                  <a:pt x="1073036" y="72417"/>
                </a:lnTo>
                <a:lnTo>
                  <a:pt x="1069087" y="68885"/>
                </a:lnTo>
                <a:lnTo>
                  <a:pt x="1063683" y="64313"/>
                </a:lnTo>
                <a:lnTo>
                  <a:pt x="1055681" y="62027"/>
                </a:lnTo>
                <a:lnTo>
                  <a:pt x="1092132" y="62027"/>
                </a:lnTo>
                <a:lnTo>
                  <a:pt x="1096254" y="109093"/>
                </a:lnTo>
                <a:lnTo>
                  <a:pt x="1075011" y="109093"/>
                </a:lnTo>
                <a:lnTo>
                  <a:pt x="1068542" y="111353"/>
                </a:lnTo>
                <a:lnTo>
                  <a:pt x="1060669" y="113457"/>
                </a:lnTo>
                <a:lnTo>
                  <a:pt x="1051394" y="115405"/>
                </a:lnTo>
                <a:lnTo>
                  <a:pt x="1040716" y="117197"/>
                </a:lnTo>
                <a:lnTo>
                  <a:pt x="1031986" y="118444"/>
                </a:lnTo>
                <a:lnTo>
                  <a:pt x="1025854" y="119899"/>
                </a:lnTo>
                <a:lnTo>
                  <a:pt x="1022321" y="121561"/>
                </a:lnTo>
                <a:lnTo>
                  <a:pt x="1018787" y="123016"/>
                </a:lnTo>
                <a:lnTo>
                  <a:pt x="1015981" y="125197"/>
                </a:lnTo>
                <a:lnTo>
                  <a:pt x="1013903" y="128107"/>
                </a:lnTo>
                <a:lnTo>
                  <a:pt x="1012032" y="131016"/>
                </a:lnTo>
                <a:lnTo>
                  <a:pt x="1011097" y="134341"/>
                </a:lnTo>
                <a:lnTo>
                  <a:pt x="1011097" y="143692"/>
                </a:lnTo>
                <a:lnTo>
                  <a:pt x="1013175" y="148367"/>
                </a:lnTo>
                <a:lnTo>
                  <a:pt x="1017332" y="152107"/>
                </a:lnTo>
                <a:lnTo>
                  <a:pt x="1021697" y="155848"/>
                </a:lnTo>
                <a:lnTo>
                  <a:pt x="1027933" y="157718"/>
                </a:lnTo>
                <a:lnTo>
                  <a:pt x="1074902" y="157718"/>
                </a:lnTo>
                <a:lnTo>
                  <a:pt x="1071016" y="160777"/>
                </a:lnTo>
                <a:lnTo>
                  <a:pt x="1065268" y="164653"/>
                </a:lnTo>
                <a:lnTo>
                  <a:pt x="1059637" y="167790"/>
                </a:lnTo>
                <a:lnTo>
                  <a:pt x="1054122" y="170186"/>
                </a:lnTo>
                <a:lnTo>
                  <a:pt x="1047055" y="172887"/>
                </a:lnTo>
                <a:lnTo>
                  <a:pt x="1039364" y="174238"/>
                </a:lnTo>
                <a:close/>
              </a:path>
              <a:path w="1156334" h="174625">
                <a:moveTo>
                  <a:pt x="1074902" y="157718"/>
                </a:moveTo>
                <a:lnTo>
                  <a:pt x="1044145" y="157718"/>
                </a:lnTo>
                <a:lnTo>
                  <a:pt x="1051739" y="155848"/>
                </a:lnTo>
                <a:lnTo>
                  <a:pt x="1051500" y="155848"/>
                </a:lnTo>
                <a:lnTo>
                  <a:pt x="1057552" y="152419"/>
                </a:lnTo>
                <a:lnTo>
                  <a:pt x="1063995" y="148886"/>
                </a:lnTo>
                <a:lnTo>
                  <a:pt x="1068671" y="144003"/>
                </a:lnTo>
                <a:lnTo>
                  <a:pt x="1071582" y="137769"/>
                </a:lnTo>
                <a:lnTo>
                  <a:pt x="1073868" y="132990"/>
                </a:lnTo>
                <a:lnTo>
                  <a:pt x="1075011" y="126029"/>
                </a:lnTo>
                <a:lnTo>
                  <a:pt x="1075011" y="109093"/>
                </a:lnTo>
                <a:lnTo>
                  <a:pt x="1096254" y="109093"/>
                </a:lnTo>
                <a:lnTo>
                  <a:pt x="1096327" y="134341"/>
                </a:lnTo>
                <a:lnTo>
                  <a:pt x="1096423" y="138705"/>
                </a:lnTo>
                <a:lnTo>
                  <a:pt x="1096543" y="143692"/>
                </a:lnTo>
                <a:lnTo>
                  <a:pt x="1096664" y="146146"/>
                </a:lnTo>
                <a:lnTo>
                  <a:pt x="1096773" y="148367"/>
                </a:lnTo>
                <a:lnTo>
                  <a:pt x="1096798" y="148886"/>
                </a:lnTo>
                <a:lnTo>
                  <a:pt x="1096914" y="151231"/>
                </a:lnTo>
                <a:lnTo>
                  <a:pt x="1097394" y="155848"/>
                </a:lnTo>
                <a:lnTo>
                  <a:pt x="1097427" y="156160"/>
                </a:lnTo>
                <a:lnTo>
                  <a:pt x="1076882" y="156160"/>
                </a:lnTo>
                <a:lnTo>
                  <a:pt x="1074902" y="157718"/>
                </a:lnTo>
                <a:close/>
              </a:path>
              <a:path w="1156334" h="174625">
                <a:moveTo>
                  <a:pt x="1103071" y="171433"/>
                </a:moveTo>
                <a:lnTo>
                  <a:pt x="1080935" y="171433"/>
                </a:lnTo>
                <a:lnTo>
                  <a:pt x="1078857" y="167069"/>
                </a:lnTo>
                <a:lnTo>
                  <a:pt x="1077505" y="161978"/>
                </a:lnTo>
                <a:lnTo>
                  <a:pt x="1076915" y="156471"/>
                </a:lnTo>
                <a:lnTo>
                  <a:pt x="1076882" y="156160"/>
                </a:lnTo>
                <a:lnTo>
                  <a:pt x="1097427" y="156160"/>
                </a:lnTo>
                <a:lnTo>
                  <a:pt x="1097459" y="156471"/>
                </a:lnTo>
                <a:lnTo>
                  <a:pt x="1098499" y="161666"/>
                </a:lnTo>
                <a:lnTo>
                  <a:pt x="1100369" y="166653"/>
                </a:lnTo>
                <a:lnTo>
                  <a:pt x="1103071" y="171433"/>
                </a:lnTo>
                <a:close/>
              </a:path>
              <a:path w="1156334" h="174625">
                <a:moveTo>
                  <a:pt x="1156074" y="171433"/>
                </a:moveTo>
                <a:lnTo>
                  <a:pt x="1134873" y="171433"/>
                </a:lnTo>
                <a:lnTo>
                  <a:pt x="1134873" y="0"/>
                </a:lnTo>
                <a:lnTo>
                  <a:pt x="1156074" y="0"/>
                </a:lnTo>
                <a:lnTo>
                  <a:pt x="1156074" y="171433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64814" y="2620039"/>
            <a:ext cx="7469273" cy="364685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1016000" y="609483"/>
            <a:ext cx="544131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5">
                <a:solidFill>
                  <a:srgbClr val="FFFFFF"/>
                </a:solidFill>
                <a:latin typeface="Arial MT"/>
                <a:cs typeface="Arial MT"/>
              </a:rPr>
              <a:t>Sensibilização</a:t>
            </a:r>
            <a:r>
              <a:rPr dirty="0" sz="26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45">
                <a:solidFill>
                  <a:srgbClr val="FFFFFF"/>
                </a:solidFill>
                <a:latin typeface="Arial MT"/>
                <a:cs typeface="Arial MT"/>
              </a:rPr>
              <a:t>capacitação</a:t>
            </a:r>
            <a:r>
              <a:rPr dirty="0" sz="2600" spc="-8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Arial MT"/>
                <a:cs typeface="Arial MT"/>
              </a:rPr>
              <a:t>contínua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694180"/>
            <a:chOff x="0" y="0"/>
            <a:chExt cx="18288000" cy="169418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8288000" cy="1676400"/>
            </a:xfrm>
            <a:custGeom>
              <a:avLst/>
              <a:gdLst/>
              <a:ahLst/>
              <a:cxnLst/>
              <a:rect l="l" t="t" r="r" b="b"/>
              <a:pathLst>
                <a:path w="18288000" h="1676400">
                  <a:moveTo>
                    <a:pt x="18287998" y="1676399"/>
                  </a:moveTo>
                  <a:lnTo>
                    <a:pt x="0" y="16763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763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977936" y="11"/>
              <a:ext cx="3310254" cy="1685289"/>
            </a:xfrm>
            <a:custGeom>
              <a:avLst/>
              <a:gdLst/>
              <a:ahLst/>
              <a:cxnLst/>
              <a:rect l="l" t="t" r="r" b="b"/>
              <a:pathLst>
                <a:path w="3310255" h="1685289">
                  <a:moveTo>
                    <a:pt x="827328" y="857338"/>
                  </a:moveTo>
                  <a:lnTo>
                    <a:pt x="825919" y="808723"/>
                  </a:lnTo>
                  <a:lnTo>
                    <a:pt x="821753" y="760857"/>
                  </a:lnTo>
                  <a:lnTo>
                    <a:pt x="814920" y="713803"/>
                  </a:lnTo>
                  <a:lnTo>
                    <a:pt x="805472" y="667639"/>
                  </a:lnTo>
                  <a:lnTo>
                    <a:pt x="793508" y="622452"/>
                  </a:lnTo>
                  <a:lnTo>
                    <a:pt x="779094" y="578307"/>
                  </a:lnTo>
                  <a:lnTo>
                    <a:pt x="762304" y="535305"/>
                  </a:lnTo>
                  <a:lnTo>
                    <a:pt x="743229" y="493496"/>
                  </a:lnTo>
                  <a:lnTo>
                    <a:pt x="721944" y="452970"/>
                  </a:lnTo>
                  <a:lnTo>
                    <a:pt x="698512" y="413804"/>
                  </a:lnTo>
                  <a:lnTo>
                    <a:pt x="673036" y="376085"/>
                  </a:lnTo>
                  <a:lnTo>
                    <a:pt x="645566" y="339877"/>
                  </a:lnTo>
                  <a:lnTo>
                    <a:pt x="616204" y="305257"/>
                  </a:lnTo>
                  <a:lnTo>
                    <a:pt x="585000" y="272313"/>
                  </a:lnTo>
                  <a:lnTo>
                    <a:pt x="552056" y="241122"/>
                  </a:lnTo>
                  <a:lnTo>
                    <a:pt x="517448" y="211747"/>
                  </a:lnTo>
                  <a:lnTo>
                    <a:pt x="481241" y="184289"/>
                  </a:lnTo>
                  <a:lnTo>
                    <a:pt x="443522" y="158800"/>
                  </a:lnTo>
                  <a:lnTo>
                    <a:pt x="404355" y="135369"/>
                  </a:lnTo>
                  <a:lnTo>
                    <a:pt x="363829" y="114084"/>
                  </a:lnTo>
                  <a:lnTo>
                    <a:pt x="322033" y="95008"/>
                  </a:lnTo>
                  <a:lnTo>
                    <a:pt x="279019" y="78219"/>
                  </a:lnTo>
                  <a:lnTo>
                    <a:pt x="234886" y="63804"/>
                  </a:lnTo>
                  <a:lnTo>
                    <a:pt x="189699" y="51841"/>
                  </a:lnTo>
                  <a:lnTo>
                    <a:pt x="143535" y="42392"/>
                  </a:lnTo>
                  <a:lnTo>
                    <a:pt x="96481" y="35560"/>
                  </a:lnTo>
                  <a:lnTo>
                    <a:pt x="48615" y="31394"/>
                  </a:lnTo>
                  <a:lnTo>
                    <a:pt x="0" y="29984"/>
                  </a:lnTo>
                  <a:lnTo>
                    <a:pt x="0" y="1684667"/>
                  </a:lnTo>
                  <a:lnTo>
                    <a:pt x="48615" y="1683258"/>
                  </a:lnTo>
                  <a:lnTo>
                    <a:pt x="96481" y="1679092"/>
                  </a:lnTo>
                  <a:lnTo>
                    <a:pt x="143535" y="1672259"/>
                  </a:lnTo>
                  <a:lnTo>
                    <a:pt x="189699" y="1662811"/>
                  </a:lnTo>
                  <a:lnTo>
                    <a:pt x="234886" y="1650847"/>
                  </a:lnTo>
                  <a:lnTo>
                    <a:pt x="279019" y="1636433"/>
                  </a:lnTo>
                  <a:lnTo>
                    <a:pt x="322033" y="1619643"/>
                  </a:lnTo>
                  <a:lnTo>
                    <a:pt x="363829" y="1600568"/>
                  </a:lnTo>
                  <a:lnTo>
                    <a:pt x="404355" y="1579283"/>
                  </a:lnTo>
                  <a:lnTo>
                    <a:pt x="443522" y="1555851"/>
                  </a:lnTo>
                  <a:lnTo>
                    <a:pt x="481241" y="1530375"/>
                  </a:lnTo>
                  <a:lnTo>
                    <a:pt x="517448" y="1502905"/>
                  </a:lnTo>
                  <a:lnTo>
                    <a:pt x="552056" y="1473542"/>
                  </a:lnTo>
                  <a:lnTo>
                    <a:pt x="585000" y="1442339"/>
                  </a:lnTo>
                  <a:lnTo>
                    <a:pt x="616204" y="1409395"/>
                  </a:lnTo>
                  <a:lnTo>
                    <a:pt x="645566" y="1374787"/>
                  </a:lnTo>
                  <a:lnTo>
                    <a:pt x="673036" y="1338580"/>
                  </a:lnTo>
                  <a:lnTo>
                    <a:pt x="698512" y="1300848"/>
                  </a:lnTo>
                  <a:lnTo>
                    <a:pt x="721944" y="1261694"/>
                  </a:lnTo>
                  <a:lnTo>
                    <a:pt x="743229" y="1221168"/>
                  </a:lnTo>
                  <a:lnTo>
                    <a:pt x="762304" y="1179372"/>
                  </a:lnTo>
                  <a:lnTo>
                    <a:pt x="779094" y="1136357"/>
                  </a:lnTo>
                  <a:lnTo>
                    <a:pt x="793508" y="1092225"/>
                  </a:lnTo>
                  <a:lnTo>
                    <a:pt x="805472" y="1047038"/>
                  </a:lnTo>
                  <a:lnTo>
                    <a:pt x="814920" y="1000874"/>
                  </a:lnTo>
                  <a:lnTo>
                    <a:pt x="821753" y="953820"/>
                  </a:lnTo>
                  <a:lnTo>
                    <a:pt x="825919" y="905954"/>
                  </a:lnTo>
                  <a:lnTo>
                    <a:pt x="827328" y="857338"/>
                  </a:lnTo>
                  <a:close/>
                </a:path>
                <a:path w="3310255" h="1685289">
                  <a:moveTo>
                    <a:pt x="1655140" y="29984"/>
                  </a:moveTo>
                  <a:lnTo>
                    <a:pt x="1606537" y="31394"/>
                  </a:lnTo>
                  <a:lnTo>
                    <a:pt x="1558658" y="35560"/>
                  </a:lnTo>
                  <a:lnTo>
                    <a:pt x="1511604" y="42392"/>
                  </a:lnTo>
                  <a:lnTo>
                    <a:pt x="1465453" y="51841"/>
                  </a:lnTo>
                  <a:lnTo>
                    <a:pt x="1420266" y="63804"/>
                  </a:lnTo>
                  <a:lnTo>
                    <a:pt x="1376121" y="78219"/>
                  </a:lnTo>
                  <a:lnTo>
                    <a:pt x="1333119" y="95008"/>
                  </a:lnTo>
                  <a:lnTo>
                    <a:pt x="1291310" y="114084"/>
                  </a:lnTo>
                  <a:lnTo>
                    <a:pt x="1250784" y="135369"/>
                  </a:lnTo>
                  <a:lnTo>
                    <a:pt x="1211630" y="158800"/>
                  </a:lnTo>
                  <a:lnTo>
                    <a:pt x="1173899" y="184289"/>
                  </a:lnTo>
                  <a:lnTo>
                    <a:pt x="1137691" y="211747"/>
                  </a:lnTo>
                  <a:lnTo>
                    <a:pt x="1103083" y="241122"/>
                  </a:lnTo>
                  <a:lnTo>
                    <a:pt x="1070140" y="272313"/>
                  </a:lnTo>
                  <a:lnTo>
                    <a:pt x="1038948" y="305257"/>
                  </a:lnTo>
                  <a:lnTo>
                    <a:pt x="1009573" y="339877"/>
                  </a:lnTo>
                  <a:lnTo>
                    <a:pt x="982116" y="376085"/>
                  </a:lnTo>
                  <a:lnTo>
                    <a:pt x="956627" y="413804"/>
                  </a:lnTo>
                  <a:lnTo>
                    <a:pt x="933196" y="452970"/>
                  </a:lnTo>
                  <a:lnTo>
                    <a:pt x="911910" y="493496"/>
                  </a:lnTo>
                  <a:lnTo>
                    <a:pt x="892835" y="535305"/>
                  </a:lnTo>
                  <a:lnTo>
                    <a:pt x="876058" y="578307"/>
                  </a:lnTo>
                  <a:lnTo>
                    <a:pt x="861644" y="622452"/>
                  </a:lnTo>
                  <a:lnTo>
                    <a:pt x="849668" y="667639"/>
                  </a:lnTo>
                  <a:lnTo>
                    <a:pt x="840232" y="713803"/>
                  </a:lnTo>
                  <a:lnTo>
                    <a:pt x="833386" y="760857"/>
                  </a:lnTo>
                  <a:lnTo>
                    <a:pt x="829221" y="808723"/>
                  </a:lnTo>
                  <a:lnTo>
                    <a:pt x="827824" y="857338"/>
                  </a:lnTo>
                  <a:lnTo>
                    <a:pt x="829221" y="905954"/>
                  </a:lnTo>
                  <a:lnTo>
                    <a:pt x="833386" y="953820"/>
                  </a:lnTo>
                  <a:lnTo>
                    <a:pt x="840232" y="1000874"/>
                  </a:lnTo>
                  <a:lnTo>
                    <a:pt x="849668" y="1047038"/>
                  </a:lnTo>
                  <a:lnTo>
                    <a:pt x="861644" y="1092225"/>
                  </a:lnTo>
                  <a:lnTo>
                    <a:pt x="876058" y="1136357"/>
                  </a:lnTo>
                  <a:lnTo>
                    <a:pt x="892835" y="1179372"/>
                  </a:lnTo>
                  <a:lnTo>
                    <a:pt x="911910" y="1221168"/>
                  </a:lnTo>
                  <a:lnTo>
                    <a:pt x="933196" y="1261694"/>
                  </a:lnTo>
                  <a:lnTo>
                    <a:pt x="956627" y="1300848"/>
                  </a:lnTo>
                  <a:lnTo>
                    <a:pt x="982116" y="1338580"/>
                  </a:lnTo>
                  <a:lnTo>
                    <a:pt x="1009573" y="1374787"/>
                  </a:lnTo>
                  <a:lnTo>
                    <a:pt x="1038948" y="1409395"/>
                  </a:lnTo>
                  <a:lnTo>
                    <a:pt x="1070140" y="1442339"/>
                  </a:lnTo>
                  <a:lnTo>
                    <a:pt x="1103083" y="1473542"/>
                  </a:lnTo>
                  <a:lnTo>
                    <a:pt x="1137691" y="1502905"/>
                  </a:lnTo>
                  <a:lnTo>
                    <a:pt x="1173899" y="1530375"/>
                  </a:lnTo>
                  <a:lnTo>
                    <a:pt x="1211630" y="1555851"/>
                  </a:lnTo>
                  <a:lnTo>
                    <a:pt x="1250784" y="1579283"/>
                  </a:lnTo>
                  <a:lnTo>
                    <a:pt x="1291310" y="1600568"/>
                  </a:lnTo>
                  <a:lnTo>
                    <a:pt x="1333119" y="1619643"/>
                  </a:lnTo>
                  <a:lnTo>
                    <a:pt x="1376121" y="1636433"/>
                  </a:lnTo>
                  <a:lnTo>
                    <a:pt x="1420266" y="1650847"/>
                  </a:lnTo>
                  <a:lnTo>
                    <a:pt x="1465453" y="1662811"/>
                  </a:lnTo>
                  <a:lnTo>
                    <a:pt x="1511604" y="1672259"/>
                  </a:lnTo>
                  <a:lnTo>
                    <a:pt x="1558658" y="1679092"/>
                  </a:lnTo>
                  <a:lnTo>
                    <a:pt x="1606537" y="1683258"/>
                  </a:lnTo>
                  <a:lnTo>
                    <a:pt x="1655140" y="1684667"/>
                  </a:lnTo>
                  <a:lnTo>
                    <a:pt x="1655140" y="29984"/>
                  </a:lnTo>
                  <a:close/>
                </a:path>
                <a:path w="3310255" h="1685289">
                  <a:moveTo>
                    <a:pt x="3309912" y="0"/>
                  </a:moveTo>
                  <a:lnTo>
                    <a:pt x="2482583" y="0"/>
                  </a:lnTo>
                  <a:lnTo>
                    <a:pt x="1655267" y="0"/>
                  </a:lnTo>
                  <a:lnTo>
                    <a:pt x="3309912" y="1654670"/>
                  </a:lnTo>
                  <a:lnTo>
                    <a:pt x="33099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145564" y="29963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168475" y="17989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1657349" y="1666874"/>
                  </a:moveTo>
                  <a:lnTo>
                    <a:pt x="0" y="1666874"/>
                  </a:lnTo>
                  <a:lnTo>
                    <a:pt x="0" y="0"/>
                  </a:lnTo>
                  <a:lnTo>
                    <a:pt x="1657349" y="0"/>
                  </a:lnTo>
                  <a:lnTo>
                    <a:pt x="1657349" y="166687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644253" y="535952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826484" y="0"/>
              <a:ext cx="3318510" cy="1654810"/>
            </a:xfrm>
            <a:custGeom>
              <a:avLst/>
              <a:gdLst/>
              <a:ahLst/>
              <a:cxnLst/>
              <a:rect l="l" t="t" r="r" b="b"/>
              <a:pathLst>
                <a:path w="3318509" h="1654810">
                  <a:moveTo>
                    <a:pt x="1663611" y="822883"/>
                  </a:moveTo>
                  <a:lnTo>
                    <a:pt x="1662188" y="774001"/>
                  </a:lnTo>
                  <a:lnTo>
                    <a:pt x="1658010" y="725868"/>
                  </a:lnTo>
                  <a:lnTo>
                    <a:pt x="1651127" y="678561"/>
                  </a:lnTo>
                  <a:lnTo>
                    <a:pt x="1641640" y="632155"/>
                  </a:lnTo>
                  <a:lnTo>
                    <a:pt x="1629600" y="586714"/>
                  </a:lnTo>
                  <a:lnTo>
                    <a:pt x="1615109" y="542340"/>
                  </a:lnTo>
                  <a:lnTo>
                    <a:pt x="1598244" y="499097"/>
                  </a:lnTo>
                  <a:lnTo>
                    <a:pt x="1579067" y="457073"/>
                  </a:lnTo>
                  <a:lnTo>
                    <a:pt x="1557655" y="416331"/>
                  </a:lnTo>
                  <a:lnTo>
                    <a:pt x="1534109" y="376961"/>
                  </a:lnTo>
                  <a:lnTo>
                    <a:pt x="1508480" y="339026"/>
                  </a:lnTo>
                  <a:lnTo>
                    <a:pt x="1480870" y="302628"/>
                  </a:lnTo>
                  <a:lnTo>
                    <a:pt x="1451343" y="267817"/>
                  </a:lnTo>
                  <a:lnTo>
                    <a:pt x="1419974" y="234696"/>
                  </a:lnTo>
                  <a:lnTo>
                    <a:pt x="1386852" y="203339"/>
                  </a:lnTo>
                  <a:lnTo>
                    <a:pt x="1352054" y="173812"/>
                  </a:lnTo>
                  <a:lnTo>
                    <a:pt x="1315656" y="146189"/>
                  </a:lnTo>
                  <a:lnTo>
                    <a:pt x="1277721" y="120573"/>
                  </a:lnTo>
                  <a:lnTo>
                    <a:pt x="1238351" y="97028"/>
                  </a:lnTo>
                  <a:lnTo>
                    <a:pt x="1197610" y="75615"/>
                  </a:lnTo>
                  <a:lnTo>
                    <a:pt x="1155573" y="56438"/>
                  </a:lnTo>
                  <a:lnTo>
                    <a:pt x="1112329" y="39560"/>
                  </a:lnTo>
                  <a:lnTo>
                    <a:pt x="1067955" y="25069"/>
                  </a:lnTo>
                  <a:lnTo>
                    <a:pt x="1022527" y="13042"/>
                  </a:lnTo>
                  <a:lnTo>
                    <a:pt x="976122" y="3543"/>
                  </a:lnTo>
                  <a:lnTo>
                    <a:pt x="951763" y="0"/>
                  </a:lnTo>
                  <a:lnTo>
                    <a:pt x="831799" y="0"/>
                  </a:lnTo>
                  <a:lnTo>
                    <a:pt x="831799" y="822883"/>
                  </a:lnTo>
                  <a:lnTo>
                    <a:pt x="0" y="822883"/>
                  </a:lnTo>
                  <a:lnTo>
                    <a:pt x="1422" y="871753"/>
                  </a:lnTo>
                  <a:lnTo>
                    <a:pt x="5600" y="919886"/>
                  </a:lnTo>
                  <a:lnTo>
                    <a:pt x="12484" y="967193"/>
                  </a:lnTo>
                  <a:lnTo>
                    <a:pt x="21971" y="1013599"/>
                  </a:lnTo>
                  <a:lnTo>
                    <a:pt x="34010" y="1059027"/>
                  </a:lnTo>
                  <a:lnTo>
                    <a:pt x="48501" y="1103401"/>
                  </a:lnTo>
                  <a:lnTo>
                    <a:pt x="65366" y="1146644"/>
                  </a:lnTo>
                  <a:lnTo>
                    <a:pt x="84556" y="1188681"/>
                  </a:lnTo>
                  <a:lnTo>
                    <a:pt x="105956" y="1229423"/>
                  </a:lnTo>
                  <a:lnTo>
                    <a:pt x="129501" y="1268793"/>
                  </a:lnTo>
                  <a:lnTo>
                    <a:pt x="155130" y="1306715"/>
                  </a:lnTo>
                  <a:lnTo>
                    <a:pt x="182740" y="1343126"/>
                  </a:lnTo>
                  <a:lnTo>
                    <a:pt x="212267" y="1377924"/>
                  </a:lnTo>
                  <a:lnTo>
                    <a:pt x="243636" y="1411046"/>
                  </a:lnTo>
                  <a:lnTo>
                    <a:pt x="276758" y="1442402"/>
                  </a:lnTo>
                  <a:lnTo>
                    <a:pt x="311556" y="1471930"/>
                  </a:lnTo>
                  <a:lnTo>
                    <a:pt x="347954" y="1499552"/>
                  </a:lnTo>
                  <a:lnTo>
                    <a:pt x="385889" y="1525168"/>
                  </a:lnTo>
                  <a:lnTo>
                    <a:pt x="425259" y="1548726"/>
                  </a:lnTo>
                  <a:lnTo>
                    <a:pt x="466001" y="1570126"/>
                  </a:lnTo>
                  <a:lnTo>
                    <a:pt x="508025" y="1589303"/>
                  </a:lnTo>
                  <a:lnTo>
                    <a:pt x="551268" y="1606181"/>
                  </a:lnTo>
                  <a:lnTo>
                    <a:pt x="595642" y="1620672"/>
                  </a:lnTo>
                  <a:lnTo>
                    <a:pt x="641083" y="1632699"/>
                  </a:lnTo>
                  <a:lnTo>
                    <a:pt x="687489" y="1642198"/>
                  </a:lnTo>
                  <a:lnTo>
                    <a:pt x="734796" y="1649082"/>
                  </a:lnTo>
                  <a:lnTo>
                    <a:pt x="782929" y="1653260"/>
                  </a:lnTo>
                  <a:lnTo>
                    <a:pt x="831799" y="1654670"/>
                  </a:lnTo>
                  <a:lnTo>
                    <a:pt x="880668" y="1653260"/>
                  </a:lnTo>
                  <a:lnTo>
                    <a:pt x="928801" y="1649082"/>
                  </a:lnTo>
                  <a:lnTo>
                    <a:pt x="976122" y="1642198"/>
                  </a:lnTo>
                  <a:lnTo>
                    <a:pt x="1022527" y="1632699"/>
                  </a:lnTo>
                  <a:lnTo>
                    <a:pt x="1067955" y="1620672"/>
                  </a:lnTo>
                  <a:lnTo>
                    <a:pt x="1112329" y="1606181"/>
                  </a:lnTo>
                  <a:lnTo>
                    <a:pt x="1155573" y="1589303"/>
                  </a:lnTo>
                  <a:lnTo>
                    <a:pt x="1197610" y="1570126"/>
                  </a:lnTo>
                  <a:lnTo>
                    <a:pt x="1238351" y="1548726"/>
                  </a:lnTo>
                  <a:lnTo>
                    <a:pt x="1277721" y="1525168"/>
                  </a:lnTo>
                  <a:lnTo>
                    <a:pt x="1315656" y="1499552"/>
                  </a:lnTo>
                  <a:lnTo>
                    <a:pt x="1352054" y="1471930"/>
                  </a:lnTo>
                  <a:lnTo>
                    <a:pt x="1386852" y="1442402"/>
                  </a:lnTo>
                  <a:lnTo>
                    <a:pt x="1419974" y="1411046"/>
                  </a:lnTo>
                  <a:lnTo>
                    <a:pt x="1451343" y="1377924"/>
                  </a:lnTo>
                  <a:lnTo>
                    <a:pt x="1480870" y="1343126"/>
                  </a:lnTo>
                  <a:lnTo>
                    <a:pt x="1508480" y="1306715"/>
                  </a:lnTo>
                  <a:lnTo>
                    <a:pt x="1534109" y="1268793"/>
                  </a:lnTo>
                  <a:lnTo>
                    <a:pt x="1557655" y="1229423"/>
                  </a:lnTo>
                  <a:lnTo>
                    <a:pt x="1579067" y="1188681"/>
                  </a:lnTo>
                  <a:lnTo>
                    <a:pt x="1598244" y="1146644"/>
                  </a:lnTo>
                  <a:lnTo>
                    <a:pt x="1615109" y="1103401"/>
                  </a:lnTo>
                  <a:lnTo>
                    <a:pt x="1629600" y="1059027"/>
                  </a:lnTo>
                  <a:lnTo>
                    <a:pt x="1641640" y="1013599"/>
                  </a:lnTo>
                  <a:lnTo>
                    <a:pt x="1651127" y="967193"/>
                  </a:lnTo>
                  <a:lnTo>
                    <a:pt x="1658010" y="919886"/>
                  </a:lnTo>
                  <a:lnTo>
                    <a:pt x="1662188" y="871753"/>
                  </a:lnTo>
                  <a:lnTo>
                    <a:pt x="1663611" y="822883"/>
                  </a:lnTo>
                  <a:close/>
                </a:path>
                <a:path w="3318509" h="1654810">
                  <a:moveTo>
                    <a:pt x="3318408" y="827354"/>
                  </a:moveTo>
                  <a:lnTo>
                    <a:pt x="2491079" y="12"/>
                  </a:lnTo>
                  <a:lnTo>
                    <a:pt x="1663750" y="827354"/>
                  </a:lnTo>
                  <a:lnTo>
                    <a:pt x="2491079" y="1654683"/>
                  </a:lnTo>
                  <a:lnTo>
                    <a:pt x="3318408" y="82735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609483"/>
            <a:ext cx="544131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5" b="0">
                <a:solidFill>
                  <a:srgbClr val="FFFFFF"/>
                </a:solidFill>
                <a:latin typeface="Arial MT"/>
                <a:cs typeface="Arial MT"/>
              </a:rPr>
              <a:t>Sensibilização</a:t>
            </a:r>
            <a:r>
              <a:rPr dirty="0" sz="2600" spc="-9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 b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45" b="0">
                <a:solidFill>
                  <a:srgbClr val="FFFFFF"/>
                </a:solidFill>
                <a:latin typeface="Arial MT"/>
                <a:cs typeface="Arial MT"/>
              </a:rPr>
              <a:t>capacitação</a:t>
            </a:r>
            <a:r>
              <a:rPr dirty="0" sz="2600" spc="-80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0" b="0">
                <a:solidFill>
                  <a:srgbClr val="FFFFFF"/>
                </a:solidFill>
                <a:latin typeface="Arial MT"/>
                <a:cs typeface="Arial MT"/>
              </a:rPr>
              <a:t>contínua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1016000" y="1943954"/>
            <a:ext cx="16090900" cy="6776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80" b="1">
                <a:latin typeface="Arial"/>
                <a:cs typeface="Arial"/>
              </a:rPr>
              <a:t>Manifestação</a:t>
            </a:r>
            <a:r>
              <a:rPr dirty="0" sz="2300" spc="-65" b="1">
                <a:latin typeface="Arial"/>
                <a:cs typeface="Arial"/>
              </a:rPr>
              <a:t> </a:t>
            </a:r>
            <a:r>
              <a:rPr dirty="0" sz="2300" spc="-100" b="1">
                <a:latin typeface="Arial"/>
                <a:cs typeface="Arial"/>
              </a:rPr>
              <a:t>da</a:t>
            </a:r>
            <a:r>
              <a:rPr dirty="0" sz="2300" spc="-65" b="1">
                <a:latin typeface="Arial"/>
                <a:cs typeface="Arial"/>
              </a:rPr>
              <a:t> </a:t>
            </a:r>
            <a:r>
              <a:rPr dirty="0" sz="2300" spc="-95" b="1">
                <a:latin typeface="Arial"/>
                <a:cs typeface="Arial"/>
              </a:rPr>
              <a:t>Área</a:t>
            </a:r>
            <a:r>
              <a:rPr dirty="0" sz="2300" spc="-60" b="1">
                <a:latin typeface="Arial"/>
                <a:cs typeface="Arial"/>
              </a:rPr>
              <a:t> </a:t>
            </a:r>
            <a:r>
              <a:rPr dirty="0" sz="2300" spc="-45" b="1">
                <a:latin typeface="Arial"/>
                <a:cs typeface="Arial"/>
              </a:rPr>
              <a:t>Responsável: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14100"/>
              </a:lnSpc>
            </a:pPr>
            <a:r>
              <a:rPr dirty="0" sz="2300" spc="-55">
                <a:latin typeface="Arial MT"/>
                <a:cs typeface="Arial MT"/>
              </a:rPr>
              <a:t>Em</a:t>
            </a:r>
            <a:r>
              <a:rPr dirty="0" sz="2300" spc="-10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cumprimento</a:t>
            </a:r>
            <a:r>
              <a:rPr dirty="0" sz="2300" spc="-100">
                <a:latin typeface="Arial MT"/>
                <a:cs typeface="Arial MT"/>
              </a:rPr>
              <a:t> </a:t>
            </a:r>
            <a:r>
              <a:rPr dirty="0" sz="2300" spc="-130">
                <a:latin typeface="Arial MT"/>
                <a:cs typeface="Arial MT"/>
              </a:rPr>
              <a:t>à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 spc="-60">
                <a:latin typeface="Arial MT"/>
                <a:cs typeface="Arial MT"/>
              </a:rPr>
              <a:t>Ação </a:t>
            </a:r>
            <a:r>
              <a:rPr dirty="0" sz="2300">
                <a:latin typeface="Arial MT"/>
                <a:cs typeface="Arial MT"/>
              </a:rPr>
              <a:t>6.1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do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 spc="-70">
                <a:latin typeface="Arial MT"/>
                <a:cs typeface="Arial MT"/>
              </a:rPr>
              <a:t>Plano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de</a:t>
            </a:r>
            <a:r>
              <a:rPr dirty="0" sz="2300" spc="-65">
                <a:latin typeface="Arial MT"/>
                <a:cs typeface="Arial MT"/>
              </a:rPr>
              <a:t> </a:t>
            </a:r>
            <a:r>
              <a:rPr dirty="0" sz="2300" spc="-90">
                <a:latin typeface="Arial MT"/>
                <a:cs typeface="Arial MT"/>
              </a:rPr>
              <a:t>Ações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2025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do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 spc="-70">
                <a:latin typeface="Arial MT"/>
                <a:cs typeface="Arial MT"/>
              </a:rPr>
              <a:t>Plano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de</a:t>
            </a:r>
            <a:r>
              <a:rPr dirty="0" sz="2300" spc="-65">
                <a:latin typeface="Arial MT"/>
                <a:cs typeface="Arial MT"/>
              </a:rPr>
              <a:t> </a:t>
            </a:r>
            <a:r>
              <a:rPr dirty="0" sz="2300" spc="-70">
                <a:latin typeface="Arial MT"/>
                <a:cs typeface="Arial MT"/>
              </a:rPr>
              <a:t>Logística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 spc="-65">
                <a:latin typeface="Arial MT"/>
                <a:cs typeface="Arial MT"/>
              </a:rPr>
              <a:t>Sustentável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 spc="-200">
                <a:latin typeface="Arial MT"/>
                <a:cs typeface="Arial MT"/>
              </a:rPr>
              <a:t>(PLS)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do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 spc="-125">
                <a:latin typeface="Arial MT"/>
                <a:cs typeface="Arial MT"/>
              </a:rPr>
              <a:t>TRT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 spc="-30">
                <a:latin typeface="Arial MT"/>
                <a:cs typeface="Arial MT"/>
              </a:rPr>
              <a:t>da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 spc="50">
                <a:latin typeface="Arial MT"/>
                <a:cs typeface="Arial MT"/>
              </a:rPr>
              <a:t>4ª</a:t>
            </a:r>
            <a:r>
              <a:rPr dirty="0" sz="2300" spc="-65">
                <a:latin typeface="Arial MT"/>
                <a:cs typeface="Arial MT"/>
              </a:rPr>
              <a:t> </a:t>
            </a:r>
            <a:r>
              <a:rPr dirty="0" sz="2300" spc="-90">
                <a:latin typeface="Arial MT"/>
                <a:cs typeface="Arial MT"/>
              </a:rPr>
              <a:t>Região,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informamos </a:t>
            </a:r>
            <a:r>
              <a:rPr dirty="0" sz="2300" spc="-20">
                <a:latin typeface="Arial MT"/>
                <a:cs typeface="Arial MT"/>
              </a:rPr>
              <a:t>que</a:t>
            </a:r>
            <a:r>
              <a:rPr dirty="0" sz="2300" spc="-130">
                <a:latin typeface="Arial MT"/>
                <a:cs typeface="Arial MT"/>
              </a:rPr>
              <a:t> a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 spc="-80">
                <a:latin typeface="Arial MT"/>
                <a:cs typeface="Arial MT"/>
              </a:rPr>
              <a:t>Escola</a:t>
            </a:r>
            <a:r>
              <a:rPr dirty="0" sz="2300" spc="-7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Judicial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já</a:t>
            </a:r>
            <a:r>
              <a:rPr dirty="0" sz="2300" spc="-75">
                <a:latin typeface="Arial MT"/>
                <a:cs typeface="Arial MT"/>
              </a:rPr>
              <a:t> </a:t>
            </a:r>
            <a:r>
              <a:rPr dirty="0" sz="2300" spc="-20">
                <a:latin typeface="Arial MT"/>
                <a:cs typeface="Arial MT"/>
              </a:rPr>
              <a:t>promoveu</a:t>
            </a:r>
            <a:r>
              <a:rPr dirty="0" sz="2300" spc="-7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três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 spc="-105">
                <a:latin typeface="Arial MT"/>
                <a:cs typeface="Arial MT"/>
              </a:rPr>
              <a:t>ações</a:t>
            </a:r>
            <a:r>
              <a:rPr dirty="0" sz="2300" spc="-55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de</a:t>
            </a:r>
            <a:r>
              <a:rPr dirty="0" sz="2300" spc="-75">
                <a:latin typeface="Arial MT"/>
                <a:cs typeface="Arial MT"/>
              </a:rPr>
              <a:t> </a:t>
            </a:r>
            <a:r>
              <a:rPr dirty="0" sz="2300" spc="-55">
                <a:latin typeface="Arial MT"/>
                <a:cs typeface="Arial MT"/>
              </a:rPr>
              <a:t>capacitação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 spc="-20">
                <a:latin typeface="Arial MT"/>
                <a:cs typeface="Arial MT"/>
              </a:rPr>
              <a:t>em</a:t>
            </a:r>
            <a:r>
              <a:rPr dirty="0" sz="2300" spc="-75">
                <a:latin typeface="Arial MT"/>
                <a:cs typeface="Arial MT"/>
              </a:rPr>
              <a:t> </a:t>
            </a:r>
            <a:r>
              <a:rPr dirty="0" sz="2300" spc="-40">
                <a:latin typeface="Arial MT"/>
                <a:cs typeface="Arial MT"/>
              </a:rPr>
              <a:t>sustentabilidade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no</a:t>
            </a:r>
            <a:r>
              <a:rPr dirty="0" sz="2300" spc="-7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primeiro</a:t>
            </a:r>
            <a:r>
              <a:rPr dirty="0" sz="2300" spc="-75">
                <a:latin typeface="Arial MT"/>
                <a:cs typeface="Arial MT"/>
              </a:rPr>
              <a:t> </a:t>
            </a:r>
            <a:r>
              <a:rPr dirty="0" sz="2300" spc="-65">
                <a:latin typeface="Arial MT"/>
                <a:cs typeface="Arial MT"/>
              </a:rPr>
              <a:t>semestre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 spc="-60">
                <a:latin typeface="Arial MT"/>
                <a:cs typeface="Arial MT"/>
              </a:rPr>
              <a:t>deste</a:t>
            </a:r>
            <a:r>
              <a:rPr dirty="0" sz="2300" spc="-75">
                <a:latin typeface="Arial MT"/>
                <a:cs typeface="Arial MT"/>
              </a:rPr>
              <a:t> </a:t>
            </a:r>
            <a:r>
              <a:rPr dirty="0" sz="2300" spc="-20">
                <a:latin typeface="Arial MT"/>
                <a:cs typeface="Arial MT"/>
              </a:rPr>
              <a:t>ano: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2300">
              <a:latin typeface="Arial MT"/>
              <a:cs typeface="Arial MT"/>
            </a:endParaRPr>
          </a:p>
          <a:p>
            <a:pPr algn="just" marL="12700" marR="732790">
              <a:lnSpc>
                <a:spcPct val="114100"/>
              </a:lnSpc>
            </a:pPr>
            <a:r>
              <a:rPr dirty="0" sz="2300" spc="-114">
                <a:latin typeface="Arial MT"/>
                <a:cs typeface="Arial MT"/>
              </a:rPr>
              <a:t>EAD</a:t>
            </a:r>
            <a:r>
              <a:rPr dirty="0" sz="2300" spc="-45">
                <a:latin typeface="Arial MT"/>
                <a:cs typeface="Arial MT"/>
              </a:rPr>
              <a:t> </a:t>
            </a:r>
            <a:r>
              <a:rPr dirty="0" sz="2300" spc="-140">
                <a:latin typeface="Arial MT"/>
                <a:cs typeface="Arial MT"/>
              </a:rPr>
              <a:t>A_PALESTRA</a:t>
            </a:r>
            <a:r>
              <a:rPr dirty="0" sz="2300" spc="-20">
                <a:latin typeface="Arial MT"/>
                <a:cs typeface="Arial MT"/>
              </a:rPr>
              <a:t> </a:t>
            </a:r>
            <a:r>
              <a:rPr dirty="0" sz="2300" spc="-30">
                <a:latin typeface="Arial MT"/>
                <a:cs typeface="Arial MT"/>
              </a:rPr>
              <a:t>“Mudanças</a:t>
            </a:r>
            <a:r>
              <a:rPr dirty="0" sz="2300" spc="-45">
                <a:latin typeface="Arial MT"/>
                <a:cs typeface="Arial MT"/>
              </a:rPr>
              <a:t> </a:t>
            </a:r>
            <a:r>
              <a:rPr dirty="0" sz="2300" spc="-25">
                <a:latin typeface="Arial MT"/>
                <a:cs typeface="Arial MT"/>
              </a:rPr>
              <a:t>Climáticas: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 spc="-80">
                <a:latin typeface="Arial MT"/>
                <a:cs typeface="Arial MT"/>
              </a:rPr>
              <a:t>Panorama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Global</a:t>
            </a:r>
            <a:r>
              <a:rPr dirty="0" sz="2300" spc="-4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e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 spc="-75">
                <a:latin typeface="Arial MT"/>
                <a:cs typeface="Arial MT"/>
              </a:rPr>
              <a:t>Responsabilidade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do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 spc="-55">
                <a:latin typeface="Arial MT"/>
                <a:cs typeface="Arial MT"/>
              </a:rPr>
              <a:t>Poder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Judiciário”: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Abordou</a:t>
            </a:r>
            <a:r>
              <a:rPr dirty="0" sz="2300" spc="-40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conceitos </a:t>
            </a:r>
            <a:r>
              <a:rPr dirty="0" sz="2300" spc="-25">
                <a:latin typeface="Arial MT"/>
                <a:cs typeface="Arial MT"/>
              </a:rPr>
              <a:t>centrais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30">
                <a:latin typeface="Arial MT"/>
                <a:cs typeface="Arial MT"/>
              </a:rPr>
              <a:t>da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55">
                <a:latin typeface="Arial MT"/>
                <a:cs typeface="Arial MT"/>
              </a:rPr>
              <a:t>emergência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climática,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65">
                <a:latin typeface="Arial MT"/>
                <a:cs typeface="Arial MT"/>
              </a:rPr>
              <a:t>eventos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30">
                <a:latin typeface="Arial MT"/>
                <a:cs typeface="Arial MT"/>
              </a:rPr>
              <a:t>extremos,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55">
                <a:latin typeface="Arial MT"/>
                <a:cs typeface="Arial MT"/>
              </a:rPr>
              <a:t>estratégias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de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30">
                <a:latin typeface="Arial MT"/>
                <a:cs typeface="Arial MT"/>
              </a:rPr>
              <a:t>mitigação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e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45">
                <a:latin typeface="Arial MT"/>
                <a:cs typeface="Arial MT"/>
              </a:rPr>
              <a:t>adaptação,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30">
                <a:latin typeface="Arial MT"/>
                <a:cs typeface="Arial MT"/>
              </a:rPr>
              <a:t>além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do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25">
                <a:latin typeface="Arial MT"/>
                <a:cs typeface="Arial MT"/>
              </a:rPr>
              <a:t>papel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do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Judiciário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25">
                <a:latin typeface="Arial MT"/>
                <a:cs typeface="Arial MT"/>
              </a:rPr>
              <a:t>na </a:t>
            </a:r>
            <a:r>
              <a:rPr dirty="0" sz="2300" spc="-20">
                <a:latin typeface="Arial MT"/>
                <a:cs typeface="Arial MT"/>
              </a:rPr>
              <a:t>litigância</a:t>
            </a:r>
            <a:r>
              <a:rPr dirty="0" sz="2300" spc="-110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climática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e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35">
                <a:latin typeface="Arial MT"/>
                <a:cs typeface="Arial MT"/>
              </a:rPr>
              <a:t>na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80">
                <a:latin typeface="Arial MT"/>
                <a:cs typeface="Arial MT"/>
              </a:rPr>
              <a:t>gestão </a:t>
            </a:r>
            <a:r>
              <a:rPr dirty="0" sz="2300" spc="-10">
                <a:latin typeface="Arial MT"/>
                <a:cs typeface="Arial MT"/>
              </a:rPr>
              <a:t>institucional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sustentável.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2300">
              <a:latin typeface="Arial MT"/>
              <a:cs typeface="Arial MT"/>
            </a:endParaRPr>
          </a:p>
          <a:p>
            <a:pPr marL="12700" marR="473709">
              <a:lnSpc>
                <a:spcPct val="114100"/>
              </a:lnSpc>
            </a:pPr>
            <a:r>
              <a:rPr dirty="0" sz="2300" spc="-114">
                <a:latin typeface="Arial MT"/>
                <a:cs typeface="Arial MT"/>
              </a:rPr>
              <a:t>EAD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 spc="-75">
                <a:latin typeface="Arial MT"/>
                <a:cs typeface="Arial MT"/>
              </a:rPr>
              <a:t>A_OBJETIVOS</a:t>
            </a:r>
            <a:r>
              <a:rPr dirty="0" sz="2300" spc="-30">
                <a:latin typeface="Arial MT"/>
                <a:cs typeface="Arial MT"/>
              </a:rPr>
              <a:t> </a:t>
            </a:r>
            <a:r>
              <a:rPr dirty="0" sz="2300" spc="-130">
                <a:latin typeface="Arial MT"/>
                <a:cs typeface="Arial MT"/>
              </a:rPr>
              <a:t>DE</a:t>
            </a:r>
            <a:r>
              <a:rPr dirty="0" sz="2300" spc="-30">
                <a:latin typeface="Arial MT"/>
                <a:cs typeface="Arial MT"/>
              </a:rPr>
              <a:t> </a:t>
            </a:r>
            <a:r>
              <a:rPr dirty="0" sz="2300" spc="-105">
                <a:latin typeface="Arial MT"/>
                <a:cs typeface="Arial MT"/>
              </a:rPr>
              <a:t>DESENVOLVIMENTO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 spc="-120">
                <a:latin typeface="Arial MT"/>
                <a:cs typeface="Arial MT"/>
              </a:rPr>
              <a:t>SUSTENTÁVEL:</a:t>
            </a:r>
            <a:r>
              <a:rPr dirty="0" sz="2300" spc="-3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Tratou</a:t>
            </a:r>
            <a:r>
              <a:rPr dirty="0" sz="2300" spc="-30">
                <a:latin typeface="Arial MT"/>
                <a:cs typeface="Arial MT"/>
              </a:rPr>
              <a:t> </a:t>
            </a:r>
            <a:r>
              <a:rPr dirty="0" sz="2300" spc="-55">
                <a:latin typeface="Arial MT"/>
                <a:cs typeface="Arial MT"/>
              </a:rPr>
              <a:t>dos</a:t>
            </a:r>
            <a:r>
              <a:rPr dirty="0" sz="2300" spc="-30">
                <a:latin typeface="Arial MT"/>
                <a:cs typeface="Arial MT"/>
              </a:rPr>
              <a:t> </a:t>
            </a:r>
            <a:r>
              <a:rPr dirty="0" sz="2300" spc="-170">
                <a:latin typeface="Arial MT"/>
                <a:cs typeface="Arial MT"/>
              </a:rPr>
              <a:t>ODS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 spc="-30">
                <a:latin typeface="Arial MT"/>
                <a:cs typeface="Arial MT"/>
              </a:rPr>
              <a:t>da </a:t>
            </a:r>
            <a:r>
              <a:rPr dirty="0" sz="2300" spc="-80">
                <a:latin typeface="Arial MT"/>
                <a:cs typeface="Arial MT"/>
              </a:rPr>
              <a:t>Agenda</a:t>
            </a:r>
            <a:r>
              <a:rPr dirty="0" sz="2300" spc="-3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2030,</a:t>
            </a:r>
            <a:r>
              <a:rPr dirty="0" sz="2300" spc="-30">
                <a:latin typeface="Arial MT"/>
                <a:cs typeface="Arial MT"/>
              </a:rPr>
              <a:t> </a:t>
            </a:r>
            <a:r>
              <a:rPr dirty="0" sz="2300" spc="-135">
                <a:latin typeface="Arial MT"/>
                <a:cs typeface="Arial MT"/>
              </a:rPr>
              <a:t>suas</a:t>
            </a:r>
            <a:r>
              <a:rPr dirty="0" sz="2300" spc="-35">
                <a:latin typeface="Arial MT"/>
                <a:cs typeface="Arial MT"/>
              </a:rPr>
              <a:t> metas,</a:t>
            </a:r>
            <a:r>
              <a:rPr dirty="0" sz="2300" spc="-30">
                <a:latin typeface="Arial MT"/>
                <a:cs typeface="Arial MT"/>
              </a:rPr>
              <a:t> </a:t>
            </a:r>
            <a:r>
              <a:rPr dirty="0" sz="2300" spc="-35">
                <a:latin typeface="Arial MT"/>
                <a:cs typeface="Arial MT"/>
              </a:rPr>
              <a:t>indicadores</a:t>
            </a:r>
            <a:r>
              <a:rPr dirty="0" sz="2300" spc="-30">
                <a:latin typeface="Arial MT"/>
                <a:cs typeface="Arial MT"/>
              </a:rPr>
              <a:t> </a:t>
            </a:r>
            <a:r>
              <a:rPr dirty="0" sz="2300" spc="-50">
                <a:latin typeface="Arial MT"/>
                <a:cs typeface="Arial MT"/>
              </a:rPr>
              <a:t>e </a:t>
            </a:r>
            <a:r>
              <a:rPr dirty="0" sz="2300" spc="-45">
                <a:latin typeface="Arial MT"/>
                <a:cs typeface="Arial MT"/>
              </a:rPr>
              <a:t>aplicação</a:t>
            </a:r>
            <a:r>
              <a:rPr dirty="0" sz="2300" spc="-11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prática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no</a:t>
            </a:r>
            <a:r>
              <a:rPr dirty="0" sz="2300" spc="-7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âmbito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do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 spc="-60">
                <a:latin typeface="Arial MT"/>
                <a:cs typeface="Arial MT"/>
              </a:rPr>
              <a:t>TRT-</a:t>
            </a:r>
            <a:r>
              <a:rPr dirty="0" sz="2300">
                <a:latin typeface="Arial MT"/>
                <a:cs typeface="Arial MT"/>
              </a:rPr>
              <a:t>4</a:t>
            </a:r>
            <a:r>
              <a:rPr dirty="0" sz="2300" spc="-7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e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 spc="-35">
                <a:latin typeface="Arial MT"/>
                <a:cs typeface="Arial MT"/>
              </a:rPr>
              <a:t>na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rotina</a:t>
            </a:r>
            <a:r>
              <a:rPr dirty="0" sz="2300" spc="-75">
                <a:latin typeface="Arial MT"/>
                <a:cs typeface="Arial MT"/>
              </a:rPr>
              <a:t> </a:t>
            </a:r>
            <a:r>
              <a:rPr dirty="0" sz="2300" spc="-125">
                <a:latin typeface="Arial MT"/>
                <a:cs typeface="Arial MT"/>
              </a:rPr>
              <a:t>dos(as)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servidores(as).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2300">
              <a:latin typeface="Arial MT"/>
              <a:cs typeface="Arial MT"/>
            </a:endParaRPr>
          </a:p>
          <a:p>
            <a:pPr marL="12700" marR="192405">
              <a:lnSpc>
                <a:spcPct val="114100"/>
              </a:lnSpc>
            </a:pPr>
            <a:r>
              <a:rPr dirty="0" sz="2300" spc="-140">
                <a:latin typeface="Arial MT"/>
                <a:cs typeface="Arial MT"/>
              </a:rPr>
              <a:t>EAD_CURSO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“MEIO</a:t>
            </a:r>
            <a:r>
              <a:rPr dirty="0" sz="2300" spc="-120">
                <a:latin typeface="Arial MT"/>
                <a:cs typeface="Arial MT"/>
              </a:rPr>
              <a:t> </a:t>
            </a:r>
            <a:r>
              <a:rPr dirty="0" sz="2300" spc="-50">
                <a:latin typeface="Arial MT"/>
                <a:cs typeface="Arial MT"/>
              </a:rPr>
              <a:t>AMBIENTE:</a:t>
            </a:r>
            <a:r>
              <a:rPr dirty="0" sz="2300" spc="-65">
                <a:latin typeface="Arial MT"/>
                <a:cs typeface="Arial MT"/>
              </a:rPr>
              <a:t> </a:t>
            </a:r>
            <a:r>
              <a:rPr dirty="0" sz="2300" spc="-80">
                <a:latin typeface="Arial MT"/>
                <a:cs typeface="Arial MT"/>
              </a:rPr>
              <a:t>CONSCIENTIZAÇÃO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 spc="-160">
                <a:latin typeface="Arial MT"/>
                <a:cs typeface="Arial MT"/>
              </a:rPr>
              <a:t>E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 spc="-55">
                <a:latin typeface="Arial MT"/>
                <a:cs typeface="Arial MT"/>
              </a:rPr>
              <a:t>PRÁTICA”:</a:t>
            </a:r>
            <a:r>
              <a:rPr dirty="0" sz="2300" spc="-65">
                <a:latin typeface="Arial MT"/>
                <a:cs typeface="Arial MT"/>
              </a:rPr>
              <a:t> </a:t>
            </a:r>
            <a:r>
              <a:rPr dirty="0" sz="2300" spc="-25">
                <a:latin typeface="Arial MT"/>
                <a:cs typeface="Arial MT"/>
              </a:rPr>
              <a:t>Discutiu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 spc="-55">
                <a:latin typeface="Arial MT"/>
                <a:cs typeface="Arial MT"/>
              </a:rPr>
              <a:t>consciência</a:t>
            </a:r>
            <a:r>
              <a:rPr dirty="0" sz="2300" spc="-65">
                <a:latin typeface="Arial MT"/>
                <a:cs typeface="Arial MT"/>
              </a:rPr>
              <a:t> </a:t>
            </a:r>
            <a:r>
              <a:rPr dirty="0" sz="2300" spc="-30">
                <a:latin typeface="Arial MT"/>
                <a:cs typeface="Arial MT"/>
              </a:rPr>
              <a:t>socioambiental,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 spc="-80">
                <a:latin typeface="Arial MT"/>
                <a:cs typeface="Arial MT"/>
              </a:rPr>
              <a:t>gestão</a:t>
            </a:r>
            <a:r>
              <a:rPr dirty="0" sz="2300" spc="-65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de</a:t>
            </a:r>
            <a:r>
              <a:rPr dirty="0" sz="2300" spc="-60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resíduos, </a:t>
            </a:r>
            <a:r>
              <a:rPr dirty="0" sz="2300" spc="-40">
                <a:latin typeface="Arial MT"/>
                <a:cs typeface="Arial MT"/>
              </a:rPr>
              <a:t>sustentabilidade</a:t>
            </a:r>
            <a:r>
              <a:rPr dirty="0" sz="2300" spc="-120">
                <a:latin typeface="Arial MT"/>
                <a:cs typeface="Arial MT"/>
              </a:rPr>
              <a:t> </a:t>
            </a:r>
            <a:r>
              <a:rPr dirty="0" sz="2300" spc="-20">
                <a:latin typeface="Arial MT"/>
                <a:cs typeface="Arial MT"/>
              </a:rPr>
              <a:t>em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múltiplas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80">
                <a:latin typeface="Arial MT"/>
                <a:cs typeface="Arial MT"/>
              </a:rPr>
              <a:t>dimensões </a:t>
            </a:r>
            <a:r>
              <a:rPr dirty="0" sz="2300">
                <a:latin typeface="Arial MT"/>
                <a:cs typeface="Arial MT"/>
              </a:rPr>
              <a:t>e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o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impacto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30">
                <a:latin typeface="Arial MT"/>
                <a:cs typeface="Arial MT"/>
              </a:rPr>
              <a:t>da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50">
                <a:latin typeface="Arial MT"/>
                <a:cs typeface="Arial MT"/>
              </a:rPr>
              <a:t>pandemia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20">
                <a:latin typeface="Arial MT"/>
                <a:cs typeface="Arial MT"/>
              </a:rPr>
              <a:t>em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50">
                <a:latin typeface="Arial MT"/>
                <a:cs typeface="Arial MT"/>
              </a:rPr>
              <a:t>entidades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de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75">
                <a:latin typeface="Arial MT"/>
                <a:cs typeface="Arial MT"/>
              </a:rPr>
              <a:t>educação</a:t>
            </a:r>
            <a:r>
              <a:rPr dirty="0" sz="2300" spc="-85">
                <a:latin typeface="Arial MT"/>
                <a:cs typeface="Arial MT"/>
              </a:rPr>
              <a:t> </a:t>
            </a:r>
            <a:r>
              <a:rPr dirty="0" sz="2300" spc="-20">
                <a:latin typeface="Arial MT"/>
                <a:cs typeface="Arial MT"/>
              </a:rPr>
              <a:t>ambiental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e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reciclagem.</a:t>
            </a:r>
            <a:endParaRPr sz="23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2300">
              <a:latin typeface="Arial MT"/>
              <a:cs typeface="Arial MT"/>
            </a:endParaRPr>
          </a:p>
          <a:p>
            <a:pPr marL="12700" marR="43180">
              <a:lnSpc>
                <a:spcPct val="114100"/>
              </a:lnSpc>
              <a:spcBef>
                <a:spcPts val="5"/>
              </a:spcBef>
            </a:pPr>
            <a:r>
              <a:rPr dirty="0" sz="2300" spc="-140">
                <a:latin typeface="Arial MT"/>
                <a:cs typeface="Arial MT"/>
              </a:rPr>
              <a:t>As</a:t>
            </a:r>
            <a:r>
              <a:rPr dirty="0" sz="2300" spc="-35">
                <a:latin typeface="Arial MT"/>
                <a:cs typeface="Arial MT"/>
              </a:rPr>
              <a:t> </a:t>
            </a:r>
            <a:r>
              <a:rPr dirty="0" sz="2300" spc="-105">
                <a:latin typeface="Arial MT"/>
                <a:cs typeface="Arial MT"/>
              </a:rPr>
              <a:t>ações</a:t>
            </a:r>
            <a:r>
              <a:rPr dirty="0" sz="2300" spc="-5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foram</a:t>
            </a:r>
            <a:r>
              <a:rPr dirty="0" sz="2300" spc="-160">
                <a:latin typeface="Arial MT"/>
                <a:cs typeface="Arial MT"/>
              </a:rPr>
              <a:t> </a:t>
            </a:r>
            <a:r>
              <a:rPr dirty="0" sz="2300" spc="-60">
                <a:latin typeface="Arial MT"/>
                <a:cs typeface="Arial MT"/>
              </a:rPr>
              <a:t>realizadas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35">
                <a:latin typeface="Arial MT"/>
                <a:cs typeface="Arial MT"/>
              </a:rPr>
              <a:t>na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 spc="-35">
                <a:latin typeface="Arial MT"/>
                <a:cs typeface="Arial MT"/>
              </a:rPr>
              <a:t>modalidade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 spc="-114">
                <a:latin typeface="Arial MT"/>
                <a:cs typeface="Arial MT"/>
              </a:rPr>
              <a:t>EAD</a:t>
            </a:r>
            <a:r>
              <a:rPr dirty="0" sz="2300" spc="-4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e</a:t>
            </a:r>
            <a:r>
              <a:rPr dirty="0" sz="2300" spc="-65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integraram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 spc="-130">
                <a:latin typeface="Arial MT"/>
                <a:cs typeface="Arial MT"/>
              </a:rPr>
              <a:t>a</a:t>
            </a:r>
            <a:r>
              <a:rPr dirty="0" sz="2300" spc="-35">
                <a:latin typeface="Arial MT"/>
                <a:cs typeface="Arial MT"/>
              </a:rPr>
              <a:t> programação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do</a:t>
            </a:r>
            <a:r>
              <a:rPr dirty="0" sz="2300" spc="-65">
                <a:latin typeface="Arial MT"/>
                <a:cs typeface="Arial MT"/>
              </a:rPr>
              <a:t> Mês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 spc="-30">
                <a:latin typeface="Arial MT"/>
                <a:cs typeface="Arial MT"/>
              </a:rPr>
              <a:t>da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 spc="-40">
                <a:latin typeface="Arial MT"/>
                <a:cs typeface="Arial MT"/>
              </a:rPr>
              <a:t>Sustentabilidade.</a:t>
            </a:r>
            <a:r>
              <a:rPr dirty="0" sz="2300" spc="-65">
                <a:latin typeface="Arial MT"/>
                <a:cs typeface="Arial MT"/>
              </a:rPr>
              <a:t> </a:t>
            </a:r>
            <a:r>
              <a:rPr dirty="0" sz="2300" spc="-105">
                <a:latin typeface="Arial MT"/>
                <a:cs typeface="Arial MT"/>
              </a:rPr>
              <a:t>Novas</a:t>
            </a:r>
            <a:r>
              <a:rPr dirty="0" sz="2300" spc="-55">
                <a:latin typeface="Arial MT"/>
                <a:cs typeface="Arial MT"/>
              </a:rPr>
              <a:t> </a:t>
            </a:r>
            <a:r>
              <a:rPr dirty="0" sz="2300" spc="-35">
                <a:latin typeface="Arial MT"/>
                <a:cs typeface="Arial MT"/>
              </a:rPr>
              <a:t>iniciativas</a:t>
            </a:r>
            <a:r>
              <a:rPr dirty="0" sz="2300" spc="-70">
                <a:latin typeface="Arial MT"/>
                <a:cs typeface="Arial MT"/>
              </a:rPr>
              <a:t> </a:t>
            </a:r>
            <a:r>
              <a:rPr dirty="0" sz="2300" spc="-20">
                <a:latin typeface="Arial MT"/>
                <a:cs typeface="Arial MT"/>
              </a:rPr>
              <a:t>estão </a:t>
            </a:r>
            <a:r>
              <a:rPr dirty="0" sz="2300" spc="-45">
                <a:latin typeface="Arial MT"/>
                <a:cs typeface="Arial MT"/>
              </a:rPr>
              <a:t>previstas</a:t>
            </a:r>
            <a:r>
              <a:rPr dirty="0" sz="2300" spc="-114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para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o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80">
                <a:latin typeface="Arial MT"/>
                <a:cs typeface="Arial MT"/>
              </a:rPr>
              <a:t>segundo </a:t>
            </a:r>
            <a:r>
              <a:rPr dirty="0" sz="2300" spc="-45">
                <a:latin typeface="Arial MT"/>
                <a:cs typeface="Arial MT"/>
              </a:rPr>
              <a:t>semestre,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85">
                <a:latin typeface="Arial MT"/>
                <a:cs typeface="Arial MT"/>
              </a:rPr>
              <a:t>assegurando</a:t>
            </a:r>
            <a:r>
              <a:rPr dirty="0" sz="2300" spc="-75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o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cumprimento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>
                <a:latin typeface="Arial MT"/>
                <a:cs typeface="Arial MT"/>
              </a:rPr>
              <a:t>integral</a:t>
            </a:r>
            <a:r>
              <a:rPr dirty="0" sz="2300" spc="-95">
                <a:latin typeface="Arial MT"/>
                <a:cs typeface="Arial MT"/>
              </a:rPr>
              <a:t> </a:t>
            </a:r>
            <a:r>
              <a:rPr dirty="0" sz="2300" spc="-30">
                <a:latin typeface="Arial MT"/>
                <a:cs typeface="Arial MT"/>
              </a:rPr>
              <a:t>da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20">
                <a:latin typeface="Arial MT"/>
                <a:cs typeface="Arial MT"/>
              </a:rPr>
              <a:t>meta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30">
                <a:latin typeface="Arial MT"/>
                <a:cs typeface="Arial MT"/>
              </a:rPr>
              <a:t>prevista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10">
                <a:latin typeface="Arial MT"/>
                <a:cs typeface="Arial MT"/>
              </a:rPr>
              <a:t>para</a:t>
            </a:r>
            <a:r>
              <a:rPr dirty="0" sz="2300" spc="-90">
                <a:latin typeface="Arial MT"/>
                <a:cs typeface="Arial MT"/>
              </a:rPr>
              <a:t> </a:t>
            </a:r>
            <a:r>
              <a:rPr dirty="0" sz="2300" spc="-20">
                <a:latin typeface="Arial MT"/>
                <a:cs typeface="Arial MT"/>
              </a:rPr>
              <a:t>2025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69214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 spc="-270"/>
              <a:t>Equidade</a:t>
            </a:r>
            <a:r>
              <a:rPr dirty="0" spc="-229"/>
              <a:t> </a:t>
            </a:r>
            <a:r>
              <a:rPr dirty="0" spc="-254"/>
              <a:t>e</a:t>
            </a:r>
            <a:r>
              <a:rPr dirty="0" spc="-229"/>
              <a:t> </a:t>
            </a:r>
            <a:r>
              <a:rPr dirty="0" spc="-285"/>
              <a:t>diversidade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4065570" y="2688418"/>
            <a:ext cx="1475740" cy="1475740"/>
            <a:chOff x="14065570" y="2688418"/>
            <a:chExt cx="1475740" cy="1475740"/>
          </a:xfrm>
        </p:grpSpPr>
        <p:sp>
          <p:nvSpPr>
            <p:cNvPr id="4" name="object 4" descr=""/>
            <p:cNvSpPr/>
            <p:nvPr/>
          </p:nvSpPr>
          <p:spPr>
            <a:xfrm>
              <a:off x="14065570" y="2688418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A21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459636" y="3046310"/>
              <a:ext cx="687070" cy="727075"/>
            </a:xfrm>
            <a:custGeom>
              <a:avLst/>
              <a:gdLst/>
              <a:ahLst/>
              <a:cxnLst/>
              <a:rect l="l" t="t" r="r" b="b"/>
              <a:pathLst>
                <a:path w="687069" h="727075">
                  <a:moveTo>
                    <a:pt x="212966" y="354952"/>
                  </a:moveTo>
                  <a:lnTo>
                    <a:pt x="212775" y="351282"/>
                  </a:lnTo>
                  <a:lnTo>
                    <a:pt x="210743" y="348183"/>
                  </a:lnTo>
                  <a:lnTo>
                    <a:pt x="206730" y="347586"/>
                  </a:lnTo>
                  <a:lnTo>
                    <a:pt x="200748" y="351282"/>
                  </a:lnTo>
                  <a:lnTo>
                    <a:pt x="196811" y="354952"/>
                  </a:lnTo>
                  <a:lnTo>
                    <a:pt x="55016" y="489826"/>
                  </a:lnTo>
                  <a:lnTo>
                    <a:pt x="49695" y="495160"/>
                  </a:lnTo>
                  <a:lnTo>
                    <a:pt x="47028" y="499592"/>
                  </a:lnTo>
                  <a:lnTo>
                    <a:pt x="47028" y="721436"/>
                  </a:lnTo>
                  <a:lnTo>
                    <a:pt x="50571" y="724992"/>
                  </a:lnTo>
                  <a:lnTo>
                    <a:pt x="209423" y="724992"/>
                  </a:lnTo>
                  <a:lnTo>
                    <a:pt x="212966" y="721436"/>
                  </a:lnTo>
                  <a:lnTo>
                    <a:pt x="212966" y="354952"/>
                  </a:lnTo>
                  <a:close/>
                </a:path>
                <a:path w="687069" h="727075">
                  <a:moveTo>
                    <a:pt x="424167" y="379793"/>
                  </a:moveTo>
                  <a:lnTo>
                    <a:pt x="423456" y="375119"/>
                  </a:lnTo>
                  <a:lnTo>
                    <a:pt x="421170" y="371703"/>
                  </a:lnTo>
                  <a:lnTo>
                    <a:pt x="417055" y="371436"/>
                  </a:lnTo>
                  <a:lnTo>
                    <a:pt x="410857" y="376250"/>
                  </a:lnTo>
                  <a:lnTo>
                    <a:pt x="340753" y="447243"/>
                  </a:lnTo>
                  <a:lnTo>
                    <a:pt x="338975" y="448119"/>
                  </a:lnTo>
                  <a:lnTo>
                    <a:pt x="337197" y="448119"/>
                  </a:lnTo>
                  <a:lnTo>
                    <a:pt x="272427" y="382460"/>
                  </a:lnTo>
                  <a:lnTo>
                    <a:pt x="265341" y="377380"/>
                  </a:lnTo>
                  <a:lnTo>
                    <a:pt x="260997" y="377799"/>
                  </a:lnTo>
                  <a:lnTo>
                    <a:pt x="258826" y="381215"/>
                  </a:lnTo>
                  <a:lnTo>
                    <a:pt x="258229" y="385127"/>
                  </a:lnTo>
                  <a:lnTo>
                    <a:pt x="258229" y="723214"/>
                  </a:lnTo>
                  <a:lnTo>
                    <a:pt x="261772" y="726757"/>
                  </a:lnTo>
                  <a:lnTo>
                    <a:pt x="420611" y="726757"/>
                  </a:lnTo>
                  <a:lnTo>
                    <a:pt x="424167" y="723214"/>
                  </a:lnTo>
                  <a:lnTo>
                    <a:pt x="424167" y="379793"/>
                  </a:lnTo>
                  <a:close/>
                </a:path>
                <a:path w="687069" h="727075">
                  <a:moveTo>
                    <a:pt x="630923" y="175704"/>
                  </a:moveTo>
                  <a:lnTo>
                    <a:pt x="630732" y="171526"/>
                  </a:lnTo>
                  <a:lnTo>
                    <a:pt x="628700" y="168262"/>
                  </a:lnTo>
                  <a:lnTo>
                    <a:pt x="624687" y="167843"/>
                  </a:lnTo>
                  <a:lnTo>
                    <a:pt x="618502" y="172148"/>
                  </a:lnTo>
                  <a:lnTo>
                    <a:pt x="472973" y="310578"/>
                  </a:lnTo>
                  <a:lnTo>
                    <a:pt x="467639" y="315899"/>
                  </a:lnTo>
                  <a:lnTo>
                    <a:pt x="464985" y="320344"/>
                  </a:lnTo>
                  <a:lnTo>
                    <a:pt x="464985" y="722325"/>
                  </a:lnTo>
                  <a:lnTo>
                    <a:pt x="468528" y="725881"/>
                  </a:lnTo>
                  <a:lnTo>
                    <a:pt x="627380" y="725881"/>
                  </a:lnTo>
                  <a:lnTo>
                    <a:pt x="630923" y="722325"/>
                  </a:lnTo>
                  <a:lnTo>
                    <a:pt x="630923" y="175704"/>
                  </a:lnTo>
                  <a:close/>
                </a:path>
                <a:path w="687069" h="727075">
                  <a:moveTo>
                    <a:pt x="686828" y="6210"/>
                  </a:moveTo>
                  <a:lnTo>
                    <a:pt x="685050" y="4432"/>
                  </a:lnTo>
                  <a:lnTo>
                    <a:pt x="685050" y="1778"/>
                  </a:lnTo>
                  <a:lnTo>
                    <a:pt x="683285" y="0"/>
                  </a:lnTo>
                  <a:lnTo>
                    <a:pt x="679729" y="0"/>
                  </a:lnTo>
                  <a:lnTo>
                    <a:pt x="568807" y="24841"/>
                  </a:lnTo>
                  <a:lnTo>
                    <a:pt x="566140" y="24841"/>
                  </a:lnTo>
                  <a:lnTo>
                    <a:pt x="563486" y="27508"/>
                  </a:lnTo>
                  <a:lnTo>
                    <a:pt x="563486" y="30175"/>
                  </a:lnTo>
                  <a:lnTo>
                    <a:pt x="591883" y="58559"/>
                  </a:lnTo>
                  <a:lnTo>
                    <a:pt x="339864" y="310578"/>
                  </a:lnTo>
                  <a:lnTo>
                    <a:pt x="294601" y="265328"/>
                  </a:lnTo>
                  <a:lnTo>
                    <a:pt x="222732" y="193446"/>
                  </a:lnTo>
                  <a:lnTo>
                    <a:pt x="220065" y="193446"/>
                  </a:lnTo>
                  <a:lnTo>
                    <a:pt x="0" y="413512"/>
                  </a:lnTo>
                  <a:lnTo>
                    <a:pt x="0" y="416179"/>
                  </a:lnTo>
                  <a:lnTo>
                    <a:pt x="33718" y="449897"/>
                  </a:lnTo>
                  <a:lnTo>
                    <a:pt x="36372" y="449897"/>
                  </a:lnTo>
                  <a:lnTo>
                    <a:pt x="221843" y="265328"/>
                  </a:lnTo>
                  <a:lnTo>
                    <a:pt x="338975" y="382460"/>
                  </a:lnTo>
                  <a:lnTo>
                    <a:pt x="341642" y="382460"/>
                  </a:lnTo>
                  <a:lnTo>
                    <a:pt x="413512" y="310578"/>
                  </a:lnTo>
                  <a:lnTo>
                    <a:pt x="628256" y="95834"/>
                  </a:lnTo>
                  <a:lnTo>
                    <a:pt x="656653" y="124231"/>
                  </a:lnTo>
                  <a:lnTo>
                    <a:pt x="659320" y="124231"/>
                  </a:lnTo>
                  <a:lnTo>
                    <a:pt x="661987" y="121564"/>
                  </a:lnTo>
                  <a:lnTo>
                    <a:pt x="661987" y="119799"/>
                  </a:lnTo>
                  <a:lnTo>
                    <a:pt x="667219" y="95834"/>
                  </a:lnTo>
                  <a:lnTo>
                    <a:pt x="686828" y="62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5709329" y="1028699"/>
            <a:ext cx="1475740" cy="1475740"/>
            <a:chOff x="15709329" y="1028699"/>
            <a:chExt cx="1475740" cy="1475740"/>
          </a:xfrm>
        </p:grpSpPr>
        <p:sp>
          <p:nvSpPr>
            <p:cNvPr id="7" name="object 7" descr=""/>
            <p:cNvSpPr/>
            <p:nvPr/>
          </p:nvSpPr>
          <p:spPr>
            <a:xfrm>
              <a:off x="15709329" y="102869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FD9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961811" y="1404137"/>
              <a:ext cx="967105" cy="724535"/>
            </a:xfrm>
            <a:custGeom>
              <a:avLst/>
              <a:gdLst/>
              <a:ahLst/>
              <a:cxnLst/>
              <a:rect l="l" t="t" r="r" b="b"/>
              <a:pathLst>
                <a:path w="967105" h="724535">
                  <a:moveTo>
                    <a:pt x="224540" y="523632"/>
                  </a:moveTo>
                  <a:lnTo>
                    <a:pt x="4437" y="523632"/>
                  </a:lnTo>
                  <a:lnTo>
                    <a:pt x="1775" y="520970"/>
                  </a:lnTo>
                  <a:lnTo>
                    <a:pt x="1775" y="516532"/>
                  </a:lnTo>
                  <a:lnTo>
                    <a:pt x="4437" y="513870"/>
                  </a:lnTo>
                  <a:lnTo>
                    <a:pt x="109164" y="377193"/>
                  </a:lnTo>
                  <a:lnTo>
                    <a:pt x="111826" y="374530"/>
                  </a:lnTo>
                  <a:lnTo>
                    <a:pt x="113601" y="373643"/>
                  </a:lnTo>
                  <a:lnTo>
                    <a:pt x="115376" y="373643"/>
                  </a:lnTo>
                  <a:lnTo>
                    <a:pt x="117151" y="374530"/>
                  </a:lnTo>
                  <a:lnTo>
                    <a:pt x="118926" y="376305"/>
                  </a:lnTo>
                  <a:lnTo>
                    <a:pt x="225428" y="514757"/>
                  </a:lnTo>
                  <a:lnTo>
                    <a:pt x="227203" y="516532"/>
                  </a:lnTo>
                  <a:lnTo>
                    <a:pt x="227203" y="520970"/>
                  </a:lnTo>
                  <a:lnTo>
                    <a:pt x="224540" y="523632"/>
                  </a:lnTo>
                  <a:close/>
                </a:path>
                <a:path w="967105" h="724535">
                  <a:moveTo>
                    <a:pt x="74551" y="722435"/>
                  </a:moveTo>
                  <a:lnTo>
                    <a:pt x="2662" y="722435"/>
                  </a:lnTo>
                  <a:lnTo>
                    <a:pt x="0" y="719773"/>
                  </a:lnTo>
                  <a:lnTo>
                    <a:pt x="0" y="545820"/>
                  </a:lnTo>
                  <a:lnTo>
                    <a:pt x="2662" y="543158"/>
                  </a:lnTo>
                  <a:lnTo>
                    <a:pt x="224540" y="543158"/>
                  </a:lnTo>
                  <a:lnTo>
                    <a:pt x="226315" y="545820"/>
                  </a:lnTo>
                  <a:lnTo>
                    <a:pt x="225428" y="548483"/>
                  </a:lnTo>
                  <a:lnTo>
                    <a:pt x="225428" y="611496"/>
                  </a:lnTo>
                  <a:lnTo>
                    <a:pt x="77213" y="611496"/>
                  </a:lnTo>
                  <a:lnTo>
                    <a:pt x="74551" y="614159"/>
                  </a:lnTo>
                  <a:lnTo>
                    <a:pt x="74551" y="722435"/>
                  </a:lnTo>
                  <a:close/>
                </a:path>
                <a:path w="967105" h="724535">
                  <a:moveTo>
                    <a:pt x="222765" y="722435"/>
                  </a:moveTo>
                  <a:lnTo>
                    <a:pt x="149102" y="722435"/>
                  </a:lnTo>
                  <a:lnTo>
                    <a:pt x="149102" y="614159"/>
                  </a:lnTo>
                  <a:lnTo>
                    <a:pt x="146439" y="611496"/>
                  </a:lnTo>
                  <a:lnTo>
                    <a:pt x="225428" y="611496"/>
                  </a:lnTo>
                  <a:lnTo>
                    <a:pt x="225428" y="719773"/>
                  </a:lnTo>
                  <a:lnTo>
                    <a:pt x="222765" y="722435"/>
                  </a:lnTo>
                  <a:close/>
                </a:path>
                <a:path w="967105" h="724535">
                  <a:moveTo>
                    <a:pt x="966998" y="724210"/>
                  </a:moveTo>
                  <a:lnTo>
                    <a:pt x="749061" y="724210"/>
                  </a:lnTo>
                  <a:lnTo>
                    <a:pt x="746398" y="721548"/>
                  </a:lnTo>
                  <a:lnTo>
                    <a:pt x="746398" y="501445"/>
                  </a:lnTo>
                  <a:lnTo>
                    <a:pt x="749061" y="498782"/>
                  </a:lnTo>
                  <a:lnTo>
                    <a:pt x="966998" y="498782"/>
                  </a:lnTo>
                  <a:lnTo>
                    <a:pt x="966998" y="523632"/>
                  </a:lnTo>
                  <a:lnTo>
                    <a:pt x="776574" y="523632"/>
                  </a:lnTo>
                  <a:lnTo>
                    <a:pt x="773911" y="526295"/>
                  </a:lnTo>
                  <a:lnTo>
                    <a:pt x="773911" y="570671"/>
                  </a:lnTo>
                  <a:lnTo>
                    <a:pt x="776574" y="573333"/>
                  </a:lnTo>
                  <a:lnTo>
                    <a:pt x="966998" y="573333"/>
                  </a:lnTo>
                  <a:lnTo>
                    <a:pt x="966998" y="595521"/>
                  </a:lnTo>
                  <a:lnTo>
                    <a:pt x="776574" y="595521"/>
                  </a:lnTo>
                  <a:lnTo>
                    <a:pt x="773911" y="598183"/>
                  </a:lnTo>
                  <a:lnTo>
                    <a:pt x="773911" y="642559"/>
                  </a:lnTo>
                  <a:lnTo>
                    <a:pt x="776574" y="645222"/>
                  </a:lnTo>
                  <a:lnTo>
                    <a:pt x="966998" y="645222"/>
                  </a:lnTo>
                  <a:lnTo>
                    <a:pt x="966998" y="724210"/>
                  </a:lnTo>
                  <a:close/>
                </a:path>
                <a:path w="967105" h="724535">
                  <a:moveTo>
                    <a:pt x="874200" y="573333"/>
                  </a:moveTo>
                  <a:lnTo>
                    <a:pt x="845800" y="573333"/>
                  </a:lnTo>
                  <a:lnTo>
                    <a:pt x="848462" y="570671"/>
                  </a:lnTo>
                  <a:lnTo>
                    <a:pt x="848462" y="526295"/>
                  </a:lnTo>
                  <a:lnTo>
                    <a:pt x="845800" y="523632"/>
                  </a:lnTo>
                  <a:lnTo>
                    <a:pt x="874200" y="523632"/>
                  </a:lnTo>
                  <a:lnTo>
                    <a:pt x="871538" y="526295"/>
                  </a:lnTo>
                  <a:lnTo>
                    <a:pt x="871538" y="570671"/>
                  </a:lnTo>
                  <a:lnTo>
                    <a:pt x="874200" y="573333"/>
                  </a:lnTo>
                  <a:close/>
                </a:path>
                <a:path w="967105" h="724535">
                  <a:moveTo>
                    <a:pt x="966998" y="573333"/>
                  </a:moveTo>
                  <a:lnTo>
                    <a:pt x="943426" y="573333"/>
                  </a:lnTo>
                  <a:lnTo>
                    <a:pt x="946089" y="570671"/>
                  </a:lnTo>
                  <a:lnTo>
                    <a:pt x="946089" y="526295"/>
                  </a:lnTo>
                  <a:lnTo>
                    <a:pt x="943426" y="523632"/>
                  </a:lnTo>
                  <a:lnTo>
                    <a:pt x="966998" y="523632"/>
                  </a:lnTo>
                  <a:lnTo>
                    <a:pt x="966998" y="573333"/>
                  </a:lnTo>
                  <a:close/>
                </a:path>
                <a:path w="967105" h="724535">
                  <a:moveTo>
                    <a:pt x="874200" y="645222"/>
                  </a:moveTo>
                  <a:lnTo>
                    <a:pt x="845800" y="645222"/>
                  </a:lnTo>
                  <a:lnTo>
                    <a:pt x="848462" y="642559"/>
                  </a:lnTo>
                  <a:lnTo>
                    <a:pt x="848462" y="598183"/>
                  </a:lnTo>
                  <a:lnTo>
                    <a:pt x="845800" y="595521"/>
                  </a:lnTo>
                  <a:lnTo>
                    <a:pt x="874200" y="595521"/>
                  </a:lnTo>
                  <a:lnTo>
                    <a:pt x="871538" y="598183"/>
                  </a:lnTo>
                  <a:lnTo>
                    <a:pt x="871538" y="642559"/>
                  </a:lnTo>
                  <a:lnTo>
                    <a:pt x="874200" y="645222"/>
                  </a:lnTo>
                  <a:close/>
                </a:path>
                <a:path w="967105" h="724535">
                  <a:moveTo>
                    <a:pt x="966998" y="645222"/>
                  </a:moveTo>
                  <a:lnTo>
                    <a:pt x="943426" y="645222"/>
                  </a:lnTo>
                  <a:lnTo>
                    <a:pt x="946089" y="642559"/>
                  </a:lnTo>
                  <a:lnTo>
                    <a:pt x="946089" y="598183"/>
                  </a:lnTo>
                  <a:lnTo>
                    <a:pt x="943426" y="595521"/>
                  </a:lnTo>
                  <a:lnTo>
                    <a:pt x="966998" y="595521"/>
                  </a:lnTo>
                  <a:lnTo>
                    <a:pt x="966998" y="645222"/>
                  </a:lnTo>
                  <a:close/>
                </a:path>
                <a:path w="967105" h="724535">
                  <a:moveTo>
                    <a:pt x="473044" y="723323"/>
                  </a:moveTo>
                  <a:lnTo>
                    <a:pt x="259153" y="723323"/>
                  </a:lnTo>
                  <a:lnTo>
                    <a:pt x="256491" y="720660"/>
                  </a:lnTo>
                  <a:lnTo>
                    <a:pt x="256491" y="2662"/>
                  </a:lnTo>
                  <a:lnTo>
                    <a:pt x="259153" y="0"/>
                  </a:lnTo>
                  <a:lnTo>
                    <a:pt x="473044" y="0"/>
                  </a:lnTo>
                  <a:lnTo>
                    <a:pt x="474819" y="1775"/>
                  </a:lnTo>
                  <a:lnTo>
                    <a:pt x="475707" y="5325"/>
                  </a:lnTo>
                  <a:lnTo>
                    <a:pt x="475707" y="96738"/>
                  </a:lnTo>
                  <a:lnTo>
                    <a:pt x="293766" y="96738"/>
                  </a:lnTo>
                  <a:lnTo>
                    <a:pt x="292879" y="97626"/>
                  </a:lnTo>
                  <a:lnTo>
                    <a:pt x="292879" y="154427"/>
                  </a:lnTo>
                  <a:lnTo>
                    <a:pt x="293766" y="155314"/>
                  </a:lnTo>
                  <a:lnTo>
                    <a:pt x="475707" y="155314"/>
                  </a:lnTo>
                  <a:lnTo>
                    <a:pt x="475707" y="219215"/>
                  </a:lnTo>
                  <a:lnTo>
                    <a:pt x="293766" y="219215"/>
                  </a:lnTo>
                  <a:lnTo>
                    <a:pt x="292879" y="220103"/>
                  </a:lnTo>
                  <a:lnTo>
                    <a:pt x="292879" y="276904"/>
                  </a:lnTo>
                  <a:lnTo>
                    <a:pt x="293766" y="277791"/>
                  </a:lnTo>
                  <a:lnTo>
                    <a:pt x="475707" y="277791"/>
                  </a:lnTo>
                  <a:lnTo>
                    <a:pt x="475707" y="340805"/>
                  </a:lnTo>
                  <a:lnTo>
                    <a:pt x="293766" y="340805"/>
                  </a:lnTo>
                  <a:lnTo>
                    <a:pt x="292879" y="341692"/>
                  </a:lnTo>
                  <a:lnTo>
                    <a:pt x="292879" y="398493"/>
                  </a:lnTo>
                  <a:lnTo>
                    <a:pt x="293766" y="399381"/>
                  </a:lnTo>
                  <a:lnTo>
                    <a:pt x="475707" y="399381"/>
                  </a:lnTo>
                  <a:lnTo>
                    <a:pt x="475707" y="463281"/>
                  </a:lnTo>
                  <a:lnTo>
                    <a:pt x="293766" y="463281"/>
                  </a:lnTo>
                  <a:lnTo>
                    <a:pt x="292879" y="464169"/>
                  </a:lnTo>
                  <a:lnTo>
                    <a:pt x="292879" y="520970"/>
                  </a:lnTo>
                  <a:lnTo>
                    <a:pt x="293766" y="521857"/>
                  </a:lnTo>
                  <a:lnTo>
                    <a:pt x="475707" y="521857"/>
                  </a:lnTo>
                  <a:lnTo>
                    <a:pt x="475707" y="585758"/>
                  </a:lnTo>
                  <a:lnTo>
                    <a:pt x="293766" y="585758"/>
                  </a:lnTo>
                  <a:lnTo>
                    <a:pt x="292879" y="586646"/>
                  </a:lnTo>
                  <a:lnTo>
                    <a:pt x="292879" y="643447"/>
                  </a:lnTo>
                  <a:lnTo>
                    <a:pt x="293766" y="644334"/>
                  </a:lnTo>
                  <a:lnTo>
                    <a:pt x="475707" y="644334"/>
                  </a:lnTo>
                  <a:lnTo>
                    <a:pt x="475707" y="720660"/>
                  </a:lnTo>
                  <a:lnTo>
                    <a:pt x="473044" y="723323"/>
                  </a:lnTo>
                  <a:close/>
                </a:path>
                <a:path w="967105" h="724535">
                  <a:moveTo>
                    <a:pt x="386955" y="155314"/>
                  </a:moveTo>
                  <a:lnTo>
                    <a:pt x="345242" y="155314"/>
                  </a:lnTo>
                  <a:lnTo>
                    <a:pt x="346130" y="154427"/>
                  </a:lnTo>
                  <a:lnTo>
                    <a:pt x="346130" y="97626"/>
                  </a:lnTo>
                  <a:lnTo>
                    <a:pt x="345242" y="96738"/>
                  </a:lnTo>
                  <a:lnTo>
                    <a:pt x="386955" y="96738"/>
                  </a:lnTo>
                  <a:lnTo>
                    <a:pt x="386068" y="97626"/>
                  </a:lnTo>
                  <a:lnTo>
                    <a:pt x="386068" y="154427"/>
                  </a:lnTo>
                  <a:lnTo>
                    <a:pt x="386955" y="155314"/>
                  </a:lnTo>
                  <a:close/>
                </a:path>
                <a:path w="967105" h="724535">
                  <a:moveTo>
                    <a:pt x="475707" y="155314"/>
                  </a:moveTo>
                  <a:lnTo>
                    <a:pt x="438431" y="155314"/>
                  </a:lnTo>
                  <a:lnTo>
                    <a:pt x="439319" y="154427"/>
                  </a:lnTo>
                  <a:lnTo>
                    <a:pt x="439319" y="97626"/>
                  </a:lnTo>
                  <a:lnTo>
                    <a:pt x="438431" y="96738"/>
                  </a:lnTo>
                  <a:lnTo>
                    <a:pt x="475707" y="96738"/>
                  </a:lnTo>
                  <a:lnTo>
                    <a:pt x="475707" y="155314"/>
                  </a:lnTo>
                  <a:close/>
                </a:path>
                <a:path w="967105" h="724535">
                  <a:moveTo>
                    <a:pt x="386955" y="277791"/>
                  </a:moveTo>
                  <a:lnTo>
                    <a:pt x="345242" y="277791"/>
                  </a:lnTo>
                  <a:lnTo>
                    <a:pt x="346130" y="276904"/>
                  </a:lnTo>
                  <a:lnTo>
                    <a:pt x="346130" y="220103"/>
                  </a:lnTo>
                  <a:lnTo>
                    <a:pt x="345242" y="219215"/>
                  </a:lnTo>
                  <a:lnTo>
                    <a:pt x="386955" y="219215"/>
                  </a:lnTo>
                  <a:lnTo>
                    <a:pt x="386068" y="220103"/>
                  </a:lnTo>
                  <a:lnTo>
                    <a:pt x="386068" y="276904"/>
                  </a:lnTo>
                  <a:lnTo>
                    <a:pt x="386955" y="277791"/>
                  </a:lnTo>
                  <a:close/>
                </a:path>
                <a:path w="967105" h="724535">
                  <a:moveTo>
                    <a:pt x="475707" y="277791"/>
                  </a:moveTo>
                  <a:lnTo>
                    <a:pt x="438431" y="277791"/>
                  </a:lnTo>
                  <a:lnTo>
                    <a:pt x="439319" y="276904"/>
                  </a:lnTo>
                  <a:lnTo>
                    <a:pt x="439319" y="220103"/>
                  </a:lnTo>
                  <a:lnTo>
                    <a:pt x="438431" y="219215"/>
                  </a:lnTo>
                  <a:lnTo>
                    <a:pt x="475707" y="219215"/>
                  </a:lnTo>
                  <a:lnTo>
                    <a:pt x="475707" y="277791"/>
                  </a:lnTo>
                  <a:close/>
                </a:path>
                <a:path w="967105" h="724535">
                  <a:moveTo>
                    <a:pt x="386955" y="399381"/>
                  </a:moveTo>
                  <a:lnTo>
                    <a:pt x="345242" y="399381"/>
                  </a:lnTo>
                  <a:lnTo>
                    <a:pt x="346130" y="398493"/>
                  </a:lnTo>
                  <a:lnTo>
                    <a:pt x="346130" y="341692"/>
                  </a:lnTo>
                  <a:lnTo>
                    <a:pt x="345242" y="340805"/>
                  </a:lnTo>
                  <a:lnTo>
                    <a:pt x="386955" y="340805"/>
                  </a:lnTo>
                  <a:lnTo>
                    <a:pt x="386068" y="341692"/>
                  </a:lnTo>
                  <a:lnTo>
                    <a:pt x="386068" y="398493"/>
                  </a:lnTo>
                  <a:lnTo>
                    <a:pt x="386955" y="399381"/>
                  </a:lnTo>
                  <a:close/>
                </a:path>
                <a:path w="967105" h="724535">
                  <a:moveTo>
                    <a:pt x="475707" y="399381"/>
                  </a:moveTo>
                  <a:lnTo>
                    <a:pt x="438431" y="399381"/>
                  </a:lnTo>
                  <a:lnTo>
                    <a:pt x="439319" y="398493"/>
                  </a:lnTo>
                  <a:lnTo>
                    <a:pt x="439319" y="341692"/>
                  </a:lnTo>
                  <a:lnTo>
                    <a:pt x="438431" y="340805"/>
                  </a:lnTo>
                  <a:lnTo>
                    <a:pt x="475707" y="340805"/>
                  </a:lnTo>
                  <a:lnTo>
                    <a:pt x="475707" y="399381"/>
                  </a:lnTo>
                  <a:close/>
                </a:path>
                <a:path w="967105" h="724535">
                  <a:moveTo>
                    <a:pt x="386955" y="521857"/>
                  </a:moveTo>
                  <a:lnTo>
                    <a:pt x="345242" y="521857"/>
                  </a:lnTo>
                  <a:lnTo>
                    <a:pt x="346130" y="520970"/>
                  </a:lnTo>
                  <a:lnTo>
                    <a:pt x="346130" y="464169"/>
                  </a:lnTo>
                  <a:lnTo>
                    <a:pt x="345242" y="463281"/>
                  </a:lnTo>
                  <a:lnTo>
                    <a:pt x="386955" y="463281"/>
                  </a:lnTo>
                  <a:lnTo>
                    <a:pt x="386068" y="464169"/>
                  </a:lnTo>
                  <a:lnTo>
                    <a:pt x="386068" y="520970"/>
                  </a:lnTo>
                  <a:lnTo>
                    <a:pt x="386955" y="521857"/>
                  </a:lnTo>
                  <a:close/>
                </a:path>
                <a:path w="967105" h="724535">
                  <a:moveTo>
                    <a:pt x="475707" y="521857"/>
                  </a:moveTo>
                  <a:lnTo>
                    <a:pt x="438431" y="521857"/>
                  </a:lnTo>
                  <a:lnTo>
                    <a:pt x="439319" y="520970"/>
                  </a:lnTo>
                  <a:lnTo>
                    <a:pt x="439319" y="464169"/>
                  </a:lnTo>
                  <a:lnTo>
                    <a:pt x="438431" y="463281"/>
                  </a:lnTo>
                  <a:lnTo>
                    <a:pt x="475707" y="463281"/>
                  </a:lnTo>
                  <a:lnTo>
                    <a:pt x="475707" y="521857"/>
                  </a:lnTo>
                  <a:close/>
                </a:path>
                <a:path w="967105" h="724535">
                  <a:moveTo>
                    <a:pt x="386955" y="644334"/>
                  </a:moveTo>
                  <a:lnTo>
                    <a:pt x="345242" y="644334"/>
                  </a:lnTo>
                  <a:lnTo>
                    <a:pt x="346130" y="643447"/>
                  </a:lnTo>
                  <a:lnTo>
                    <a:pt x="346130" y="586646"/>
                  </a:lnTo>
                  <a:lnTo>
                    <a:pt x="345242" y="585758"/>
                  </a:lnTo>
                  <a:lnTo>
                    <a:pt x="386955" y="585758"/>
                  </a:lnTo>
                  <a:lnTo>
                    <a:pt x="386068" y="586646"/>
                  </a:lnTo>
                  <a:lnTo>
                    <a:pt x="386068" y="643447"/>
                  </a:lnTo>
                  <a:lnTo>
                    <a:pt x="386955" y="644334"/>
                  </a:lnTo>
                  <a:close/>
                </a:path>
                <a:path w="967105" h="724535">
                  <a:moveTo>
                    <a:pt x="475707" y="644334"/>
                  </a:moveTo>
                  <a:lnTo>
                    <a:pt x="438431" y="644334"/>
                  </a:lnTo>
                  <a:lnTo>
                    <a:pt x="439319" y="643447"/>
                  </a:lnTo>
                  <a:lnTo>
                    <a:pt x="439319" y="586646"/>
                  </a:lnTo>
                  <a:lnTo>
                    <a:pt x="438431" y="585758"/>
                  </a:lnTo>
                  <a:lnTo>
                    <a:pt x="475707" y="585758"/>
                  </a:lnTo>
                  <a:lnTo>
                    <a:pt x="475707" y="644334"/>
                  </a:lnTo>
                  <a:close/>
                </a:path>
                <a:path w="967105" h="724535">
                  <a:moveTo>
                    <a:pt x="966998" y="481919"/>
                  </a:moveTo>
                  <a:lnTo>
                    <a:pt x="748173" y="481919"/>
                  </a:lnTo>
                  <a:lnTo>
                    <a:pt x="746398" y="480144"/>
                  </a:lnTo>
                  <a:lnTo>
                    <a:pt x="746398" y="432219"/>
                  </a:lnTo>
                  <a:lnTo>
                    <a:pt x="748173" y="430443"/>
                  </a:lnTo>
                  <a:lnTo>
                    <a:pt x="966998" y="430443"/>
                  </a:lnTo>
                  <a:lnTo>
                    <a:pt x="966998" y="481919"/>
                  </a:lnTo>
                  <a:close/>
                </a:path>
                <a:path w="967105" h="724535">
                  <a:moveTo>
                    <a:pt x="720660" y="723323"/>
                  </a:moveTo>
                  <a:lnTo>
                    <a:pt x="506770" y="723323"/>
                  </a:lnTo>
                  <a:lnTo>
                    <a:pt x="504107" y="720660"/>
                  </a:lnTo>
                  <a:lnTo>
                    <a:pt x="504107" y="396718"/>
                  </a:lnTo>
                  <a:lnTo>
                    <a:pt x="504995" y="394943"/>
                  </a:lnTo>
                  <a:lnTo>
                    <a:pt x="506770" y="393168"/>
                  </a:lnTo>
                  <a:lnTo>
                    <a:pt x="711785" y="133127"/>
                  </a:lnTo>
                  <a:lnTo>
                    <a:pt x="714448" y="130464"/>
                  </a:lnTo>
                  <a:lnTo>
                    <a:pt x="718885" y="130464"/>
                  </a:lnTo>
                  <a:lnTo>
                    <a:pt x="720660" y="131351"/>
                  </a:lnTo>
                  <a:lnTo>
                    <a:pt x="721548" y="134014"/>
                  </a:lnTo>
                  <a:lnTo>
                    <a:pt x="722435" y="134902"/>
                  </a:lnTo>
                  <a:lnTo>
                    <a:pt x="722435" y="135789"/>
                  </a:lnTo>
                  <a:lnTo>
                    <a:pt x="723323" y="135789"/>
                  </a:lnTo>
                  <a:lnTo>
                    <a:pt x="723323" y="208565"/>
                  </a:lnTo>
                  <a:lnTo>
                    <a:pt x="675550" y="225178"/>
                  </a:lnTo>
                  <a:lnTo>
                    <a:pt x="637234" y="273354"/>
                  </a:lnTo>
                  <a:lnTo>
                    <a:pt x="634572" y="276016"/>
                  </a:lnTo>
                  <a:lnTo>
                    <a:pt x="634572" y="277791"/>
                  </a:lnTo>
                  <a:lnTo>
                    <a:pt x="635459" y="278679"/>
                  </a:lnTo>
                  <a:lnTo>
                    <a:pt x="635459" y="282229"/>
                  </a:lnTo>
                  <a:lnTo>
                    <a:pt x="637234" y="284891"/>
                  </a:lnTo>
                  <a:lnTo>
                    <a:pt x="723323" y="284891"/>
                  </a:lnTo>
                  <a:lnTo>
                    <a:pt x="723323" y="307967"/>
                  </a:lnTo>
                  <a:lnTo>
                    <a:pt x="628359" y="307967"/>
                  </a:lnTo>
                  <a:lnTo>
                    <a:pt x="625696" y="310629"/>
                  </a:lnTo>
                  <a:lnTo>
                    <a:pt x="625696" y="331042"/>
                  </a:lnTo>
                  <a:lnTo>
                    <a:pt x="595521" y="331042"/>
                  </a:lnTo>
                  <a:lnTo>
                    <a:pt x="559133" y="373754"/>
                  </a:lnTo>
                  <a:lnTo>
                    <a:pt x="532508" y="408256"/>
                  </a:lnTo>
                  <a:lnTo>
                    <a:pt x="531620" y="408256"/>
                  </a:lnTo>
                  <a:lnTo>
                    <a:pt x="531620" y="409143"/>
                  </a:lnTo>
                  <a:lnTo>
                    <a:pt x="530733" y="409143"/>
                  </a:lnTo>
                  <a:lnTo>
                    <a:pt x="530733" y="426006"/>
                  </a:lnTo>
                  <a:lnTo>
                    <a:pt x="533395" y="428668"/>
                  </a:lnTo>
                  <a:lnTo>
                    <a:pt x="627471" y="428668"/>
                  </a:lnTo>
                  <a:lnTo>
                    <a:pt x="628359" y="429556"/>
                  </a:lnTo>
                  <a:lnTo>
                    <a:pt x="723323" y="429556"/>
                  </a:lnTo>
                  <a:lnTo>
                    <a:pt x="723323" y="451744"/>
                  </a:lnTo>
                  <a:lnTo>
                    <a:pt x="532508" y="451744"/>
                  </a:lnTo>
                  <a:lnTo>
                    <a:pt x="529845" y="454406"/>
                  </a:lnTo>
                  <a:lnTo>
                    <a:pt x="529845" y="498782"/>
                  </a:lnTo>
                  <a:lnTo>
                    <a:pt x="532508" y="501445"/>
                  </a:lnTo>
                  <a:lnTo>
                    <a:pt x="723323" y="501445"/>
                  </a:lnTo>
                  <a:lnTo>
                    <a:pt x="723323" y="523632"/>
                  </a:lnTo>
                  <a:lnTo>
                    <a:pt x="532508" y="523632"/>
                  </a:lnTo>
                  <a:lnTo>
                    <a:pt x="529845" y="526295"/>
                  </a:lnTo>
                  <a:lnTo>
                    <a:pt x="529845" y="570671"/>
                  </a:lnTo>
                  <a:lnTo>
                    <a:pt x="532508" y="573333"/>
                  </a:lnTo>
                  <a:lnTo>
                    <a:pt x="723323" y="573333"/>
                  </a:lnTo>
                  <a:lnTo>
                    <a:pt x="723323" y="594633"/>
                  </a:lnTo>
                  <a:lnTo>
                    <a:pt x="532508" y="594633"/>
                  </a:lnTo>
                  <a:lnTo>
                    <a:pt x="529845" y="597296"/>
                  </a:lnTo>
                  <a:lnTo>
                    <a:pt x="529845" y="641672"/>
                  </a:lnTo>
                  <a:lnTo>
                    <a:pt x="532508" y="644334"/>
                  </a:lnTo>
                  <a:lnTo>
                    <a:pt x="723323" y="644334"/>
                  </a:lnTo>
                  <a:lnTo>
                    <a:pt x="723323" y="720660"/>
                  </a:lnTo>
                  <a:lnTo>
                    <a:pt x="720660" y="723323"/>
                  </a:lnTo>
                  <a:close/>
                </a:path>
                <a:path w="967105" h="724535">
                  <a:moveTo>
                    <a:pt x="723323" y="284891"/>
                  </a:moveTo>
                  <a:lnTo>
                    <a:pt x="692260" y="284891"/>
                  </a:lnTo>
                  <a:lnTo>
                    <a:pt x="694922" y="284004"/>
                  </a:lnTo>
                  <a:lnTo>
                    <a:pt x="697585" y="282229"/>
                  </a:lnTo>
                  <a:lnTo>
                    <a:pt x="697585" y="210340"/>
                  </a:lnTo>
                  <a:lnTo>
                    <a:pt x="694922" y="208565"/>
                  </a:lnTo>
                  <a:lnTo>
                    <a:pt x="723323" y="208565"/>
                  </a:lnTo>
                  <a:lnTo>
                    <a:pt x="723323" y="284891"/>
                  </a:lnTo>
                  <a:close/>
                </a:path>
                <a:path w="967105" h="724535">
                  <a:moveTo>
                    <a:pt x="723323" y="357667"/>
                  </a:moveTo>
                  <a:lnTo>
                    <a:pt x="695810" y="357667"/>
                  </a:lnTo>
                  <a:lnTo>
                    <a:pt x="698473" y="355005"/>
                  </a:lnTo>
                  <a:lnTo>
                    <a:pt x="698473" y="310629"/>
                  </a:lnTo>
                  <a:lnTo>
                    <a:pt x="695810" y="307967"/>
                  </a:lnTo>
                  <a:lnTo>
                    <a:pt x="723323" y="307967"/>
                  </a:lnTo>
                  <a:lnTo>
                    <a:pt x="723323" y="357667"/>
                  </a:lnTo>
                  <a:close/>
                </a:path>
                <a:path w="967105" h="724535">
                  <a:moveTo>
                    <a:pt x="627471" y="428668"/>
                  </a:moveTo>
                  <a:lnTo>
                    <a:pt x="600846" y="428668"/>
                  </a:lnTo>
                  <a:lnTo>
                    <a:pt x="603509" y="426006"/>
                  </a:lnTo>
                  <a:lnTo>
                    <a:pt x="603509" y="338142"/>
                  </a:lnTo>
                  <a:lnTo>
                    <a:pt x="602621" y="338142"/>
                  </a:lnTo>
                  <a:lnTo>
                    <a:pt x="602621" y="332817"/>
                  </a:lnTo>
                  <a:lnTo>
                    <a:pt x="599959" y="331042"/>
                  </a:lnTo>
                  <a:lnTo>
                    <a:pt x="625696" y="331042"/>
                  </a:lnTo>
                  <a:lnTo>
                    <a:pt x="625696" y="355005"/>
                  </a:lnTo>
                  <a:lnTo>
                    <a:pt x="628359" y="357667"/>
                  </a:lnTo>
                  <a:lnTo>
                    <a:pt x="723323" y="357667"/>
                  </a:lnTo>
                  <a:lnTo>
                    <a:pt x="723323" y="379855"/>
                  </a:lnTo>
                  <a:lnTo>
                    <a:pt x="628359" y="379855"/>
                  </a:lnTo>
                  <a:lnTo>
                    <a:pt x="625696" y="382518"/>
                  </a:lnTo>
                  <a:lnTo>
                    <a:pt x="625696" y="426893"/>
                  </a:lnTo>
                  <a:lnTo>
                    <a:pt x="627471" y="428668"/>
                  </a:lnTo>
                  <a:close/>
                </a:path>
                <a:path w="967105" h="724535">
                  <a:moveTo>
                    <a:pt x="723323" y="429556"/>
                  </a:moveTo>
                  <a:lnTo>
                    <a:pt x="695810" y="429556"/>
                  </a:lnTo>
                  <a:lnTo>
                    <a:pt x="698473" y="426893"/>
                  </a:lnTo>
                  <a:lnTo>
                    <a:pt x="698473" y="382518"/>
                  </a:lnTo>
                  <a:lnTo>
                    <a:pt x="695810" y="379855"/>
                  </a:lnTo>
                  <a:lnTo>
                    <a:pt x="723323" y="379855"/>
                  </a:lnTo>
                  <a:lnTo>
                    <a:pt x="723323" y="429556"/>
                  </a:lnTo>
                  <a:close/>
                </a:path>
                <a:path w="967105" h="724535">
                  <a:moveTo>
                    <a:pt x="628359" y="501445"/>
                  </a:moveTo>
                  <a:lnTo>
                    <a:pt x="599959" y="501445"/>
                  </a:lnTo>
                  <a:lnTo>
                    <a:pt x="602621" y="498782"/>
                  </a:lnTo>
                  <a:lnTo>
                    <a:pt x="602621" y="454406"/>
                  </a:lnTo>
                  <a:lnTo>
                    <a:pt x="599959" y="451744"/>
                  </a:lnTo>
                  <a:lnTo>
                    <a:pt x="628359" y="451744"/>
                  </a:lnTo>
                  <a:lnTo>
                    <a:pt x="625696" y="454406"/>
                  </a:lnTo>
                  <a:lnTo>
                    <a:pt x="625696" y="498782"/>
                  </a:lnTo>
                  <a:lnTo>
                    <a:pt x="628359" y="501445"/>
                  </a:lnTo>
                  <a:close/>
                </a:path>
                <a:path w="967105" h="724535">
                  <a:moveTo>
                    <a:pt x="723323" y="501445"/>
                  </a:moveTo>
                  <a:lnTo>
                    <a:pt x="695810" y="501445"/>
                  </a:lnTo>
                  <a:lnTo>
                    <a:pt x="698473" y="498782"/>
                  </a:lnTo>
                  <a:lnTo>
                    <a:pt x="698473" y="454406"/>
                  </a:lnTo>
                  <a:lnTo>
                    <a:pt x="695810" y="451744"/>
                  </a:lnTo>
                  <a:lnTo>
                    <a:pt x="723323" y="451744"/>
                  </a:lnTo>
                  <a:lnTo>
                    <a:pt x="723323" y="501445"/>
                  </a:lnTo>
                  <a:close/>
                </a:path>
                <a:path w="967105" h="724535">
                  <a:moveTo>
                    <a:pt x="628359" y="573333"/>
                  </a:moveTo>
                  <a:lnTo>
                    <a:pt x="599959" y="573333"/>
                  </a:lnTo>
                  <a:lnTo>
                    <a:pt x="602621" y="570671"/>
                  </a:lnTo>
                  <a:lnTo>
                    <a:pt x="602621" y="526295"/>
                  </a:lnTo>
                  <a:lnTo>
                    <a:pt x="599959" y="523632"/>
                  </a:lnTo>
                  <a:lnTo>
                    <a:pt x="628359" y="523632"/>
                  </a:lnTo>
                  <a:lnTo>
                    <a:pt x="625696" y="526295"/>
                  </a:lnTo>
                  <a:lnTo>
                    <a:pt x="625696" y="570671"/>
                  </a:lnTo>
                  <a:lnTo>
                    <a:pt x="628359" y="573333"/>
                  </a:lnTo>
                  <a:close/>
                </a:path>
                <a:path w="967105" h="724535">
                  <a:moveTo>
                    <a:pt x="723323" y="573333"/>
                  </a:moveTo>
                  <a:lnTo>
                    <a:pt x="695810" y="573333"/>
                  </a:lnTo>
                  <a:lnTo>
                    <a:pt x="698473" y="570671"/>
                  </a:lnTo>
                  <a:lnTo>
                    <a:pt x="698473" y="526295"/>
                  </a:lnTo>
                  <a:lnTo>
                    <a:pt x="695810" y="523632"/>
                  </a:lnTo>
                  <a:lnTo>
                    <a:pt x="723323" y="523632"/>
                  </a:lnTo>
                  <a:lnTo>
                    <a:pt x="723323" y="573333"/>
                  </a:lnTo>
                  <a:close/>
                </a:path>
                <a:path w="967105" h="724535">
                  <a:moveTo>
                    <a:pt x="628359" y="644334"/>
                  </a:moveTo>
                  <a:lnTo>
                    <a:pt x="599959" y="644334"/>
                  </a:lnTo>
                  <a:lnTo>
                    <a:pt x="602621" y="641672"/>
                  </a:lnTo>
                  <a:lnTo>
                    <a:pt x="602621" y="597296"/>
                  </a:lnTo>
                  <a:lnTo>
                    <a:pt x="599959" y="594633"/>
                  </a:lnTo>
                  <a:lnTo>
                    <a:pt x="628359" y="594633"/>
                  </a:lnTo>
                  <a:lnTo>
                    <a:pt x="625696" y="597296"/>
                  </a:lnTo>
                  <a:lnTo>
                    <a:pt x="625696" y="641672"/>
                  </a:lnTo>
                  <a:lnTo>
                    <a:pt x="628359" y="644334"/>
                  </a:lnTo>
                  <a:close/>
                </a:path>
                <a:path w="967105" h="724535">
                  <a:moveTo>
                    <a:pt x="723323" y="644334"/>
                  </a:moveTo>
                  <a:lnTo>
                    <a:pt x="695810" y="644334"/>
                  </a:lnTo>
                  <a:lnTo>
                    <a:pt x="698473" y="641672"/>
                  </a:lnTo>
                  <a:lnTo>
                    <a:pt x="698472" y="597296"/>
                  </a:lnTo>
                  <a:lnTo>
                    <a:pt x="695810" y="594633"/>
                  </a:lnTo>
                  <a:lnTo>
                    <a:pt x="723323" y="594633"/>
                  </a:lnTo>
                  <a:lnTo>
                    <a:pt x="723323" y="644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15709329" y="2688418"/>
            <a:ext cx="1475740" cy="1475740"/>
            <a:chOff x="15709329" y="2688418"/>
            <a:chExt cx="1475740" cy="1475740"/>
          </a:xfrm>
        </p:grpSpPr>
        <p:sp>
          <p:nvSpPr>
            <p:cNvPr id="10" name="object 10" descr=""/>
            <p:cNvSpPr/>
            <p:nvPr/>
          </p:nvSpPr>
          <p:spPr>
            <a:xfrm>
              <a:off x="15709329" y="2688418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0067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6084182" y="3071392"/>
              <a:ext cx="723900" cy="708025"/>
            </a:xfrm>
            <a:custGeom>
              <a:avLst/>
              <a:gdLst/>
              <a:ahLst/>
              <a:cxnLst/>
              <a:rect l="l" t="t" r="r" b="b"/>
              <a:pathLst>
                <a:path w="723900" h="708025">
                  <a:moveTo>
                    <a:pt x="40665" y="560666"/>
                  </a:moveTo>
                  <a:lnTo>
                    <a:pt x="34074" y="552970"/>
                  </a:lnTo>
                  <a:lnTo>
                    <a:pt x="6591" y="552970"/>
                  </a:lnTo>
                  <a:lnTo>
                    <a:pt x="0" y="561759"/>
                  </a:lnTo>
                  <a:lnTo>
                    <a:pt x="0" y="615619"/>
                  </a:lnTo>
                  <a:lnTo>
                    <a:pt x="6591" y="623316"/>
                  </a:lnTo>
                  <a:lnTo>
                    <a:pt x="34074" y="623316"/>
                  </a:lnTo>
                  <a:lnTo>
                    <a:pt x="40665" y="614514"/>
                  </a:lnTo>
                  <a:lnTo>
                    <a:pt x="40665" y="560666"/>
                  </a:lnTo>
                  <a:close/>
                </a:path>
                <a:path w="723900" h="708025">
                  <a:moveTo>
                    <a:pt x="67043" y="419976"/>
                  </a:moveTo>
                  <a:lnTo>
                    <a:pt x="60452" y="417779"/>
                  </a:lnTo>
                  <a:lnTo>
                    <a:pt x="58254" y="417779"/>
                  </a:lnTo>
                  <a:lnTo>
                    <a:pt x="61544" y="418871"/>
                  </a:lnTo>
                  <a:lnTo>
                    <a:pt x="67043" y="419976"/>
                  </a:lnTo>
                  <a:close/>
                </a:path>
                <a:path w="723900" h="708025">
                  <a:moveTo>
                    <a:pt x="606844" y="92684"/>
                  </a:moveTo>
                  <a:lnTo>
                    <a:pt x="591870" y="55346"/>
                  </a:lnTo>
                  <a:lnTo>
                    <a:pt x="580326" y="47383"/>
                  </a:lnTo>
                  <a:lnTo>
                    <a:pt x="577989" y="50761"/>
                  </a:lnTo>
                  <a:lnTo>
                    <a:pt x="573189" y="59601"/>
                  </a:lnTo>
                  <a:lnTo>
                    <a:pt x="569201" y="71958"/>
                  </a:lnTo>
                  <a:lnTo>
                    <a:pt x="569264" y="78155"/>
                  </a:lnTo>
                  <a:lnTo>
                    <a:pt x="569341" y="85852"/>
                  </a:lnTo>
                  <a:lnTo>
                    <a:pt x="575310" y="99644"/>
                  </a:lnTo>
                  <a:lnTo>
                    <a:pt x="584174" y="109613"/>
                  </a:lnTo>
                  <a:lnTo>
                    <a:pt x="592213" y="115684"/>
                  </a:lnTo>
                  <a:lnTo>
                    <a:pt x="595718" y="117716"/>
                  </a:lnTo>
                  <a:lnTo>
                    <a:pt x="598055" y="114325"/>
                  </a:lnTo>
                  <a:lnTo>
                    <a:pt x="602856" y="105359"/>
                  </a:lnTo>
                  <a:lnTo>
                    <a:pt x="606844" y="92684"/>
                  </a:lnTo>
                  <a:close/>
                </a:path>
                <a:path w="723900" h="708025">
                  <a:moveTo>
                    <a:pt x="646417" y="50914"/>
                  </a:moveTo>
                  <a:lnTo>
                    <a:pt x="646353" y="45186"/>
                  </a:lnTo>
                  <a:lnTo>
                    <a:pt x="646277" y="36385"/>
                  </a:lnTo>
                  <a:lnTo>
                    <a:pt x="640295" y="23228"/>
                  </a:lnTo>
                  <a:lnTo>
                    <a:pt x="631431" y="13576"/>
                  </a:lnTo>
                  <a:lnTo>
                    <a:pt x="623404" y="7645"/>
                  </a:lnTo>
                  <a:lnTo>
                    <a:pt x="619899" y="5613"/>
                  </a:lnTo>
                  <a:lnTo>
                    <a:pt x="617562" y="9017"/>
                  </a:lnTo>
                  <a:lnTo>
                    <a:pt x="612749" y="17983"/>
                  </a:lnTo>
                  <a:lnTo>
                    <a:pt x="608761" y="30657"/>
                  </a:lnTo>
                  <a:lnTo>
                    <a:pt x="608825" y="36385"/>
                  </a:lnTo>
                  <a:lnTo>
                    <a:pt x="608901" y="45186"/>
                  </a:lnTo>
                  <a:lnTo>
                    <a:pt x="614883" y="58331"/>
                  </a:lnTo>
                  <a:lnTo>
                    <a:pt x="623747" y="67983"/>
                  </a:lnTo>
                  <a:lnTo>
                    <a:pt x="631774" y="73926"/>
                  </a:lnTo>
                  <a:lnTo>
                    <a:pt x="635279" y="75958"/>
                  </a:lnTo>
                  <a:lnTo>
                    <a:pt x="637616" y="72555"/>
                  </a:lnTo>
                  <a:lnTo>
                    <a:pt x="642429" y="63588"/>
                  </a:lnTo>
                  <a:lnTo>
                    <a:pt x="646417" y="50914"/>
                  </a:lnTo>
                  <a:close/>
                </a:path>
                <a:path w="723900" h="708025">
                  <a:moveTo>
                    <a:pt x="674852" y="526592"/>
                  </a:moveTo>
                  <a:lnTo>
                    <a:pt x="672655" y="521093"/>
                  </a:lnTo>
                  <a:lnTo>
                    <a:pt x="667156" y="516699"/>
                  </a:lnTo>
                  <a:lnTo>
                    <a:pt x="533069" y="516699"/>
                  </a:lnTo>
                  <a:lnTo>
                    <a:pt x="527570" y="521093"/>
                  </a:lnTo>
                  <a:lnTo>
                    <a:pt x="527570" y="565061"/>
                  </a:lnTo>
                  <a:lnTo>
                    <a:pt x="447332" y="573849"/>
                  </a:lnTo>
                  <a:lnTo>
                    <a:pt x="329730" y="571652"/>
                  </a:lnTo>
                  <a:lnTo>
                    <a:pt x="329730" y="569455"/>
                  </a:lnTo>
                  <a:lnTo>
                    <a:pt x="329730" y="500214"/>
                  </a:lnTo>
                  <a:lnTo>
                    <a:pt x="329730" y="499110"/>
                  </a:lnTo>
                  <a:lnTo>
                    <a:pt x="341287" y="497255"/>
                  </a:lnTo>
                  <a:lnTo>
                    <a:pt x="352945" y="494995"/>
                  </a:lnTo>
                  <a:lnTo>
                    <a:pt x="434835" y="463435"/>
                  </a:lnTo>
                  <a:lnTo>
                    <a:pt x="474433" y="427189"/>
                  </a:lnTo>
                  <a:lnTo>
                    <a:pt x="498627" y="384835"/>
                  </a:lnTo>
                  <a:lnTo>
                    <a:pt x="510260" y="340690"/>
                  </a:lnTo>
                  <a:lnTo>
                    <a:pt x="512178" y="299072"/>
                  </a:lnTo>
                  <a:lnTo>
                    <a:pt x="514654" y="256806"/>
                  </a:lnTo>
                  <a:lnTo>
                    <a:pt x="524548" y="227215"/>
                  </a:lnTo>
                  <a:lnTo>
                    <a:pt x="533946" y="215823"/>
                  </a:lnTo>
                  <a:lnTo>
                    <a:pt x="534060" y="215684"/>
                  </a:lnTo>
                  <a:lnTo>
                    <a:pt x="568223" y="193497"/>
                  </a:lnTo>
                  <a:lnTo>
                    <a:pt x="586917" y="189166"/>
                  </a:lnTo>
                  <a:lnTo>
                    <a:pt x="587044" y="191643"/>
                  </a:lnTo>
                  <a:lnTo>
                    <a:pt x="587133" y="193497"/>
                  </a:lnTo>
                  <a:lnTo>
                    <a:pt x="587248" y="195757"/>
                  </a:lnTo>
                  <a:lnTo>
                    <a:pt x="597916" y="246316"/>
                  </a:lnTo>
                  <a:lnTo>
                    <a:pt x="603415" y="246316"/>
                  </a:lnTo>
                  <a:lnTo>
                    <a:pt x="605612" y="245224"/>
                  </a:lnTo>
                  <a:lnTo>
                    <a:pt x="600646" y="228701"/>
                  </a:lnTo>
                  <a:lnTo>
                    <a:pt x="597230" y="213614"/>
                  </a:lnTo>
                  <a:lnTo>
                    <a:pt x="597192" y="213347"/>
                  </a:lnTo>
                  <a:lnTo>
                    <a:pt x="595249" y="199783"/>
                  </a:lnTo>
                  <a:lnTo>
                    <a:pt x="594728" y="189166"/>
                  </a:lnTo>
                  <a:lnTo>
                    <a:pt x="594614" y="186969"/>
                  </a:lnTo>
                  <a:lnTo>
                    <a:pt x="605231" y="185864"/>
                  </a:lnTo>
                  <a:lnTo>
                    <a:pt x="613575" y="185597"/>
                  </a:lnTo>
                  <a:lnTo>
                    <a:pt x="619036" y="185724"/>
                  </a:lnTo>
                  <a:lnTo>
                    <a:pt x="620991" y="185864"/>
                  </a:lnTo>
                  <a:lnTo>
                    <a:pt x="620496" y="185597"/>
                  </a:lnTo>
                  <a:lnTo>
                    <a:pt x="619048" y="184797"/>
                  </a:lnTo>
                  <a:lnTo>
                    <a:pt x="613714" y="181470"/>
                  </a:lnTo>
                  <a:lnTo>
                    <a:pt x="605688" y="175666"/>
                  </a:lnTo>
                  <a:lnTo>
                    <a:pt x="595718" y="167182"/>
                  </a:lnTo>
                  <a:lnTo>
                    <a:pt x="597369" y="161683"/>
                  </a:lnTo>
                  <a:lnTo>
                    <a:pt x="624776" y="111848"/>
                  </a:lnTo>
                  <a:lnTo>
                    <a:pt x="646772" y="88557"/>
                  </a:lnTo>
                  <a:lnTo>
                    <a:pt x="654659" y="80073"/>
                  </a:lnTo>
                  <a:lnTo>
                    <a:pt x="661924" y="71183"/>
                  </a:lnTo>
                  <a:lnTo>
                    <a:pt x="668261" y="61671"/>
                  </a:lnTo>
                  <a:lnTo>
                    <a:pt x="661657" y="57277"/>
                  </a:lnTo>
                  <a:lnTo>
                    <a:pt x="655345" y="66611"/>
                  </a:lnTo>
                  <a:lnTo>
                    <a:pt x="648195" y="75133"/>
                  </a:lnTo>
                  <a:lnTo>
                    <a:pt x="633082" y="91338"/>
                  </a:lnTo>
                  <a:lnTo>
                    <a:pt x="619264" y="105740"/>
                  </a:lnTo>
                  <a:lnTo>
                    <a:pt x="606564" y="121564"/>
                  </a:lnTo>
                  <a:lnTo>
                    <a:pt x="596150" y="139877"/>
                  </a:lnTo>
                  <a:lnTo>
                    <a:pt x="589114" y="161683"/>
                  </a:lnTo>
                  <a:lnTo>
                    <a:pt x="584174" y="157353"/>
                  </a:lnTo>
                  <a:lnTo>
                    <a:pt x="579234" y="152615"/>
                  </a:lnTo>
                  <a:lnTo>
                    <a:pt x="574281" y="147472"/>
                  </a:lnTo>
                  <a:lnTo>
                    <a:pt x="569341" y="141897"/>
                  </a:lnTo>
                  <a:lnTo>
                    <a:pt x="546976" y="127838"/>
                  </a:lnTo>
                  <a:lnTo>
                    <a:pt x="520700" y="131597"/>
                  </a:lnTo>
                  <a:lnTo>
                    <a:pt x="489889" y="150406"/>
                  </a:lnTo>
                  <a:lnTo>
                    <a:pt x="453936" y="181470"/>
                  </a:lnTo>
                  <a:lnTo>
                    <a:pt x="413105" y="208127"/>
                  </a:lnTo>
                  <a:lnTo>
                    <a:pt x="368884" y="215823"/>
                  </a:lnTo>
                  <a:lnTo>
                    <a:pt x="322402" y="202488"/>
                  </a:lnTo>
                  <a:lnTo>
                    <a:pt x="309943" y="192963"/>
                  </a:lnTo>
                  <a:lnTo>
                    <a:pt x="309943" y="500214"/>
                  </a:lnTo>
                  <a:lnTo>
                    <a:pt x="309943" y="569455"/>
                  </a:lnTo>
                  <a:lnTo>
                    <a:pt x="283565" y="568350"/>
                  </a:lnTo>
                  <a:lnTo>
                    <a:pt x="283565" y="501167"/>
                  </a:lnTo>
                  <a:lnTo>
                    <a:pt x="296760" y="501167"/>
                  </a:lnTo>
                  <a:lnTo>
                    <a:pt x="303352" y="500849"/>
                  </a:lnTo>
                  <a:lnTo>
                    <a:pt x="309943" y="500214"/>
                  </a:lnTo>
                  <a:lnTo>
                    <a:pt x="309943" y="192963"/>
                  </a:lnTo>
                  <a:lnTo>
                    <a:pt x="274777" y="166077"/>
                  </a:lnTo>
                  <a:lnTo>
                    <a:pt x="226072" y="124396"/>
                  </a:lnTo>
                  <a:lnTo>
                    <a:pt x="180581" y="99542"/>
                  </a:lnTo>
                  <a:lnTo>
                    <a:pt x="138899" y="87503"/>
                  </a:lnTo>
                  <a:lnTo>
                    <a:pt x="101587" y="84277"/>
                  </a:lnTo>
                  <a:lnTo>
                    <a:pt x="69240" y="85852"/>
                  </a:lnTo>
                  <a:lnTo>
                    <a:pt x="91109" y="100355"/>
                  </a:lnTo>
                  <a:lnTo>
                    <a:pt x="107264" y="124396"/>
                  </a:lnTo>
                  <a:lnTo>
                    <a:pt x="108508" y="127838"/>
                  </a:lnTo>
                  <a:lnTo>
                    <a:pt x="120408" y="161124"/>
                  </a:lnTo>
                  <a:lnTo>
                    <a:pt x="132994" y="213347"/>
                  </a:lnTo>
                  <a:lnTo>
                    <a:pt x="133083" y="213614"/>
                  </a:lnTo>
                  <a:lnTo>
                    <a:pt x="151345" y="268363"/>
                  </a:lnTo>
                  <a:lnTo>
                    <a:pt x="179285" y="307314"/>
                  </a:lnTo>
                  <a:lnTo>
                    <a:pt x="215684" y="331431"/>
                  </a:lnTo>
                  <a:lnTo>
                    <a:pt x="259384" y="341934"/>
                  </a:lnTo>
                  <a:lnTo>
                    <a:pt x="238163" y="352513"/>
                  </a:lnTo>
                  <a:lnTo>
                    <a:pt x="222288" y="366395"/>
                  </a:lnTo>
                  <a:lnTo>
                    <a:pt x="204368" y="383984"/>
                  </a:lnTo>
                  <a:lnTo>
                    <a:pt x="176961" y="405688"/>
                  </a:lnTo>
                  <a:lnTo>
                    <a:pt x="147764" y="419011"/>
                  </a:lnTo>
                  <a:lnTo>
                    <a:pt x="117335" y="423278"/>
                  </a:lnTo>
                  <a:lnTo>
                    <a:pt x="89789" y="421767"/>
                  </a:lnTo>
                  <a:lnTo>
                    <a:pt x="69240" y="417779"/>
                  </a:lnTo>
                  <a:lnTo>
                    <a:pt x="98983" y="431177"/>
                  </a:lnTo>
                  <a:lnTo>
                    <a:pt x="161366" y="469087"/>
                  </a:lnTo>
                  <a:lnTo>
                    <a:pt x="210032" y="489064"/>
                  </a:lnTo>
                  <a:lnTo>
                    <a:pt x="265988" y="499110"/>
                  </a:lnTo>
                  <a:lnTo>
                    <a:pt x="265988" y="568350"/>
                  </a:lnTo>
                  <a:lnTo>
                    <a:pt x="54952" y="563956"/>
                  </a:lnTo>
                  <a:lnTo>
                    <a:pt x="54952" y="612317"/>
                  </a:lnTo>
                  <a:lnTo>
                    <a:pt x="449529" y="603529"/>
                  </a:lnTo>
                  <a:lnTo>
                    <a:pt x="529767" y="612317"/>
                  </a:lnTo>
                  <a:lnTo>
                    <a:pt x="529767" y="655180"/>
                  </a:lnTo>
                  <a:lnTo>
                    <a:pt x="534162" y="660679"/>
                  </a:lnTo>
                  <a:lnTo>
                    <a:pt x="669353" y="660679"/>
                  </a:lnTo>
                  <a:lnTo>
                    <a:pt x="674852" y="656285"/>
                  </a:lnTo>
                  <a:lnTo>
                    <a:pt x="674852" y="603529"/>
                  </a:lnTo>
                  <a:lnTo>
                    <a:pt x="674852" y="573849"/>
                  </a:lnTo>
                  <a:lnTo>
                    <a:pt x="674852" y="526592"/>
                  </a:lnTo>
                  <a:close/>
                </a:path>
                <a:path w="723900" h="708025">
                  <a:moveTo>
                    <a:pt x="684745" y="692556"/>
                  </a:moveTo>
                  <a:lnTo>
                    <a:pt x="683831" y="684999"/>
                  </a:lnTo>
                  <a:lnTo>
                    <a:pt x="679932" y="679094"/>
                  </a:lnTo>
                  <a:lnTo>
                    <a:pt x="673773" y="675246"/>
                  </a:lnTo>
                  <a:lnTo>
                    <a:pt x="666051" y="673874"/>
                  </a:lnTo>
                  <a:lnTo>
                    <a:pt x="533069" y="673874"/>
                  </a:lnTo>
                  <a:lnTo>
                    <a:pt x="525970" y="675398"/>
                  </a:lnTo>
                  <a:lnTo>
                    <a:pt x="520014" y="679500"/>
                  </a:lnTo>
                  <a:lnTo>
                    <a:pt x="515912" y="685457"/>
                  </a:lnTo>
                  <a:lnTo>
                    <a:pt x="514375" y="692556"/>
                  </a:lnTo>
                  <a:lnTo>
                    <a:pt x="515912" y="699643"/>
                  </a:lnTo>
                  <a:lnTo>
                    <a:pt x="520014" y="705612"/>
                  </a:lnTo>
                  <a:lnTo>
                    <a:pt x="522960" y="707644"/>
                  </a:lnTo>
                  <a:lnTo>
                    <a:pt x="676160" y="707644"/>
                  </a:lnTo>
                  <a:lnTo>
                    <a:pt x="679107" y="705612"/>
                  </a:lnTo>
                  <a:lnTo>
                    <a:pt x="683209" y="699643"/>
                  </a:lnTo>
                  <a:lnTo>
                    <a:pt x="684745" y="692556"/>
                  </a:lnTo>
                  <a:close/>
                </a:path>
                <a:path w="723900" h="708025">
                  <a:moveTo>
                    <a:pt x="684745" y="483730"/>
                  </a:moveTo>
                  <a:lnTo>
                    <a:pt x="683831" y="476631"/>
                  </a:lnTo>
                  <a:lnTo>
                    <a:pt x="679932" y="470674"/>
                  </a:lnTo>
                  <a:lnTo>
                    <a:pt x="673773" y="466572"/>
                  </a:lnTo>
                  <a:lnTo>
                    <a:pt x="666051" y="465035"/>
                  </a:lnTo>
                  <a:lnTo>
                    <a:pt x="533069" y="465035"/>
                  </a:lnTo>
                  <a:lnTo>
                    <a:pt x="525970" y="466572"/>
                  </a:lnTo>
                  <a:lnTo>
                    <a:pt x="520014" y="470674"/>
                  </a:lnTo>
                  <a:lnTo>
                    <a:pt x="515912" y="476631"/>
                  </a:lnTo>
                  <a:lnTo>
                    <a:pt x="514375" y="483730"/>
                  </a:lnTo>
                  <a:lnTo>
                    <a:pt x="515912" y="490816"/>
                  </a:lnTo>
                  <a:lnTo>
                    <a:pt x="520014" y="496773"/>
                  </a:lnTo>
                  <a:lnTo>
                    <a:pt x="525970" y="500875"/>
                  </a:lnTo>
                  <a:lnTo>
                    <a:pt x="533069" y="502412"/>
                  </a:lnTo>
                  <a:lnTo>
                    <a:pt x="666051" y="502412"/>
                  </a:lnTo>
                  <a:lnTo>
                    <a:pt x="673150" y="500875"/>
                  </a:lnTo>
                  <a:lnTo>
                    <a:pt x="679107" y="496773"/>
                  </a:lnTo>
                  <a:lnTo>
                    <a:pt x="683209" y="490816"/>
                  </a:lnTo>
                  <a:lnTo>
                    <a:pt x="684745" y="483730"/>
                  </a:lnTo>
                  <a:close/>
                </a:path>
                <a:path w="723900" h="708025">
                  <a:moveTo>
                    <a:pt x="684745" y="143002"/>
                  </a:moveTo>
                  <a:lnTo>
                    <a:pt x="682574" y="140042"/>
                  </a:lnTo>
                  <a:lnTo>
                    <a:pt x="676503" y="133388"/>
                  </a:lnTo>
                  <a:lnTo>
                    <a:pt x="667118" y="126314"/>
                  </a:lnTo>
                  <a:lnTo>
                    <a:pt x="655066" y="122123"/>
                  </a:lnTo>
                  <a:lnTo>
                    <a:pt x="642327" y="123253"/>
                  </a:lnTo>
                  <a:lnTo>
                    <a:pt x="631431" y="127889"/>
                  </a:lnTo>
                  <a:lnTo>
                    <a:pt x="623849" y="132943"/>
                  </a:lnTo>
                  <a:lnTo>
                    <a:pt x="620991" y="135305"/>
                  </a:lnTo>
                  <a:lnTo>
                    <a:pt x="623163" y="138264"/>
                  </a:lnTo>
                  <a:lnTo>
                    <a:pt x="629234" y="144919"/>
                  </a:lnTo>
                  <a:lnTo>
                    <a:pt x="638619" y="152006"/>
                  </a:lnTo>
                  <a:lnTo>
                    <a:pt x="650671" y="156184"/>
                  </a:lnTo>
                  <a:lnTo>
                    <a:pt x="663409" y="155054"/>
                  </a:lnTo>
                  <a:lnTo>
                    <a:pt x="674306" y="150418"/>
                  </a:lnTo>
                  <a:lnTo>
                    <a:pt x="681888" y="145376"/>
                  </a:lnTo>
                  <a:lnTo>
                    <a:pt x="684745" y="143002"/>
                  </a:lnTo>
                  <a:close/>
                </a:path>
                <a:path w="723900" h="708025">
                  <a:moveTo>
                    <a:pt x="722109" y="91338"/>
                  </a:moveTo>
                  <a:lnTo>
                    <a:pt x="719416" y="88950"/>
                  </a:lnTo>
                  <a:lnTo>
                    <a:pt x="712076" y="83781"/>
                  </a:lnTo>
                  <a:lnTo>
                    <a:pt x="701243" y="78828"/>
                  </a:lnTo>
                  <a:lnTo>
                    <a:pt x="688035" y="77050"/>
                  </a:lnTo>
                  <a:lnTo>
                    <a:pt x="675817" y="80606"/>
                  </a:lnTo>
                  <a:lnTo>
                    <a:pt x="666051" y="87363"/>
                  </a:lnTo>
                  <a:lnTo>
                    <a:pt x="659599" y="93903"/>
                  </a:lnTo>
                  <a:lnTo>
                    <a:pt x="657263" y="96837"/>
                  </a:lnTo>
                  <a:lnTo>
                    <a:pt x="659955" y="99225"/>
                  </a:lnTo>
                  <a:lnTo>
                    <a:pt x="667296" y="104394"/>
                  </a:lnTo>
                  <a:lnTo>
                    <a:pt x="678129" y="109359"/>
                  </a:lnTo>
                  <a:lnTo>
                    <a:pt x="691337" y="111125"/>
                  </a:lnTo>
                  <a:lnTo>
                    <a:pt x="703567" y="107569"/>
                  </a:lnTo>
                  <a:lnTo>
                    <a:pt x="713320" y="100825"/>
                  </a:lnTo>
                  <a:lnTo>
                    <a:pt x="719772" y="94284"/>
                  </a:lnTo>
                  <a:lnTo>
                    <a:pt x="722109" y="91338"/>
                  </a:lnTo>
                  <a:close/>
                </a:path>
                <a:path w="723900" h="708025">
                  <a:moveTo>
                    <a:pt x="723328" y="4457"/>
                  </a:moveTo>
                  <a:lnTo>
                    <a:pt x="723201" y="0"/>
                  </a:lnTo>
                  <a:lnTo>
                    <a:pt x="718870" y="0"/>
                  </a:lnTo>
                  <a:lnTo>
                    <a:pt x="682548" y="12204"/>
                  </a:lnTo>
                  <a:lnTo>
                    <a:pt x="670331" y="48526"/>
                  </a:lnTo>
                  <a:lnTo>
                    <a:pt x="670458" y="52870"/>
                  </a:lnTo>
                  <a:lnTo>
                    <a:pt x="676186" y="52870"/>
                  </a:lnTo>
                  <a:lnTo>
                    <a:pt x="685012" y="52184"/>
                  </a:lnTo>
                  <a:lnTo>
                    <a:pt x="719035" y="28397"/>
                  </a:lnTo>
                  <a:lnTo>
                    <a:pt x="723328" y="4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15709329" y="4344519"/>
            <a:ext cx="1475740" cy="1475740"/>
            <a:chOff x="15709329" y="4344519"/>
            <a:chExt cx="1475740" cy="1475740"/>
          </a:xfrm>
        </p:grpSpPr>
        <p:sp>
          <p:nvSpPr>
            <p:cNvPr id="13" name="object 13" descr=""/>
            <p:cNvSpPr/>
            <p:nvPr/>
          </p:nvSpPr>
          <p:spPr>
            <a:xfrm>
              <a:off x="15709329" y="434451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7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7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1848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6095478" y="4738544"/>
              <a:ext cx="702945" cy="685800"/>
            </a:xfrm>
            <a:custGeom>
              <a:avLst/>
              <a:gdLst/>
              <a:ahLst/>
              <a:cxnLst/>
              <a:rect l="l" t="t" r="r" b="b"/>
              <a:pathLst>
                <a:path w="702944" h="685800">
                  <a:moveTo>
                    <a:pt x="248617" y="685800"/>
                  </a:moveTo>
                  <a:lnTo>
                    <a:pt x="199567" y="679450"/>
                  </a:lnTo>
                  <a:lnTo>
                    <a:pt x="155495" y="661670"/>
                  </a:lnTo>
                  <a:lnTo>
                    <a:pt x="118159" y="632460"/>
                  </a:lnTo>
                  <a:lnTo>
                    <a:pt x="89314" y="594360"/>
                  </a:lnTo>
                  <a:lnTo>
                    <a:pt x="70719" y="551180"/>
                  </a:lnTo>
                  <a:lnTo>
                    <a:pt x="64300" y="502920"/>
                  </a:lnTo>
                  <a:lnTo>
                    <a:pt x="64179" y="500380"/>
                  </a:lnTo>
                  <a:lnTo>
                    <a:pt x="64371" y="495300"/>
                  </a:lnTo>
                  <a:lnTo>
                    <a:pt x="64467" y="492760"/>
                  </a:lnTo>
                  <a:lnTo>
                    <a:pt x="64563" y="490220"/>
                  </a:lnTo>
                  <a:lnTo>
                    <a:pt x="64611" y="488950"/>
                  </a:lnTo>
                  <a:lnTo>
                    <a:pt x="65997" y="476250"/>
                  </a:lnTo>
                  <a:lnTo>
                    <a:pt x="68207" y="463550"/>
                  </a:lnTo>
                  <a:lnTo>
                    <a:pt x="71159" y="450850"/>
                  </a:lnTo>
                  <a:lnTo>
                    <a:pt x="41880" y="422910"/>
                  </a:lnTo>
                  <a:lnTo>
                    <a:pt x="19436" y="388620"/>
                  </a:lnTo>
                  <a:lnTo>
                    <a:pt x="5065" y="349250"/>
                  </a:lnTo>
                  <a:lnTo>
                    <a:pt x="0" y="306070"/>
                  </a:lnTo>
                  <a:lnTo>
                    <a:pt x="6312" y="257810"/>
                  </a:lnTo>
                  <a:lnTo>
                    <a:pt x="24142" y="214630"/>
                  </a:lnTo>
                  <a:lnTo>
                    <a:pt x="51831" y="177800"/>
                  </a:lnTo>
                  <a:lnTo>
                    <a:pt x="87720" y="149860"/>
                  </a:lnTo>
                  <a:lnTo>
                    <a:pt x="130149" y="130810"/>
                  </a:lnTo>
                  <a:lnTo>
                    <a:pt x="177458" y="121920"/>
                  </a:lnTo>
                  <a:lnTo>
                    <a:pt x="197657" y="81280"/>
                  </a:lnTo>
                  <a:lnTo>
                    <a:pt x="226669" y="48260"/>
                  </a:lnTo>
                  <a:lnTo>
                    <a:pt x="262976" y="21590"/>
                  </a:lnTo>
                  <a:lnTo>
                    <a:pt x="305060" y="5080"/>
                  </a:lnTo>
                  <a:lnTo>
                    <a:pt x="351403" y="0"/>
                  </a:lnTo>
                  <a:lnTo>
                    <a:pt x="397746" y="5080"/>
                  </a:lnTo>
                  <a:lnTo>
                    <a:pt x="439830" y="21590"/>
                  </a:lnTo>
                  <a:lnTo>
                    <a:pt x="460577" y="36830"/>
                  </a:lnTo>
                  <a:lnTo>
                    <a:pt x="352281" y="36830"/>
                  </a:lnTo>
                  <a:lnTo>
                    <a:pt x="308795" y="43180"/>
                  </a:lnTo>
                  <a:lnTo>
                    <a:pt x="270580" y="60960"/>
                  </a:lnTo>
                  <a:lnTo>
                    <a:pt x="239613" y="88900"/>
                  </a:lnTo>
                  <a:lnTo>
                    <a:pt x="217869" y="124460"/>
                  </a:lnTo>
                  <a:lnTo>
                    <a:pt x="260614" y="138430"/>
                  </a:lnTo>
                  <a:lnTo>
                    <a:pt x="296162" y="160020"/>
                  </a:lnTo>
                  <a:lnTo>
                    <a:pt x="169551" y="160020"/>
                  </a:lnTo>
                  <a:lnTo>
                    <a:pt x="127938" y="171450"/>
                  </a:lnTo>
                  <a:lnTo>
                    <a:pt x="91976" y="193040"/>
                  </a:lnTo>
                  <a:lnTo>
                    <a:pt x="63730" y="224790"/>
                  </a:lnTo>
                  <a:lnTo>
                    <a:pt x="45267" y="262890"/>
                  </a:lnTo>
                  <a:lnTo>
                    <a:pt x="38654" y="306070"/>
                  </a:lnTo>
                  <a:lnTo>
                    <a:pt x="41989" y="337820"/>
                  </a:lnTo>
                  <a:lnTo>
                    <a:pt x="51502" y="367030"/>
                  </a:lnTo>
                  <a:lnTo>
                    <a:pt x="66450" y="393700"/>
                  </a:lnTo>
                  <a:lnTo>
                    <a:pt x="86093" y="415290"/>
                  </a:lnTo>
                  <a:lnTo>
                    <a:pt x="133515" y="415290"/>
                  </a:lnTo>
                  <a:lnTo>
                    <a:pt x="118598" y="436880"/>
                  </a:lnTo>
                  <a:lnTo>
                    <a:pt x="134233" y="444500"/>
                  </a:lnTo>
                  <a:lnTo>
                    <a:pt x="150773" y="449580"/>
                  </a:lnTo>
                  <a:lnTo>
                    <a:pt x="168138" y="452120"/>
                  </a:lnTo>
                  <a:lnTo>
                    <a:pt x="186243" y="453390"/>
                  </a:lnTo>
                  <a:lnTo>
                    <a:pt x="316861" y="453390"/>
                  </a:lnTo>
                  <a:lnTo>
                    <a:pt x="312551" y="467360"/>
                  </a:lnTo>
                  <a:lnTo>
                    <a:pt x="274094" y="467360"/>
                  </a:lnTo>
                  <a:lnTo>
                    <a:pt x="263888" y="472440"/>
                  </a:lnTo>
                  <a:lnTo>
                    <a:pt x="105420" y="472440"/>
                  </a:lnTo>
                  <a:lnTo>
                    <a:pt x="101966" y="500380"/>
                  </a:lnTo>
                  <a:lnTo>
                    <a:pt x="101906" y="502920"/>
                  </a:lnTo>
                  <a:lnTo>
                    <a:pt x="109405" y="548640"/>
                  </a:lnTo>
                  <a:lnTo>
                    <a:pt x="130272" y="589280"/>
                  </a:lnTo>
                  <a:lnTo>
                    <a:pt x="162060" y="621030"/>
                  </a:lnTo>
                  <a:lnTo>
                    <a:pt x="202323" y="642620"/>
                  </a:lnTo>
                  <a:lnTo>
                    <a:pt x="248617" y="650240"/>
                  </a:lnTo>
                  <a:lnTo>
                    <a:pt x="559190" y="650240"/>
                  </a:lnTo>
                  <a:lnTo>
                    <a:pt x="554098" y="654050"/>
                  </a:lnTo>
                  <a:lnTo>
                    <a:pt x="352281" y="654050"/>
                  </a:lnTo>
                  <a:lnTo>
                    <a:pt x="329289" y="668020"/>
                  </a:lnTo>
                  <a:lnTo>
                    <a:pt x="304073" y="678180"/>
                  </a:lnTo>
                  <a:lnTo>
                    <a:pt x="277045" y="684530"/>
                  </a:lnTo>
                  <a:lnTo>
                    <a:pt x="248617" y="685800"/>
                  </a:lnTo>
                  <a:close/>
                </a:path>
                <a:path w="702944" h="685800">
                  <a:moveTo>
                    <a:pt x="396377" y="228600"/>
                  </a:moveTo>
                  <a:lnTo>
                    <a:pt x="352281" y="228600"/>
                  </a:lnTo>
                  <a:lnTo>
                    <a:pt x="375260" y="191770"/>
                  </a:lnTo>
                  <a:lnTo>
                    <a:pt x="406309" y="161290"/>
                  </a:lnTo>
                  <a:lnTo>
                    <a:pt x="443948" y="138430"/>
                  </a:lnTo>
                  <a:lnTo>
                    <a:pt x="486693" y="124460"/>
                  </a:lnTo>
                  <a:lnTo>
                    <a:pt x="464950" y="88900"/>
                  </a:lnTo>
                  <a:lnTo>
                    <a:pt x="433982" y="60960"/>
                  </a:lnTo>
                  <a:lnTo>
                    <a:pt x="395767" y="43180"/>
                  </a:lnTo>
                  <a:lnTo>
                    <a:pt x="352281" y="36830"/>
                  </a:lnTo>
                  <a:lnTo>
                    <a:pt x="460577" y="36830"/>
                  </a:lnTo>
                  <a:lnTo>
                    <a:pt x="476137" y="48260"/>
                  </a:lnTo>
                  <a:lnTo>
                    <a:pt x="505149" y="82550"/>
                  </a:lnTo>
                  <a:lnTo>
                    <a:pt x="525347" y="121920"/>
                  </a:lnTo>
                  <a:lnTo>
                    <a:pt x="572656" y="130810"/>
                  </a:lnTo>
                  <a:lnTo>
                    <a:pt x="615085" y="149860"/>
                  </a:lnTo>
                  <a:lnTo>
                    <a:pt x="626504" y="158750"/>
                  </a:lnTo>
                  <a:lnTo>
                    <a:pt x="534132" y="158750"/>
                  </a:lnTo>
                  <a:lnTo>
                    <a:pt x="534403" y="161290"/>
                  </a:lnTo>
                  <a:lnTo>
                    <a:pt x="497235" y="161290"/>
                  </a:lnTo>
                  <a:lnTo>
                    <a:pt x="447585" y="177800"/>
                  </a:lnTo>
                  <a:lnTo>
                    <a:pt x="407737" y="209550"/>
                  </a:lnTo>
                  <a:lnTo>
                    <a:pt x="396377" y="228600"/>
                  </a:lnTo>
                  <a:close/>
                </a:path>
                <a:path w="702944" h="685800">
                  <a:moveTo>
                    <a:pt x="666274" y="414020"/>
                  </a:moveTo>
                  <a:lnTo>
                    <a:pt x="616712" y="414020"/>
                  </a:lnTo>
                  <a:lnTo>
                    <a:pt x="636863" y="391160"/>
                  </a:lnTo>
                  <a:lnTo>
                    <a:pt x="652072" y="365760"/>
                  </a:lnTo>
                  <a:lnTo>
                    <a:pt x="661681" y="336550"/>
                  </a:lnTo>
                  <a:lnTo>
                    <a:pt x="665030" y="304800"/>
                  </a:lnTo>
                  <a:lnTo>
                    <a:pt x="658501" y="261620"/>
                  </a:lnTo>
                  <a:lnTo>
                    <a:pt x="640207" y="223520"/>
                  </a:lnTo>
                  <a:lnTo>
                    <a:pt x="612087" y="191770"/>
                  </a:lnTo>
                  <a:lnTo>
                    <a:pt x="576083" y="170180"/>
                  </a:lnTo>
                  <a:lnTo>
                    <a:pt x="534132" y="158750"/>
                  </a:lnTo>
                  <a:lnTo>
                    <a:pt x="626504" y="158750"/>
                  </a:lnTo>
                  <a:lnTo>
                    <a:pt x="650974" y="177800"/>
                  </a:lnTo>
                  <a:lnTo>
                    <a:pt x="678663" y="214630"/>
                  </a:lnTo>
                  <a:lnTo>
                    <a:pt x="696493" y="257810"/>
                  </a:lnTo>
                  <a:lnTo>
                    <a:pt x="702806" y="306070"/>
                  </a:lnTo>
                  <a:lnTo>
                    <a:pt x="697864" y="349250"/>
                  </a:lnTo>
                  <a:lnTo>
                    <a:pt x="683698" y="387350"/>
                  </a:lnTo>
                  <a:lnTo>
                    <a:pt x="666274" y="414020"/>
                  </a:lnTo>
                  <a:close/>
                </a:path>
                <a:path w="702944" h="685800">
                  <a:moveTo>
                    <a:pt x="133515" y="415290"/>
                  </a:moveTo>
                  <a:lnTo>
                    <a:pt x="86093" y="415290"/>
                  </a:lnTo>
                  <a:lnTo>
                    <a:pt x="111405" y="379730"/>
                  </a:lnTo>
                  <a:lnTo>
                    <a:pt x="144294" y="350520"/>
                  </a:lnTo>
                  <a:lnTo>
                    <a:pt x="183443" y="330200"/>
                  </a:lnTo>
                  <a:lnTo>
                    <a:pt x="227533" y="320040"/>
                  </a:lnTo>
                  <a:lnTo>
                    <a:pt x="202633" y="292100"/>
                  </a:lnTo>
                  <a:lnTo>
                    <a:pt x="183827" y="259080"/>
                  </a:lnTo>
                  <a:lnTo>
                    <a:pt x="171940" y="223520"/>
                  </a:lnTo>
                  <a:lnTo>
                    <a:pt x="167794" y="184150"/>
                  </a:lnTo>
                  <a:lnTo>
                    <a:pt x="167794" y="176530"/>
                  </a:lnTo>
                  <a:lnTo>
                    <a:pt x="169551" y="160020"/>
                  </a:lnTo>
                  <a:lnTo>
                    <a:pt x="296162" y="160020"/>
                  </a:lnTo>
                  <a:lnTo>
                    <a:pt x="298253" y="161290"/>
                  </a:lnTo>
                  <a:lnTo>
                    <a:pt x="207327" y="161290"/>
                  </a:lnTo>
                  <a:lnTo>
                    <a:pt x="205570" y="167640"/>
                  </a:lnTo>
                  <a:lnTo>
                    <a:pt x="215193" y="236220"/>
                  </a:lnTo>
                  <a:lnTo>
                    <a:pt x="241699" y="280670"/>
                  </a:lnTo>
                  <a:lnTo>
                    <a:pt x="281548" y="312420"/>
                  </a:lnTo>
                  <a:lnTo>
                    <a:pt x="331197" y="328930"/>
                  </a:lnTo>
                  <a:lnTo>
                    <a:pt x="521092" y="328930"/>
                  </a:lnTo>
                  <a:lnTo>
                    <a:pt x="560048" y="350520"/>
                  </a:lnTo>
                  <a:lnTo>
                    <a:pt x="564462" y="354330"/>
                  </a:lnTo>
                  <a:lnTo>
                    <a:pt x="455067" y="354330"/>
                  </a:lnTo>
                  <a:lnTo>
                    <a:pt x="436961" y="355600"/>
                  </a:lnTo>
                  <a:lnTo>
                    <a:pt x="250374" y="355600"/>
                  </a:lnTo>
                  <a:lnTo>
                    <a:pt x="208782" y="360680"/>
                  </a:lnTo>
                  <a:lnTo>
                    <a:pt x="171967" y="378460"/>
                  </a:lnTo>
                  <a:lnTo>
                    <a:pt x="141412" y="403860"/>
                  </a:lnTo>
                  <a:lnTo>
                    <a:pt x="133515" y="415290"/>
                  </a:lnTo>
                  <a:close/>
                </a:path>
                <a:path w="702944" h="685800">
                  <a:moveTo>
                    <a:pt x="373365" y="328930"/>
                  </a:moveTo>
                  <a:lnTo>
                    <a:pt x="331197" y="328930"/>
                  </a:lnTo>
                  <a:lnTo>
                    <a:pt x="332954" y="313690"/>
                  </a:lnTo>
                  <a:lnTo>
                    <a:pt x="332954" y="306070"/>
                  </a:lnTo>
                  <a:lnTo>
                    <a:pt x="323332" y="254000"/>
                  </a:lnTo>
                  <a:lnTo>
                    <a:pt x="296825" y="209550"/>
                  </a:lnTo>
                  <a:lnTo>
                    <a:pt x="256977" y="177800"/>
                  </a:lnTo>
                  <a:lnTo>
                    <a:pt x="207327" y="161290"/>
                  </a:lnTo>
                  <a:lnTo>
                    <a:pt x="298253" y="161290"/>
                  </a:lnTo>
                  <a:lnTo>
                    <a:pt x="329303" y="191770"/>
                  </a:lnTo>
                  <a:lnTo>
                    <a:pt x="352281" y="228600"/>
                  </a:lnTo>
                  <a:lnTo>
                    <a:pt x="396377" y="228600"/>
                  </a:lnTo>
                  <a:lnTo>
                    <a:pt x="381231" y="254000"/>
                  </a:lnTo>
                  <a:lnTo>
                    <a:pt x="371608" y="306070"/>
                  </a:lnTo>
                  <a:lnTo>
                    <a:pt x="371608" y="313690"/>
                  </a:lnTo>
                  <a:lnTo>
                    <a:pt x="373365" y="328930"/>
                  </a:lnTo>
                  <a:close/>
                </a:path>
                <a:path w="702944" h="685800">
                  <a:moveTo>
                    <a:pt x="521092" y="328930"/>
                  </a:moveTo>
                  <a:lnTo>
                    <a:pt x="373365" y="328930"/>
                  </a:lnTo>
                  <a:lnTo>
                    <a:pt x="423015" y="312420"/>
                  </a:lnTo>
                  <a:lnTo>
                    <a:pt x="462863" y="280670"/>
                  </a:lnTo>
                  <a:lnTo>
                    <a:pt x="489370" y="236220"/>
                  </a:lnTo>
                  <a:lnTo>
                    <a:pt x="498992" y="184150"/>
                  </a:lnTo>
                  <a:lnTo>
                    <a:pt x="498866" y="175260"/>
                  </a:lnTo>
                  <a:lnTo>
                    <a:pt x="498113" y="167640"/>
                  </a:lnTo>
                  <a:lnTo>
                    <a:pt x="497235" y="161290"/>
                  </a:lnTo>
                  <a:lnTo>
                    <a:pt x="534403" y="161290"/>
                  </a:lnTo>
                  <a:lnTo>
                    <a:pt x="535889" y="175260"/>
                  </a:lnTo>
                  <a:lnTo>
                    <a:pt x="535889" y="182880"/>
                  </a:lnTo>
                  <a:lnTo>
                    <a:pt x="531758" y="222250"/>
                  </a:lnTo>
                  <a:lnTo>
                    <a:pt x="519966" y="257810"/>
                  </a:lnTo>
                  <a:lnTo>
                    <a:pt x="501422" y="290830"/>
                  </a:lnTo>
                  <a:lnTo>
                    <a:pt x="477029" y="318770"/>
                  </a:lnTo>
                  <a:lnTo>
                    <a:pt x="521092" y="328930"/>
                  </a:lnTo>
                  <a:close/>
                </a:path>
                <a:path w="702944" h="685800">
                  <a:moveTo>
                    <a:pt x="632532" y="453390"/>
                  </a:moveTo>
                  <a:lnTo>
                    <a:pt x="519198" y="453390"/>
                  </a:lnTo>
                  <a:lnTo>
                    <a:pt x="536933" y="452120"/>
                  </a:lnTo>
                  <a:lnTo>
                    <a:pt x="554338" y="449580"/>
                  </a:lnTo>
                  <a:lnTo>
                    <a:pt x="571085" y="444500"/>
                  </a:lnTo>
                  <a:lnTo>
                    <a:pt x="586843" y="436880"/>
                  </a:lnTo>
                  <a:lnTo>
                    <a:pt x="564400" y="402590"/>
                  </a:lnTo>
                  <a:lnTo>
                    <a:pt x="533803" y="377190"/>
                  </a:lnTo>
                  <a:lnTo>
                    <a:pt x="496782" y="360680"/>
                  </a:lnTo>
                  <a:lnTo>
                    <a:pt x="455067" y="354330"/>
                  </a:lnTo>
                  <a:lnTo>
                    <a:pt x="564462" y="354330"/>
                  </a:lnTo>
                  <a:lnTo>
                    <a:pt x="592416" y="378460"/>
                  </a:lnTo>
                  <a:lnTo>
                    <a:pt x="616712" y="414020"/>
                  </a:lnTo>
                  <a:lnTo>
                    <a:pt x="666274" y="414020"/>
                  </a:lnTo>
                  <a:lnTo>
                    <a:pt x="661296" y="421640"/>
                  </a:lnTo>
                  <a:lnTo>
                    <a:pt x="631647" y="449580"/>
                  </a:lnTo>
                  <a:lnTo>
                    <a:pt x="632532" y="453390"/>
                  </a:lnTo>
                  <a:close/>
                </a:path>
                <a:path w="702944" h="685800">
                  <a:moveTo>
                    <a:pt x="316861" y="453390"/>
                  </a:moveTo>
                  <a:lnTo>
                    <a:pt x="186243" y="453390"/>
                  </a:lnTo>
                  <a:lnTo>
                    <a:pt x="227327" y="447040"/>
                  </a:lnTo>
                  <a:lnTo>
                    <a:pt x="263881" y="430530"/>
                  </a:lnTo>
                  <a:lnTo>
                    <a:pt x="294341" y="405130"/>
                  </a:lnTo>
                  <a:lnTo>
                    <a:pt x="317141" y="372110"/>
                  </a:lnTo>
                  <a:lnTo>
                    <a:pt x="301396" y="364490"/>
                  </a:lnTo>
                  <a:lnTo>
                    <a:pt x="284746" y="359410"/>
                  </a:lnTo>
                  <a:lnTo>
                    <a:pt x="267601" y="356870"/>
                  </a:lnTo>
                  <a:lnTo>
                    <a:pt x="250374" y="355600"/>
                  </a:lnTo>
                  <a:lnTo>
                    <a:pt x="436961" y="355600"/>
                  </a:lnTo>
                  <a:lnTo>
                    <a:pt x="419597" y="358140"/>
                  </a:lnTo>
                  <a:lnTo>
                    <a:pt x="403056" y="364490"/>
                  </a:lnTo>
                  <a:lnTo>
                    <a:pt x="387421" y="370840"/>
                  </a:lnTo>
                  <a:lnTo>
                    <a:pt x="404046" y="396240"/>
                  </a:lnTo>
                  <a:lnTo>
                    <a:pt x="351403" y="396240"/>
                  </a:lnTo>
                  <a:lnTo>
                    <a:pt x="333558" y="419100"/>
                  </a:lnTo>
                  <a:lnTo>
                    <a:pt x="319996" y="443230"/>
                  </a:lnTo>
                  <a:lnTo>
                    <a:pt x="316861" y="453390"/>
                  </a:lnTo>
                  <a:close/>
                </a:path>
                <a:path w="702944" h="685800">
                  <a:moveTo>
                    <a:pt x="401289" y="605790"/>
                  </a:moveTo>
                  <a:lnTo>
                    <a:pt x="353160" y="605790"/>
                  </a:lnTo>
                  <a:lnTo>
                    <a:pt x="371004" y="584200"/>
                  </a:lnTo>
                  <a:lnTo>
                    <a:pt x="384566" y="560070"/>
                  </a:lnTo>
                  <a:lnTo>
                    <a:pt x="393187" y="532130"/>
                  </a:lnTo>
                  <a:lnTo>
                    <a:pt x="396081" y="502920"/>
                  </a:lnTo>
                  <a:lnTo>
                    <a:pt x="396207" y="501650"/>
                  </a:lnTo>
                  <a:lnTo>
                    <a:pt x="393036" y="471170"/>
                  </a:lnTo>
                  <a:lnTo>
                    <a:pt x="384017" y="443230"/>
                  </a:lnTo>
                  <a:lnTo>
                    <a:pt x="369892" y="417830"/>
                  </a:lnTo>
                  <a:lnTo>
                    <a:pt x="351403" y="396240"/>
                  </a:lnTo>
                  <a:lnTo>
                    <a:pt x="404046" y="396240"/>
                  </a:lnTo>
                  <a:lnTo>
                    <a:pt x="409865" y="405130"/>
                  </a:lnTo>
                  <a:lnTo>
                    <a:pt x="440461" y="430530"/>
                  </a:lnTo>
                  <a:lnTo>
                    <a:pt x="477482" y="447040"/>
                  </a:lnTo>
                  <a:lnTo>
                    <a:pt x="519198" y="453390"/>
                  </a:lnTo>
                  <a:lnTo>
                    <a:pt x="632532" y="453390"/>
                  </a:lnTo>
                  <a:lnTo>
                    <a:pt x="634598" y="462280"/>
                  </a:lnTo>
                  <a:lnTo>
                    <a:pt x="635482" y="467360"/>
                  </a:lnTo>
                  <a:lnTo>
                    <a:pt x="430468" y="467360"/>
                  </a:lnTo>
                  <a:lnTo>
                    <a:pt x="432129" y="474980"/>
                  </a:lnTo>
                  <a:lnTo>
                    <a:pt x="433214" y="483870"/>
                  </a:lnTo>
                  <a:lnTo>
                    <a:pt x="433804" y="492760"/>
                  </a:lnTo>
                  <a:lnTo>
                    <a:pt x="433857" y="502920"/>
                  </a:lnTo>
                  <a:lnTo>
                    <a:pt x="430468" y="537210"/>
                  </a:lnTo>
                  <a:lnTo>
                    <a:pt x="420366" y="571500"/>
                  </a:lnTo>
                  <a:lnTo>
                    <a:pt x="404333" y="601980"/>
                  </a:lnTo>
                  <a:lnTo>
                    <a:pt x="401289" y="605790"/>
                  </a:lnTo>
                  <a:close/>
                </a:path>
                <a:path w="702944" h="685800">
                  <a:moveTo>
                    <a:pt x="559190" y="650240"/>
                  </a:moveTo>
                  <a:lnTo>
                    <a:pt x="248617" y="650240"/>
                  </a:lnTo>
                  <a:lnTo>
                    <a:pt x="268178" y="648970"/>
                  </a:lnTo>
                  <a:lnTo>
                    <a:pt x="287162" y="645160"/>
                  </a:lnTo>
                  <a:lnTo>
                    <a:pt x="305322" y="638810"/>
                  </a:lnTo>
                  <a:lnTo>
                    <a:pt x="322412" y="629920"/>
                  </a:lnTo>
                  <a:lnTo>
                    <a:pt x="300971" y="603250"/>
                  </a:lnTo>
                  <a:lnTo>
                    <a:pt x="284636" y="572770"/>
                  </a:lnTo>
                  <a:lnTo>
                    <a:pt x="274231" y="538480"/>
                  </a:lnTo>
                  <a:lnTo>
                    <a:pt x="270706" y="502920"/>
                  </a:lnTo>
                  <a:lnTo>
                    <a:pt x="270623" y="500380"/>
                  </a:lnTo>
                  <a:lnTo>
                    <a:pt x="270796" y="495300"/>
                  </a:lnTo>
                  <a:lnTo>
                    <a:pt x="270882" y="492760"/>
                  </a:lnTo>
                  <a:lnTo>
                    <a:pt x="271109" y="490220"/>
                  </a:lnTo>
                  <a:lnTo>
                    <a:pt x="271223" y="488950"/>
                  </a:lnTo>
                  <a:lnTo>
                    <a:pt x="271337" y="487680"/>
                  </a:lnTo>
                  <a:lnTo>
                    <a:pt x="271451" y="486410"/>
                  </a:lnTo>
                  <a:lnTo>
                    <a:pt x="271564" y="485140"/>
                  </a:lnTo>
                  <a:lnTo>
                    <a:pt x="271678" y="483870"/>
                  </a:lnTo>
                  <a:lnTo>
                    <a:pt x="274094" y="467360"/>
                  </a:lnTo>
                  <a:lnTo>
                    <a:pt x="312551" y="467360"/>
                  </a:lnTo>
                  <a:lnTo>
                    <a:pt x="311376" y="471170"/>
                  </a:lnTo>
                  <a:lnTo>
                    <a:pt x="308356" y="500380"/>
                  </a:lnTo>
                  <a:lnTo>
                    <a:pt x="311527" y="530860"/>
                  </a:lnTo>
                  <a:lnTo>
                    <a:pt x="320545" y="558800"/>
                  </a:lnTo>
                  <a:lnTo>
                    <a:pt x="334670" y="584200"/>
                  </a:lnTo>
                  <a:lnTo>
                    <a:pt x="353160" y="605790"/>
                  </a:lnTo>
                  <a:lnTo>
                    <a:pt x="401289" y="605790"/>
                  </a:lnTo>
                  <a:lnTo>
                    <a:pt x="383029" y="628650"/>
                  </a:lnTo>
                  <a:lnTo>
                    <a:pt x="399981" y="636270"/>
                  </a:lnTo>
                  <a:lnTo>
                    <a:pt x="417840" y="642620"/>
                  </a:lnTo>
                  <a:lnTo>
                    <a:pt x="436522" y="646430"/>
                  </a:lnTo>
                  <a:lnTo>
                    <a:pt x="455945" y="647700"/>
                  </a:lnTo>
                  <a:lnTo>
                    <a:pt x="562584" y="647700"/>
                  </a:lnTo>
                  <a:lnTo>
                    <a:pt x="559190" y="650240"/>
                  </a:lnTo>
                  <a:close/>
                </a:path>
                <a:path w="702944" h="685800">
                  <a:moveTo>
                    <a:pt x="520076" y="488950"/>
                  </a:moveTo>
                  <a:lnTo>
                    <a:pt x="496068" y="487680"/>
                  </a:lnTo>
                  <a:lnTo>
                    <a:pt x="472966" y="483870"/>
                  </a:lnTo>
                  <a:lnTo>
                    <a:pt x="451017" y="476250"/>
                  </a:lnTo>
                  <a:lnTo>
                    <a:pt x="430468" y="467360"/>
                  </a:lnTo>
                  <a:lnTo>
                    <a:pt x="635482" y="467360"/>
                  </a:lnTo>
                  <a:lnTo>
                    <a:pt x="636145" y="471170"/>
                  </a:lnTo>
                  <a:lnTo>
                    <a:pt x="600020" y="471170"/>
                  </a:lnTo>
                  <a:lnTo>
                    <a:pt x="581599" y="478790"/>
                  </a:lnTo>
                  <a:lnTo>
                    <a:pt x="562025" y="485140"/>
                  </a:lnTo>
                  <a:lnTo>
                    <a:pt x="541462" y="487680"/>
                  </a:lnTo>
                  <a:lnTo>
                    <a:pt x="520076" y="488950"/>
                  </a:lnTo>
                  <a:close/>
                </a:path>
                <a:path w="702944" h="685800">
                  <a:moveTo>
                    <a:pt x="562584" y="647700"/>
                  </a:moveTo>
                  <a:lnTo>
                    <a:pt x="455945" y="647700"/>
                  </a:lnTo>
                  <a:lnTo>
                    <a:pt x="502239" y="640080"/>
                  </a:lnTo>
                  <a:lnTo>
                    <a:pt x="542503" y="619760"/>
                  </a:lnTo>
                  <a:lnTo>
                    <a:pt x="574291" y="588010"/>
                  </a:lnTo>
                  <a:lnTo>
                    <a:pt x="595157" y="547370"/>
                  </a:lnTo>
                  <a:lnTo>
                    <a:pt x="602656" y="500380"/>
                  </a:lnTo>
                  <a:lnTo>
                    <a:pt x="602425" y="495300"/>
                  </a:lnTo>
                  <a:lnTo>
                    <a:pt x="602368" y="494030"/>
                  </a:lnTo>
                  <a:lnTo>
                    <a:pt x="602018" y="490220"/>
                  </a:lnTo>
                  <a:lnTo>
                    <a:pt x="601901" y="488950"/>
                  </a:lnTo>
                  <a:lnTo>
                    <a:pt x="601784" y="487680"/>
                  </a:lnTo>
                  <a:lnTo>
                    <a:pt x="601668" y="486410"/>
                  </a:lnTo>
                  <a:lnTo>
                    <a:pt x="600803" y="478790"/>
                  </a:lnTo>
                  <a:lnTo>
                    <a:pt x="600020" y="471170"/>
                  </a:lnTo>
                  <a:lnTo>
                    <a:pt x="636145" y="471170"/>
                  </a:lnTo>
                  <a:lnTo>
                    <a:pt x="636808" y="474980"/>
                  </a:lnTo>
                  <a:lnTo>
                    <a:pt x="638194" y="487680"/>
                  </a:lnTo>
                  <a:lnTo>
                    <a:pt x="638675" y="500380"/>
                  </a:lnTo>
                  <a:lnTo>
                    <a:pt x="632086" y="548640"/>
                  </a:lnTo>
                  <a:lnTo>
                    <a:pt x="613491" y="593090"/>
                  </a:lnTo>
                  <a:lnTo>
                    <a:pt x="584646" y="631190"/>
                  </a:lnTo>
                  <a:lnTo>
                    <a:pt x="562584" y="647700"/>
                  </a:lnTo>
                  <a:close/>
                </a:path>
                <a:path w="702944" h="685800">
                  <a:moveTo>
                    <a:pt x="185365" y="490220"/>
                  </a:moveTo>
                  <a:lnTo>
                    <a:pt x="164102" y="488950"/>
                  </a:lnTo>
                  <a:lnTo>
                    <a:pt x="143745" y="485140"/>
                  </a:lnTo>
                  <a:lnTo>
                    <a:pt x="124212" y="480060"/>
                  </a:lnTo>
                  <a:lnTo>
                    <a:pt x="105420" y="472440"/>
                  </a:lnTo>
                  <a:lnTo>
                    <a:pt x="263888" y="472440"/>
                  </a:lnTo>
                  <a:lnTo>
                    <a:pt x="253682" y="477520"/>
                  </a:lnTo>
                  <a:lnTo>
                    <a:pt x="232035" y="485140"/>
                  </a:lnTo>
                  <a:lnTo>
                    <a:pt x="209235" y="488950"/>
                  </a:lnTo>
                  <a:lnTo>
                    <a:pt x="185365" y="490220"/>
                  </a:lnTo>
                  <a:close/>
                </a:path>
                <a:path w="702944" h="685800">
                  <a:moveTo>
                    <a:pt x="454188" y="684530"/>
                  </a:moveTo>
                  <a:lnTo>
                    <a:pt x="426405" y="681990"/>
                  </a:lnTo>
                  <a:lnTo>
                    <a:pt x="399940" y="676910"/>
                  </a:lnTo>
                  <a:lnTo>
                    <a:pt x="375122" y="666750"/>
                  </a:lnTo>
                  <a:lnTo>
                    <a:pt x="352281" y="654050"/>
                  </a:lnTo>
                  <a:lnTo>
                    <a:pt x="554098" y="654050"/>
                  </a:lnTo>
                  <a:lnTo>
                    <a:pt x="547310" y="659130"/>
                  </a:lnTo>
                  <a:lnTo>
                    <a:pt x="503238" y="678180"/>
                  </a:lnTo>
                  <a:lnTo>
                    <a:pt x="454188" y="6845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14065570" y="1028699"/>
            <a:ext cx="1475740" cy="1475740"/>
            <a:chOff x="14065570" y="1028699"/>
            <a:chExt cx="1475740" cy="1475740"/>
          </a:xfrm>
        </p:grpSpPr>
        <p:sp>
          <p:nvSpPr>
            <p:cNvPr id="16" name="object 16" descr=""/>
            <p:cNvSpPr/>
            <p:nvPr/>
          </p:nvSpPr>
          <p:spPr>
            <a:xfrm>
              <a:off x="14065570" y="102869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C41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4400670" y="1437702"/>
              <a:ext cx="805180" cy="657225"/>
            </a:xfrm>
            <a:custGeom>
              <a:avLst/>
              <a:gdLst/>
              <a:ahLst/>
              <a:cxnLst/>
              <a:rect l="l" t="t" r="r" b="b"/>
              <a:pathLst>
                <a:path w="805180" h="657225">
                  <a:moveTo>
                    <a:pt x="314236" y="191579"/>
                  </a:moveTo>
                  <a:lnTo>
                    <a:pt x="55511" y="42075"/>
                  </a:lnTo>
                  <a:lnTo>
                    <a:pt x="55511" y="525487"/>
                  </a:lnTo>
                  <a:lnTo>
                    <a:pt x="314236" y="603377"/>
                  </a:lnTo>
                  <a:lnTo>
                    <a:pt x="314236" y="191579"/>
                  </a:lnTo>
                  <a:close/>
                </a:path>
                <a:path w="805180" h="657225">
                  <a:moveTo>
                    <a:pt x="602488" y="42075"/>
                  </a:moveTo>
                  <a:lnTo>
                    <a:pt x="341985" y="192468"/>
                  </a:lnTo>
                  <a:lnTo>
                    <a:pt x="341985" y="603377"/>
                  </a:lnTo>
                  <a:lnTo>
                    <a:pt x="602488" y="524598"/>
                  </a:lnTo>
                  <a:lnTo>
                    <a:pt x="602488" y="42075"/>
                  </a:lnTo>
                  <a:close/>
                </a:path>
                <a:path w="805180" h="657225">
                  <a:moveTo>
                    <a:pt x="657999" y="63563"/>
                  </a:moveTo>
                  <a:lnTo>
                    <a:pt x="630250" y="41173"/>
                  </a:lnTo>
                  <a:lnTo>
                    <a:pt x="630250" y="538022"/>
                  </a:lnTo>
                  <a:lnTo>
                    <a:pt x="342874" y="631126"/>
                  </a:lnTo>
                  <a:lnTo>
                    <a:pt x="314236" y="631126"/>
                  </a:lnTo>
                  <a:lnTo>
                    <a:pt x="27762" y="551459"/>
                  </a:lnTo>
                  <a:lnTo>
                    <a:pt x="27762" y="41173"/>
                  </a:lnTo>
                  <a:lnTo>
                    <a:pt x="0" y="63563"/>
                  </a:lnTo>
                  <a:lnTo>
                    <a:pt x="0" y="570255"/>
                  </a:lnTo>
                  <a:lnTo>
                    <a:pt x="312445" y="657098"/>
                  </a:lnTo>
                  <a:lnTo>
                    <a:pt x="344665" y="657098"/>
                  </a:lnTo>
                  <a:lnTo>
                    <a:pt x="632040" y="565785"/>
                  </a:lnTo>
                  <a:lnTo>
                    <a:pt x="657999" y="557720"/>
                  </a:lnTo>
                  <a:lnTo>
                    <a:pt x="657999" y="63563"/>
                  </a:lnTo>
                  <a:close/>
                </a:path>
                <a:path w="805180" h="657225">
                  <a:moveTo>
                    <a:pt x="804811" y="86829"/>
                  </a:moveTo>
                  <a:lnTo>
                    <a:pt x="743940" y="86829"/>
                  </a:lnTo>
                  <a:lnTo>
                    <a:pt x="743940" y="516547"/>
                  </a:lnTo>
                  <a:lnTo>
                    <a:pt x="774369" y="623074"/>
                  </a:lnTo>
                  <a:lnTo>
                    <a:pt x="804811" y="516547"/>
                  </a:lnTo>
                  <a:lnTo>
                    <a:pt x="804811" y="86829"/>
                  </a:lnTo>
                  <a:close/>
                </a:path>
                <a:path w="805180" h="657225">
                  <a:moveTo>
                    <a:pt x="804811" y="30429"/>
                  </a:moveTo>
                  <a:lnTo>
                    <a:pt x="802449" y="18503"/>
                  </a:lnTo>
                  <a:lnTo>
                    <a:pt x="795972" y="8839"/>
                  </a:lnTo>
                  <a:lnTo>
                    <a:pt x="786307" y="2362"/>
                  </a:lnTo>
                  <a:lnTo>
                    <a:pt x="774369" y="0"/>
                  </a:lnTo>
                  <a:lnTo>
                    <a:pt x="762444" y="2362"/>
                  </a:lnTo>
                  <a:lnTo>
                    <a:pt x="752779" y="8839"/>
                  </a:lnTo>
                  <a:lnTo>
                    <a:pt x="746302" y="18503"/>
                  </a:lnTo>
                  <a:lnTo>
                    <a:pt x="743940" y="30429"/>
                  </a:lnTo>
                  <a:lnTo>
                    <a:pt x="743940" y="63563"/>
                  </a:lnTo>
                  <a:lnTo>
                    <a:pt x="804811" y="63563"/>
                  </a:lnTo>
                  <a:lnTo>
                    <a:pt x="804811" y="30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14065570" y="4344519"/>
            <a:ext cx="1475740" cy="1475740"/>
            <a:chOff x="14065570" y="4344519"/>
            <a:chExt cx="1475740" cy="1475740"/>
          </a:xfrm>
        </p:grpSpPr>
        <p:sp>
          <p:nvSpPr>
            <p:cNvPr id="19" name="object 19" descr=""/>
            <p:cNvSpPr/>
            <p:nvPr/>
          </p:nvSpPr>
          <p:spPr>
            <a:xfrm>
              <a:off x="14065570" y="434451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7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7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DD12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381695" y="4661140"/>
              <a:ext cx="843280" cy="842010"/>
            </a:xfrm>
            <a:custGeom>
              <a:avLst/>
              <a:gdLst/>
              <a:ahLst/>
              <a:cxnLst/>
              <a:rect l="l" t="t" r="r" b="b"/>
              <a:pathLst>
                <a:path w="843280" h="842010">
                  <a:moveTo>
                    <a:pt x="149711" y="571085"/>
                  </a:moveTo>
                  <a:lnTo>
                    <a:pt x="0" y="420382"/>
                  </a:lnTo>
                  <a:lnTo>
                    <a:pt x="149711" y="270670"/>
                  </a:lnTo>
                  <a:lnTo>
                    <a:pt x="149711" y="571085"/>
                  </a:lnTo>
                  <a:close/>
                </a:path>
                <a:path w="843280" h="842010">
                  <a:moveTo>
                    <a:pt x="693036" y="571085"/>
                  </a:moveTo>
                  <a:lnTo>
                    <a:pt x="693036" y="270670"/>
                  </a:lnTo>
                  <a:lnTo>
                    <a:pt x="842747" y="420382"/>
                  </a:lnTo>
                  <a:lnTo>
                    <a:pt x="693036" y="571085"/>
                  </a:lnTo>
                  <a:close/>
                </a:path>
                <a:path w="843280" h="842010">
                  <a:moveTo>
                    <a:pt x="572077" y="149711"/>
                  </a:moveTo>
                  <a:lnTo>
                    <a:pt x="271662" y="149711"/>
                  </a:lnTo>
                  <a:lnTo>
                    <a:pt x="421373" y="0"/>
                  </a:lnTo>
                  <a:lnTo>
                    <a:pt x="572077" y="149711"/>
                  </a:lnTo>
                  <a:close/>
                </a:path>
                <a:path w="843280" h="842010">
                  <a:moveTo>
                    <a:pt x="421373" y="841756"/>
                  </a:moveTo>
                  <a:lnTo>
                    <a:pt x="271662" y="692044"/>
                  </a:lnTo>
                  <a:lnTo>
                    <a:pt x="572077" y="692044"/>
                  </a:lnTo>
                  <a:lnTo>
                    <a:pt x="421373" y="841756"/>
                  </a:lnTo>
                  <a:close/>
                </a:path>
                <a:path w="843280" h="842010">
                  <a:moveTo>
                    <a:pt x="584966" y="370809"/>
                  </a:moveTo>
                  <a:lnTo>
                    <a:pt x="258773" y="370809"/>
                  </a:lnTo>
                  <a:lnTo>
                    <a:pt x="258773" y="280585"/>
                  </a:lnTo>
                  <a:lnTo>
                    <a:pt x="584966" y="280585"/>
                  </a:lnTo>
                  <a:lnTo>
                    <a:pt x="584966" y="370809"/>
                  </a:lnTo>
                  <a:close/>
                </a:path>
                <a:path w="843280" h="842010">
                  <a:moveTo>
                    <a:pt x="584966" y="561170"/>
                  </a:moveTo>
                  <a:lnTo>
                    <a:pt x="258773" y="561170"/>
                  </a:lnTo>
                  <a:lnTo>
                    <a:pt x="258773" y="466981"/>
                  </a:lnTo>
                  <a:lnTo>
                    <a:pt x="584966" y="466981"/>
                  </a:lnTo>
                  <a:lnTo>
                    <a:pt x="584966" y="561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0" y="8574387"/>
            <a:ext cx="18288000" cy="1713230"/>
            <a:chOff x="0" y="8574387"/>
            <a:chExt cx="18288000" cy="1713230"/>
          </a:xfrm>
        </p:grpSpPr>
        <p:sp>
          <p:nvSpPr>
            <p:cNvPr id="22" name="object 22" descr=""/>
            <p:cNvSpPr/>
            <p:nvPr/>
          </p:nvSpPr>
          <p:spPr>
            <a:xfrm>
              <a:off x="0" y="8595692"/>
              <a:ext cx="18288000" cy="1691639"/>
            </a:xfrm>
            <a:custGeom>
              <a:avLst/>
              <a:gdLst/>
              <a:ahLst/>
              <a:cxnLst/>
              <a:rect l="l" t="t" r="r" b="b"/>
              <a:pathLst>
                <a:path w="18288000" h="1691640">
                  <a:moveTo>
                    <a:pt x="18287998" y="1691307"/>
                  </a:moveTo>
                  <a:lnTo>
                    <a:pt x="0" y="1691307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91307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82421" y="8574392"/>
              <a:ext cx="17606010" cy="1713230"/>
            </a:xfrm>
            <a:custGeom>
              <a:avLst/>
              <a:gdLst/>
              <a:ahLst/>
              <a:cxnLst/>
              <a:rect l="l" t="t" r="r" b="b"/>
              <a:pathLst>
                <a:path w="17606010" h="1713229">
                  <a:moveTo>
                    <a:pt x="1663598" y="1675384"/>
                  </a:moveTo>
                  <a:lnTo>
                    <a:pt x="1662912" y="1627187"/>
                  </a:lnTo>
                  <a:lnTo>
                    <a:pt x="1660880" y="1579333"/>
                  </a:lnTo>
                  <a:lnTo>
                    <a:pt x="1657489" y="1531835"/>
                  </a:lnTo>
                  <a:lnTo>
                    <a:pt x="1652790" y="1484718"/>
                  </a:lnTo>
                  <a:lnTo>
                    <a:pt x="1646796" y="1437995"/>
                  </a:lnTo>
                  <a:lnTo>
                    <a:pt x="1639506" y="1391691"/>
                  </a:lnTo>
                  <a:lnTo>
                    <a:pt x="1630959" y="1345806"/>
                  </a:lnTo>
                  <a:lnTo>
                    <a:pt x="1621167" y="1300378"/>
                  </a:lnTo>
                  <a:lnTo>
                    <a:pt x="1610144" y="1255433"/>
                  </a:lnTo>
                  <a:lnTo>
                    <a:pt x="1597914" y="1210957"/>
                  </a:lnTo>
                  <a:lnTo>
                    <a:pt x="1584490" y="1166990"/>
                  </a:lnTo>
                  <a:lnTo>
                    <a:pt x="1569897" y="1123556"/>
                  </a:lnTo>
                  <a:lnTo>
                    <a:pt x="1554149" y="1080655"/>
                  </a:lnTo>
                  <a:lnTo>
                    <a:pt x="1537258" y="1038326"/>
                  </a:lnTo>
                  <a:lnTo>
                    <a:pt x="1519262" y="996569"/>
                  </a:lnTo>
                  <a:lnTo>
                    <a:pt x="1500162" y="955421"/>
                  </a:lnTo>
                  <a:lnTo>
                    <a:pt x="1479994" y="914882"/>
                  </a:lnTo>
                  <a:lnTo>
                    <a:pt x="1458747" y="874979"/>
                  </a:lnTo>
                  <a:lnTo>
                    <a:pt x="1436471" y="835723"/>
                  </a:lnTo>
                  <a:lnTo>
                    <a:pt x="1413167" y="797153"/>
                  </a:lnTo>
                  <a:lnTo>
                    <a:pt x="1388859" y="759269"/>
                  </a:lnTo>
                  <a:lnTo>
                    <a:pt x="1363560" y="722096"/>
                  </a:lnTo>
                  <a:lnTo>
                    <a:pt x="1337297" y="685647"/>
                  </a:lnTo>
                  <a:lnTo>
                    <a:pt x="1310081" y="649947"/>
                  </a:lnTo>
                  <a:lnTo>
                    <a:pt x="1281938" y="615010"/>
                  </a:lnTo>
                  <a:lnTo>
                    <a:pt x="1252867" y="580859"/>
                  </a:lnTo>
                  <a:lnTo>
                    <a:pt x="1222921" y="547509"/>
                  </a:lnTo>
                  <a:lnTo>
                    <a:pt x="1192085" y="514985"/>
                  </a:lnTo>
                  <a:lnTo>
                    <a:pt x="1160399" y="483298"/>
                  </a:lnTo>
                  <a:lnTo>
                    <a:pt x="1127874" y="452462"/>
                  </a:lnTo>
                  <a:lnTo>
                    <a:pt x="1094524" y="422516"/>
                  </a:lnTo>
                  <a:lnTo>
                    <a:pt x="1060373" y="393446"/>
                  </a:lnTo>
                  <a:lnTo>
                    <a:pt x="1025436" y="365302"/>
                  </a:lnTo>
                  <a:lnTo>
                    <a:pt x="989736" y="338086"/>
                  </a:lnTo>
                  <a:lnTo>
                    <a:pt x="953287" y="311823"/>
                  </a:lnTo>
                  <a:lnTo>
                    <a:pt x="916114" y="286524"/>
                  </a:lnTo>
                  <a:lnTo>
                    <a:pt x="878230" y="262216"/>
                  </a:lnTo>
                  <a:lnTo>
                    <a:pt x="839660" y="238912"/>
                  </a:lnTo>
                  <a:lnTo>
                    <a:pt x="800404" y="216636"/>
                  </a:lnTo>
                  <a:lnTo>
                    <a:pt x="760501" y="195389"/>
                  </a:lnTo>
                  <a:lnTo>
                    <a:pt x="719963" y="175221"/>
                  </a:lnTo>
                  <a:lnTo>
                    <a:pt x="678815" y="156121"/>
                  </a:lnTo>
                  <a:lnTo>
                    <a:pt x="637057" y="138125"/>
                  </a:lnTo>
                  <a:lnTo>
                    <a:pt x="594728" y="121234"/>
                  </a:lnTo>
                  <a:lnTo>
                    <a:pt x="551827" y="105486"/>
                  </a:lnTo>
                  <a:lnTo>
                    <a:pt x="508393" y="90893"/>
                  </a:lnTo>
                  <a:lnTo>
                    <a:pt x="464426" y="77470"/>
                  </a:lnTo>
                  <a:lnTo>
                    <a:pt x="419963" y="65239"/>
                  </a:lnTo>
                  <a:lnTo>
                    <a:pt x="375005" y="54216"/>
                  </a:lnTo>
                  <a:lnTo>
                    <a:pt x="329577" y="44424"/>
                  </a:lnTo>
                  <a:lnTo>
                    <a:pt x="283692" y="35877"/>
                  </a:lnTo>
                  <a:lnTo>
                    <a:pt x="237388" y="28587"/>
                  </a:lnTo>
                  <a:lnTo>
                    <a:pt x="190665" y="22593"/>
                  </a:lnTo>
                  <a:lnTo>
                    <a:pt x="143548" y="17881"/>
                  </a:lnTo>
                  <a:lnTo>
                    <a:pt x="96050" y="14503"/>
                  </a:lnTo>
                  <a:lnTo>
                    <a:pt x="48196" y="12471"/>
                  </a:lnTo>
                  <a:lnTo>
                    <a:pt x="0" y="11785"/>
                  </a:lnTo>
                  <a:lnTo>
                    <a:pt x="0" y="752589"/>
                  </a:lnTo>
                  <a:lnTo>
                    <a:pt x="47485" y="753783"/>
                  </a:lnTo>
                  <a:lnTo>
                    <a:pt x="94361" y="757351"/>
                  </a:lnTo>
                  <a:lnTo>
                    <a:pt x="140538" y="763219"/>
                  </a:lnTo>
                  <a:lnTo>
                    <a:pt x="185978" y="771334"/>
                  </a:lnTo>
                  <a:lnTo>
                    <a:pt x="230632" y="781634"/>
                  </a:lnTo>
                  <a:lnTo>
                    <a:pt x="274421" y="794067"/>
                  </a:lnTo>
                  <a:lnTo>
                    <a:pt x="317296" y="808583"/>
                  </a:lnTo>
                  <a:lnTo>
                    <a:pt x="359194" y="825106"/>
                  </a:lnTo>
                  <a:lnTo>
                    <a:pt x="400075" y="843584"/>
                  </a:lnTo>
                  <a:lnTo>
                    <a:pt x="439864" y="863955"/>
                  </a:lnTo>
                  <a:lnTo>
                    <a:pt x="478510" y="886180"/>
                  </a:lnTo>
                  <a:lnTo>
                    <a:pt x="515950" y="910183"/>
                  </a:lnTo>
                  <a:lnTo>
                    <a:pt x="552132" y="935913"/>
                  </a:lnTo>
                  <a:lnTo>
                    <a:pt x="586994" y="963307"/>
                  </a:lnTo>
                  <a:lnTo>
                    <a:pt x="620471" y="992314"/>
                  </a:lnTo>
                  <a:lnTo>
                    <a:pt x="652526" y="1022870"/>
                  </a:lnTo>
                  <a:lnTo>
                    <a:pt x="683082" y="1054912"/>
                  </a:lnTo>
                  <a:lnTo>
                    <a:pt x="712089" y="1088402"/>
                  </a:lnTo>
                  <a:lnTo>
                    <a:pt x="739482" y="1123264"/>
                  </a:lnTo>
                  <a:lnTo>
                    <a:pt x="765213" y="1159433"/>
                  </a:lnTo>
                  <a:lnTo>
                    <a:pt x="789216" y="1196873"/>
                  </a:lnTo>
                  <a:lnTo>
                    <a:pt x="811428" y="1235519"/>
                  </a:lnTo>
                  <a:lnTo>
                    <a:pt x="831811" y="1275308"/>
                  </a:lnTo>
                  <a:lnTo>
                    <a:pt x="850290" y="1316189"/>
                  </a:lnTo>
                  <a:lnTo>
                    <a:pt x="866813" y="1358099"/>
                  </a:lnTo>
                  <a:lnTo>
                    <a:pt x="881316" y="1400975"/>
                  </a:lnTo>
                  <a:lnTo>
                    <a:pt x="893749" y="1444764"/>
                  </a:lnTo>
                  <a:lnTo>
                    <a:pt x="904062" y="1489405"/>
                  </a:lnTo>
                  <a:lnTo>
                    <a:pt x="912177" y="1534845"/>
                  </a:lnTo>
                  <a:lnTo>
                    <a:pt x="918044" y="1581035"/>
                  </a:lnTo>
                  <a:lnTo>
                    <a:pt x="921600" y="1627898"/>
                  </a:lnTo>
                  <a:lnTo>
                    <a:pt x="922807" y="1675384"/>
                  </a:lnTo>
                  <a:lnTo>
                    <a:pt x="1663598" y="1675384"/>
                  </a:lnTo>
                  <a:close/>
                </a:path>
                <a:path w="17606010" h="1713229">
                  <a:moveTo>
                    <a:pt x="7612418" y="892784"/>
                  </a:moveTo>
                  <a:lnTo>
                    <a:pt x="6731432" y="11785"/>
                  </a:lnTo>
                  <a:lnTo>
                    <a:pt x="5850293" y="892924"/>
                  </a:lnTo>
                  <a:lnTo>
                    <a:pt x="6669989" y="1712607"/>
                  </a:lnTo>
                  <a:lnTo>
                    <a:pt x="6792874" y="1712607"/>
                  </a:lnTo>
                  <a:lnTo>
                    <a:pt x="7612418" y="893064"/>
                  </a:lnTo>
                  <a:lnTo>
                    <a:pt x="7612418" y="892784"/>
                  </a:lnTo>
                  <a:close/>
                </a:path>
                <a:path w="17606010" h="1713229">
                  <a:moveTo>
                    <a:pt x="8461223" y="860488"/>
                  </a:moveTo>
                  <a:lnTo>
                    <a:pt x="8459876" y="812330"/>
                  </a:lnTo>
                  <a:lnTo>
                    <a:pt x="8455901" y="764870"/>
                  </a:lnTo>
                  <a:lnTo>
                    <a:pt x="8449348" y="718197"/>
                  </a:lnTo>
                  <a:lnTo>
                    <a:pt x="8440306" y="672376"/>
                  </a:lnTo>
                  <a:lnTo>
                    <a:pt x="8428825" y="627468"/>
                  </a:lnTo>
                  <a:lnTo>
                    <a:pt x="8415007" y="583552"/>
                  </a:lnTo>
                  <a:lnTo>
                    <a:pt x="8398904" y="540689"/>
                  </a:lnTo>
                  <a:lnTo>
                    <a:pt x="8380590" y="498970"/>
                  </a:lnTo>
                  <a:lnTo>
                    <a:pt x="8360143" y="458457"/>
                  </a:lnTo>
                  <a:lnTo>
                    <a:pt x="8337626" y="419227"/>
                  </a:lnTo>
                  <a:lnTo>
                    <a:pt x="8313115" y="381342"/>
                  </a:lnTo>
                  <a:lnTo>
                    <a:pt x="8286686" y="344868"/>
                  </a:lnTo>
                  <a:lnTo>
                    <a:pt x="8258403" y="309905"/>
                  </a:lnTo>
                  <a:lnTo>
                    <a:pt x="8228343" y="276491"/>
                  </a:lnTo>
                  <a:lnTo>
                    <a:pt x="8196567" y="244729"/>
                  </a:lnTo>
                  <a:lnTo>
                    <a:pt x="8163166" y="214655"/>
                  </a:lnTo>
                  <a:lnTo>
                    <a:pt x="8128190" y="186372"/>
                  </a:lnTo>
                  <a:lnTo>
                    <a:pt x="8091729" y="159943"/>
                  </a:lnTo>
                  <a:lnTo>
                    <a:pt x="8053845" y="135432"/>
                  </a:lnTo>
                  <a:lnTo>
                    <a:pt x="8014614" y="112915"/>
                  </a:lnTo>
                  <a:lnTo>
                    <a:pt x="7974101" y="92468"/>
                  </a:lnTo>
                  <a:lnTo>
                    <a:pt x="7932382" y="74155"/>
                  </a:lnTo>
                  <a:lnTo>
                    <a:pt x="7889532" y="58051"/>
                  </a:lnTo>
                  <a:lnTo>
                    <a:pt x="7845615" y="44234"/>
                  </a:lnTo>
                  <a:lnTo>
                    <a:pt x="7800708" y="32766"/>
                  </a:lnTo>
                  <a:lnTo>
                    <a:pt x="7754887" y="23710"/>
                  </a:lnTo>
                  <a:lnTo>
                    <a:pt x="7708214" y="17170"/>
                  </a:lnTo>
                  <a:lnTo>
                    <a:pt x="7660754" y="13182"/>
                  </a:lnTo>
                  <a:lnTo>
                    <a:pt x="7612608" y="11836"/>
                  </a:lnTo>
                  <a:lnTo>
                    <a:pt x="7612608" y="1709102"/>
                  </a:lnTo>
                  <a:lnTo>
                    <a:pt x="7660754" y="1707756"/>
                  </a:lnTo>
                  <a:lnTo>
                    <a:pt x="7708214" y="1703781"/>
                  </a:lnTo>
                  <a:lnTo>
                    <a:pt x="7754887" y="1697228"/>
                  </a:lnTo>
                  <a:lnTo>
                    <a:pt x="7800708" y="1688185"/>
                  </a:lnTo>
                  <a:lnTo>
                    <a:pt x="7845615" y="1676704"/>
                  </a:lnTo>
                  <a:lnTo>
                    <a:pt x="7889532" y="1662887"/>
                  </a:lnTo>
                  <a:lnTo>
                    <a:pt x="7932382" y="1646783"/>
                  </a:lnTo>
                  <a:lnTo>
                    <a:pt x="7974101" y="1628470"/>
                  </a:lnTo>
                  <a:lnTo>
                    <a:pt x="8014614" y="1608023"/>
                  </a:lnTo>
                  <a:lnTo>
                    <a:pt x="8053845" y="1585506"/>
                  </a:lnTo>
                  <a:lnTo>
                    <a:pt x="8091729" y="1560995"/>
                  </a:lnTo>
                  <a:lnTo>
                    <a:pt x="8128190" y="1534566"/>
                  </a:lnTo>
                  <a:lnTo>
                    <a:pt x="8163166" y="1506283"/>
                  </a:lnTo>
                  <a:lnTo>
                    <a:pt x="8196567" y="1476222"/>
                  </a:lnTo>
                  <a:lnTo>
                    <a:pt x="8228343" y="1444447"/>
                  </a:lnTo>
                  <a:lnTo>
                    <a:pt x="8258403" y="1411046"/>
                  </a:lnTo>
                  <a:lnTo>
                    <a:pt x="8286686" y="1376070"/>
                  </a:lnTo>
                  <a:lnTo>
                    <a:pt x="8313115" y="1339608"/>
                  </a:lnTo>
                  <a:lnTo>
                    <a:pt x="8337626" y="1301724"/>
                  </a:lnTo>
                  <a:lnTo>
                    <a:pt x="8360143" y="1262494"/>
                  </a:lnTo>
                  <a:lnTo>
                    <a:pt x="8380590" y="1221981"/>
                  </a:lnTo>
                  <a:lnTo>
                    <a:pt x="8398904" y="1180261"/>
                  </a:lnTo>
                  <a:lnTo>
                    <a:pt x="8415007" y="1137412"/>
                  </a:lnTo>
                  <a:lnTo>
                    <a:pt x="8428825" y="1093495"/>
                  </a:lnTo>
                  <a:lnTo>
                    <a:pt x="8440306" y="1048588"/>
                  </a:lnTo>
                  <a:lnTo>
                    <a:pt x="8449348" y="1002766"/>
                  </a:lnTo>
                  <a:lnTo>
                    <a:pt x="8455901" y="956094"/>
                  </a:lnTo>
                  <a:lnTo>
                    <a:pt x="8459876" y="908634"/>
                  </a:lnTo>
                  <a:lnTo>
                    <a:pt x="8461223" y="860488"/>
                  </a:lnTo>
                  <a:close/>
                </a:path>
                <a:path w="17606010" h="1713229">
                  <a:moveTo>
                    <a:pt x="9310408" y="11836"/>
                  </a:moveTo>
                  <a:lnTo>
                    <a:pt x="9262250" y="13182"/>
                  </a:lnTo>
                  <a:lnTo>
                    <a:pt x="9214802" y="17170"/>
                  </a:lnTo>
                  <a:lnTo>
                    <a:pt x="9168130" y="23710"/>
                  </a:lnTo>
                  <a:lnTo>
                    <a:pt x="9122296" y="32766"/>
                  </a:lnTo>
                  <a:lnTo>
                    <a:pt x="9077388" y="44234"/>
                  </a:lnTo>
                  <a:lnTo>
                    <a:pt x="9033485" y="58051"/>
                  </a:lnTo>
                  <a:lnTo>
                    <a:pt x="8990622" y="74155"/>
                  </a:lnTo>
                  <a:lnTo>
                    <a:pt x="8948915" y="92468"/>
                  </a:lnTo>
                  <a:lnTo>
                    <a:pt x="8908402" y="112915"/>
                  </a:lnTo>
                  <a:lnTo>
                    <a:pt x="8869159" y="135432"/>
                  </a:lnTo>
                  <a:lnTo>
                    <a:pt x="8831275" y="159943"/>
                  </a:lnTo>
                  <a:lnTo>
                    <a:pt x="8794813" y="186372"/>
                  </a:lnTo>
                  <a:lnTo>
                    <a:pt x="8759850" y="214655"/>
                  </a:lnTo>
                  <a:lnTo>
                    <a:pt x="8726437" y="244729"/>
                  </a:lnTo>
                  <a:lnTo>
                    <a:pt x="8694674" y="276491"/>
                  </a:lnTo>
                  <a:lnTo>
                    <a:pt x="8664600" y="309905"/>
                  </a:lnTo>
                  <a:lnTo>
                    <a:pt x="8636317" y="344868"/>
                  </a:lnTo>
                  <a:lnTo>
                    <a:pt x="8609889" y="381342"/>
                  </a:lnTo>
                  <a:lnTo>
                    <a:pt x="8585378" y="419227"/>
                  </a:lnTo>
                  <a:lnTo>
                    <a:pt x="8562861" y="458457"/>
                  </a:lnTo>
                  <a:lnTo>
                    <a:pt x="8542414" y="498970"/>
                  </a:lnTo>
                  <a:lnTo>
                    <a:pt x="8524100" y="540689"/>
                  </a:lnTo>
                  <a:lnTo>
                    <a:pt x="8507997" y="583552"/>
                  </a:lnTo>
                  <a:lnTo>
                    <a:pt x="8494179" y="627468"/>
                  </a:lnTo>
                  <a:lnTo>
                    <a:pt x="8482711" y="672376"/>
                  </a:lnTo>
                  <a:lnTo>
                    <a:pt x="8473669" y="718197"/>
                  </a:lnTo>
                  <a:lnTo>
                    <a:pt x="8467115" y="764870"/>
                  </a:lnTo>
                  <a:lnTo>
                    <a:pt x="8463128" y="812330"/>
                  </a:lnTo>
                  <a:lnTo>
                    <a:pt x="8461794" y="860488"/>
                  </a:lnTo>
                  <a:lnTo>
                    <a:pt x="8463128" y="908634"/>
                  </a:lnTo>
                  <a:lnTo>
                    <a:pt x="8467115" y="956094"/>
                  </a:lnTo>
                  <a:lnTo>
                    <a:pt x="8473669" y="1002766"/>
                  </a:lnTo>
                  <a:lnTo>
                    <a:pt x="8482711" y="1048588"/>
                  </a:lnTo>
                  <a:lnTo>
                    <a:pt x="8494179" y="1093495"/>
                  </a:lnTo>
                  <a:lnTo>
                    <a:pt x="8507997" y="1137412"/>
                  </a:lnTo>
                  <a:lnTo>
                    <a:pt x="8524100" y="1180261"/>
                  </a:lnTo>
                  <a:lnTo>
                    <a:pt x="8542414" y="1221981"/>
                  </a:lnTo>
                  <a:lnTo>
                    <a:pt x="8562861" y="1262494"/>
                  </a:lnTo>
                  <a:lnTo>
                    <a:pt x="8585378" y="1301724"/>
                  </a:lnTo>
                  <a:lnTo>
                    <a:pt x="8609889" y="1339608"/>
                  </a:lnTo>
                  <a:lnTo>
                    <a:pt x="8636317" y="1376070"/>
                  </a:lnTo>
                  <a:lnTo>
                    <a:pt x="8664600" y="1411046"/>
                  </a:lnTo>
                  <a:lnTo>
                    <a:pt x="8694674" y="1444447"/>
                  </a:lnTo>
                  <a:lnTo>
                    <a:pt x="8726437" y="1476222"/>
                  </a:lnTo>
                  <a:lnTo>
                    <a:pt x="8759850" y="1506283"/>
                  </a:lnTo>
                  <a:lnTo>
                    <a:pt x="8794813" y="1534566"/>
                  </a:lnTo>
                  <a:lnTo>
                    <a:pt x="8831275" y="1560995"/>
                  </a:lnTo>
                  <a:lnTo>
                    <a:pt x="8869159" y="1585506"/>
                  </a:lnTo>
                  <a:lnTo>
                    <a:pt x="8908402" y="1608023"/>
                  </a:lnTo>
                  <a:lnTo>
                    <a:pt x="8948915" y="1628470"/>
                  </a:lnTo>
                  <a:lnTo>
                    <a:pt x="8990622" y="1646783"/>
                  </a:lnTo>
                  <a:lnTo>
                    <a:pt x="9033485" y="1662887"/>
                  </a:lnTo>
                  <a:lnTo>
                    <a:pt x="9077388" y="1676704"/>
                  </a:lnTo>
                  <a:lnTo>
                    <a:pt x="9122296" y="1688185"/>
                  </a:lnTo>
                  <a:lnTo>
                    <a:pt x="9168130" y="1697228"/>
                  </a:lnTo>
                  <a:lnTo>
                    <a:pt x="9214802" y="1703781"/>
                  </a:lnTo>
                  <a:lnTo>
                    <a:pt x="9262250" y="1707756"/>
                  </a:lnTo>
                  <a:lnTo>
                    <a:pt x="9310408" y="1709102"/>
                  </a:lnTo>
                  <a:lnTo>
                    <a:pt x="9310408" y="11836"/>
                  </a:lnTo>
                  <a:close/>
                </a:path>
                <a:path w="17606010" h="1713229">
                  <a:moveTo>
                    <a:pt x="17605566" y="1686077"/>
                  </a:moveTo>
                  <a:lnTo>
                    <a:pt x="15919526" y="0"/>
                  </a:lnTo>
                  <a:lnTo>
                    <a:pt x="15919514" y="1693519"/>
                  </a:lnTo>
                  <a:lnTo>
                    <a:pt x="17605566" y="1693519"/>
                  </a:lnTo>
                  <a:lnTo>
                    <a:pt x="17605566" y="1686077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4828327" y="8586174"/>
              <a:ext cx="1761489" cy="1701164"/>
            </a:xfrm>
            <a:custGeom>
              <a:avLst/>
              <a:gdLst/>
              <a:ahLst/>
              <a:cxnLst/>
              <a:rect l="l" t="t" r="r" b="b"/>
              <a:pathLst>
                <a:path w="1761490" h="1701165">
                  <a:moveTo>
                    <a:pt x="0" y="1700825"/>
                  </a:moveTo>
                  <a:lnTo>
                    <a:pt x="1760945" y="1700825"/>
                  </a:lnTo>
                  <a:lnTo>
                    <a:pt x="1759516" y="1665570"/>
                  </a:lnTo>
                  <a:lnTo>
                    <a:pt x="1756282" y="1617728"/>
                  </a:lnTo>
                  <a:lnTo>
                    <a:pt x="1751782" y="1570243"/>
                  </a:lnTo>
                  <a:lnTo>
                    <a:pt x="1746036" y="1523132"/>
                  </a:lnTo>
                  <a:lnTo>
                    <a:pt x="1739058" y="1476412"/>
                  </a:lnTo>
                  <a:lnTo>
                    <a:pt x="1730865" y="1430101"/>
                  </a:lnTo>
                  <a:lnTo>
                    <a:pt x="1721476" y="1384214"/>
                  </a:lnTo>
                  <a:lnTo>
                    <a:pt x="1710906" y="1338768"/>
                  </a:lnTo>
                  <a:lnTo>
                    <a:pt x="1699172" y="1293781"/>
                  </a:lnTo>
                  <a:lnTo>
                    <a:pt x="1686291" y="1249269"/>
                  </a:lnTo>
                  <a:lnTo>
                    <a:pt x="1672280" y="1205249"/>
                  </a:lnTo>
                  <a:lnTo>
                    <a:pt x="1657155" y="1161737"/>
                  </a:lnTo>
                  <a:lnTo>
                    <a:pt x="1640934" y="1118752"/>
                  </a:lnTo>
                  <a:lnTo>
                    <a:pt x="1623633" y="1076308"/>
                  </a:lnTo>
                  <a:lnTo>
                    <a:pt x="1605269" y="1034423"/>
                  </a:lnTo>
                  <a:lnTo>
                    <a:pt x="1585859" y="993115"/>
                  </a:lnTo>
                  <a:lnTo>
                    <a:pt x="1565419" y="952399"/>
                  </a:lnTo>
                  <a:lnTo>
                    <a:pt x="1543967" y="912292"/>
                  </a:lnTo>
                  <a:lnTo>
                    <a:pt x="1521519" y="872812"/>
                  </a:lnTo>
                  <a:lnTo>
                    <a:pt x="1498092" y="833975"/>
                  </a:lnTo>
                  <a:lnTo>
                    <a:pt x="1473703" y="795798"/>
                  </a:lnTo>
                  <a:lnTo>
                    <a:pt x="1448368" y="758298"/>
                  </a:lnTo>
                  <a:lnTo>
                    <a:pt x="1422104" y="721491"/>
                  </a:lnTo>
                  <a:lnTo>
                    <a:pt x="1394929" y="685394"/>
                  </a:lnTo>
                  <a:lnTo>
                    <a:pt x="1366859" y="650024"/>
                  </a:lnTo>
                  <a:lnTo>
                    <a:pt x="1337910" y="615398"/>
                  </a:lnTo>
                  <a:lnTo>
                    <a:pt x="1308100" y="581533"/>
                  </a:lnTo>
                  <a:lnTo>
                    <a:pt x="1277446" y="548445"/>
                  </a:lnTo>
                  <a:lnTo>
                    <a:pt x="1245963" y="516152"/>
                  </a:lnTo>
                  <a:lnTo>
                    <a:pt x="1213670" y="484670"/>
                  </a:lnTo>
                  <a:lnTo>
                    <a:pt x="1180582" y="454015"/>
                  </a:lnTo>
                  <a:lnTo>
                    <a:pt x="1146717" y="424205"/>
                  </a:lnTo>
                  <a:lnTo>
                    <a:pt x="1112091" y="395257"/>
                  </a:lnTo>
                  <a:lnTo>
                    <a:pt x="1076721" y="367187"/>
                  </a:lnTo>
                  <a:lnTo>
                    <a:pt x="1040624" y="340012"/>
                  </a:lnTo>
                  <a:lnTo>
                    <a:pt x="1003817" y="313749"/>
                  </a:lnTo>
                  <a:lnTo>
                    <a:pt x="966316" y="288414"/>
                  </a:lnTo>
                  <a:lnTo>
                    <a:pt x="928139" y="264025"/>
                  </a:lnTo>
                  <a:lnTo>
                    <a:pt x="889302" y="240598"/>
                  </a:lnTo>
                  <a:lnTo>
                    <a:pt x="849822" y="218150"/>
                  </a:lnTo>
                  <a:lnTo>
                    <a:pt x="809715" y="196698"/>
                  </a:lnTo>
                  <a:lnTo>
                    <a:pt x="768999" y="176258"/>
                  </a:lnTo>
                  <a:lnTo>
                    <a:pt x="727690" y="156849"/>
                  </a:lnTo>
                  <a:lnTo>
                    <a:pt x="685806" y="138485"/>
                  </a:lnTo>
                  <a:lnTo>
                    <a:pt x="643362" y="121184"/>
                  </a:lnTo>
                  <a:lnTo>
                    <a:pt x="600376" y="104963"/>
                  </a:lnTo>
                  <a:lnTo>
                    <a:pt x="556864" y="89839"/>
                  </a:lnTo>
                  <a:lnTo>
                    <a:pt x="512844" y="75828"/>
                  </a:lnTo>
                  <a:lnTo>
                    <a:pt x="468332" y="62947"/>
                  </a:lnTo>
                  <a:lnTo>
                    <a:pt x="423345" y="51213"/>
                  </a:lnTo>
                  <a:lnTo>
                    <a:pt x="377899" y="40644"/>
                  </a:lnTo>
                  <a:lnTo>
                    <a:pt x="332012" y="31254"/>
                  </a:lnTo>
                  <a:lnTo>
                    <a:pt x="285700" y="23063"/>
                  </a:lnTo>
                  <a:lnTo>
                    <a:pt x="238980" y="16085"/>
                  </a:lnTo>
                  <a:lnTo>
                    <a:pt x="191870" y="10338"/>
                  </a:lnTo>
                  <a:lnTo>
                    <a:pt x="144384" y="5839"/>
                  </a:lnTo>
                  <a:lnTo>
                    <a:pt x="96542" y="2605"/>
                  </a:lnTo>
                  <a:lnTo>
                    <a:pt x="48358" y="652"/>
                  </a:lnTo>
                  <a:lnTo>
                    <a:pt x="0" y="0"/>
                  </a:lnTo>
                  <a:lnTo>
                    <a:pt x="0" y="1700825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346160" y="8587828"/>
              <a:ext cx="12478385" cy="1699260"/>
            </a:xfrm>
            <a:custGeom>
              <a:avLst/>
              <a:gdLst/>
              <a:ahLst/>
              <a:cxnLst/>
              <a:rect l="l" t="t" r="r" b="b"/>
              <a:pathLst>
                <a:path w="12478385" h="1699259">
                  <a:moveTo>
                    <a:pt x="1657350" y="15367"/>
                  </a:moveTo>
                  <a:lnTo>
                    <a:pt x="0" y="15367"/>
                  </a:lnTo>
                  <a:lnTo>
                    <a:pt x="0" y="1682242"/>
                  </a:lnTo>
                  <a:lnTo>
                    <a:pt x="1657350" y="1682242"/>
                  </a:lnTo>
                  <a:lnTo>
                    <a:pt x="1657350" y="15367"/>
                  </a:lnTo>
                  <a:close/>
                </a:path>
                <a:path w="12478385" h="1699259">
                  <a:moveTo>
                    <a:pt x="9342260" y="9525"/>
                  </a:moveTo>
                  <a:lnTo>
                    <a:pt x="7646810" y="9525"/>
                  </a:lnTo>
                  <a:lnTo>
                    <a:pt x="9336443" y="1699171"/>
                  </a:lnTo>
                  <a:lnTo>
                    <a:pt x="9342260" y="1699171"/>
                  </a:lnTo>
                  <a:lnTo>
                    <a:pt x="9342260" y="9525"/>
                  </a:lnTo>
                  <a:close/>
                </a:path>
                <a:path w="12478385" h="1699259">
                  <a:moveTo>
                    <a:pt x="11106442" y="850900"/>
                  </a:moveTo>
                  <a:lnTo>
                    <a:pt x="11105540" y="825500"/>
                  </a:lnTo>
                  <a:lnTo>
                    <a:pt x="11104944" y="825500"/>
                  </a:lnTo>
                  <a:lnTo>
                    <a:pt x="11104207" y="812800"/>
                  </a:lnTo>
                  <a:lnTo>
                    <a:pt x="11103343" y="800100"/>
                  </a:lnTo>
                  <a:lnTo>
                    <a:pt x="11102353" y="787400"/>
                  </a:lnTo>
                  <a:lnTo>
                    <a:pt x="11101222" y="774700"/>
                  </a:lnTo>
                  <a:lnTo>
                    <a:pt x="11099965" y="762000"/>
                  </a:lnTo>
                  <a:lnTo>
                    <a:pt x="11098581" y="762000"/>
                  </a:lnTo>
                  <a:lnTo>
                    <a:pt x="11097057" y="749300"/>
                  </a:lnTo>
                  <a:lnTo>
                    <a:pt x="11095406" y="736600"/>
                  </a:lnTo>
                  <a:lnTo>
                    <a:pt x="11093628" y="723900"/>
                  </a:lnTo>
                  <a:lnTo>
                    <a:pt x="11091710" y="711200"/>
                  </a:lnTo>
                  <a:lnTo>
                    <a:pt x="11089665" y="698500"/>
                  </a:lnTo>
                  <a:lnTo>
                    <a:pt x="11087494" y="698500"/>
                  </a:lnTo>
                  <a:lnTo>
                    <a:pt x="11085182" y="685800"/>
                  </a:lnTo>
                  <a:lnTo>
                    <a:pt x="11082757" y="673100"/>
                  </a:lnTo>
                  <a:lnTo>
                    <a:pt x="11080191" y="660400"/>
                  </a:lnTo>
                  <a:lnTo>
                    <a:pt x="11077499" y="647700"/>
                  </a:lnTo>
                  <a:lnTo>
                    <a:pt x="11074679" y="635000"/>
                  </a:lnTo>
                  <a:lnTo>
                    <a:pt x="11071733" y="635000"/>
                  </a:lnTo>
                  <a:lnTo>
                    <a:pt x="11068660" y="622300"/>
                  </a:lnTo>
                  <a:lnTo>
                    <a:pt x="11065447" y="609600"/>
                  </a:lnTo>
                  <a:lnTo>
                    <a:pt x="11062119" y="596900"/>
                  </a:lnTo>
                  <a:lnTo>
                    <a:pt x="11058665" y="584200"/>
                  </a:lnTo>
                  <a:lnTo>
                    <a:pt x="11055083" y="584200"/>
                  </a:lnTo>
                  <a:lnTo>
                    <a:pt x="11051388" y="571500"/>
                  </a:lnTo>
                  <a:lnTo>
                    <a:pt x="11047552" y="558800"/>
                  </a:lnTo>
                  <a:lnTo>
                    <a:pt x="11043603" y="546100"/>
                  </a:lnTo>
                  <a:lnTo>
                    <a:pt x="11039526" y="533400"/>
                  </a:lnTo>
                  <a:lnTo>
                    <a:pt x="11035322" y="533400"/>
                  </a:lnTo>
                  <a:lnTo>
                    <a:pt x="11031004" y="520700"/>
                  </a:lnTo>
                  <a:lnTo>
                    <a:pt x="11026559" y="508000"/>
                  </a:lnTo>
                  <a:lnTo>
                    <a:pt x="11022000" y="495300"/>
                  </a:lnTo>
                  <a:lnTo>
                    <a:pt x="11017314" y="482600"/>
                  </a:lnTo>
                  <a:lnTo>
                    <a:pt x="11012513" y="482600"/>
                  </a:lnTo>
                  <a:lnTo>
                    <a:pt x="11007585" y="469900"/>
                  </a:lnTo>
                  <a:lnTo>
                    <a:pt x="11002556" y="457200"/>
                  </a:lnTo>
                  <a:lnTo>
                    <a:pt x="10997400" y="444500"/>
                  </a:lnTo>
                  <a:lnTo>
                    <a:pt x="10992129" y="444500"/>
                  </a:lnTo>
                  <a:lnTo>
                    <a:pt x="10986732" y="431800"/>
                  </a:lnTo>
                  <a:lnTo>
                    <a:pt x="10981233" y="419100"/>
                  </a:lnTo>
                  <a:lnTo>
                    <a:pt x="10975619" y="406400"/>
                  </a:lnTo>
                  <a:lnTo>
                    <a:pt x="10969892" y="406400"/>
                  </a:lnTo>
                  <a:lnTo>
                    <a:pt x="10964050" y="393700"/>
                  </a:lnTo>
                  <a:lnTo>
                    <a:pt x="10958093" y="381000"/>
                  </a:lnTo>
                  <a:lnTo>
                    <a:pt x="10952036" y="381000"/>
                  </a:lnTo>
                  <a:lnTo>
                    <a:pt x="10945863" y="368300"/>
                  </a:lnTo>
                  <a:lnTo>
                    <a:pt x="10939577" y="355600"/>
                  </a:lnTo>
                  <a:lnTo>
                    <a:pt x="10933189" y="355600"/>
                  </a:lnTo>
                  <a:lnTo>
                    <a:pt x="10926699" y="342900"/>
                  </a:lnTo>
                  <a:lnTo>
                    <a:pt x="10920095" y="330200"/>
                  </a:lnTo>
                  <a:lnTo>
                    <a:pt x="10913402" y="330200"/>
                  </a:lnTo>
                  <a:lnTo>
                    <a:pt x="10906582" y="317500"/>
                  </a:lnTo>
                  <a:lnTo>
                    <a:pt x="10899673" y="304800"/>
                  </a:lnTo>
                  <a:lnTo>
                    <a:pt x="10892663" y="304800"/>
                  </a:lnTo>
                  <a:lnTo>
                    <a:pt x="10885551" y="292100"/>
                  </a:lnTo>
                  <a:lnTo>
                    <a:pt x="10878337" y="279400"/>
                  </a:lnTo>
                  <a:lnTo>
                    <a:pt x="10871022" y="279400"/>
                  </a:lnTo>
                  <a:lnTo>
                    <a:pt x="10863618" y="266700"/>
                  </a:lnTo>
                  <a:lnTo>
                    <a:pt x="10856112" y="254000"/>
                  </a:lnTo>
                  <a:lnTo>
                    <a:pt x="10848518" y="254000"/>
                  </a:lnTo>
                  <a:lnTo>
                    <a:pt x="10840822" y="241300"/>
                  </a:lnTo>
                  <a:lnTo>
                    <a:pt x="10833037" y="241300"/>
                  </a:lnTo>
                  <a:lnTo>
                    <a:pt x="10825163" y="228600"/>
                  </a:lnTo>
                  <a:lnTo>
                    <a:pt x="10817200" y="215900"/>
                  </a:lnTo>
                  <a:lnTo>
                    <a:pt x="10809135" y="215900"/>
                  </a:lnTo>
                  <a:lnTo>
                    <a:pt x="10800994" y="203200"/>
                  </a:lnTo>
                  <a:lnTo>
                    <a:pt x="10792765" y="203200"/>
                  </a:lnTo>
                  <a:lnTo>
                    <a:pt x="10784446" y="190500"/>
                  </a:lnTo>
                  <a:lnTo>
                    <a:pt x="10776039" y="190500"/>
                  </a:lnTo>
                  <a:lnTo>
                    <a:pt x="10767568" y="177800"/>
                  </a:lnTo>
                  <a:lnTo>
                    <a:pt x="10758996" y="177800"/>
                  </a:lnTo>
                  <a:lnTo>
                    <a:pt x="10750347" y="165100"/>
                  </a:lnTo>
                  <a:lnTo>
                    <a:pt x="10741622" y="165100"/>
                  </a:lnTo>
                  <a:lnTo>
                    <a:pt x="10732821" y="152400"/>
                  </a:lnTo>
                  <a:lnTo>
                    <a:pt x="10723944" y="152400"/>
                  </a:lnTo>
                  <a:lnTo>
                    <a:pt x="10714990" y="139700"/>
                  </a:lnTo>
                  <a:lnTo>
                    <a:pt x="10705960" y="139700"/>
                  </a:lnTo>
                  <a:lnTo>
                    <a:pt x="10696867" y="127000"/>
                  </a:lnTo>
                  <a:lnTo>
                    <a:pt x="10687698" y="127000"/>
                  </a:lnTo>
                  <a:lnTo>
                    <a:pt x="10678452" y="114300"/>
                  </a:lnTo>
                  <a:lnTo>
                    <a:pt x="10659770" y="114300"/>
                  </a:lnTo>
                  <a:lnTo>
                    <a:pt x="10650334" y="101600"/>
                  </a:lnTo>
                  <a:lnTo>
                    <a:pt x="10640822" y="101600"/>
                  </a:lnTo>
                  <a:lnTo>
                    <a:pt x="10631259" y="88900"/>
                  </a:lnTo>
                  <a:lnTo>
                    <a:pt x="10611942" y="88900"/>
                  </a:lnTo>
                  <a:lnTo>
                    <a:pt x="10602189" y="76200"/>
                  </a:lnTo>
                  <a:lnTo>
                    <a:pt x="10592384" y="76200"/>
                  </a:lnTo>
                  <a:lnTo>
                    <a:pt x="10582529" y="63500"/>
                  </a:lnTo>
                  <a:lnTo>
                    <a:pt x="10562654" y="63500"/>
                  </a:lnTo>
                  <a:lnTo>
                    <a:pt x="10552633" y="50800"/>
                  </a:lnTo>
                  <a:lnTo>
                    <a:pt x="10522306" y="50800"/>
                  </a:lnTo>
                  <a:lnTo>
                    <a:pt x="10512107" y="38100"/>
                  </a:lnTo>
                  <a:lnTo>
                    <a:pt x="10491572" y="38100"/>
                  </a:lnTo>
                  <a:lnTo>
                    <a:pt x="10481234" y="25400"/>
                  </a:lnTo>
                  <a:lnTo>
                    <a:pt x="10439552" y="25400"/>
                  </a:lnTo>
                  <a:lnTo>
                    <a:pt x="10429049" y="12700"/>
                  </a:lnTo>
                  <a:lnTo>
                    <a:pt x="10376103" y="12700"/>
                  </a:lnTo>
                  <a:lnTo>
                    <a:pt x="10365435" y="0"/>
                  </a:lnTo>
                  <a:lnTo>
                    <a:pt x="10085476" y="0"/>
                  </a:lnTo>
                  <a:lnTo>
                    <a:pt x="10074821" y="12700"/>
                  </a:lnTo>
                  <a:lnTo>
                    <a:pt x="10021862" y="12700"/>
                  </a:lnTo>
                  <a:lnTo>
                    <a:pt x="10011359" y="25400"/>
                  </a:lnTo>
                  <a:lnTo>
                    <a:pt x="9969678" y="25400"/>
                  </a:lnTo>
                  <a:lnTo>
                    <a:pt x="9959353" y="38100"/>
                  </a:lnTo>
                  <a:lnTo>
                    <a:pt x="9938817" y="38100"/>
                  </a:lnTo>
                  <a:lnTo>
                    <a:pt x="9928619" y="50800"/>
                  </a:lnTo>
                  <a:lnTo>
                    <a:pt x="9898278" y="50800"/>
                  </a:lnTo>
                  <a:lnTo>
                    <a:pt x="9888258" y="63500"/>
                  </a:lnTo>
                  <a:lnTo>
                    <a:pt x="9868383" y="63500"/>
                  </a:lnTo>
                  <a:lnTo>
                    <a:pt x="9858527" y="76200"/>
                  </a:lnTo>
                  <a:lnTo>
                    <a:pt x="9848723" y="76200"/>
                  </a:lnTo>
                  <a:lnTo>
                    <a:pt x="9838982" y="88900"/>
                  </a:lnTo>
                  <a:lnTo>
                    <a:pt x="9819665" y="88900"/>
                  </a:lnTo>
                  <a:lnTo>
                    <a:pt x="9810090" y="101600"/>
                  </a:lnTo>
                  <a:lnTo>
                    <a:pt x="9800590" y="101600"/>
                  </a:lnTo>
                  <a:lnTo>
                    <a:pt x="9791154" y="114300"/>
                  </a:lnTo>
                  <a:lnTo>
                    <a:pt x="9772459" y="114300"/>
                  </a:lnTo>
                  <a:lnTo>
                    <a:pt x="9763227" y="127000"/>
                  </a:lnTo>
                  <a:lnTo>
                    <a:pt x="9754057" y="127000"/>
                  </a:lnTo>
                  <a:lnTo>
                    <a:pt x="9744951" y="139700"/>
                  </a:lnTo>
                  <a:lnTo>
                    <a:pt x="9735922" y="139700"/>
                  </a:lnTo>
                  <a:lnTo>
                    <a:pt x="9726968" y="152400"/>
                  </a:lnTo>
                  <a:lnTo>
                    <a:pt x="9718091" y="152400"/>
                  </a:lnTo>
                  <a:lnTo>
                    <a:pt x="9709290" y="165100"/>
                  </a:lnTo>
                  <a:lnTo>
                    <a:pt x="9700565" y="165100"/>
                  </a:lnTo>
                  <a:lnTo>
                    <a:pt x="9691916" y="177800"/>
                  </a:lnTo>
                  <a:lnTo>
                    <a:pt x="9683356" y="177800"/>
                  </a:lnTo>
                  <a:lnTo>
                    <a:pt x="9674873" y="190500"/>
                  </a:lnTo>
                  <a:lnTo>
                    <a:pt x="9666478" y="190500"/>
                  </a:lnTo>
                  <a:lnTo>
                    <a:pt x="9658159" y="203200"/>
                  </a:lnTo>
                  <a:lnTo>
                    <a:pt x="9649930" y="203200"/>
                  </a:lnTo>
                  <a:lnTo>
                    <a:pt x="9641776" y="215900"/>
                  </a:lnTo>
                  <a:lnTo>
                    <a:pt x="9633725" y="215900"/>
                  </a:lnTo>
                  <a:lnTo>
                    <a:pt x="9625762" y="228600"/>
                  </a:lnTo>
                  <a:lnTo>
                    <a:pt x="9617875" y="241300"/>
                  </a:lnTo>
                  <a:lnTo>
                    <a:pt x="9610090" y="241300"/>
                  </a:lnTo>
                  <a:lnTo>
                    <a:pt x="9602406" y="254000"/>
                  </a:lnTo>
                  <a:lnTo>
                    <a:pt x="9594799" y="254000"/>
                  </a:lnTo>
                  <a:lnTo>
                    <a:pt x="9587293" y="266700"/>
                  </a:lnTo>
                  <a:lnTo>
                    <a:pt x="9579889" y="279400"/>
                  </a:lnTo>
                  <a:lnTo>
                    <a:pt x="9572574" y="279400"/>
                  </a:lnTo>
                  <a:lnTo>
                    <a:pt x="9565361" y="292100"/>
                  </a:lnTo>
                  <a:lnTo>
                    <a:pt x="9558249" y="304800"/>
                  </a:lnTo>
                  <a:lnTo>
                    <a:pt x="9551238" y="304800"/>
                  </a:lnTo>
                  <a:lnTo>
                    <a:pt x="9544329" y="317500"/>
                  </a:lnTo>
                  <a:lnTo>
                    <a:pt x="9537522" y="330200"/>
                  </a:lnTo>
                  <a:lnTo>
                    <a:pt x="9530817" y="330200"/>
                  </a:lnTo>
                  <a:lnTo>
                    <a:pt x="9524213" y="342900"/>
                  </a:lnTo>
                  <a:lnTo>
                    <a:pt x="9517723" y="355600"/>
                  </a:lnTo>
                  <a:lnTo>
                    <a:pt x="9511335" y="355600"/>
                  </a:lnTo>
                  <a:lnTo>
                    <a:pt x="9505061" y="368300"/>
                  </a:lnTo>
                  <a:lnTo>
                    <a:pt x="9498889" y="381000"/>
                  </a:lnTo>
                  <a:lnTo>
                    <a:pt x="9492818" y="381000"/>
                  </a:lnTo>
                  <a:lnTo>
                    <a:pt x="9486862" y="393700"/>
                  </a:lnTo>
                  <a:lnTo>
                    <a:pt x="9481033" y="406400"/>
                  </a:lnTo>
                  <a:lnTo>
                    <a:pt x="9475305" y="406400"/>
                  </a:lnTo>
                  <a:lnTo>
                    <a:pt x="9469679" y="419100"/>
                  </a:lnTo>
                  <a:lnTo>
                    <a:pt x="9464180" y="431800"/>
                  </a:lnTo>
                  <a:lnTo>
                    <a:pt x="9458795" y="444500"/>
                  </a:lnTo>
                  <a:lnTo>
                    <a:pt x="9453524" y="444500"/>
                  </a:lnTo>
                  <a:lnTo>
                    <a:pt x="9448368" y="457200"/>
                  </a:lnTo>
                  <a:lnTo>
                    <a:pt x="9443326" y="469900"/>
                  </a:lnTo>
                  <a:lnTo>
                    <a:pt x="9438411" y="482600"/>
                  </a:lnTo>
                  <a:lnTo>
                    <a:pt x="9433598" y="482600"/>
                  </a:lnTo>
                  <a:lnTo>
                    <a:pt x="9428924" y="495300"/>
                  </a:lnTo>
                  <a:lnTo>
                    <a:pt x="9424352" y="508000"/>
                  </a:lnTo>
                  <a:lnTo>
                    <a:pt x="9419920" y="520700"/>
                  </a:lnTo>
                  <a:lnTo>
                    <a:pt x="9415589" y="533400"/>
                  </a:lnTo>
                  <a:lnTo>
                    <a:pt x="9411398" y="533400"/>
                  </a:lnTo>
                  <a:lnTo>
                    <a:pt x="9407322" y="546100"/>
                  </a:lnTo>
                  <a:lnTo>
                    <a:pt x="9403359" y="558800"/>
                  </a:lnTo>
                  <a:lnTo>
                    <a:pt x="9399537" y="571500"/>
                  </a:lnTo>
                  <a:lnTo>
                    <a:pt x="9395828" y="584200"/>
                  </a:lnTo>
                  <a:lnTo>
                    <a:pt x="9392247" y="584200"/>
                  </a:lnTo>
                  <a:lnTo>
                    <a:pt x="9388792" y="596900"/>
                  </a:lnTo>
                  <a:lnTo>
                    <a:pt x="9385465" y="609600"/>
                  </a:lnTo>
                  <a:lnTo>
                    <a:pt x="9382265" y="622300"/>
                  </a:lnTo>
                  <a:lnTo>
                    <a:pt x="9379191" y="635000"/>
                  </a:lnTo>
                  <a:lnTo>
                    <a:pt x="9376245" y="635000"/>
                  </a:lnTo>
                  <a:lnTo>
                    <a:pt x="9368168" y="673100"/>
                  </a:lnTo>
                  <a:lnTo>
                    <a:pt x="9363431" y="698500"/>
                  </a:lnTo>
                  <a:lnTo>
                    <a:pt x="9361259" y="698500"/>
                  </a:lnTo>
                  <a:lnTo>
                    <a:pt x="9355506" y="736600"/>
                  </a:lnTo>
                  <a:lnTo>
                    <a:pt x="9352343" y="762000"/>
                  </a:lnTo>
                  <a:lnTo>
                    <a:pt x="9350946" y="762000"/>
                  </a:lnTo>
                  <a:lnTo>
                    <a:pt x="9347568" y="800100"/>
                  </a:lnTo>
                  <a:lnTo>
                    <a:pt x="9345981" y="825500"/>
                  </a:lnTo>
                  <a:lnTo>
                    <a:pt x="9345384" y="825500"/>
                  </a:lnTo>
                  <a:lnTo>
                    <a:pt x="9344914" y="838200"/>
                  </a:lnTo>
                  <a:lnTo>
                    <a:pt x="9344584" y="850900"/>
                  </a:lnTo>
                  <a:lnTo>
                    <a:pt x="9344317" y="863600"/>
                  </a:lnTo>
                  <a:lnTo>
                    <a:pt x="9344317" y="889000"/>
                  </a:lnTo>
                  <a:lnTo>
                    <a:pt x="9344584" y="901700"/>
                  </a:lnTo>
                  <a:lnTo>
                    <a:pt x="9344914" y="901700"/>
                  </a:lnTo>
                  <a:lnTo>
                    <a:pt x="9345384" y="914400"/>
                  </a:lnTo>
                  <a:lnTo>
                    <a:pt x="9347568" y="952500"/>
                  </a:lnTo>
                  <a:lnTo>
                    <a:pt x="9349689" y="977900"/>
                  </a:lnTo>
                  <a:lnTo>
                    <a:pt x="9350946" y="977900"/>
                  </a:lnTo>
                  <a:lnTo>
                    <a:pt x="9352343" y="990600"/>
                  </a:lnTo>
                  <a:lnTo>
                    <a:pt x="9353855" y="1003300"/>
                  </a:lnTo>
                  <a:lnTo>
                    <a:pt x="9355506" y="1016000"/>
                  </a:lnTo>
                  <a:lnTo>
                    <a:pt x="9357296" y="1028700"/>
                  </a:lnTo>
                  <a:lnTo>
                    <a:pt x="9359214" y="1041400"/>
                  </a:lnTo>
                  <a:lnTo>
                    <a:pt x="9361259" y="1041400"/>
                  </a:lnTo>
                  <a:lnTo>
                    <a:pt x="9363431" y="1054100"/>
                  </a:lnTo>
                  <a:lnTo>
                    <a:pt x="9365729" y="1066800"/>
                  </a:lnTo>
                  <a:lnTo>
                    <a:pt x="9368168" y="1079500"/>
                  </a:lnTo>
                  <a:lnTo>
                    <a:pt x="9370733" y="1092200"/>
                  </a:lnTo>
                  <a:lnTo>
                    <a:pt x="9373425" y="1104900"/>
                  </a:lnTo>
                  <a:lnTo>
                    <a:pt x="9376245" y="1104900"/>
                  </a:lnTo>
                  <a:lnTo>
                    <a:pt x="9379191" y="1117600"/>
                  </a:lnTo>
                  <a:lnTo>
                    <a:pt x="9382265" y="1130300"/>
                  </a:lnTo>
                  <a:lnTo>
                    <a:pt x="9385465" y="1143000"/>
                  </a:lnTo>
                  <a:lnTo>
                    <a:pt x="9388792" y="1155700"/>
                  </a:lnTo>
                  <a:lnTo>
                    <a:pt x="9392247" y="1155700"/>
                  </a:lnTo>
                  <a:lnTo>
                    <a:pt x="9395828" y="1168400"/>
                  </a:lnTo>
                  <a:lnTo>
                    <a:pt x="9399537" y="1181100"/>
                  </a:lnTo>
                  <a:lnTo>
                    <a:pt x="9403359" y="1193800"/>
                  </a:lnTo>
                  <a:lnTo>
                    <a:pt x="9407322" y="1206500"/>
                  </a:lnTo>
                  <a:lnTo>
                    <a:pt x="9411398" y="1206500"/>
                  </a:lnTo>
                  <a:lnTo>
                    <a:pt x="9415589" y="1219200"/>
                  </a:lnTo>
                  <a:lnTo>
                    <a:pt x="9419920" y="1231900"/>
                  </a:lnTo>
                  <a:lnTo>
                    <a:pt x="9424352" y="1244600"/>
                  </a:lnTo>
                  <a:lnTo>
                    <a:pt x="9428924" y="1257300"/>
                  </a:lnTo>
                  <a:lnTo>
                    <a:pt x="9433598" y="1257300"/>
                  </a:lnTo>
                  <a:lnTo>
                    <a:pt x="9438411" y="1270000"/>
                  </a:lnTo>
                  <a:lnTo>
                    <a:pt x="9443326" y="1282700"/>
                  </a:lnTo>
                  <a:lnTo>
                    <a:pt x="9448368" y="1295400"/>
                  </a:lnTo>
                  <a:lnTo>
                    <a:pt x="9453524" y="1295400"/>
                  </a:lnTo>
                  <a:lnTo>
                    <a:pt x="9458795" y="1308100"/>
                  </a:lnTo>
                  <a:lnTo>
                    <a:pt x="9464180" y="1320800"/>
                  </a:lnTo>
                  <a:lnTo>
                    <a:pt x="9469679" y="1333500"/>
                  </a:lnTo>
                  <a:lnTo>
                    <a:pt x="9475305" y="1333500"/>
                  </a:lnTo>
                  <a:lnTo>
                    <a:pt x="9481033" y="1346200"/>
                  </a:lnTo>
                  <a:lnTo>
                    <a:pt x="9486862" y="1358900"/>
                  </a:lnTo>
                  <a:lnTo>
                    <a:pt x="9492818" y="1358900"/>
                  </a:lnTo>
                  <a:lnTo>
                    <a:pt x="9498889" y="1371600"/>
                  </a:lnTo>
                  <a:lnTo>
                    <a:pt x="9505061" y="1384300"/>
                  </a:lnTo>
                  <a:lnTo>
                    <a:pt x="9511335" y="1397000"/>
                  </a:lnTo>
                  <a:lnTo>
                    <a:pt x="9517723" y="1397000"/>
                  </a:lnTo>
                  <a:lnTo>
                    <a:pt x="9524213" y="1409700"/>
                  </a:lnTo>
                  <a:lnTo>
                    <a:pt x="9530817" y="1422400"/>
                  </a:lnTo>
                  <a:lnTo>
                    <a:pt x="9537522" y="1422400"/>
                  </a:lnTo>
                  <a:lnTo>
                    <a:pt x="9544329" y="1435100"/>
                  </a:lnTo>
                  <a:lnTo>
                    <a:pt x="9551238" y="1447800"/>
                  </a:lnTo>
                  <a:lnTo>
                    <a:pt x="9558249" y="1447800"/>
                  </a:lnTo>
                  <a:lnTo>
                    <a:pt x="9565361" y="1460500"/>
                  </a:lnTo>
                  <a:lnTo>
                    <a:pt x="9572574" y="1460500"/>
                  </a:lnTo>
                  <a:lnTo>
                    <a:pt x="9579889" y="1473200"/>
                  </a:lnTo>
                  <a:lnTo>
                    <a:pt x="9587293" y="1485900"/>
                  </a:lnTo>
                  <a:lnTo>
                    <a:pt x="9594799" y="1485900"/>
                  </a:lnTo>
                  <a:lnTo>
                    <a:pt x="9602406" y="1498600"/>
                  </a:lnTo>
                  <a:lnTo>
                    <a:pt x="9610090" y="1511300"/>
                  </a:lnTo>
                  <a:lnTo>
                    <a:pt x="9617875" y="1511300"/>
                  </a:lnTo>
                  <a:lnTo>
                    <a:pt x="9625762" y="1524000"/>
                  </a:lnTo>
                  <a:lnTo>
                    <a:pt x="9633725" y="1524000"/>
                  </a:lnTo>
                  <a:lnTo>
                    <a:pt x="9641776" y="1536700"/>
                  </a:lnTo>
                  <a:lnTo>
                    <a:pt x="9649930" y="1536700"/>
                  </a:lnTo>
                  <a:lnTo>
                    <a:pt x="9658159" y="1549400"/>
                  </a:lnTo>
                  <a:lnTo>
                    <a:pt x="9666478" y="1562100"/>
                  </a:lnTo>
                  <a:lnTo>
                    <a:pt x="9674873" y="1562100"/>
                  </a:lnTo>
                  <a:lnTo>
                    <a:pt x="9683356" y="1574800"/>
                  </a:lnTo>
                  <a:lnTo>
                    <a:pt x="9691916" y="1574800"/>
                  </a:lnTo>
                  <a:lnTo>
                    <a:pt x="9700565" y="1587500"/>
                  </a:lnTo>
                  <a:lnTo>
                    <a:pt x="9709290" y="1587500"/>
                  </a:lnTo>
                  <a:lnTo>
                    <a:pt x="9718091" y="1600200"/>
                  </a:lnTo>
                  <a:lnTo>
                    <a:pt x="9726968" y="1600200"/>
                  </a:lnTo>
                  <a:lnTo>
                    <a:pt x="9735922" y="1612900"/>
                  </a:lnTo>
                  <a:lnTo>
                    <a:pt x="9754057" y="1612900"/>
                  </a:lnTo>
                  <a:lnTo>
                    <a:pt x="9763227" y="1625600"/>
                  </a:lnTo>
                  <a:lnTo>
                    <a:pt x="9772459" y="1625600"/>
                  </a:lnTo>
                  <a:lnTo>
                    <a:pt x="9781769" y="1638300"/>
                  </a:lnTo>
                  <a:lnTo>
                    <a:pt x="9791154" y="1638300"/>
                  </a:lnTo>
                  <a:lnTo>
                    <a:pt x="9800590" y="1651000"/>
                  </a:lnTo>
                  <a:lnTo>
                    <a:pt x="9819665" y="1651000"/>
                  </a:lnTo>
                  <a:lnTo>
                    <a:pt x="9829292" y="1663700"/>
                  </a:lnTo>
                  <a:lnTo>
                    <a:pt x="9838982" y="1663700"/>
                  </a:lnTo>
                  <a:lnTo>
                    <a:pt x="9848723" y="1676400"/>
                  </a:lnTo>
                  <a:lnTo>
                    <a:pt x="9868383" y="1676400"/>
                  </a:lnTo>
                  <a:lnTo>
                    <a:pt x="9878301" y="1689100"/>
                  </a:lnTo>
                  <a:lnTo>
                    <a:pt x="10572623" y="1689100"/>
                  </a:lnTo>
                  <a:lnTo>
                    <a:pt x="10582529" y="1676400"/>
                  </a:lnTo>
                  <a:lnTo>
                    <a:pt x="10602189" y="1676400"/>
                  </a:lnTo>
                  <a:lnTo>
                    <a:pt x="10611942" y="1663700"/>
                  </a:lnTo>
                  <a:lnTo>
                    <a:pt x="10621632" y="1663700"/>
                  </a:lnTo>
                  <a:lnTo>
                    <a:pt x="10631259" y="1651000"/>
                  </a:lnTo>
                  <a:lnTo>
                    <a:pt x="10650334" y="1651000"/>
                  </a:lnTo>
                  <a:lnTo>
                    <a:pt x="10659770" y="1638300"/>
                  </a:lnTo>
                  <a:lnTo>
                    <a:pt x="10669143" y="1638300"/>
                  </a:lnTo>
                  <a:lnTo>
                    <a:pt x="10678452" y="1625600"/>
                  </a:lnTo>
                  <a:lnTo>
                    <a:pt x="10687698" y="1625600"/>
                  </a:lnTo>
                  <a:lnTo>
                    <a:pt x="10696867" y="1612900"/>
                  </a:lnTo>
                  <a:lnTo>
                    <a:pt x="10714990" y="1612900"/>
                  </a:lnTo>
                  <a:lnTo>
                    <a:pt x="10723944" y="1600200"/>
                  </a:lnTo>
                  <a:lnTo>
                    <a:pt x="10732821" y="1600200"/>
                  </a:lnTo>
                  <a:lnTo>
                    <a:pt x="10741622" y="1587500"/>
                  </a:lnTo>
                  <a:lnTo>
                    <a:pt x="10750347" y="1587500"/>
                  </a:lnTo>
                  <a:lnTo>
                    <a:pt x="10758996" y="1574800"/>
                  </a:lnTo>
                  <a:lnTo>
                    <a:pt x="10767568" y="1574800"/>
                  </a:lnTo>
                  <a:lnTo>
                    <a:pt x="10776039" y="1562100"/>
                  </a:lnTo>
                  <a:lnTo>
                    <a:pt x="10784446" y="1562100"/>
                  </a:lnTo>
                  <a:lnTo>
                    <a:pt x="10792765" y="1549400"/>
                  </a:lnTo>
                  <a:lnTo>
                    <a:pt x="10800994" y="1536700"/>
                  </a:lnTo>
                  <a:lnTo>
                    <a:pt x="10809135" y="1536700"/>
                  </a:lnTo>
                  <a:lnTo>
                    <a:pt x="10817200" y="1524000"/>
                  </a:lnTo>
                  <a:lnTo>
                    <a:pt x="10825163" y="1524000"/>
                  </a:lnTo>
                  <a:lnTo>
                    <a:pt x="10833037" y="1511300"/>
                  </a:lnTo>
                  <a:lnTo>
                    <a:pt x="10840822" y="1511300"/>
                  </a:lnTo>
                  <a:lnTo>
                    <a:pt x="10848518" y="1498600"/>
                  </a:lnTo>
                  <a:lnTo>
                    <a:pt x="10856112" y="1485900"/>
                  </a:lnTo>
                  <a:lnTo>
                    <a:pt x="10863618" y="1485900"/>
                  </a:lnTo>
                  <a:lnTo>
                    <a:pt x="10871022" y="1473200"/>
                  </a:lnTo>
                  <a:lnTo>
                    <a:pt x="10878337" y="1460500"/>
                  </a:lnTo>
                  <a:lnTo>
                    <a:pt x="10885551" y="1460500"/>
                  </a:lnTo>
                  <a:lnTo>
                    <a:pt x="10892663" y="1447800"/>
                  </a:lnTo>
                  <a:lnTo>
                    <a:pt x="10899673" y="1447800"/>
                  </a:lnTo>
                  <a:lnTo>
                    <a:pt x="10906582" y="1435100"/>
                  </a:lnTo>
                  <a:lnTo>
                    <a:pt x="10913402" y="1422400"/>
                  </a:lnTo>
                  <a:lnTo>
                    <a:pt x="10920095" y="1422400"/>
                  </a:lnTo>
                  <a:lnTo>
                    <a:pt x="10926699" y="1409700"/>
                  </a:lnTo>
                  <a:lnTo>
                    <a:pt x="10933189" y="1397000"/>
                  </a:lnTo>
                  <a:lnTo>
                    <a:pt x="10939577" y="1397000"/>
                  </a:lnTo>
                  <a:lnTo>
                    <a:pt x="10945863" y="1384300"/>
                  </a:lnTo>
                  <a:lnTo>
                    <a:pt x="10952036" y="1371600"/>
                  </a:lnTo>
                  <a:lnTo>
                    <a:pt x="10958093" y="1358900"/>
                  </a:lnTo>
                  <a:lnTo>
                    <a:pt x="10964050" y="1358900"/>
                  </a:lnTo>
                  <a:lnTo>
                    <a:pt x="10969892" y="1346200"/>
                  </a:lnTo>
                  <a:lnTo>
                    <a:pt x="10975619" y="1333500"/>
                  </a:lnTo>
                  <a:lnTo>
                    <a:pt x="10981233" y="1333500"/>
                  </a:lnTo>
                  <a:lnTo>
                    <a:pt x="10986732" y="1320800"/>
                  </a:lnTo>
                  <a:lnTo>
                    <a:pt x="10992129" y="1308100"/>
                  </a:lnTo>
                  <a:lnTo>
                    <a:pt x="10997400" y="1295400"/>
                  </a:lnTo>
                  <a:lnTo>
                    <a:pt x="11002556" y="1295400"/>
                  </a:lnTo>
                  <a:lnTo>
                    <a:pt x="11007585" y="1282700"/>
                  </a:lnTo>
                  <a:lnTo>
                    <a:pt x="11012513" y="1270000"/>
                  </a:lnTo>
                  <a:lnTo>
                    <a:pt x="11017314" y="1257300"/>
                  </a:lnTo>
                  <a:lnTo>
                    <a:pt x="11022000" y="1257300"/>
                  </a:lnTo>
                  <a:lnTo>
                    <a:pt x="11026559" y="1244600"/>
                  </a:lnTo>
                  <a:lnTo>
                    <a:pt x="11031004" y="1231900"/>
                  </a:lnTo>
                  <a:lnTo>
                    <a:pt x="11035322" y="1219200"/>
                  </a:lnTo>
                  <a:lnTo>
                    <a:pt x="11039526" y="1206500"/>
                  </a:lnTo>
                  <a:lnTo>
                    <a:pt x="11043603" y="1206500"/>
                  </a:lnTo>
                  <a:lnTo>
                    <a:pt x="11047552" y="1193800"/>
                  </a:lnTo>
                  <a:lnTo>
                    <a:pt x="11051388" y="1181100"/>
                  </a:lnTo>
                  <a:lnTo>
                    <a:pt x="11055083" y="1168400"/>
                  </a:lnTo>
                  <a:lnTo>
                    <a:pt x="11058665" y="1155700"/>
                  </a:lnTo>
                  <a:lnTo>
                    <a:pt x="11062119" y="1155700"/>
                  </a:lnTo>
                  <a:lnTo>
                    <a:pt x="11065447" y="1143000"/>
                  </a:lnTo>
                  <a:lnTo>
                    <a:pt x="11068660" y="1130300"/>
                  </a:lnTo>
                  <a:lnTo>
                    <a:pt x="11071733" y="1117600"/>
                  </a:lnTo>
                  <a:lnTo>
                    <a:pt x="11074679" y="1104900"/>
                  </a:lnTo>
                  <a:lnTo>
                    <a:pt x="11077499" y="1104900"/>
                  </a:lnTo>
                  <a:lnTo>
                    <a:pt x="11085182" y="1066800"/>
                  </a:lnTo>
                  <a:lnTo>
                    <a:pt x="11089665" y="1041400"/>
                  </a:lnTo>
                  <a:lnTo>
                    <a:pt x="11091710" y="1041400"/>
                  </a:lnTo>
                  <a:lnTo>
                    <a:pt x="11097057" y="1003300"/>
                  </a:lnTo>
                  <a:lnTo>
                    <a:pt x="11099965" y="977900"/>
                  </a:lnTo>
                  <a:lnTo>
                    <a:pt x="11101222" y="977900"/>
                  </a:lnTo>
                  <a:lnTo>
                    <a:pt x="11104207" y="939800"/>
                  </a:lnTo>
                  <a:lnTo>
                    <a:pt x="11105540" y="914400"/>
                  </a:lnTo>
                  <a:lnTo>
                    <a:pt x="11106442" y="901700"/>
                  </a:lnTo>
                  <a:lnTo>
                    <a:pt x="11106442" y="850900"/>
                  </a:lnTo>
                  <a:close/>
                </a:path>
                <a:path w="12478385" h="1699259">
                  <a:moveTo>
                    <a:pt x="12478233" y="891273"/>
                  </a:moveTo>
                  <a:lnTo>
                    <a:pt x="11106633" y="891273"/>
                  </a:lnTo>
                  <a:lnTo>
                    <a:pt x="11106633" y="1196073"/>
                  </a:lnTo>
                  <a:lnTo>
                    <a:pt x="12478233" y="1196073"/>
                  </a:lnTo>
                  <a:lnTo>
                    <a:pt x="12478233" y="891273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821948" y="9121157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>
                <a:alpha val="6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037156" y="8609037"/>
              <a:ext cx="1701164" cy="1678305"/>
            </a:xfrm>
            <a:custGeom>
              <a:avLst/>
              <a:gdLst/>
              <a:ahLst/>
              <a:cxnLst/>
              <a:rect l="l" t="t" r="r" b="b"/>
              <a:pathLst>
                <a:path w="1701164" h="1678304">
                  <a:moveTo>
                    <a:pt x="1046271" y="1677962"/>
                  </a:moveTo>
                  <a:lnTo>
                    <a:pt x="654543" y="1677962"/>
                  </a:lnTo>
                  <a:lnTo>
                    <a:pt x="616902" y="1668349"/>
                  </a:lnTo>
                  <a:lnTo>
                    <a:pt x="572894" y="1654498"/>
                  </a:lnTo>
                  <a:lnTo>
                    <a:pt x="529950" y="1638361"/>
                  </a:lnTo>
                  <a:lnTo>
                    <a:pt x="488144" y="1620010"/>
                  </a:lnTo>
                  <a:lnTo>
                    <a:pt x="447547" y="1599518"/>
                  </a:lnTo>
                  <a:lnTo>
                    <a:pt x="408230" y="1576955"/>
                  </a:lnTo>
                  <a:lnTo>
                    <a:pt x="370266" y="1552394"/>
                  </a:lnTo>
                  <a:lnTo>
                    <a:pt x="333726" y="1525906"/>
                  </a:lnTo>
                  <a:lnTo>
                    <a:pt x="298681" y="1497564"/>
                  </a:lnTo>
                  <a:lnTo>
                    <a:pt x="265205" y="1467438"/>
                  </a:lnTo>
                  <a:lnTo>
                    <a:pt x="233368" y="1435601"/>
                  </a:lnTo>
                  <a:lnTo>
                    <a:pt x="203242" y="1402125"/>
                  </a:lnTo>
                  <a:lnTo>
                    <a:pt x="174899" y="1367081"/>
                  </a:lnTo>
                  <a:lnTo>
                    <a:pt x="148412" y="1330541"/>
                  </a:lnTo>
                  <a:lnTo>
                    <a:pt x="123851" y="1292577"/>
                  </a:lnTo>
                  <a:lnTo>
                    <a:pt x="101288" y="1253261"/>
                  </a:lnTo>
                  <a:lnTo>
                    <a:pt x="80796" y="1212665"/>
                  </a:lnTo>
                  <a:lnTo>
                    <a:pt x="62445" y="1170859"/>
                  </a:lnTo>
                  <a:lnTo>
                    <a:pt x="46309" y="1127917"/>
                  </a:lnTo>
                  <a:lnTo>
                    <a:pt x="32458" y="1083910"/>
                  </a:lnTo>
                  <a:lnTo>
                    <a:pt x="20964" y="1038910"/>
                  </a:lnTo>
                  <a:lnTo>
                    <a:pt x="11900" y="992987"/>
                  </a:lnTo>
                  <a:lnTo>
                    <a:pt x="5336" y="946216"/>
                  </a:lnTo>
                  <a:lnTo>
                    <a:pt x="1346" y="898666"/>
                  </a:lnTo>
                  <a:lnTo>
                    <a:pt x="0" y="850410"/>
                  </a:lnTo>
                  <a:lnTo>
                    <a:pt x="1346" y="802152"/>
                  </a:lnTo>
                  <a:lnTo>
                    <a:pt x="5336" y="754601"/>
                  </a:lnTo>
                  <a:lnTo>
                    <a:pt x="11900" y="707828"/>
                  </a:lnTo>
                  <a:lnTo>
                    <a:pt x="20964" y="661904"/>
                  </a:lnTo>
                  <a:lnTo>
                    <a:pt x="32458" y="616902"/>
                  </a:lnTo>
                  <a:lnTo>
                    <a:pt x="46309" y="572894"/>
                  </a:lnTo>
                  <a:lnTo>
                    <a:pt x="62445" y="529950"/>
                  </a:lnTo>
                  <a:lnTo>
                    <a:pt x="80796" y="488144"/>
                  </a:lnTo>
                  <a:lnTo>
                    <a:pt x="101288" y="447547"/>
                  </a:lnTo>
                  <a:lnTo>
                    <a:pt x="123851" y="408230"/>
                  </a:lnTo>
                  <a:lnTo>
                    <a:pt x="148412" y="370266"/>
                  </a:lnTo>
                  <a:lnTo>
                    <a:pt x="174899" y="333726"/>
                  </a:lnTo>
                  <a:lnTo>
                    <a:pt x="203242" y="298681"/>
                  </a:lnTo>
                  <a:lnTo>
                    <a:pt x="233368" y="265205"/>
                  </a:lnTo>
                  <a:lnTo>
                    <a:pt x="265205" y="233368"/>
                  </a:lnTo>
                  <a:lnTo>
                    <a:pt x="298681" y="203242"/>
                  </a:lnTo>
                  <a:lnTo>
                    <a:pt x="333726" y="174899"/>
                  </a:lnTo>
                  <a:lnTo>
                    <a:pt x="370266" y="148412"/>
                  </a:lnTo>
                  <a:lnTo>
                    <a:pt x="408230" y="123851"/>
                  </a:lnTo>
                  <a:lnTo>
                    <a:pt x="447547" y="101288"/>
                  </a:lnTo>
                  <a:lnTo>
                    <a:pt x="488144" y="80796"/>
                  </a:lnTo>
                  <a:lnTo>
                    <a:pt x="529950" y="62445"/>
                  </a:lnTo>
                  <a:lnTo>
                    <a:pt x="572894" y="46309"/>
                  </a:lnTo>
                  <a:lnTo>
                    <a:pt x="616902" y="32458"/>
                  </a:lnTo>
                  <a:lnTo>
                    <a:pt x="661904" y="20964"/>
                  </a:lnTo>
                  <a:lnTo>
                    <a:pt x="707828" y="11900"/>
                  </a:lnTo>
                  <a:lnTo>
                    <a:pt x="754601" y="5336"/>
                  </a:lnTo>
                  <a:lnTo>
                    <a:pt x="802152" y="1346"/>
                  </a:lnTo>
                  <a:lnTo>
                    <a:pt x="850410" y="0"/>
                  </a:lnTo>
                  <a:lnTo>
                    <a:pt x="850410" y="850410"/>
                  </a:lnTo>
                  <a:lnTo>
                    <a:pt x="1700807" y="850410"/>
                  </a:lnTo>
                  <a:lnTo>
                    <a:pt x="1699461" y="898666"/>
                  </a:lnTo>
                  <a:lnTo>
                    <a:pt x="1695470" y="946216"/>
                  </a:lnTo>
                  <a:lnTo>
                    <a:pt x="1688907" y="992987"/>
                  </a:lnTo>
                  <a:lnTo>
                    <a:pt x="1679842" y="1038910"/>
                  </a:lnTo>
                  <a:lnTo>
                    <a:pt x="1668349" y="1083910"/>
                  </a:lnTo>
                  <a:lnTo>
                    <a:pt x="1654498" y="1127917"/>
                  </a:lnTo>
                  <a:lnTo>
                    <a:pt x="1638361" y="1170859"/>
                  </a:lnTo>
                  <a:lnTo>
                    <a:pt x="1620010" y="1212665"/>
                  </a:lnTo>
                  <a:lnTo>
                    <a:pt x="1599518" y="1253261"/>
                  </a:lnTo>
                  <a:lnTo>
                    <a:pt x="1576955" y="1292577"/>
                  </a:lnTo>
                  <a:lnTo>
                    <a:pt x="1552394" y="1330541"/>
                  </a:lnTo>
                  <a:lnTo>
                    <a:pt x="1525906" y="1367081"/>
                  </a:lnTo>
                  <a:lnTo>
                    <a:pt x="1497564" y="1402125"/>
                  </a:lnTo>
                  <a:lnTo>
                    <a:pt x="1467438" y="1435601"/>
                  </a:lnTo>
                  <a:lnTo>
                    <a:pt x="1435601" y="1467438"/>
                  </a:lnTo>
                  <a:lnTo>
                    <a:pt x="1402125" y="1497564"/>
                  </a:lnTo>
                  <a:lnTo>
                    <a:pt x="1367081" y="1525906"/>
                  </a:lnTo>
                  <a:lnTo>
                    <a:pt x="1330541" y="1552394"/>
                  </a:lnTo>
                  <a:lnTo>
                    <a:pt x="1292577" y="1576955"/>
                  </a:lnTo>
                  <a:lnTo>
                    <a:pt x="1253261" y="1599518"/>
                  </a:lnTo>
                  <a:lnTo>
                    <a:pt x="1212665" y="1620010"/>
                  </a:lnTo>
                  <a:lnTo>
                    <a:pt x="1170859" y="1638361"/>
                  </a:lnTo>
                  <a:lnTo>
                    <a:pt x="1127917" y="1654498"/>
                  </a:lnTo>
                  <a:lnTo>
                    <a:pt x="1083910" y="1668349"/>
                  </a:lnTo>
                  <a:lnTo>
                    <a:pt x="1046271" y="1677962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738510" y="8586167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0" y="8586167"/>
              <a:ext cx="676275" cy="742950"/>
            </a:xfrm>
            <a:custGeom>
              <a:avLst/>
              <a:gdLst/>
              <a:ahLst/>
              <a:cxnLst/>
              <a:rect l="l" t="t" r="r" b="b"/>
              <a:pathLst>
                <a:path w="676275" h="742950">
                  <a:moveTo>
                    <a:pt x="676274" y="742949"/>
                  </a:moveTo>
                  <a:lnTo>
                    <a:pt x="0" y="742949"/>
                  </a:lnTo>
                  <a:lnTo>
                    <a:pt x="0" y="0"/>
                  </a:lnTo>
                  <a:lnTo>
                    <a:pt x="676274" y="0"/>
                  </a:lnTo>
                  <a:lnTo>
                    <a:pt x="676274" y="742949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0" name="object 3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323" y="965003"/>
            <a:ext cx="4476749" cy="118109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53175" y="2848813"/>
          <a:ext cx="16306800" cy="3538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985"/>
                <a:gridCol w="929639"/>
                <a:gridCol w="876935"/>
                <a:gridCol w="1566544"/>
                <a:gridCol w="4930139"/>
                <a:gridCol w="1697354"/>
                <a:gridCol w="1716404"/>
                <a:gridCol w="2211705"/>
              </a:tblGrid>
              <a:tr h="923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TEMA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CÓD.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SIGLA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36854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INDICADOR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5">
                          <a:latin typeface="Arial Black"/>
                          <a:cs typeface="Arial Black"/>
                        </a:rPr>
                        <a:t>DEFINIÇÃO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467359" marR="251460" indent="-208279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45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10">
                          <a:latin typeface="Arial Black"/>
                          <a:cs typeface="Arial Black"/>
                        </a:rPr>
                        <a:t>MEDIDA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329565" marR="97155" indent="-225425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FREQUÊNCIA</a:t>
                      </a:r>
                      <a:r>
                        <a:rPr dirty="0" sz="1500" spc="-7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30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9705" marR="172085" indent="-635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UNIDADE </a:t>
                      </a:r>
                      <a:r>
                        <a:rPr dirty="0" sz="1500" spc="-190">
                          <a:latin typeface="Arial Black"/>
                          <a:cs typeface="Arial Black"/>
                        </a:rPr>
                        <a:t>RESPONSÁVEL</a:t>
                      </a:r>
                      <a:r>
                        <a:rPr dirty="0" sz="1500" spc="-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55">
                          <a:latin typeface="Arial Black"/>
                          <a:cs typeface="Arial Black"/>
                        </a:rPr>
                        <a:t>PELA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2614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Equidade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diversidade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19.1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ACapED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 marR="405765">
                        <a:lnSpc>
                          <a:spcPct val="114599"/>
                        </a:lnSpc>
                      </a:pP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Ações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de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capacitação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em equidade 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e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diversidade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61594">
                        <a:lnSpc>
                          <a:spcPct val="114599"/>
                        </a:lnSpc>
                        <a:spcBef>
                          <a:spcPts val="425"/>
                        </a:spcBef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Quantidade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ações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capacitação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relacionadas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à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equidade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e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diversidade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organizadas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realizadas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pelo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próprio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órgão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ou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em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parceria.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ações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capacitação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devem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ser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realizadas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para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um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público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definido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e/ou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possuir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certificação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e/ou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serem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válidas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para 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Adicional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Qualificação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(AQ)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e/ou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possuírem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mediador(a)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de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conteúdo.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São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considerados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eventos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capacitação: 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Curso,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Oficina,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Palestra,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Seminário, Fórum, 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Congresso,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Jornada,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Convenção, 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Colóquio,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entre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outros.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Devem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ser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considerados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eventos</a:t>
                      </a:r>
                      <a:r>
                        <a:rPr dirty="0" sz="1200" spc="50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específicos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temáticas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voltadas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combater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racismo,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o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capacitismo,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etarismo,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discriminação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por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aparência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física,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a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violência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doméstica,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intolerância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religiosa,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xenofobia,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a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homofobia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todas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as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demais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formas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discriminação.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397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Ações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Mensal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13410">
                        <a:lnSpc>
                          <a:spcPct val="100000"/>
                        </a:lnSpc>
                      </a:pP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Escola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Judicial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1053175" y="6420687"/>
            <a:ext cx="16230600" cy="19050"/>
            <a:chOff x="1053175" y="6420687"/>
            <a:chExt cx="16230600" cy="19050"/>
          </a:xfrm>
        </p:grpSpPr>
        <p:sp>
          <p:nvSpPr>
            <p:cNvPr id="4" name="object 4" descr=""/>
            <p:cNvSpPr/>
            <p:nvPr/>
          </p:nvSpPr>
          <p:spPr>
            <a:xfrm>
              <a:off x="1053172" y="6420700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302459" y="0"/>
                  </a:moveTo>
                  <a:lnTo>
                    <a:pt x="2292934" y="0"/>
                  </a:lnTo>
                  <a:lnTo>
                    <a:pt x="2292934" y="9525"/>
                  </a:lnTo>
                  <a:lnTo>
                    <a:pt x="2302459" y="9525"/>
                  </a:lnTo>
                  <a:lnTo>
                    <a:pt x="2302459" y="0"/>
                  </a:lnTo>
                  <a:close/>
                </a:path>
                <a:path w="16230600" h="9525">
                  <a:moveTo>
                    <a:pt x="3231934" y="0"/>
                  </a:moveTo>
                  <a:lnTo>
                    <a:pt x="3222409" y="0"/>
                  </a:lnTo>
                  <a:lnTo>
                    <a:pt x="3222409" y="9525"/>
                  </a:lnTo>
                  <a:lnTo>
                    <a:pt x="3231934" y="9525"/>
                  </a:lnTo>
                  <a:lnTo>
                    <a:pt x="3231934" y="0"/>
                  </a:lnTo>
                  <a:close/>
                </a:path>
                <a:path w="16230600" h="9525">
                  <a:moveTo>
                    <a:pt x="4108742" y="0"/>
                  </a:moveTo>
                  <a:lnTo>
                    <a:pt x="4099217" y="0"/>
                  </a:lnTo>
                  <a:lnTo>
                    <a:pt x="4099217" y="9525"/>
                  </a:lnTo>
                  <a:lnTo>
                    <a:pt x="4108742" y="9525"/>
                  </a:lnTo>
                  <a:lnTo>
                    <a:pt x="4108742" y="0"/>
                  </a:lnTo>
                  <a:close/>
                </a:path>
                <a:path w="16230600" h="9525">
                  <a:moveTo>
                    <a:pt x="5675388" y="0"/>
                  </a:moveTo>
                  <a:lnTo>
                    <a:pt x="5665863" y="0"/>
                  </a:lnTo>
                  <a:lnTo>
                    <a:pt x="5665863" y="9525"/>
                  </a:lnTo>
                  <a:lnTo>
                    <a:pt x="5675388" y="9525"/>
                  </a:lnTo>
                  <a:lnTo>
                    <a:pt x="5675388" y="0"/>
                  </a:lnTo>
                  <a:close/>
                </a:path>
                <a:path w="16230600" h="9525">
                  <a:moveTo>
                    <a:pt x="10605364" y="0"/>
                  </a:moveTo>
                  <a:lnTo>
                    <a:pt x="10595839" y="0"/>
                  </a:lnTo>
                  <a:lnTo>
                    <a:pt x="10595839" y="9525"/>
                  </a:lnTo>
                  <a:lnTo>
                    <a:pt x="10605364" y="9525"/>
                  </a:lnTo>
                  <a:lnTo>
                    <a:pt x="10605364" y="0"/>
                  </a:lnTo>
                  <a:close/>
                </a:path>
                <a:path w="16230600" h="9525">
                  <a:moveTo>
                    <a:pt x="12302630" y="0"/>
                  </a:moveTo>
                  <a:lnTo>
                    <a:pt x="12293105" y="0"/>
                  </a:lnTo>
                  <a:lnTo>
                    <a:pt x="12293105" y="9525"/>
                  </a:lnTo>
                  <a:lnTo>
                    <a:pt x="12302630" y="9525"/>
                  </a:lnTo>
                  <a:lnTo>
                    <a:pt x="12302630" y="0"/>
                  </a:lnTo>
                  <a:close/>
                </a:path>
                <a:path w="16230600" h="9525">
                  <a:moveTo>
                    <a:pt x="14018959" y="0"/>
                  </a:moveTo>
                  <a:lnTo>
                    <a:pt x="14009434" y="0"/>
                  </a:lnTo>
                  <a:lnTo>
                    <a:pt x="14009434" y="9525"/>
                  </a:lnTo>
                  <a:lnTo>
                    <a:pt x="14018959" y="9525"/>
                  </a:lnTo>
                  <a:lnTo>
                    <a:pt x="14018959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53175" y="6434975"/>
              <a:ext cx="10605770" cy="0"/>
            </a:xfrm>
            <a:custGeom>
              <a:avLst/>
              <a:gdLst/>
              <a:ahLst/>
              <a:cxnLst/>
              <a:rect l="l" t="t" r="r" b="b"/>
              <a:pathLst>
                <a:path w="10605770" h="0">
                  <a:moveTo>
                    <a:pt x="0" y="0"/>
                  </a:moveTo>
                  <a:lnTo>
                    <a:pt x="2302468" y="0"/>
                  </a:lnTo>
                </a:path>
                <a:path w="10605770" h="0">
                  <a:moveTo>
                    <a:pt x="2302468" y="0"/>
                  </a:moveTo>
                  <a:lnTo>
                    <a:pt x="3231943" y="0"/>
                  </a:lnTo>
                </a:path>
                <a:path w="10605770" h="0">
                  <a:moveTo>
                    <a:pt x="3231943" y="0"/>
                  </a:moveTo>
                  <a:lnTo>
                    <a:pt x="4108749" y="0"/>
                  </a:lnTo>
                </a:path>
                <a:path w="10605770" h="0">
                  <a:moveTo>
                    <a:pt x="4108749" y="0"/>
                  </a:moveTo>
                  <a:lnTo>
                    <a:pt x="5675391" y="0"/>
                  </a:lnTo>
                </a:path>
                <a:path w="10605770" h="0">
                  <a:moveTo>
                    <a:pt x="5675391" y="0"/>
                  </a:moveTo>
                  <a:lnTo>
                    <a:pt x="10605373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658548" y="6434975"/>
              <a:ext cx="1697355" cy="0"/>
            </a:xfrm>
            <a:custGeom>
              <a:avLst/>
              <a:gdLst/>
              <a:ahLst/>
              <a:cxnLst/>
              <a:rect l="l" t="t" r="r" b="b"/>
              <a:pathLst>
                <a:path w="1697355" h="0">
                  <a:moveTo>
                    <a:pt x="0" y="0"/>
                  </a:moveTo>
                  <a:lnTo>
                    <a:pt x="1697263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355812" y="6434975"/>
              <a:ext cx="1716405" cy="0"/>
            </a:xfrm>
            <a:custGeom>
              <a:avLst/>
              <a:gdLst/>
              <a:ahLst/>
              <a:cxnLst/>
              <a:rect l="l" t="t" r="r" b="b"/>
              <a:pathLst>
                <a:path w="1716405" h="0">
                  <a:moveTo>
                    <a:pt x="0" y="0"/>
                  </a:moveTo>
                  <a:lnTo>
                    <a:pt x="1716319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072132" y="6434975"/>
              <a:ext cx="2211705" cy="0"/>
            </a:xfrm>
            <a:custGeom>
              <a:avLst/>
              <a:gdLst/>
              <a:ahLst/>
              <a:cxnLst/>
              <a:rect l="l" t="t" r="r" b="b"/>
              <a:pathLst>
                <a:path w="2211705" h="0">
                  <a:moveTo>
                    <a:pt x="0" y="0"/>
                  </a:moveTo>
                  <a:lnTo>
                    <a:pt x="221164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16000" y="2008547"/>
            <a:ext cx="2625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latin typeface="Arial MT"/>
                <a:cs typeface="Arial MT"/>
              </a:rPr>
              <a:t>Indicador</a:t>
            </a:r>
            <a:r>
              <a:rPr dirty="0" sz="2600" spc="-1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tema</a:t>
            </a:r>
            <a:endParaRPr sz="2600">
              <a:latin typeface="Arial MT"/>
              <a:cs typeface="Arial MT"/>
            </a:endParaRPr>
          </a:p>
        </p:txBody>
      </p:sp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1053175" y="6567906"/>
          <a:ext cx="16306800" cy="220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865"/>
                <a:gridCol w="6567169"/>
                <a:gridCol w="2386329"/>
                <a:gridCol w="2255520"/>
                <a:gridCol w="2280919"/>
              </a:tblGrid>
              <a:tr h="666115">
                <a:tc>
                  <a:txBody>
                    <a:bodyPr/>
                    <a:lstStyle/>
                    <a:p>
                      <a:pPr marL="843280" marR="223520" indent="-613410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75">
                          <a:latin typeface="Arial Black"/>
                          <a:cs typeface="Arial Black"/>
                        </a:rPr>
                        <a:t>RESPONSÁVEL </a:t>
                      </a:r>
                      <a:r>
                        <a:rPr dirty="0" sz="1500" spc="-180">
                          <a:latin typeface="Arial Black"/>
                          <a:cs typeface="Arial Black"/>
                        </a:rPr>
                        <a:t>PELA</a:t>
                      </a:r>
                      <a:r>
                        <a:rPr dirty="0" sz="15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686435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2024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621665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2025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634365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2026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1538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71855">
                        <a:lnSpc>
                          <a:spcPct val="100000"/>
                        </a:lnSpc>
                      </a:pP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Escola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Judicial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Realizar, ao menos, 2 ações de capacitação sobre equidade e </a:t>
                      </a:r>
                      <a:r>
                        <a:rPr dirty="0" sz="1200" spc="-10">
                          <a:latin typeface="Arial MT"/>
                          <a:cs typeface="Arial MT"/>
                        </a:rPr>
                        <a:t>diversidade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5760" marR="149860" indent="-208279">
                        <a:lnSpc>
                          <a:spcPct val="114599"/>
                        </a:lnSpc>
                      </a:pP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ações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capacitação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sobre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equidade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diversidade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algn="ctr" marL="149860" marR="142875" indent="-635">
                        <a:lnSpc>
                          <a:spcPct val="115599"/>
                        </a:lnSpc>
                        <a:spcBef>
                          <a:spcPts val="434"/>
                        </a:spcBef>
                      </a:pPr>
                      <a:r>
                        <a:rPr dirty="0" sz="2000" spc="-210">
                          <a:latin typeface="Arial Black"/>
                          <a:cs typeface="Arial Black"/>
                        </a:rPr>
                        <a:t>2</a:t>
                      </a:r>
                      <a:r>
                        <a:rPr dirty="0" sz="2000" spc="-1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2000" spc="-200">
                          <a:latin typeface="Arial Black"/>
                          <a:cs typeface="Arial Black"/>
                        </a:rPr>
                        <a:t>ações</a:t>
                      </a:r>
                      <a:r>
                        <a:rPr dirty="0" sz="2000" spc="-1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2000" spc="-25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2000" spc="-80">
                          <a:latin typeface="Arial Black"/>
                          <a:cs typeface="Arial Black"/>
                        </a:rPr>
                        <a:t>capacitação </a:t>
                      </a:r>
                      <a:r>
                        <a:rPr dirty="0" sz="2000" spc="-120">
                          <a:latin typeface="Arial Black"/>
                          <a:cs typeface="Arial Black"/>
                        </a:rPr>
                        <a:t>sobre</a:t>
                      </a:r>
                      <a:r>
                        <a:rPr dirty="0" sz="2000" spc="-1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2000" spc="-100">
                          <a:latin typeface="Arial Black"/>
                          <a:cs typeface="Arial Black"/>
                        </a:rPr>
                        <a:t>equidade </a:t>
                      </a:r>
                      <a:r>
                        <a:rPr dirty="0" sz="2000" spc="-170">
                          <a:latin typeface="Arial Black"/>
                          <a:cs typeface="Arial Black"/>
                        </a:rPr>
                        <a:t>e</a:t>
                      </a:r>
                      <a:r>
                        <a:rPr dirty="0" sz="2000" spc="-14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2000" spc="-20">
                          <a:latin typeface="Arial Black"/>
                          <a:cs typeface="Arial Black"/>
                        </a:rPr>
                        <a:t>diversidade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B="0" marT="5524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3055" marR="97790" indent="-208915">
                        <a:lnSpc>
                          <a:spcPct val="114599"/>
                        </a:lnSpc>
                      </a:pP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ações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capacitação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sobre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equidade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diversidade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11" name="object 11" descr=""/>
          <p:cNvGrpSpPr/>
          <p:nvPr/>
        </p:nvGrpSpPr>
        <p:grpSpPr>
          <a:xfrm>
            <a:off x="1053175" y="8806281"/>
            <a:ext cx="16230600" cy="19050"/>
            <a:chOff x="1053175" y="8806281"/>
            <a:chExt cx="16230600" cy="19050"/>
          </a:xfrm>
        </p:grpSpPr>
        <p:sp>
          <p:nvSpPr>
            <p:cNvPr id="12" name="object 12" descr=""/>
            <p:cNvSpPr/>
            <p:nvPr/>
          </p:nvSpPr>
          <p:spPr>
            <a:xfrm>
              <a:off x="1053172" y="8806281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739301" y="0"/>
                  </a:moveTo>
                  <a:lnTo>
                    <a:pt x="2729776" y="0"/>
                  </a:lnTo>
                  <a:lnTo>
                    <a:pt x="2729776" y="9525"/>
                  </a:lnTo>
                  <a:lnTo>
                    <a:pt x="2739301" y="9525"/>
                  </a:lnTo>
                  <a:lnTo>
                    <a:pt x="2739301" y="0"/>
                  </a:lnTo>
                  <a:close/>
                </a:path>
                <a:path w="16230600" h="9525">
                  <a:moveTo>
                    <a:pt x="9306458" y="0"/>
                  </a:moveTo>
                  <a:lnTo>
                    <a:pt x="9296933" y="0"/>
                  </a:lnTo>
                  <a:lnTo>
                    <a:pt x="9296933" y="9525"/>
                  </a:lnTo>
                  <a:lnTo>
                    <a:pt x="9306458" y="9525"/>
                  </a:lnTo>
                  <a:lnTo>
                    <a:pt x="9306458" y="0"/>
                  </a:lnTo>
                  <a:close/>
                </a:path>
                <a:path w="16230600" h="9525">
                  <a:moveTo>
                    <a:pt x="11693081" y="0"/>
                  </a:moveTo>
                  <a:lnTo>
                    <a:pt x="11683556" y="0"/>
                  </a:lnTo>
                  <a:lnTo>
                    <a:pt x="11683556" y="9525"/>
                  </a:lnTo>
                  <a:lnTo>
                    <a:pt x="11693081" y="9525"/>
                  </a:lnTo>
                  <a:lnTo>
                    <a:pt x="11693081" y="0"/>
                  </a:lnTo>
                  <a:close/>
                </a:path>
                <a:path w="16230600" h="9525">
                  <a:moveTo>
                    <a:pt x="13949172" y="0"/>
                  </a:moveTo>
                  <a:lnTo>
                    <a:pt x="13939647" y="0"/>
                  </a:lnTo>
                  <a:lnTo>
                    <a:pt x="13939647" y="9525"/>
                  </a:lnTo>
                  <a:lnTo>
                    <a:pt x="13949172" y="9525"/>
                  </a:lnTo>
                  <a:lnTo>
                    <a:pt x="13949172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53175" y="8820568"/>
              <a:ext cx="11693525" cy="0"/>
            </a:xfrm>
            <a:custGeom>
              <a:avLst/>
              <a:gdLst/>
              <a:ahLst/>
              <a:cxnLst/>
              <a:rect l="l" t="t" r="r" b="b"/>
              <a:pathLst>
                <a:path w="11693525" h="0">
                  <a:moveTo>
                    <a:pt x="0" y="0"/>
                  </a:moveTo>
                  <a:lnTo>
                    <a:pt x="2739300" y="0"/>
                  </a:lnTo>
                </a:path>
                <a:path w="11693525" h="0">
                  <a:moveTo>
                    <a:pt x="2739300" y="0"/>
                  </a:moveTo>
                  <a:lnTo>
                    <a:pt x="9306461" y="0"/>
                  </a:lnTo>
                </a:path>
                <a:path w="11693525" h="0">
                  <a:moveTo>
                    <a:pt x="9306461" y="0"/>
                  </a:moveTo>
                  <a:lnTo>
                    <a:pt x="11693084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2746260" y="8820568"/>
              <a:ext cx="2256155" cy="0"/>
            </a:xfrm>
            <a:custGeom>
              <a:avLst/>
              <a:gdLst/>
              <a:ahLst/>
              <a:cxnLst/>
              <a:rect l="l" t="t" r="r" b="b"/>
              <a:pathLst>
                <a:path w="2256155" h="0">
                  <a:moveTo>
                    <a:pt x="0" y="0"/>
                  </a:moveTo>
                  <a:lnTo>
                    <a:pt x="225609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5002352" y="8820568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5" h="0">
                  <a:moveTo>
                    <a:pt x="0" y="0"/>
                  </a:moveTo>
                  <a:lnTo>
                    <a:pt x="228142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0" y="0"/>
            <a:ext cx="18288000" cy="1694180"/>
            <a:chOff x="0" y="0"/>
            <a:chExt cx="18288000" cy="1694180"/>
          </a:xfrm>
        </p:grpSpPr>
        <p:sp>
          <p:nvSpPr>
            <p:cNvPr id="17" name="object 17" descr=""/>
            <p:cNvSpPr/>
            <p:nvPr/>
          </p:nvSpPr>
          <p:spPr>
            <a:xfrm>
              <a:off x="0" y="0"/>
              <a:ext cx="18288000" cy="1676400"/>
            </a:xfrm>
            <a:custGeom>
              <a:avLst/>
              <a:gdLst/>
              <a:ahLst/>
              <a:cxnLst/>
              <a:rect l="l" t="t" r="r" b="b"/>
              <a:pathLst>
                <a:path w="18288000" h="1676400">
                  <a:moveTo>
                    <a:pt x="18287998" y="1676399"/>
                  </a:moveTo>
                  <a:lnTo>
                    <a:pt x="0" y="16763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763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977936" y="11"/>
              <a:ext cx="3310254" cy="1685289"/>
            </a:xfrm>
            <a:custGeom>
              <a:avLst/>
              <a:gdLst/>
              <a:ahLst/>
              <a:cxnLst/>
              <a:rect l="l" t="t" r="r" b="b"/>
              <a:pathLst>
                <a:path w="3310255" h="1685289">
                  <a:moveTo>
                    <a:pt x="827328" y="857338"/>
                  </a:moveTo>
                  <a:lnTo>
                    <a:pt x="825919" y="808723"/>
                  </a:lnTo>
                  <a:lnTo>
                    <a:pt x="821753" y="760857"/>
                  </a:lnTo>
                  <a:lnTo>
                    <a:pt x="814920" y="713803"/>
                  </a:lnTo>
                  <a:lnTo>
                    <a:pt x="805472" y="667639"/>
                  </a:lnTo>
                  <a:lnTo>
                    <a:pt x="793508" y="622452"/>
                  </a:lnTo>
                  <a:lnTo>
                    <a:pt x="779094" y="578307"/>
                  </a:lnTo>
                  <a:lnTo>
                    <a:pt x="762304" y="535305"/>
                  </a:lnTo>
                  <a:lnTo>
                    <a:pt x="743229" y="493496"/>
                  </a:lnTo>
                  <a:lnTo>
                    <a:pt x="721944" y="452970"/>
                  </a:lnTo>
                  <a:lnTo>
                    <a:pt x="698512" y="413804"/>
                  </a:lnTo>
                  <a:lnTo>
                    <a:pt x="673036" y="376085"/>
                  </a:lnTo>
                  <a:lnTo>
                    <a:pt x="645566" y="339877"/>
                  </a:lnTo>
                  <a:lnTo>
                    <a:pt x="616204" y="305257"/>
                  </a:lnTo>
                  <a:lnTo>
                    <a:pt x="585000" y="272313"/>
                  </a:lnTo>
                  <a:lnTo>
                    <a:pt x="552056" y="241122"/>
                  </a:lnTo>
                  <a:lnTo>
                    <a:pt x="517448" y="211747"/>
                  </a:lnTo>
                  <a:lnTo>
                    <a:pt x="481241" y="184289"/>
                  </a:lnTo>
                  <a:lnTo>
                    <a:pt x="443522" y="158800"/>
                  </a:lnTo>
                  <a:lnTo>
                    <a:pt x="404355" y="135369"/>
                  </a:lnTo>
                  <a:lnTo>
                    <a:pt x="363829" y="114084"/>
                  </a:lnTo>
                  <a:lnTo>
                    <a:pt x="322033" y="95008"/>
                  </a:lnTo>
                  <a:lnTo>
                    <a:pt x="279019" y="78219"/>
                  </a:lnTo>
                  <a:lnTo>
                    <a:pt x="234886" y="63804"/>
                  </a:lnTo>
                  <a:lnTo>
                    <a:pt x="189699" y="51841"/>
                  </a:lnTo>
                  <a:lnTo>
                    <a:pt x="143535" y="42392"/>
                  </a:lnTo>
                  <a:lnTo>
                    <a:pt x="96481" y="35560"/>
                  </a:lnTo>
                  <a:lnTo>
                    <a:pt x="48615" y="31394"/>
                  </a:lnTo>
                  <a:lnTo>
                    <a:pt x="0" y="29984"/>
                  </a:lnTo>
                  <a:lnTo>
                    <a:pt x="0" y="1684667"/>
                  </a:lnTo>
                  <a:lnTo>
                    <a:pt x="48615" y="1683258"/>
                  </a:lnTo>
                  <a:lnTo>
                    <a:pt x="96481" y="1679092"/>
                  </a:lnTo>
                  <a:lnTo>
                    <a:pt x="143535" y="1672259"/>
                  </a:lnTo>
                  <a:lnTo>
                    <a:pt x="189699" y="1662811"/>
                  </a:lnTo>
                  <a:lnTo>
                    <a:pt x="234886" y="1650847"/>
                  </a:lnTo>
                  <a:lnTo>
                    <a:pt x="279019" y="1636433"/>
                  </a:lnTo>
                  <a:lnTo>
                    <a:pt x="322033" y="1619643"/>
                  </a:lnTo>
                  <a:lnTo>
                    <a:pt x="363829" y="1600568"/>
                  </a:lnTo>
                  <a:lnTo>
                    <a:pt x="404355" y="1579283"/>
                  </a:lnTo>
                  <a:lnTo>
                    <a:pt x="443522" y="1555851"/>
                  </a:lnTo>
                  <a:lnTo>
                    <a:pt x="481241" y="1530375"/>
                  </a:lnTo>
                  <a:lnTo>
                    <a:pt x="517448" y="1502905"/>
                  </a:lnTo>
                  <a:lnTo>
                    <a:pt x="552056" y="1473542"/>
                  </a:lnTo>
                  <a:lnTo>
                    <a:pt x="585000" y="1442339"/>
                  </a:lnTo>
                  <a:lnTo>
                    <a:pt x="616204" y="1409395"/>
                  </a:lnTo>
                  <a:lnTo>
                    <a:pt x="645566" y="1374787"/>
                  </a:lnTo>
                  <a:lnTo>
                    <a:pt x="673036" y="1338580"/>
                  </a:lnTo>
                  <a:lnTo>
                    <a:pt x="698512" y="1300848"/>
                  </a:lnTo>
                  <a:lnTo>
                    <a:pt x="721944" y="1261694"/>
                  </a:lnTo>
                  <a:lnTo>
                    <a:pt x="743229" y="1221168"/>
                  </a:lnTo>
                  <a:lnTo>
                    <a:pt x="762304" y="1179372"/>
                  </a:lnTo>
                  <a:lnTo>
                    <a:pt x="779094" y="1136357"/>
                  </a:lnTo>
                  <a:lnTo>
                    <a:pt x="793508" y="1092225"/>
                  </a:lnTo>
                  <a:lnTo>
                    <a:pt x="805472" y="1047038"/>
                  </a:lnTo>
                  <a:lnTo>
                    <a:pt x="814920" y="1000874"/>
                  </a:lnTo>
                  <a:lnTo>
                    <a:pt x="821753" y="953820"/>
                  </a:lnTo>
                  <a:lnTo>
                    <a:pt x="825919" y="905954"/>
                  </a:lnTo>
                  <a:lnTo>
                    <a:pt x="827328" y="857338"/>
                  </a:lnTo>
                  <a:close/>
                </a:path>
                <a:path w="3310255" h="1685289">
                  <a:moveTo>
                    <a:pt x="1655140" y="29984"/>
                  </a:moveTo>
                  <a:lnTo>
                    <a:pt x="1606537" y="31394"/>
                  </a:lnTo>
                  <a:lnTo>
                    <a:pt x="1558658" y="35560"/>
                  </a:lnTo>
                  <a:lnTo>
                    <a:pt x="1511604" y="42392"/>
                  </a:lnTo>
                  <a:lnTo>
                    <a:pt x="1465453" y="51841"/>
                  </a:lnTo>
                  <a:lnTo>
                    <a:pt x="1420266" y="63804"/>
                  </a:lnTo>
                  <a:lnTo>
                    <a:pt x="1376121" y="78219"/>
                  </a:lnTo>
                  <a:lnTo>
                    <a:pt x="1333119" y="95008"/>
                  </a:lnTo>
                  <a:lnTo>
                    <a:pt x="1291310" y="114084"/>
                  </a:lnTo>
                  <a:lnTo>
                    <a:pt x="1250784" y="135369"/>
                  </a:lnTo>
                  <a:lnTo>
                    <a:pt x="1211630" y="158800"/>
                  </a:lnTo>
                  <a:lnTo>
                    <a:pt x="1173899" y="184289"/>
                  </a:lnTo>
                  <a:lnTo>
                    <a:pt x="1137691" y="211747"/>
                  </a:lnTo>
                  <a:lnTo>
                    <a:pt x="1103083" y="241122"/>
                  </a:lnTo>
                  <a:lnTo>
                    <a:pt x="1070140" y="272313"/>
                  </a:lnTo>
                  <a:lnTo>
                    <a:pt x="1038948" y="305257"/>
                  </a:lnTo>
                  <a:lnTo>
                    <a:pt x="1009573" y="339877"/>
                  </a:lnTo>
                  <a:lnTo>
                    <a:pt x="982116" y="376085"/>
                  </a:lnTo>
                  <a:lnTo>
                    <a:pt x="956627" y="413804"/>
                  </a:lnTo>
                  <a:lnTo>
                    <a:pt x="933196" y="452970"/>
                  </a:lnTo>
                  <a:lnTo>
                    <a:pt x="911910" y="493496"/>
                  </a:lnTo>
                  <a:lnTo>
                    <a:pt x="892835" y="535305"/>
                  </a:lnTo>
                  <a:lnTo>
                    <a:pt x="876058" y="578307"/>
                  </a:lnTo>
                  <a:lnTo>
                    <a:pt x="861644" y="622452"/>
                  </a:lnTo>
                  <a:lnTo>
                    <a:pt x="849668" y="667639"/>
                  </a:lnTo>
                  <a:lnTo>
                    <a:pt x="840232" y="713803"/>
                  </a:lnTo>
                  <a:lnTo>
                    <a:pt x="833386" y="760857"/>
                  </a:lnTo>
                  <a:lnTo>
                    <a:pt x="829221" y="808723"/>
                  </a:lnTo>
                  <a:lnTo>
                    <a:pt x="827824" y="857338"/>
                  </a:lnTo>
                  <a:lnTo>
                    <a:pt x="829221" y="905954"/>
                  </a:lnTo>
                  <a:lnTo>
                    <a:pt x="833386" y="953820"/>
                  </a:lnTo>
                  <a:lnTo>
                    <a:pt x="840232" y="1000874"/>
                  </a:lnTo>
                  <a:lnTo>
                    <a:pt x="849668" y="1047038"/>
                  </a:lnTo>
                  <a:lnTo>
                    <a:pt x="861644" y="1092225"/>
                  </a:lnTo>
                  <a:lnTo>
                    <a:pt x="876058" y="1136357"/>
                  </a:lnTo>
                  <a:lnTo>
                    <a:pt x="892835" y="1179372"/>
                  </a:lnTo>
                  <a:lnTo>
                    <a:pt x="911910" y="1221168"/>
                  </a:lnTo>
                  <a:lnTo>
                    <a:pt x="933196" y="1261694"/>
                  </a:lnTo>
                  <a:lnTo>
                    <a:pt x="956627" y="1300848"/>
                  </a:lnTo>
                  <a:lnTo>
                    <a:pt x="982116" y="1338580"/>
                  </a:lnTo>
                  <a:lnTo>
                    <a:pt x="1009573" y="1374787"/>
                  </a:lnTo>
                  <a:lnTo>
                    <a:pt x="1038948" y="1409395"/>
                  </a:lnTo>
                  <a:lnTo>
                    <a:pt x="1070140" y="1442339"/>
                  </a:lnTo>
                  <a:lnTo>
                    <a:pt x="1103083" y="1473542"/>
                  </a:lnTo>
                  <a:lnTo>
                    <a:pt x="1137691" y="1502905"/>
                  </a:lnTo>
                  <a:lnTo>
                    <a:pt x="1173899" y="1530375"/>
                  </a:lnTo>
                  <a:lnTo>
                    <a:pt x="1211630" y="1555851"/>
                  </a:lnTo>
                  <a:lnTo>
                    <a:pt x="1250784" y="1579283"/>
                  </a:lnTo>
                  <a:lnTo>
                    <a:pt x="1291310" y="1600568"/>
                  </a:lnTo>
                  <a:lnTo>
                    <a:pt x="1333119" y="1619643"/>
                  </a:lnTo>
                  <a:lnTo>
                    <a:pt x="1376121" y="1636433"/>
                  </a:lnTo>
                  <a:lnTo>
                    <a:pt x="1420266" y="1650847"/>
                  </a:lnTo>
                  <a:lnTo>
                    <a:pt x="1465453" y="1662811"/>
                  </a:lnTo>
                  <a:lnTo>
                    <a:pt x="1511604" y="1672259"/>
                  </a:lnTo>
                  <a:lnTo>
                    <a:pt x="1558658" y="1679092"/>
                  </a:lnTo>
                  <a:lnTo>
                    <a:pt x="1606537" y="1683258"/>
                  </a:lnTo>
                  <a:lnTo>
                    <a:pt x="1655140" y="1684667"/>
                  </a:lnTo>
                  <a:lnTo>
                    <a:pt x="1655140" y="29984"/>
                  </a:lnTo>
                  <a:close/>
                </a:path>
                <a:path w="3310255" h="1685289">
                  <a:moveTo>
                    <a:pt x="3309912" y="0"/>
                  </a:moveTo>
                  <a:lnTo>
                    <a:pt x="2482583" y="0"/>
                  </a:lnTo>
                  <a:lnTo>
                    <a:pt x="1655267" y="0"/>
                  </a:lnTo>
                  <a:lnTo>
                    <a:pt x="3309912" y="1654670"/>
                  </a:lnTo>
                  <a:lnTo>
                    <a:pt x="33099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145564" y="29963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168475" y="17989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1657349" y="1666874"/>
                  </a:moveTo>
                  <a:lnTo>
                    <a:pt x="0" y="1666874"/>
                  </a:lnTo>
                  <a:lnTo>
                    <a:pt x="0" y="0"/>
                  </a:lnTo>
                  <a:lnTo>
                    <a:pt x="1657349" y="0"/>
                  </a:lnTo>
                  <a:lnTo>
                    <a:pt x="1657349" y="166687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644253" y="535952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826484" y="0"/>
              <a:ext cx="3318510" cy="1654810"/>
            </a:xfrm>
            <a:custGeom>
              <a:avLst/>
              <a:gdLst/>
              <a:ahLst/>
              <a:cxnLst/>
              <a:rect l="l" t="t" r="r" b="b"/>
              <a:pathLst>
                <a:path w="3318509" h="1654810">
                  <a:moveTo>
                    <a:pt x="1663611" y="822883"/>
                  </a:moveTo>
                  <a:lnTo>
                    <a:pt x="1662188" y="774001"/>
                  </a:lnTo>
                  <a:lnTo>
                    <a:pt x="1658010" y="725868"/>
                  </a:lnTo>
                  <a:lnTo>
                    <a:pt x="1651127" y="678561"/>
                  </a:lnTo>
                  <a:lnTo>
                    <a:pt x="1641640" y="632155"/>
                  </a:lnTo>
                  <a:lnTo>
                    <a:pt x="1629600" y="586714"/>
                  </a:lnTo>
                  <a:lnTo>
                    <a:pt x="1615109" y="542340"/>
                  </a:lnTo>
                  <a:lnTo>
                    <a:pt x="1598244" y="499097"/>
                  </a:lnTo>
                  <a:lnTo>
                    <a:pt x="1579067" y="457073"/>
                  </a:lnTo>
                  <a:lnTo>
                    <a:pt x="1557655" y="416331"/>
                  </a:lnTo>
                  <a:lnTo>
                    <a:pt x="1534109" y="376961"/>
                  </a:lnTo>
                  <a:lnTo>
                    <a:pt x="1508480" y="339026"/>
                  </a:lnTo>
                  <a:lnTo>
                    <a:pt x="1480870" y="302628"/>
                  </a:lnTo>
                  <a:lnTo>
                    <a:pt x="1451343" y="267817"/>
                  </a:lnTo>
                  <a:lnTo>
                    <a:pt x="1419974" y="234696"/>
                  </a:lnTo>
                  <a:lnTo>
                    <a:pt x="1386852" y="203339"/>
                  </a:lnTo>
                  <a:lnTo>
                    <a:pt x="1352054" y="173812"/>
                  </a:lnTo>
                  <a:lnTo>
                    <a:pt x="1315656" y="146189"/>
                  </a:lnTo>
                  <a:lnTo>
                    <a:pt x="1277721" y="120573"/>
                  </a:lnTo>
                  <a:lnTo>
                    <a:pt x="1238351" y="97028"/>
                  </a:lnTo>
                  <a:lnTo>
                    <a:pt x="1197610" y="75615"/>
                  </a:lnTo>
                  <a:lnTo>
                    <a:pt x="1155573" y="56438"/>
                  </a:lnTo>
                  <a:lnTo>
                    <a:pt x="1112329" y="39560"/>
                  </a:lnTo>
                  <a:lnTo>
                    <a:pt x="1067955" y="25069"/>
                  </a:lnTo>
                  <a:lnTo>
                    <a:pt x="1022527" y="13042"/>
                  </a:lnTo>
                  <a:lnTo>
                    <a:pt x="976122" y="3543"/>
                  </a:lnTo>
                  <a:lnTo>
                    <a:pt x="951763" y="0"/>
                  </a:lnTo>
                  <a:lnTo>
                    <a:pt x="831799" y="0"/>
                  </a:lnTo>
                  <a:lnTo>
                    <a:pt x="831799" y="822883"/>
                  </a:lnTo>
                  <a:lnTo>
                    <a:pt x="0" y="822883"/>
                  </a:lnTo>
                  <a:lnTo>
                    <a:pt x="1422" y="871753"/>
                  </a:lnTo>
                  <a:lnTo>
                    <a:pt x="5600" y="919886"/>
                  </a:lnTo>
                  <a:lnTo>
                    <a:pt x="12484" y="967193"/>
                  </a:lnTo>
                  <a:lnTo>
                    <a:pt x="21971" y="1013599"/>
                  </a:lnTo>
                  <a:lnTo>
                    <a:pt x="34010" y="1059027"/>
                  </a:lnTo>
                  <a:lnTo>
                    <a:pt x="48501" y="1103401"/>
                  </a:lnTo>
                  <a:lnTo>
                    <a:pt x="65366" y="1146644"/>
                  </a:lnTo>
                  <a:lnTo>
                    <a:pt x="84556" y="1188681"/>
                  </a:lnTo>
                  <a:lnTo>
                    <a:pt x="105956" y="1229423"/>
                  </a:lnTo>
                  <a:lnTo>
                    <a:pt x="129501" y="1268793"/>
                  </a:lnTo>
                  <a:lnTo>
                    <a:pt x="155130" y="1306715"/>
                  </a:lnTo>
                  <a:lnTo>
                    <a:pt x="182740" y="1343126"/>
                  </a:lnTo>
                  <a:lnTo>
                    <a:pt x="212267" y="1377924"/>
                  </a:lnTo>
                  <a:lnTo>
                    <a:pt x="243636" y="1411046"/>
                  </a:lnTo>
                  <a:lnTo>
                    <a:pt x="276758" y="1442402"/>
                  </a:lnTo>
                  <a:lnTo>
                    <a:pt x="311556" y="1471930"/>
                  </a:lnTo>
                  <a:lnTo>
                    <a:pt x="347954" y="1499552"/>
                  </a:lnTo>
                  <a:lnTo>
                    <a:pt x="385889" y="1525168"/>
                  </a:lnTo>
                  <a:lnTo>
                    <a:pt x="425259" y="1548726"/>
                  </a:lnTo>
                  <a:lnTo>
                    <a:pt x="466001" y="1570126"/>
                  </a:lnTo>
                  <a:lnTo>
                    <a:pt x="508025" y="1589303"/>
                  </a:lnTo>
                  <a:lnTo>
                    <a:pt x="551268" y="1606181"/>
                  </a:lnTo>
                  <a:lnTo>
                    <a:pt x="595642" y="1620672"/>
                  </a:lnTo>
                  <a:lnTo>
                    <a:pt x="641083" y="1632699"/>
                  </a:lnTo>
                  <a:lnTo>
                    <a:pt x="687489" y="1642198"/>
                  </a:lnTo>
                  <a:lnTo>
                    <a:pt x="734796" y="1649082"/>
                  </a:lnTo>
                  <a:lnTo>
                    <a:pt x="782929" y="1653260"/>
                  </a:lnTo>
                  <a:lnTo>
                    <a:pt x="831799" y="1654670"/>
                  </a:lnTo>
                  <a:lnTo>
                    <a:pt x="880668" y="1653260"/>
                  </a:lnTo>
                  <a:lnTo>
                    <a:pt x="928801" y="1649082"/>
                  </a:lnTo>
                  <a:lnTo>
                    <a:pt x="976122" y="1642198"/>
                  </a:lnTo>
                  <a:lnTo>
                    <a:pt x="1022527" y="1632699"/>
                  </a:lnTo>
                  <a:lnTo>
                    <a:pt x="1067955" y="1620672"/>
                  </a:lnTo>
                  <a:lnTo>
                    <a:pt x="1112329" y="1606181"/>
                  </a:lnTo>
                  <a:lnTo>
                    <a:pt x="1155573" y="1589303"/>
                  </a:lnTo>
                  <a:lnTo>
                    <a:pt x="1197610" y="1570126"/>
                  </a:lnTo>
                  <a:lnTo>
                    <a:pt x="1238351" y="1548726"/>
                  </a:lnTo>
                  <a:lnTo>
                    <a:pt x="1277721" y="1525168"/>
                  </a:lnTo>
                  <a:lnTo>
                    <a:pt x="1315656" y="1499552"/>
                  </a:lnTo>
                  <a:lnTo>
                    <a:pt x="1352054" y="1471930"/>
                  </a:lnTo>
                  <a:lnTo>
                    <a:pt x="1386852" y="1442402"/>
                  </a:lnTo>
                  <a:lnTo>
                    <a:pt x="1419974" y="1411046"/>
                  </a:lnTo>
                  <a:lnTo>
                    <a:pt x="1451343" y="1377924"/>
                  </a:lnTo>
                  <a:lnTo>
                    <a:pt x="1480870" y="1343126"/>
                  </a:lnTo>
                  <a:lnTo>
                    <a:pt x="1508480" y="1306715"/>
                  </a:lnTo>
                  <a:lnTo>
                    <a:pt x="1534109" y="1268793"/>
                  </a:lnTo>
                  <a:lnTo>
                    <a:pt x="1557655" y="1229423"/>
                  </a:lnTo>
                  <a:lnTo>
                    <a:pt x="1579067" y="1188681"/>
                  </a:lnTo>
                  <a:lnTo>
                    <a:pt x="1598244" y="1146644"/>
                  </a:lnTo>
                  <a:lnTo>
                    <a:pt x="1615109" y="1103401"/>
                  </a:lnTo>
                  <a:lnTo>
                    <a:pt x="1629600" y="1059027"/>
                  </a:lnTo>
                  <a:lnTo>
                    <a:pt x="1641640" y="1013599"/>
                  </a:lnTo>
                  <a:lnTo>
                    <a:pt x="1651127" y="967193"/>
                  </a:lnTo>
                  <a:lnTo>
                    <a:pt x="1658010" y="919886"/>
                  </a:lnTo>
                  <a:lnTo>
                    <a:pt x="1662188" y="871753"/>
                  </a:lnTo>
                  <a:lnTo>
                    <a:pt x="1663611" y="822883"/>
                  </a:lnTo>
                  <a:close/>
                </a:path>
                <a:path w="3318509" h="1654810">
                  <a:moveTo>
                    <a:pt x="3318408" y="827354"/>
                  </a:moveTo>
                  <a:lnTo>
                    <a:pt x="2491079" y="12"/>
                  </a:lnTo>
                  <a:lnTo>
                    <a:pt x="1663750" y="827354"/>
                  </a:lnTo>
                  <a:lnTo>
                    <a:pt x="2491079" y="1654683"/>
                  </a:lnTo>
                  <a:lnTo>
                    <a:pt x="3318408" y="82735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1016000" y="609483"/>
            <a:ext cx="3376929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45">
                <a:solidFill>
                  <a:srgbClr val="FFFFFF"/>
                </a:solidFill>
                <a:latin typeface="Arial MT"/>
                <a:cs typeface="Arial MT"/>
              </a:rPr>
              <a:t>Equidade</a:t>
            </a:r>
            <a:r>
              <a:rPr dirty="0" sz="2600" spc="-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diversidade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52347" y="3703637"/>
            <a:ext cx="3607435" cy="619125"/>
          </a:xfrm>
          <a:custGeom>
            <a:avLst/>
            <a:gdLst/>
            <a:ahLst/>
            <a:cxnLst/>
            <a:rect l="l" t="t" r="r" b="b"/>
            <a:pathLst>
              <a:path w="3607435" h="619125">
                <a:moveTo>
                  <a:pt x="3607130" y="302742"/>
                </a:moveTo>
                <a:lnTo>
                  <a:pt x="3594570" y="221119"/>
                </a:lnTo>
                <a:lnTo>
                  <a:pt x="3578885" y="179933"/>
                </a:lnTo>
                <a:lnTo>
                  <a:pt x="3557752" y="141770"/>
                </a:lnTo>
                <a:lnTo>
                  <a:pt x="3531666" y="107099"/>
                </a:lnTo>
                <a:lnTo>
                  <a:pt x="3501098" y="76415"/>
                </a:lnTo>
                <a:lnTo>
                  <a:pt x="3466541" y="50215"/>
                </a:lnTo>
                <a:lnTo>
                  <a:pt x="3428479" y="28981"/>
                </a:lnTo>
                <a:lnTo>
                  <a:pt x="3387179" y="13131"/>
                </a:lnTo>
                <a:lnTo>
                  <a:pt x="3387039" y="13131"/>
                </a:lnTo>
                <a:lnTo>
                  <a:pt x="3343643" y="3365"/>
                </a:lnTo>
                <a:lnTo>
                  <a:pt x="3343465" y="3365"/>
                </a:lnTo>
                <a:lnTo>
                  <a:pt x="3309670" y="863"/>
                </a:lnTo>
                <a:lnTo>
                  <a:pt x="3298025" y="0"/>
                </a:lnTo>
                <a:lnTo>
                  <a:pt x="3024911" y="0"/>
                </a:lnTo>
                <a:lnTo>
                  <a:pt x="3024911" y="863"/>
                </a:lnTo>
                <a:lnTo>
                  <a:pt x="619366" y="863"/>
                </a:lnTo>
                <a:lnTo>
                  <a:pt x="619366" y="0"/>
                </a:lnTo>
                <a:lnTo>
                  <a:pt x="309689" y="0"/>
                </a:lnTo>
                <a:lnTo>
                  <a:pt x="263969" y="3365"/>
                </a:lnTo>
                <a:lnTo>
                  <a:pt x="220332" y="13131"/>
                </a:lnTo>
                <a:lnTo>
                  <a:pt x="179235" y="28829"/>
                </a:lnTo>
                <a:lnTo>
                  <a:pt x="141160" y="49949"/>
                </a:lnTo>
                <a:lnTo>
                  <a:pt x="106603" y="76047"/>
                </a:lnTo>
                <a:lnTo>
                  <a:pt x="76034" y="106603"/>
                </a:lnTo>
                <a:lnTo>
                  <a:pt x="49949" y="141160"/>
                </a:lnTo>
                <a:lnTo>
                  <a:pt x="28816" y="179235"/>
                </a:lnTo>
                <a:lnTo>
                  <a:pt x="13131" y="220332"/>
                </a:lnTo>
                <a:lnTo>
                  <a:pt x="3365" y="263969"/>
                </a:lnTo>
                <a:lnTo>
                  <a:pt x="0" y="309689"/>
                </a:lnTo>
                <a:lnTo>
                  <a:pt x="3365" y="355396"/>
                </a:lnTo>
                <a:lnTo>
                  <a:pt x="13131" y="399046"/>
                </a:lnTo>
                <a:lnTo>
                  <a:pt x="28816" y="440143"/>
                </a:lnTo>
                <a:lnTo>
                  <a:pt x="49949" y="478205"/>
                </a:lnTo>
                <a:lnTo>
                  <a:pt x="76034" y="512762"/>
                </a:lnTo>
                <a:lnTo>
                  <a:pt x="106603" y="543331"/>
                </a:lnTo>
                <a:lnTo>
                  <a:pt x="141160" y="569417"/>
                </a:lnTo>
                <a:lnTo>
                  <a:pt x="179235" y="590550"/>
                </a:lnTo>
                <a:lnTo>
                  <a:pt x="220522" y="606310"/>
                </a:lnTo>
                <a:lnTo>
                  <a:pt x="220662" y="606310"/>
                </a:lnTo>
                <a:lnTo>
                  <a:pt x="264058" y="616026"/>
                </a:lnTo>
                <a:lnTo>
                  <a:pt x="264248" y="616026"/>
                </a:lnTo>
                <a:lnTo>
                  <a:pt x="297954" y="618502"/>
                </a:lnTo>
                <a:lnTo>
                  <a:pt x="3309823" y="618502"/>
                </a:lnTo>
                <a:lnTo>
                  <a:pt x="3387382" y="606310"/>
                </a:lnTo>
                <a:lnTo>
                  <a:pt x="3428479" y="590702"/>
                </a:lnTo>
                <a:lnTo>
                  <a:pt x="3466541" y="569671"/>
                </a:lnTo>
                <a:lnTo>
                  <a:pt x="3501098" y="543699"/>
                </a:lnTo>
                <a:lnTo>
                  <a:pt x="3531666" y="513257"/>
                </a:lnTo>
                <a:lnTo>
                  <a:pt x="3557752" y="478815"/>
                </a:lnTo>
                <a:lnTo>
                  <a:pt x="3578885" y="440842"/>
                </a:lnTo>
                <a:lnTo>
                  <a:pt x="3594570" y="399834"/>
                </a:lnTo>
                <a:lnTo>
                  <a:pt x="3604349" y="356235"/>
                </a:lnTo>
                <a:lnTo>
                  <a:pt x="3604399" y="355396"/>
                </a:lnTo>
                <a:lnTo>
                  <a:pt x="3607130" y="318338"/>
                </a:lnTo>
                <a:lnTo>
                  <a:pt x="3607130" y="302742"/>
                </a:lnTo>
                <a:close/>
              </a:path>
            </a:pathLst>
          </a:custGeom>
          <a:solidFill>
            <a:srgbClr val="1181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8681" y="3747111"/>
            <a:ext cx="2755265" cy="4597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50" spc="-165" b="0">
                <a:solidFill>
                  <a:srgbClr val="FFFFFF"/>
                </a:solidFill>
                <a:latin typeface="Arial MT"/>
                <a:cs typeface="Arial MT"/>
              </a:rPr>
              <a:t>APRESENTAÇÃO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39654" y="4854598"/>
            <a:ext cx="15151735" cy="345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000">
                <a:latin typeface="Verdana"/>
                <a:cs typeface="Verdana"/>
              </a:rPr>
              <a:t>Este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40">
                <a:latin typeface="Verdana"/>
                <a:cs typeface="Verdana"/>
              </a:rPr>
              <a:t>relatório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45">
                <a:latin typeface="Verdana"/>
                <a:cs typeface="Verdana"/>
              </a:rPr>
              <a:t>resumido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de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desempenho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do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Plano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de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Logística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45">
                <a:latin typeface="Verdana"/>
                <a:cs typeface="Verdana"/>
              </a:rPr>
              <a:t>Sustentável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55">
                <a:latin typeface="Verdana"/>
                <a:cs typeface="Verdana"/>
              </a:rPr>
              <a:t>é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elaborado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pela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Coordenadoria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de </a:t>
            </a:r>
            <a:r>
              <a:rPr dirty="0" sz="2000" spc="-50">
                <a:latin typeface="Verdana"/>
                <a:cs typeface="Verdana"/>
              </a:rPr>
              <a:t>Sustentabilidade,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Acessibilidade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55">
                <a:latin typeface="Verdana"/>
                <a:cs typeface="Verdana"/>
              </a:rPr>
              <a:t>e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-50">
                <a:latin typeface="Verdana"/>
                <a:cs typeface="Verdana"/>
              </a:rPr>
              <a:t>Inclusão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160">
                <a:latin typeface="Verdana"/>
                <a:cs typeface="Verdana"/>
              </a:rPr>
              <a:t>(CSAI)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do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-65">
                <a:latin typeface="Verdana"/>
                <a:cs typeface="Verdana"/>
              </a:rPr>
              <a:t>Tribunal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Regional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do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-40">
                <a:latin typeface="Verdana"/>
                <a:cs typeface="Verdana"/>
              </a:rPr>
              <a:t>Trabalho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da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105">
                <a:latin typeface="Verdana"/>
                <a:cs typeface="Verdana"/>
              </a:rPr>
              <a:t>4ª </a:t>
            </a:r>
            <a:r>
              <a:rPr dirty="0" sz="2000" spc="-45">
                <a:latin typeface="Verdana"/>
                <a:cs typeface="Verdana"/>
              </a:rPr>
              <a:t>Região,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-60">
                <a:latin typeface="Verdana"/>
                <a:cs typeface="Verdana"/>
              </a:rPr>
              <a:t>em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conformidade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com</a:t>
            </a:r>
            <a:r>
              <a:rPr dirty="0" sz="2000" spc="-100">
                <a:latin typeface="Verdana"/>
                <a:cs typeface="Verdana"/>
              </a:rPr>
              <a:t> </a:t>
            </a:r>
            <a:r>
              <a:rPr dirty="0" sz="2000" spc="10">
                <a:latin typeface="Verdana"/>
                <a:cs typeface="Verdana"/>
              </a:rPr>
              <a:t>o </a:t>
            </a:r>
            <a:r>
              <a:rPr dirty="0" sz="2000" spc="-50">
                <a:latin typeface="Verdana"/>
                <a:cs typeface="Verdana"/>
              </a:rPr>
              <a:t>artigo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210">
                <a:latin typeface="Verdana"/>
                <a:cs typeface="Verdana"/>
              </a:rPr>
              <a:t>18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da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55">
                <a:latin typeface="Verdana"/>
                <a:cs typeface="Verdana"/>
              </a:rPr>
              <a:t>Portaria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GP.TRT4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130">
                <a:latin typeface="Verdana"/>
                <a:cs typeface="Verdana"/>
              </a:rPr>
              <a:t>nº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45">
                <a:latin typeface="Verdana"/>
                <a:cs typeface="Verdana"/>
              </a:rPr>
              <a:t>7.269/2023.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Apresenta</a:t>
            </a:r>
            <a:r>
              <a:rPr dirty="0" sz="2000" spc="-114">
                <a:latin typeface="Verdana"/>
                <a:cs typeface="Verdana"/>
              </a:rPr>
              <a:t> uma </a:t>
            </a:r>
            <a:r>
              <a:rPr dirty="0" sz="2000" spc="-40">
                <a:latin typeface="Verdana"/>
                <a:cs typeface="Verdana"/>
              </a:rPr>
              <a:t>visão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consolidada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do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progresso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alcançado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60">
                <a:latin typeface="Verdana"/>
                <a:cs typeface="Verdana"/>
              </a:rPr>
              <a:t>em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relação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aos </a:t>
            </a:r>
            <a:r>
              <a:rPr dirty="0" sz="2000" spc="-20">
                <a:latin typeface="Verdana"/>
                <a:cs typeface="Verdana"/>
              </a:rPr>
              <a:t>indicadores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55">
                <a:latin typeface="Verdana"/>
                <a:cs typeface="Verdana"/>
              </a:rPr>
              <a:t>e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metas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estabelecidos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65">
                <a:latin typeface="Verdana"/>
                <a:cs typeface="Verdana"/>
              </a:rPr>
              <a:t>para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60">
                <a:latin typeface="Verdana"/>
                <a:cs typeface="Verdana"/>
              </a:rPr>
              <a:t>o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nosso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-75">
                <a:latin typeface="Verdana"/>
                <a:cs typeface="Verdana"/>
              </a:rPr>
              <a:t>PLS.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-30">
                <a:latin typeface="Verdana"/>
                <a:cs typeface="Verdana"/>
              </a:rPr>
              <a:t>Nele,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60">
                <a:latin typeface="Verdana"/>
                <a:cs typeface="Verdana"/>
              </a:rPr>
              <a:t>o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desempenho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geral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do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TRT4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-30">
                <a:latin typeface="Verdana"/>
                <a:cs typeface="Verdana"/>
              </a:rPr>
              <a:t>no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período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55">
                <a:latin typeface="Verdana"/>
                <a:cs typeface="Verdana"/>
              </a:rPr>
              <a:t>é</a:t>
            </a:r>
            <a:r>
              <a:rPr dirty="0" sz="2000" spc="-10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detalhando, </a:t>
            </a:r>
            <a:r>
              <a:rPr dirty="0" sz="2000">
                <a:latin typeface="Verdana"/>
                <a:cs typeface="Verdana"/>
              </a:rPr>
              <a:t>destacando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as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metas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70">
                <a:latin typeface="Verdana"/>
                <a:cs typeface="Verdana"/>
              </a:rPr>
              <a:t>que,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40">
                <a:latin typeface="Verdana"/>
                <a:cs typeface="Verdana"/>
              </a:rPr>
              <a:t>proporcionalmente,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45">
                <a:latin typeface="Verdana"/>
                <a:cs typeface="Verdana"/>
              </a:rPr>
              <a:t>não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60">
                <a:latin typeface="Verdana"/>
                <a:cs typeface="Verdana"/>
              </a:rPr>
              <a:t>foram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50">
                <a:latin typeface="Verdana"/>
                <a:cs typeface="Verdana"/>
              </a:rPr>
              <a:t>atingidas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até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60">
                <a:latin typeface="Verdana"/>
                <a:cs typeface="Verdana"/>
              </a:rPr>
              <a:t>o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momento.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2000">
              <a:latin typeface="Verdana"/>
              <a:cs typeface="Verdana"/>
            </a:endParaRPr>
          </a:p>
          <a:p>
            <a:pPr marL="12700" marR="210820">
              <a:lnSpc>
                <a:spcPct val="125000"/>
              </a:lnSpc>
              <a:spcBef>
                <a:spcPts val="5"/>
              </a:spcBef>
            </a:pPr>
            <a:r>
              <a:rPr dirty="0" sz="2000" spc="-50">
                <a:latin typeface="Verdana"/>
                <a:cs typeface="Verdana"/>
              </a:rPr>
              <a:t>Para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cada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60">
                <a:latin typeface="Verdana"/>
                <a:cs typeface="Verdana"/>
              </a:rPr>
              <a:t>meta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que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30">
                <a:latin typeface="Verdana"/>
                <a:cs typeface="Verdana"/>
              </a:rPr>
              <a:t>apresentou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desvio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60">
                <a:latin typeface="Verdana"/>
                <a:cs typeface="Verdana"/>
              </a:rPr>
              <a:t>em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relação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ao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60">
                <a:latin typeface="Verdana"/>
                <a:cs typeface="Verdana"/>
              </a:rPr>
              <a:t>planejado,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90">
                <a:latin typeface="Verdana"/>
                <a:cs typeface="Verdana"/>
              </a:rPr>
              <a:t>há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55">
                <a:latin typeface="Verdana"/>
                <a:cs typeface="Verdana"/>
              </a:rPr>
              <a:t>a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30">
                <a:latin typeface="Verdana"/>
                <a:cs typeface="Verdana"/>
              </a:rPr>
              <a:t>manifestação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da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respectiva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unidades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responsável, </a:t>
            </a:r>
            <a:r>
              <a:rPr dirty="0" sz="2000" spc="-20">
                <a:latin typeface="Verdana"/>
                <a:cs typeface="Verdana"/>
              </a:rPr>
              <a:t>que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65">
                <a:latin typeface="Verdana"/>
                <a:cs typeface="Verdana"/>
              </a:rPr>
              <a:t>traz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55">
                <a:latin typeface="Verdana"/>
                <a:cs typeface="Verdana"/>
              </a:rPr>
              <a:t>a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análise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das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causas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75">
                <a:latin typeface="Verdana"/>
                <a:cs typeface="Verdana"/>
              </a:rPr>
              <a:t>e,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55">
                <a:latin typeface="Verdana"/>
                <a:cs typeface="Verdana"/>
              </a:rPr>
              <a:t>principalmente,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as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55">
                <a:latin typeface="Verdana"/>
                <a:cs typeface="Verdana"/>
              </a:rPr>
              <a:t>eventuais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30">
                <a:latin typeface="Verdana"/>
                <a:cs typeface="Verdana"/>
              </a:rPr>
              <a:t>medidas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que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estão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sendo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propostas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30">
                <a:latin typeface="Verdana"/>
                <a:cs typeface="Verdana"/>
              </a:rPr>
              <a:t>ou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150">
                <a:latin typeface="Verdana"/>
                <a:cs typeface="Verdana"/>
              </a:rPr>
              <a:t>já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foram </a:t>
            </a:r>
            <a:r>
              <a:rPr dirty="0" sz="2000" spc="-45">
                <a:latin typeface="Verdana"/>
                <a:cs typeface="Verdana"/>
              </a:rPr>
              <a:t>implementadas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 spc="-65">
                <a:latin typeface="Verdana"/>
                <a:cs typeface="Verdana"/>
              </a:rPr>
              <a:t>para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35">
                <a:latin typeface="Verdana"/>
                <a:cs typeface="Verdana"/>
              </a:rPr>
              <a:t>assegurar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60">
                <a:latin typeface="Verdana"/>
                <a:cs typeface="Verdana"/>
              </a:rPr>
              <a:t>o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65">
                <a:latin typeface="Verdana"/>
                <a:cs typeface="Verdana"/>
              </a:rPr>
              <a:t>atingimento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dos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40">
                <a:latin typeface="Verdana"/>
                <a:cs typeface="Verdana"/>
              </a:rPr>
              <a:t>objetivos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20">
                <a:latin typeface="Verdana"/>
                <a:cs typeface="Verdana"/>
              </a:rPr>
              <a:t>até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60">
                <a:latin typeface="Verdana"/>
                <a:cs typeface="Verdana"/>
              </a:rPr>
              <a:t>o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60">
                <a:latin typeface="Verdana"/>
                <a:cs typeface="Verdana"/>
              </a:rPr>
              <a:t>final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do</a:t>
            </a:r>
            <a:r>
              <a:rPr dirty="0" sz="2000" spc="-110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exercício.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152354" y="9450177"/>
            <a:ext cx="7762875" cy="9525"/>
          </a:xfrm>
          <a:custGeom>
            <a:avLst/>
            <a:gdLst/>
            <a:ahLst/>
            <a:cxnLst/>
            <a:rect l="l" t="t" r="r" b="b"/>
            <a:pathLst>
              <a:path w="7762875" h="9525">
                <a:moveTo>
                  <a:pt x="7762874" y="9524"/>
                </a:moveTo>
                <a:lnTo>
                  <a:pt x="0" y="9524"/>
                </a:lnTo>
                <a:lnTo>
                  <a:pt x="0" y="0"/>
                </a:lnTo>
                <a:lnTo>
                  <a:pt x="7762874" y="0"/>
                </a:lnTo>
                <a:lnTo>
                  <a:pt x="7762874" y="9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0" y="0"/>
            <a:ext cx="18288000" cy="1694180"/>
            <a:chOff x="0" y="0"/>
            <a:chExt cx="18288000" cy="1694180"/>
          </a:xfrm>
        </p:grpSpPr>
        <p:sp>
          <p:nvSpPr>
            <p:cNvPr id="7" name="object 7" descr=""/>
            <p:cNvSpPr/>
            <p:nvPr/>
          </p:nvSpPr>
          <p:spPr>
            <a:xfrm>
              <a:off x="0" y="0"/>
              <a:ext cx="18288000" cy="1676400"/>
            </a:xfrm>
            <a:custGeom>
              <a:avLst/>
              <a:gdLst/>
              <a:ahLst/>
              <a:cxnLst/>
              <a:rect l="l" t="t" r="r" b="b"/>
              <a:pathLst>
                <a:path w="18288000" h="1676400">
                  <a:moveTo>
                    <a:pt x="18287998" y="1676399"/>
                  </a:moveTo>
                  <a:lnTo>
                    <a:pt x="0" y="16763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763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977936" y="11"/>
              <a:ext cx="3310254" cy="1685289"/>
            </a:xfrm>
            <a:custGeom>
              <a:avLst/>
              <a:gdLst/>
              <a:ahLst/>
              <a:cxnLst/>
              <a:rect l="l" t="t" r="r" b="b"/>
              <a:pathLst>
                <a:path w="3310255" h="1685289">
                  <a:moveTo>
                    <a:pt x="827328" y="857338"/>
                  </a:moveTo>
                  <a:lnTo>
                    <a:pt x="825919" y="808723"/>
                  </a:lnTo>
                  <a:lnTo>
                    <a:pt x="821753" y="760857"/>
                  </a:lnTo>
                  <a:lnTo>
                    <a:pt x="814920" y="713803"/>
                  </a:lnTo>
                  <a:lnTo>
                    <a:pt x="805472" y="667639"/>
                  </a:lnTo>
                  <a:lnTo>
                    <a:pt x="793508" y="622452"/>
                  </a:lnTo>
                  <a:lnTo>
                    <a:pt x="779094" y="578307"/>
                  </a:lnTo>
                  <a:lnTo>
                    <a:pt x="762304" y="535305"/>
                  </a:lnTo>
                  <a:lnTo>
                    <a:pt x="743229" y="493496"/>
                  </a:lnTo>
                  <a:lnTo>
                    <a:pt x="721944" y="452970"/>
                  </a:lnTo>
                  <a:lnTo>
                    <a:pt x="698512" y="413804"/>
                  </a:lnTo>
                  <a:lnTo>
                    <a:pt x="673036" y="376085"/>
                  </a:lnTo>
                  <a:lnTo>
                    <a:pt x="645566" y="339877"/>
                  </a:lnTo>
                  <a:lnTo>
                    <a:pt x="616204" y="305257"/>
                  </a:lnTo>
                  <a:lnTo>
                    <a:pt x="585000" y="272313"/>
                  </a:lnTo>
                  <a:lnTo>
                    <a:pt x="552056" y="241122"/>
                  </a:lnTo>
                  <a:lnTo>
                    <a:pt x="517448" y="211747"/>
                  </a:lnTo>
                  <a:lnTo>
                    <a:pt x="481241" y="184289"/>
                  </a:lnTo>
                  <a:lnTo>
                    <a:pt x="443522" y="158800"/>
                  </a:lnTo>
                  <a:lnTo>
                    <a:pt x="404355" y="135369"/>
                  </a:lnTo>
                  <a:lnTo>
                    <a:pt x="363829" y="114084"/>
                  </a:lnTo>
                  <a:lnTo>
                    <a:pt x="322033" y="95008"/>
                  </a:lnTo>
                  <a:lnTo>
                    <a:pt x="279019" y="78219"/>
                  </a:lnTo>
                  <a:lnTo>
                    <a:pt x="234886" y="63804"/>
                  </a:lnTo>
                  <a:lnTo>
                    <a:pt x="189699" y="51841"/>
                  </a:lnTo>
                  <a:lnTo>
                    <a:pt x="143535" y="42392"/>
                  </a:lnTo>
                  <a:lnTo>
                    <a:pt x="96481" y="35560"/>
                  </a:lnTo>
                  <a:lnTo>
                    <a:pt x="48615" y="31394"/>
                  </a:lnTo>
                  <a:lnTo>
                    <a:pt x="0" y="29984"/>
                  </a:lnTo>
                  <a:lnTo>
                    <a:pt x="0" y="1684667"/>
                  </a:lnTo>
                  <a:lnTo>
                    <a:pt x="48615" y="1683258"/>
                  </a:lnTo>
                  <a:lnTo>
                    <a:pt x="96481" y="1679092"/>
                  </a:lnTo>
                  <a:lnTo>
                    <a:pt x="143535" y="1672259"/>
                  </a:lnTo>
                  <a:lnTo>
                    <a:pt x="189699" y="1662811"/>
                  </a:lnTo>
                  <a:lnTo>
                    <a:pt x="234886" y="1650847"/>
                  </a:lnTo>
                  <a:lnTo>
                    <a:pt x="279019" y="1636433"/>
                  </a:lnTo>
                  <a:lnTo>
                    <a:pt x="322033" y="1619643"/>
                  </a:lnTo>
                  <a:lnTo>
                    <a:pt x="363829" y="1600568"/>
                  </a:lnTo>
                  <a:lnTo>
                    <a:pt x="404355" y="1579283"/>
                  </a:lnTo>
                  <a:lnTo>
                    <a:pt x="443522" y="1555851"/>
                  </a:lnTo>
                  <a:lnTo>
                    <a:pt x="481241" y="1530375"/>
                  </a:lnTo>
                  <a:lnTo>
                    <a:pt x="517448" y="1502905"/>
                  </a:lnTo>
                  <a:lnTo>
                    <a:pt x="552056" y="1473542"/>
                  </a:lnTo>
                  <a:lnTo>
                    <a:pt x="585000" y="1442339"/>
                  </a:lnTo>
                  <a:lnTo>
                    <a:pt x="616204" y="1409395"/>
                  </a:lnTo>
                  <a:lnTo>
                    <a:pt x="645566" y="1374787"/>
                  </a:lnTo>
                  <a:lnTo>
                    <a:pt x="673036" y="1338580"/>
                  </a:lnTo>
                  <a:lnTo>
                    <a:pt x="698512" y="1300848"/>
                  </a:lnTo>
                  <a:lnTo>
                    <a:pt x="721944" y="1261694"/>
                  </a:lnTo>
                  <a:lnTo>
                    <a:pt x="743229" y="1221168"/>
                  </a:lnTo>
                  <a:lnTo>
                    <a:pt x="762304" y="1179372"/>
                  </a:lnTo>
                  <a:lnTo>
                    <a:pt x="779094" y="1136357"/>
                  </a:lnTo>
                  <a:lnTo>
                    <a:pt x="793508" y="1092225"/>
                  </a:lnTo>
                  <a:lnTo>
                    <a:pt x="805472" y="1047038"/>
                  </a:lnTo>
                  <a:lnTo>
                    <a:pt x="814920" y="1000874"/>
                  </a:lnTo>
                  <a:lnTo>
                    <a:pt x="821753" y="953820"/>
                  </a:lnTo>
                  <a:lnTo>
                    <a:pt x="825919" y="905954"/>
                  </a:lnTo>
                  <a:lnTo>
                    <a:pt x="827328" y="857338"/>
                  </a:lnTo>
                  <a:close/>
                </a:path>
                <a:path w="3310255" h="1685289">
                  <a:moveTo>
                    <a:pt x="1655140" y="29984"/>
                  </a:moveTo>
                  <a:lnTo>
                    <a:pt x="1606537" y="31394"/>
                  </a:lnTo>
                  <a:lnTo>
                    <a:pt x="1558658" y="35560"/>
                  </a:lnTo>
                  <a:lnTo>
                    <a:pt x="1511604" y="42392"/>
                  </a:lnTo>
                  <a:lnTo>
                    <a:pt x="1465453" y="51841"/>
                  </a:lnTo>
                  <a:lnTo>
                    <a:pt x="1420266" y="63804"/>
                  </a:lnTo>
                  <a:lnTo>
                    <a:pt x="1376121" y="78219"/>
                  </a:lnTo>
                  <a:lnTo>
                    <a:pt x="1333119" y="95008"/>
                  </a:lnTo>
                  <a:lnTo>
                    <a:pt x="1291310" y="114084"/>
                  </a:lnTo>
                  <a:lnTo>
                    <a:pt x="1250784" y="135369"/>
                  </a:lnTo>
                  <a:lnTo>
                    <a:pt x="1211630" y="158800"/>
                  </a:lnTo>
                  <a:lnTo>
                    <a:pt x="1173899" y="184289"/>
                  </a:lnTo>
                  <a:lnTo>
                    <a:pt x="1137691" y="211747"/>
                  </a:lnTo>
                  <a:lnTo>
                    <a:pt x="1103083" y="241122"/>
                  </a:lnTo>
                  <a:lnTo>
                    <a:pt x="1070140" y="272313"/>
                  </a:lnTo>
                  <a:lnTo>
                    <a:pt x="1038948" y="305257"/>
                  </a:lnTo>
                  <a:lnTo>
                    <a:pt x="1009573" y="339877"/>
                  </a:lnTo>
                  <a:lnTo>
                    <a:pt x="982116" y="376085"/>
                  </a:lnTo>
                  <a:lnTo>
                    <a:pt x="956627" y="413804"/>
                  </a:lnTo>
                  <a:lnTo>
                    <a:pt x="933196" y="452970"/>
                  </a:lnTo>
                  <a:lnTo>
                    <a:pt x="911910" y="493496"/>
                  </a:lnTo>
                  <a:lnTo>
                    <a:pt x="892835" y="535305"/>
                  </a:lnTo>
                  <a:lnTo>
                    <a:pt x="876058" y="578307"/>
                  </a:lnTo>
                  <a:lnTo>
                    <a:pt x="861644" y="622452"/>
                  </a:lnTo>
                  <a:lnTo>
                    <a:pt x="849668" y="667639"/>
                  </a:lnTo>
                  <a:lnTo>
                    <a:pt x="840232" y="713803"/>
                  </a:lnTo>
                  <a:lnTo>
                    <a:pt x="833386" y="760857"/>
                  </a:lnTo>
                  <a:lnTo>
                    <a:pt x="829221" y="808723"/>
                  </a:lnTo>
                  <a:lnTo>
                    <a:pt x="827824" y="857338"/>
                  </a:lnTo>
                  <a:lnTo>
                    <a:pt x="829221" y="905954"/>
                  </a:lnTo>
                  <a:lnTo>
                    <a:pt x="833386" y="953820"/>
                  </a:lnTo>
                  <a:lnTo>
                    <a:pt x="840232" y="1000874"/>
                  </a:lnTo>
                  <a:lnTo>
                    <a:pt x="849668" y="1047038"/>
                  </a:lnTo>
                  <a:lnTo>
                    <a:pt x="861644" y="1092225"/>
                  </a:lnTo>
                  <a:lnTo>
                    <a:pt x="876058" y="1136357"/>
                  </a:lnTo>
                  <a:lnTo>
                    <a:pt x="892835" y="1179372"/>
                  </a:lnTo>
                  <a:lnTo>
                    <a:pt x="911910" y="1221168"/>
                  </a:lnTo>
                  <a:lnTo>
                    <a:pt x="933196" y="1261694"/>
                  </a:lnTo>
                  <a:lnTo>
                    <a:pt x="956627" y="1300848"/>
                  </a:lnTo>
                  <a:lnTo>
                    <a:pt x="982116" y="1338580"/>
                  </a:lnTo>
                  <a:lnTo>
                    <a:pt x="1009573" y="1374787"/>
                  </a:lnTo>
                  <a:lnTo>
                    <a:pt x="1038948" y="1409395"/>
                  </a:lnTo>
                  <a:lnTo>
                    <a:pt x="1070140" y="1442339"/>
                  </a:lnTo>
                  <a:lnTo>
                    <a:pt x="1103083" y="1473542"/>
                  </a:lnTo>
                  <a:lnTo>
                    <a:pt x="1137691" y="1502905"/>
                  </a:lnTo>
                  <a:lnTo>
                    <a:pt x="1173899" y="1530375"/>
                  </a:lnTo>
                  <a:lnTo>
                    <a:pt x="1211630" y="1555851"/>
                  </a:lnTo>
                  <a:lnTo>
                    <a:pt x="1250784" y="1579283"/>
                  </a:lnTo>
                  <a:lnTo>
                    <a:pt x="1291310" y="1600568"/>
                  </a:lnTo>
                  <a:lnTo>
                    <a:pt x="1333119" y="1619643"/>
                  </a:lnTo>
                  <a:lnTo>
                    <a:pt x="1376121" y="1636433"/>
                  </a:lnTo>
                  <a:lnTo>
                    <a:pt x="1420266" y="1650847"/>
                  </a:lnTo>
                  <a:lnTo>
                    <a:pt x="1465453" y="1662811"/>
                  </a:lnTo>
                  <a:lnTo>
                    <a:pt x="1511604" y="1672259"/>
                  </a:lnTo>
                  <a:lnTo>
                    <a:pt x="1558658" y="1679092"/>
                  </a:lnTo>
                  <a:lnTo>
                    <a:pt x="1606537" y="1683258"/>
                  </a:lnTo>
                  <a:lnTo>
                    <a:pt x="1655140" y="1684667"/>
                  </a:lnTo>
                  <a:lnTo>
                    <a:pt x="1655140" y="29984"/>
                  </a:lnTo>
                  <a:close/>
                </a:path>
                <a:path w="3310255" h="1685289">
                  <a:moveTo>
                    <a:pt x="3309912" y="0"/>
                  </a:moveTo>
                  <a:lnTo>
                    <a:pt x="2482583" y="0"/>
                  </a:lnTo>
                  <a:lnTo>
                    <a:pt x="1655267" y="0"/>
                  </a:lnTo>
                  <a:lnTo>
                    <a:pt x="3309912" y="1654670"/>
                  </a:lnTo>
                  <a:lnTo>
                    <a:pt x="33099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145564" y="29963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168475" y="17989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1657349" y="1666874"/>
                  </a:moveTo>
                  <a:lnTo>
                    <a:pt x="0" y="1666874"/>
                  </a:lnTo>
                  <a:lnTo>
                    <a:pt x="0" y="0"/>
                  </a:lnTo>
                  <a:lnTo>
                    <a:pt x="1657349" y="0"/>
                  </a:lnTo>
                  <a:lnTo>
                    <a:pt x="1657349" y="166687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644253" y="535952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826484" y="0"/>
              <a:ext cx="3318510" cy="1654810"/>
            </a:xfrm>
            <a:custGeom>
              <a:avLst/>
              <a:gdLst/>
              <a:ahLst/>
              <a:cxnLst/>
              <a:rect l="l" t="t" r="r" b="b"/>
              <a:pathLst>
                <a:path w="3318509" h="1654810">
                  <a:moveTo>
                    <a:pt x="1663611" y="822883"/>
                  </a:moveTo>
                  <a:lnTo>
                    <a:pt x="1662188" y="774001"/>
                  </a:lnTo>
                  <a:lnTo>
                    <a:pt x="1658010" y="725868"/>
                  </a:lnTo>
                  <a:lnTo>
                    <a:pt x="1651127" y="678561"/>
                  </a:lnTo>
                  <a:lnTo>
                    <a:pt x="1641640" y="632155"/>
                  </a:lnTo>
                  <a:lnTo>
                    <a:pt x="1629600" y="586714"/>
                  </a:lnTo>
                  <a:lnTo>
                    <a:pt x="1615109" y="542340"/>
                  </a:lnTo>
                  <a:lnTo>
                    <a:pt x="1598244" y="499097"/>
                  </a:lnTo>
                  <a:lnTo>
                    <a:pt x="1579067" y="457073"/>
                  </a:lnTo>
                  <a:lnTo>
                    <a:pt x="1557655" y="416331"/>
                  </a:lnTo>
                  <a:lnTo>
                    <a:pt x="1534109" y="376961"/>
                  </a:lnTo>
                  <a:lnTo>
                    <a:pt x="1508480" y="339026"/>
                  </a:lnTo>
                  <a:lnTo>
                    <a:pt x="1480870" y="302628"/>
                  </a:lnTo>
                  <a:lnTo>
                    <a:pt x="1451343" y="267817"/>
                  </a:lnTo>
                  <a:lnTo>
                    <a:pt x="1419974" y="234696"/>
                  </a:lnTo>
                  <a:lnTo>
                    <a:pt x="1386852" y="203339"/>
                  </a:lnTo>
                  <a:lnTo>
                    <a:pt x="1352054" y="173812"/>
                  </a:lnTo>
                  <a:lnTo>
                    <a:pt x="1315656" y="146189"/>
                  </a:lnTo>
                  <a:lnTo>
                    <a:pt x="1277721" y="120573"/>
                  </a:lnTo>
                  <a:lnTo>
                    <a:pt x="1238351" y="97028"/>
                  </a:lnTo>
                  <a:lnTo>
                    <a:pt x="1197610" y="75615"/>
                  </a:lnTo>
                  <a:lnTo>
                    <a:pt x="1155573" y="56438"/>
                  </a:lnTo>
                  <a:lnTo>
                    <a:pt x="1112329" y="39560"/>
                  </a:lnTo>
                  <a:lnTo>
                    <a:pt x="1067955" y="25069"/>
                  </a:lnTo>
                  <a:lnTo>
                    <a:pt x="1022527" y="13042"/>
                  </a:lnTo>
                  <a:lnTo>
                    <a:pt x="976122" y="3543"/>
                  </a:lnTo>
                  <a:lnTo>
                    <a:pt x="951763" y="0"/>
                  </a:lnTo>
                  <a:lnTo>
                    <a:pt x="831799" y="0"/>
                  </a:lnTo>
                  <a:lnTo>
                    <a:pt x="831799" y="822883"/>
                  </a:lnTo>
                  <a:lnTo>
                    <a:pt x="0" y="822883"/>
                  </a:lnTo>
                  <a:lnTo>
                    <a:pt x="1422" y="871753"/>
                  </a:lnTo>
                  <a:lnTo>
                    <a:pt x="5600" y="919886"/>
                  </a:lnTo>
                  <a:lnTo>
                    <a:pt x="12484" y="967193"/>
                  </a:lnTo>
                  <a:lnTo>
                    <a:pt x="21971" y="1013599"/>
                  </a:lnTo>
                  <a:lnTo>
                    <a:pt x="34010" y="1059027"/>
                  </a:lnTo>
                  <a:lnTo>
                    <a:pt x="48501" y="1103401"/>
                  </a:lnTo>
                  <a:lnTo>
                    <a:pt x="65366" y="1146644"/>
                  </a:lnTo>
                  <a:lnTo>
                    <a:pt x="84556" y="1188681"/>
                  </a:lnTo>
                  <a:lnTo>
                    <a:pt x="105956" y="1229423"/>
                  </a:lnTo>
                  <a:lnTo>
                    <a:pt x="129501" y="1268793"/>
                  </a:lnTo>
                  <a:lnTo>
                    <a:pt x="155130" y="1306715"/>
                  </a:lnTo>
                  <a:lnTo>
                    <a:pt x="182740" y="1343126"/>
                  </a:lnTo>
                  <a:lnTo>
                    <a:pt x="212267" y="1377924"/>
                  </a:lnTo>
                  <a:lnTo>
                    <a:pt x="243636" y="1411046"/>
                  </a:lnTo>
                  <a:lnTo>
                    <a:pt x="276758" y="1442402"/>
                  </a:lnTo>
                  <a:lnTo>
                    <a:pt x="311556" y="1471930"/>
                  </a:lnTo>
                  <a:lnTo>
                    <a:pt x="347954" y="1499552"/>
                  </a:lnTo>
                  <a:lnTo>
                    <a:pt x="385889" y="1525168"/>
                  </a:lnTo>
                  <a:lnTo>
                    <a:pt x="425259" y="1548726"/>
                  </a:lnTo>
                  <a:lnTo>
                    <a:pt x="466001" y="1570126"/>
                  </a:lnTo>
                  <a:lnTo>
                    <a:pt x="508025" y="1589303"/>
                  </a:lnTo>
                  <a:lnTo>
                    <a:pt x="551268" y="1606181"/>
                  </a:lnTo>
                  <a:lnTo>
                    <a:pt x="595642" y="1620672"/>
                  </a:lnTo>
                  <a:lnTo>
                    <a:pt x="641083" y="1632699"/>
                  </a:lnTo>
                  <a:lnTo>
                    <a:pt x="687489" y="1642198"/>
                  </a:lnTo>
                  <a:lnTo>
                    <a:pt x="734796" y="1649082"/>
                  </a:lnTo>
                  <a:lnTo>
                    <a:pt x="782929" y="1653260"/>
                  </a:lnTo>
                  <a:lnTo>
                    <a:pt x="831799" y="1654670"/>
                  </a:lnTo>
                  <a:lnTo>
                    <a:pt x="880668" y="1653260"/>
                  </a:lnTo>
                  <a:lnTo>
                    <a:pt x="928801" y="1649082"/>
                  </a:lnTo>
                  <a:lnTo>
                    <a:pt x="976122" y="1642198"/>
                  </a:lnTo>
                  <a:lnTo>
                    <a:pt x="1022527" y="1632699"/>
                  </a:lnTo>
                  <a:lnTo>
                    <a:pt x="1067955" y="1620672"/>
                  </a:lnTo>
                  <a:lnTo>
                    <a:pt x="1112329" y="1606181"/>
                  </a:lnTo>
                  <a:lnTo>
                    <a:pt x="1155573" y="1589303"/>
                  </a:lnTo>
                  <a:lnTo>
                    <a:pt x="1197610" y="1570126"/>
                  </a:lnTo>
                  <a:lnTo>
                    <a:pt x="1238351" y="1548726"/>
                  </a:lnTo>
                  <a:lnTo>
                    <a:pt x="1277721" y="1525168"/>
                  </a:lnTo>
                  <a:lnTo>
                    <a:pt x="1315656" y="1499552"/>
                  </a:lnTo>
                  <a:lnTo>
                    <a:pt x="1352054" y="1471930"/>
                  </a:lnTo>
                  <a:lnTo>
                    <a:pt x="1386852" y="1442402"/>
                  </a:lnTo>
                  <a:lnTo>
                    <a:pt x="1419974" y="1411046"/>
                  </a:lnTo>
                  <a:lnTo>
                    <a:pt x="1451343" y="1377924"/>
                  </a:lnTo>
                  <a:lnTo>
                    <a:pt x="1480870" y="1343126"/>
                  </a:lnTo>
                  <a:lnTo>
                    <a:pt x="1508480" y="1306715"/>
                  </a:lnTo>
                  <a:lnTo>
                    <a:pt x="1534109" y="1268793"/>
                  </a:lnTo>
                  <a:lnTo>
                    <a:pt x="1557655" y="1229423"/>
                  </a:lnTo>
                  <a:lnTo>
                    <a:pt x="1579067" y="1188681"/>
                  </a:lnTo>
                  <a:lnTo>
                    <a:pt x="1598244" y="1146644"/>
                  </a:lnTo>
                  <a:lnTo>
                    <a:pt x="1615109" y="1103401"/>
                  </a:lnTo>
                  <a:lnTo>
                    <a:pt x="1629600" y="1059027"/>
                  </a:lnTo>
                  <a:lnTo>
                    <a:pt x="1641640" y="1013599"/>
                  </a:lnTo>
                  <a:lnTo>
                    <a:pt x="1651127" y="967193"/>
                  </a:lnTo>
                  <a:lnTo>
                    <a:pt x="1658010" y="919886"/>
                  </a:lnTo>
                  <a:lnTo>
                    <a:pt x="1662188" y="871753"/>
                  </a:lnTo>
                  <a:lnTo>
                    <a:pt x="1663611" y="822883"/>
                  </a:lnTo>
                  <a:close/>
                </a:path>
                <a:path w="3318509" h="1654810">
                  <a:moveTo>
                    <a:pt x="3318408" y="827354"/>
                  </a:moveTo>
                  <a:lnTo>
                    <a:pt x="2491079" y="12"/>
                  </a:lnTo>
                  <a:lnTo>
                    <a:pt x="1663750" y="827354"/>
                  </a:lnTo>
                  <a:lnTo>
                    <a:pt x="2491079" y="1654683"/>
                  </a:lnTo>
                  <a:lnTo>
                    <a:pt x="3318408" y="82735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535952"/>
              <a:ext cx="4448174" cy="7524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112970" y="7942630"/>
            <a:ext cx="10215880" cy="0"/>
          </a:xfrm>
          <a:custGeom>
            <a:avLst/>
            <a:gdLst/>
            <a:ahLst/>
            <a:cxnLst/>
            <a:rect l="l" t="t" r="r" b="b"/>
            <a:pathLst>
              <a:path w="10215880" h="0">
                <a:moveTo>
                  <a:pt x="0" y="0"/>
                </a:moveTo>
                <a:lnTo>
                  <a:pt x="10215510" y="0"/>
                </a:lnTo>
              </a:path>
            </a:pathLst>
          </a:custGeom>
          <a:ln w="18690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112970" y="6410004"/>
            <a:ext cx="10215880" cy="0"/>
          </a:xfrm>
          <a:custGeom>
            <a:avLst/>
            <a:gdLst/>
            <a:ahLst/>
            <a:cxnLst/>
            <a:rect l="l" t="t" r="r" b="b"/>
            <a:pathLst>
              <a:path w="10215880" h="0">
                <a:moveTo>
                  <a:pt x="0" y="0"/>
                </a:moveTo>
                <a:lnTo>
                  <a:pt x="10215510" y="0"/>
                </a:lnTo>
              </a:path>
            </a:pathLst>
          </a:custGeom>
          <a:ln w="1869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112970" y="4896068"/>
            <a:ext cx="10215880" cy="0"/>
          </a:xfrm>
          <a:custGeom>
            <a:avLst/>
            <a:gdLst/>
            <a:ahLst/>
            <a:cxnLst/>
            <a:rect l="l" t="t" r="r" b="b"/>
            <a:pathLst>
              <a:path w="10215880" h="0">
                <a:moveTo>
                  <a:pt x="0" y="0"/>
                </a:moveTo>
                <a:lnTo>
                  <a:pt x="10215510" y="0"/>
                </a:lnTo>
              </a:path>
            </a:pathLst>
          </a:custGeom>
          <a:ln w="18690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7112970" y="3354097"/>
            <a:ext cx="10215880" cy="4579620"/>
            <a:chOff x="7112970" y="3354097"/>
            <a:chExt cx="10215880" cy="4579620"/>
          </a:xfrm>
        </p:grpSpPr>
        <p:sp>
          <p:nvSpPr>
            <p:cNvPr id="6" name="object 6" descr=""/>
            <p:cNvSpPr/>
            <p:nvPr/>
          </p:nvSpPr>
          <p:spPr>
            <a:xfrm>
              <a:off x="7112970" y="3363442"/>
              <a:ext cx="10215880" cy="0"/>
            </a:xfrm>
            <a:custGeom>
              <a:avLst/>
              <a:gdLst/>
              <a:ahLst/>
              <a:cxnLst/>
              <a:rect l="l" t="t" r="r" b="b"/>
              <a:pathLst>
                <a:path w="10215880" h="0">
                  <a:moveTo>
                    <a:pt x="0" y="0"/>
                  </a:moveTo>
                  <a:lnTo>
                    <a:pt x="10215510" y="0"/>
                  </a:lnTo>
                </a:path>
              </a:pathLst>
            </a:custGeom>
            <a:ln w="1869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774232" y="3372787"/>
              <a:ext cx="2428240" cy="4560570"/>
            </a:xfrm>
            <a:custGeom>
              <a:avLst/>
              <a:gdLst/>
              <a:ahLst/>
              <a:cxnLst/>
              <a:rect l="l" t="t" r="r" b="b"/>
              <a:pathLst>
                <a:path w="2428240" h="4560570">
                  <a:moveTo>
                    <a:pt x="2427817" y="4560497"/>
                  </a:moveTo>
                  <a:lnTo>
                    <a:pt x="0" y="4560497"/>
                  </a:lnTo>
                  <a:lnTo>
                    <a:pt x="0" y="37381"/>
                  </a:lnTo>
                  <a:lnTo>
                    <a:pt x="2935" y="22830"/>
                  </a:lnTo>
                  <a:lnTo>
                    <a:pt x="10939" y="10948"/>
                  </a:lnTo>
                  <a:lnTo>
                    <a:pt x="22812" y="2937"/>
                  </a:lnTo>
                  <a:lnTo>
                    <a:pt x="37351" y="0"/>
                  </a:lnTo>
                  <a:lnTo>
                    <a:pt x="2390466" y="0"/>
                  </a:lnTo>
                  <a:lnTo>
                    <a:pt x="2405005" y="2937"/>
                  </a:lnTo>
                  <a:lnTo>
                    <a:pt x="2416878" y="10948"/>
                  </a:lnTo>
                  <a:lnTo>
                    <a:pt x="2424882" y="22830"/>
                  </a:lnTo>
                  <a:lnTo>
                    <a:pt x="2427817" y="37381"/>
                  </a:lnTo>
                  <a:lnTo>
                    <a:pt x="2427817" y="4560497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239401" y="4886723"/>
              <a:ext cx="2428240" cy="3046730"/>
            </a:xfrm>
            <a:custGeom>
              <a:avLst/>
              <a:gdLst/>
              <a:ahLst/>
              <a:cxnLst/>
              <a:rect l="l" t="t" r="r" b="b"/>
              <a:pathLst>
                <a:path w="2428240" h="3046729">
                  <a:moveTo>
                    <a:pt x="2427817" y="3046562"/>
                  </a:moveTo>
                  <a:lnTo>
                    <a:pt x="0" y="3046562"/>
                  </a:lnTo>
                  <a:lnTo>
                    <a:pt x="0" y="37381"/>
                  </a:lnTo>
                  <a:lnTo>
                    <a:pt x="2935" y="22830"/>
                  </a:lnTo>
                  <a:lnTo>
                    <a:pt x="10939" y="10948"/>
                  </a:lnTo>
                  <a:lnTo>
                    <a:pt x="22812" y="2937"/>
                  </a:lnTo>
                  <a:lnTo>
                    <a:pt x="37351" y="0"/>
                  </a:lnTo>
                  <a:lnTo>
                    <a:pt x="2390466" y="0"/>
                  </a:lnTo>
                  <a:lnTo>
                    <a:pt x="2405005" y="2937"/>
                  </a:lnTo>
                  <a:lnTo>
                    <a:pt x="2416878" y="10948"/>
                  </a:lnTo>
                  <a:lnTo>
                    <a:pt x="2424882" y="22830"/>
                  </a:lnTo>
                  <a:lnTo>
                    <a:pt x="2427817" y="37381"/>
                  </a:lnTo>
                  <a:lnTo>
                    <a:pt x="2427817" y="3046562"/>
                  </a:lnTo>
                  <a:close/>
                </a:path>
              </a:pathLst>
            </a:custGeom>
            <a:solidFill>
              <a:srgbClr val="A218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1753" y="3495414"/>
              <a:ext cx="166940" cy="22018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67804" y="5016625"/>
              <a:ext cx="168094" cy="217831"/>
            </a:xfrm>
            <a:prstGeom prst="rect">
              <a:avLst/>
            </a:prstGeom>
          </p:spPr>
        </p:pic>
      </p:grp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80459" y="7848399"/>
            <a:ext cx="104466" cy="163834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6895634" y="6327194"/>
            <a:ext cx="59055" cy="161290"/>
          </a:xfrm>
          <a:custGeom>
            <a:avLst/>
            <a:gdLst/>
            <a:ahLst/>
            <a:cxnLst/>
            <a:rect l="l" t="t" r="r" b="b"/>
            <a:pathLst>
              <a:path w="59054" h="161289">
                <a:moveTo>
                  <a:pt x="58944" y="161206"/>
                </a:moveTo>
                <a:lnTo>
                  <a:pt x="39393" y="161206"/>
                </a:lnTo>
                <a:lnTo>
                  <a:pt x="39393" y="35628"/>
                </a:lnTo>
                <a:lnTo>
                  <a:pt x="34530" y="40106"/>
                </a:lnTo>
                <a:lnTo>
                  <a:pt x="28207" y="44682"/>
                </a:lnTo>
                <a:lnTo>
                  <a:pt x="12839" y="53832"/>
                </a:lnTo>
                <a:lnTo>
                  <a:pt x="6030" y="57142"/>
                </a:lnTo>
                <a:lnTo>
                  <a:pt x="0" y="59284"/>
                </a:lnTo>
                <a:lnTo>
                  <a:pt x="0" y="40301"/>
                </a:lnTo>
                <a:lnTo>
                  <a:pt x="7915" y="36176"/>
                </a:lnTo>
                <a:lnTo>
                  <a:pt x="15319" y="31686"/>
                </a:lnTo>
                <a:lnTo>
                  <a:pt x="43314" y="5293"/>
                </a:lnTo>
                <a:lnTo>
                  <a:pt x="46397" y="0"/>
                </a:lnTo>
                <a:lnTo>
                  <a:pt x="58944" y="0"/>
                </a:lnTo>
                <a:lnTo>
                  <a:pt x="58944" y="161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7833" y="4805990"/>
            <a:ext cx="106217" cy="161206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80459" y="3284786"/>
            <a:ext cx="105049" cy="164126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22445" y="8558485"/>
            <a:ext cx="224106" cy="22428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07044" y="8582140"/>
            <a:ext cx="1300575" cy="165878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20725" y="8558485"/>
            <a:ext cx="224106" cy="224286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12610869" y="8584769"/>
            <a:ext cx="1082040" cy="163830"/>
          </a:xfrm>
          <a:custGeom>
            <a:avLst/>
            <a:gdLst/>
            <a:ahLst/>
            <a:cxnLst/>
            <a:rect l="l" t="t" r="r" b="b"/>
            <a:pathLst>
              <a:path w="1082040" h="163829">
                <a:moveTo>
                  <a:pt x="20426" y="160622"/>
                </a:moveTo>
                <a:lnTo>
                  <a:pt x="0" y="160622"/>
                </a:lnTo>
                <a:lnTo>
                  <a:pt x="0" y="0"/>
                </a:lnTo>
                <a:lnTo>
                  <a:pt x="32098" y="0"/>
                </a:lnTo>
                <a:lnTo>
                  <a:pt x="40095" y="23947"/>
                </a:lnTo>
                <a:lnTo>
                  <a:pt x="20426" y="23947"/>
                </a:lnTo>
                <a:lnTo>
                  <a:pt x="20426" y="160622"/>
                </a:lnTo>
                <a:close/>
              </a:path>
              <a:path w="1082040" h="163829">
                <a:moveTo>
                  <a:pt x="94100" y="137550"/>
                </a:moveTo>
                <a:lnTo>
                  <a:pt x="77620" y="137550"/>
                </a:lnTo>
                <a:lnTo>
                  <a:pt x="79133" y="132659"/>
                </a:lnTo>
                <a:lnTo>
                  <a:pt x="81048" y="126745"/>
                </a:lnTo>
                <a:lnTo>
                  <a:pt x="83364" y="119809"/>
                </a:lnTo>
                <a:lnTo>
                  <a:pt x="86082" y="111851"/>
                </a:lnTo>
                <a:lnTo>
                  <a:pt x="124600" y="0"/>
                </a:lnTo>
                <a:lnTo>
                  <a:pt x="153197" y="0"/>
                </a:lnTo>
                <a:lnTo>
                  <a:pt x="153197" y="26283"/>
                </a:lnTo>
                <a:lnTo>
                  <a:pt x="132771" y="26283"/>
                </a:lnTo>
                <a:lnTo>
                  <a:pt x="94100" y="137550"/>
                </a:lnTo>
                <a:close/>
              </a:path>
              <a:path w="1082040" h="163829">
                <a:moveTo>
                  <a:pt x="86082" y="160622"/>
                </a:moveTo>
                <a:lnTo>
                  <a:pt x="66823" y="160622"/>
                </a:lnTo>
                <a:lnTo>
                  <a:pt x="20426" y="23947"/>
                </a:lnTo>
                <a:lnTo>
                  <a:pt x="40095" y="23947"/>
                </a:lnTo>
                <a:lnTo>
                  <a:pt x="70033" y="113603"/>
                </a:lnTo>
                <a:lnTo>
                  <a:pt x="73534" y="124311"/>
                </a:lnTo>
                <a:lnTo>
                  <a:pt x="76063" y="132294"/>
                </a:lnTo>
                <a:lnTo>
                  <a:pt x="77620" y="137550"/>
                </a:lnTo>
                <a:lnTo>
                  <a:pt x="94100" y="137550"/>
                </a:lnTo>
                <a:lnTo>
                  <a:pt x="86082" y="160622"/>
                </a:lnTo>
                <a:close/>
              </a:path>
              <a:path w="1082040" h="163829">
                <a:moveTo>
                  <a:pt x="153197" y="160622"/>
                </a:moveTo>
                <a:lnTo>
                  <a:pt x="132771" y="160622"/>
                </a:lnTo>
                <a:lnTo>
                  <a:pt x="132771" y="26283"/>
                </a:lnTo>
                <a:lnTo>
                  <a:pt x="153197" y="26283"/>
                </a:lnTo>
                <a:lnTo>
                  <a:pt x="153197" y="160622"/>
                </a:lnTo>
                <a:close/>
              </a:path>
              <a:path w="1082040" h="163829">
                <a:moveTo>
                  <a:pt x="215060" y="163250"/>
                </a:moveTo>
                <a:lnTo>
                  <a:pt x="174499" y="147480"/>
                </a:lnTo>
                <a:lnTo>
                  <a:pt x="159617" y="103382"/>
                </a:lnTo>
                <a:lnTo>
                  <a:pt x="160441" y="91408"/>
                </a:lnTo>
                <a:lnTo>
                  <a:pt x="182925" y="50960"/>
                </a:lnTo>
                <a:lnTo>
                  <a:pt x="202598" y="42747"/>
                </a:lnTo>
                <a:lnTo>
                  <a:pt x="202883" y="42747"/>
                </a:lnTo>
                <a:lnTo>
                  <a:pt x="213892" y="41761"/>
                </a:lnTo>
                <a:lnTo>
                  <a:pt x="251827" y="57531"/>
                </a:lnTo>
                <a:lnTo>
                  <a:pt x="252045" y="57823"/>
                </a:lnTo>
                <a:lnTo>
                  <a:pt x="205041" y="57823"/>
                </a:lnTo>
                <a:lnTo>
                  <a:pt x="197357" y="60841"/>
                </a:lnTo>
                <a:lnTo>
                  <a:pt x="181210" y="91408"/>
                </a:lnTo>
                <a:lnTo>
                  <a:pt x="265972" y="91408"/>
                </a:lnTo>
                <a:lnTo>
                  <a:pt x="266709" y="102214"/>
                </a:lnTo>
                <a:lnTo>
                  <a:pt x="266709" y="107470"/>
                </a:lnTo>
                <a:lnTo>
                  <a:pt x="180043" y="107470"/>
                </a:lnTo>
                <a:lnTo>
                  <a:pt x="181156" y="116542"/>
                </a:lnTo>
                <a:lnTo>
                  <a:pt x="208075" y="146275"/>
                </a:lnTo>
                <a:lnTo>
                  <a:pt x="215060" y="146896"/>
                </a:lnTo>
                <a:lnTo>
                  <a:pt x="255110" y="146896"/>
                </a:lnTo>
                <a:lnTo>
                  <a:pt x="254362" y="147863"/>
                </a:lnTo>
                <a:lnTo>
                  <a:pt x="248325" y="153321"/>
                </a:lnTo>
                <a:lnTo>
                  <a:pt x="241322" y="157665"/>
                </a:lnTo>
                <a:lnTo>
                  <a:pt x="233443" y="160768"/>
                </a:lnTo>
                <a:lnTo>
                  <a:pt x="224689" y="162629"/>
                </a:lnTo>
                <a:lnTo>
                  <a:pt x="215060" y="163250"/>
                </a:lnTo>
                <a:close/>
              </a:path>
              <a:path w="1082040" h="163829">
                <a:moveTo>
                  <a:pt x="265972" y="91408"/>
                </a:moveTo>
                <a:lnTo>
                  <a:pt x="245991" y="91408"/>
                </a:lnTo>
                <a:lnTo>
                  <a:pt x="245213" y="81479"/>
                </a:lnTo>
                <a:lnTo>
                  <a:pt x="242781" y="74080"/>
                </a:lnTo>
                <a:lnTo>
                  <a:pt x="214184" y="57823"/>
                </a:lnTo>
                <a:lnTo>
                  <a:pt x="252045" y="57823"/>
                </a:lnTo>
                <a:lnTo>
                  <a:pt x="258338" y="66238"/>
                </a:lnTo>
                <a:lnTo>
                  <a:pt x="262989" y="76587"/>
                </a:lnTo>
                <a:lnTo>
                  <a:pt x="265779" y="88579"/>
                </a:lnTo>
                <a:lnTo>
                  <a:pt x="265849" y="89601"/>
                </a:lnTo>
                <a:lnTo>
                  <a:pt x="265972" y="91408"/>
                </a:lnTo>
                <a:close/>
              </a:path>
              <a:path w="1082040" h="163829">
                <a:moveTo>
                  <a:pt x="255110" y="146896"/>
                </a:moveTo>
                <a:lnTo>
                  <a:pt x="222257" y="146896"/>
                </a:lnTo>
                <a:lnTo>
                  <a:pt x="228385" y="145046"/>
                </a:lnTo>
                <a:lnTo>
                  <a:pt x="238696" y="137453"/>
                </a:lnTo>
                <a:lnTo>
                  <a:pt x="242781" y="131418"/>
                </a:lnTo>
                <a:lnTo>
                  <a:pt x="245699" y="123240"/>
                </a:lnTo>
                <a:lnTo>
                  <a:pt x="266126" y="125577"/>
                </a:lnTo>
                <a:lnTo>
                  <a:pt x="263262" y="133991"/>
                </a:lnTo>
                <a:lnTo>
                  <a:pt x="259399" y="141310"/>
                </a:lnTo>
                <a:lnTo>
                  <a:pt x="255110" y="146896"/>
                </a:lnTo>
                <a:close/>
              </a:path>
              <a:path w="1082040" h="163829">
                <a:moveTo>
                  <a:pt x="320110" y="44390"/>
                </a:moveTo>
                <a:lnTo>
                  <a:pt x="300559" y="44390"/>
                </a:lnTo>
                <a:lnTo>
                  <a:pt x="300559" y="15478"/>
                </a:lnTo>
                <a:lnTo>
                  <a:pt x="320110" y="3796"/>
                </a:lnTo>
                <a:lnTo>
                  <a:pt x="320110" y="44390"/>
                </a:lnTo>
                <a:close/>
              </a:path>
              <a:path w="1082040" h="163829">
                <a:moveTo>
                  <a:pt x="339952" y="59576"/>
                </a:moveTo>
                <a:lnTo>
                  <a:pt x="286260" y="59576"/>
                </a:lnTo>
                <a:lnTo>
                  <a:pt x="286260" y="44390"/>
                </a:lnTo>
                <a:lnTo>
                  <a:pt x="339952" y="44390"/>
                </a:lnTo>
                <a:lnTo>
                  <a:pt x="339952" y="59576"/>
                </a:lnTo>
                <a:close/>
              </a:path>
              <a:path w="1082040" h="163829">
                <a:moveTo>
                  <a:pt x="332268" y="162082"/>
                </a:moveTo>
                <a:lnTo>
                  <a:pt x="320791" y="162082"/>
                </a:lnTo>
                <a:lnTo>
                  <a:pt x="315246" y="161011"/>
                </a:lnTo>
                <a:lnTo>
                  <a:pt x="300559" y="138329"/>
                </a:lnTo>
                <a:lnTo>
                  <a:pt x="300559" y="59576"/>
                </a:lnTo>
                <a:lnTo>
                  <a:pt x="320110" y="59576"/>
                </a:lnTo>
                <a:lnTo>
                  <a:pt x="320110" y="133267"/>
                </a:lnTo>
                <a:lnTo>
                  <a:pt x="320401" y="136869"/>
                </a:lnTo>
                <a:lnTo>
                  <a:pt x="320948" y="138329"/>
                </a:lnTo>
                <a:lnTo>
                  <a:pt x="321763" y="139984"/>
                </a:lnTo>
                <a:lnTo>
                  <a:pt x="322930" y="141249"/>
                </a:lnTo>
                <a:lnTo>
                  <a:pt x="325887" y="143099"/>
                </a:lnTo>
                <a:lnTo>
                  <a:pt x="325595" y="143099"/>
                </a:lnTo>
                <a:lnTo>
                  <a:pt x="328280" y="143683"/>
                </a:lnTo>
                <a:lnTo>
                  <a:pt x="340051" y="143683"/>
                </a:lnTo>
                <a:lnTo>
                  <a:pt x="342870" y="160330"/>
                </a:lnTo>
                <a:lnTo>
                  <a:pt x="337229" y="161498"/>
                </a:lnTo>
                <a:lnTo>
                  <a:pt x="332268" y="162082"/>
                </a:lnTo>
                <a:close/>
              </a:path>
              <a:path w="1082040" h="163829">
                <a:moveTo>
                  <a:pt x="340051" y="143683"/>
                </a:moveTo>
                <a:lnTo>
                  <a:pt x="333533" y="143683"/>
                </a:lnTo>
                <a:lnTo>
                  <a:pt x="336451" y="143489"/>
                </a:lnTo>
                <a:lnTo>
                  <a:pt x="339952" y="143099"/>
                </a:lnTo>
                <a:lnTo>
                  <a:pt x="340051" y="143683"/>
                </a:lnTo>
                <a:close/>
              </a:path>
              <a:path w="1082040" h="163829">
                <a:moveTo>
                  <a:pt x="368841" y="80018"/>
                </a:moveTo>
                <a:lnTo>
                  <a:pt x="349582" y="77390"/>
                </a:lnTo>
                <a:lnTo>
                  <a:pt x="351333" y="69213"/>
                </a:lnTo>
                <a:lnTo>
                  <a:pt x="354251" y="62594"/>
                </a:lnTo>
                <a:lnTo>
                  <a:pt x="388100" y="42783"/>
                </a:lnTo>
                <a:lnTo>
                  <a:pt x="402107" y="41761"/>
                </a:lnTo>
                <a:lnTo>
                  <a:pt x="412028" y="41761"/>
                </a:lnTo>
                <a:lnTo>
                  <a:pt x="443226" y="58116"/>
                </a:lnTo>
                <a:lnTo>
                  <a:pt x="390045" y="58116"/>
                </a:lnTo>
                <a:lnTo>
                  <a:pt x="383237" y="59770"/>
                </a:lnTo>
                <a:lnTo>
                  <a:pt x="378762" y="63080"/>
                </a:lnTo>
                <a:lnTo>
                  <a:pt x="374288" y="66195"/>
                </a:lnTo>
                <a:lnTo>
                  <a:pt x="370981" y="71841"/>
                </a:lnTo>
                <a:lnTo>
                  <a:pt x="368841" y="80018"/>
                </a:lnTo>
                <a:close/>
              </a:path>
              <a:path w="1082040" h="163829">
                <a:moveTo>
                  <a:pt x="393839" y="163250"/>
                </a:moveTo>
                <a:lnTo>
                  <a:pt x="386057" y="163250"/>
                </a:lnTo>
                <a:lnTo>
                  <a:pt x="376993" y="162666"/>
                </a:lnTo>
                <a:lnTo>
                  <a:pt x="347010" y="136930"/>
                </a:lnTo>
                <a:lnTo>
                  <a:pt x="346372" y="129957"/>
                </a:lnTo>
                <a:lnTo>
                  <a:pt x="346372" y="124311"/>
                </a:lnTo>
                <a:lnTo>
                  <a:pt x="347637" y="119152"/>
                </a:lnTo>
                <a:lnTo>
                  <a:pt x="350166" y="114479"/>
                </a:lnTo>
                <a:lnTo>
                  <a:pt x="352593" y="109807"/>
                </a:lnTo>
                <a:lnTo>
                  <a:pt x="352694" y="109612"/>
                </a:lnTo>
                <a:lnTo>
                  <a:pt x="356099" y="105816"/>
                </a:lnTo>
                <a:lnTo>
                  <a:pt x="360379" y="103090"/>
                </a:lnTo>
                <a:lnTo>
                  <a:pt x="364658" y="100169"/>
                </a:lnTo>
                <a:lnTo>
                  <a:pt x="369425" y="98027"/>
                </a:lnTo>
                <a:lnTo>
                  <a:pt x="374677" y="96665"/>
                </a:lnTo>
                <a:lnTo>
                  <a:pt x="378373" y="95497"/>
                </a:lnTo>
                <a:lnTo>
                  <a:pt x="384209" y="94426"/>
                </a:lnTo>
                <a:lnTo>
                  <a:pt x="403238" y="92047"/>
                </a:lnTo>
                <a:lnTo>
                  <a:pt x="412758" y="90459"/>
                </a:lnTo>
                <a:lnTo>
                  <a:pt x="420746" y="88689"/>
                </a:lnTo>
                <a:lnTo>
                  <a:pt x="427202" y="86735"/>
                </a:lnTo>
                <a:lnTo>
                  <a:pt x="427202" y="73594"/>
                </a:lnTo>
                <a:lnTo>
                  <a:pt x="425354" y="67850"/>
                </a:lnTo>
                <a:lnTo>
                  <a:pt x="421658" y="64540"/>
                </a:lnTo>
                <a:lnTo>
                  <a:pt x="416600" y="60257"/>
                </a:lnTo>
                <a:lnTo>
                  <a:pt x="409110" y="58116"/>
                </a:lnTo>
                <a:lnTo>
                  <a:pt x="443226" y="58116"/>
                </a:lnTo>
                <a:lnTo>
                  <a:pt x="447084" y="102214"/>
                </a:lnTo>
                <a:lnTo>
                  <a:pt x="427202" y="102214"/>
                </a:lnTo>
                <a:lnTo>
                  <a:pt x="421147" y="104331"/>
                </a:lnTo>
                <a:lnTo>
                  <a:pt x="413779" y="106302"/>
                </a:lnTo>
                <a:lnTo>
                  <a:pt x="405098" y="108127"/>
                </a:lnTo>
                <a:lnTo>
                  <a:pt x="395104" y="109807"/>
                </a:lnTo>
                <a:lnTo>
                  <a:pt x="386933" y="110975"/>
                </a:lnTo>
                <a:lnTo>
                  <a:pt x="381194" y="112337"/>
                </a:lnTo>
                <a:lnTo>
                  <a:pt x="377887" y="113895"/>
                </a:lnTo>
                <a:lnTo>
                  <a:pt x="374580" y="115258"/>
                </a:lnTo>
                <a:lnTo>
                  <a:pt x="371953" y="117302"/>
                </a:lnTo>
                <a:lnTo>
                  <a:pt x="370008" y="120028"/>
                </a:lnTo>
                <a:lnTo>
                  <a:pt x="368257" y="122754"/>
                </a:lnTo>
                <a:lnTo>
                  <a:pt x="367382" y="125869"/>
                </a:lnTo>
                <a:lnTo>
                  <a:pt x="367382" y="134630"/>
                </a:lnTo>
                <a:lnTo>
                  <a:pt x="369327" y="139011"/>
                </a:lnTo>
                <a:lnTo>
                  <a:pt x="373218" y="142515"/>
                </a:lnTo>
                <a:lnTo>
                  <a:pt x="377303" y="146020"/>
                </a:lnTo>
                <a:lnTo>
                  <a:pt x="383139" y="147772"/>
                </a:lnTo>
                <a:lnTo>
                  <a:pt x="427220" y="147772"/>
                </a:lnTo>
                <a:lnTo>
                  <a:pt x="421560" y="152542"/>
                </a:lnTo>
                <a:lnTo>
                  <a:pt x="414460" y="156923"/>
                </a:lnTo>
                <a:lnTo>
                  <a:pt x="407651" y="159453"/>
                </a:lnTo>
                <a:lnTo>
                  <a:pt x="401037" y="161984"/>
                </a:lnTo>
                <a:lnTo>
                  <a:pt x="393839" y="163250"/>
                </a:lnTo>
                <a:close/>
              </a:path>
              <a:path w="1082040" h="163829">
                <a:moveTo>
                  <a:pt x="427220" y="147772"/>
                </a:moveTo>
                <a:lnTo>
                  <a:pt x="398313" y="147772"/>
                </a:lnTo>
                <a:lnTo>
                  <a:pt x="405421" y="146020"/>
                </a:lnTo>
                <a:lnTo>
                  <a:pt x="405197" y="146020"/>
                </a:lnTo>
                <a:lnTo>
                  <a:pt x="410861" y="142807"/>
                </a:lnTo>
                <a:lnTo>
                  <a:pt x="416891" y="139497"/>
                </a:lnTo>
                <a:lnTo>
                  <a:pt x="421268" y="134922"/>
                </a:lnTo>
                <a:lnTo>
                  <a:pt x="423992" y="129081"/>
                </a:lnTo>
                <a:lnTo>
                  <a:pt x="426132" y="124603"/>
                </a:lnTo>
                <a:lnTo>
                  <a:pt x="427202" y="118081"/>
                </a:lnTo>
                <a:lnTo>
                  <a:pt x="427202" y="102214"/>
                </a:lnTo>
                <a:lnTo>
                  <a:pt x="447084" y="102214"/>
                </a:lnTo>
                <a:lnTo>
                  <a:pt x="447152" y="125869"/>
                </a:lnTo>
                <a:lnTo>
                  <a:pt x="447242" y="129957"/>
                </a:lnTo>
                <a:lnTo>
                  <a:pt x="447355" y="134630"/>
                </a:lnTo>
                <a:lnTo>
                  <a:pt x="447468" y="136930"/>
                </a:lnTo>
                <a:lnTo>
                  <a:pt x="447594" y="139497"/>
                </a:lnTo>
                <a:lnTo>
                  <a:pt x="447701" y="141694"/>
                </a:lnTo>
                <a:lnTo>
                  <a:pt x="448151" y="146020"/>
                </a:lnTo>
                <a:lnTo>
                  <a:pt x="448182" y="146312"/>
                </a:lnTo>
                <a:lnTo>
                  <a:pt x="428953" y="146312"/>
                </a:lnTo>
                <a:lnTo>
                  <a:pt x="427220" y="147772"/>
                </a:lnTo>
                <a:close/>
              </a:path>
              <a:path w="1082040" h="163829">
                <a:moveTo>
                  <a:pt x="453465" y="160622"/>
                </a:moveTo>
                <a:lnTo>
                  <a:pt x="432746" y="160622"/>
                </a:lnTo>
                <a:lnTo>
                  <a:pt x="430801" y="156533"/>
                </a:lnTo>
                <a:lnTo>
                  <a:pt x="429537" y="151763"/>
                </a:lnTo>
                <a:lnTo>
                  <a:pt x="429230" y="148903"/>
                </a:lnTo>
                <a:lnTo>
                  <a:pt x="429109" y="147772"/>
                </a:lnTo>
                <a:lnTo>
                  <a:pt x="428984" y="146604"/>
                </a:lnTo>
                <a:lnTo>
                  <a:pt x="428953" y="146312"/>
                </a:lnTo>
                <a:lnTo>
                  <a:pt x="448182" y="146312"/>
                </a:lnTo>
                <a:lnTo>
                  <a:pt x="448212" y="146604"/>
                </a:lnTo>
                <a:lnTo>
                  <a:pt x="449185" y="151471"/>
                </a:lnTo>
                <a:lnTo>
                  <a:pt x="450936" y="156143"/>
                </a:lnTo>
                <a:lnTo>
                  <a:pt x="453465" y="160622"/>
                </a:lnTo>
                <a:close/>
              </a:path>
              <a:path w="1082040" h="163829">
                <a:moveTo>
                  <a:pt x="547134" y="160622"/>
                </a:moveTo>
                <a:lnTo>
                  <a:pt x="524665" y="160622"/>
                </a:lnTo>
                <a:lnTo>
                  <a:pt x="586236" y="0"/>
                </a:lnTo>
                <a:lnTo>
                  <a:pt x="608997" y="0"/>
                </a:lnTo>
                <a:lnTo>
                  <a:pt x="615920" y="16938"/>
                </a:lnTo>
                <a:lnTo>
                  <a:pt x="597324" y="16938"/>
                </a:lnTo>
                <a:lnTo>
                  <a:pt x="595573" y="24659"/>
                </a:lnTo>
                <a:lnTo>
                  <a:pt x="593531" y="32343"/>
                </a:lnTo>
                <a:lnTo>
                  <a:pt x="591196" y="39991"/>
                </a:lnTo>
                <a:lnTo>
                  <a:pt x="588570" y="47602"/>
                </a:lnTo>
                <a:lnTo>
                  <a:pt x="571062" y="94620"/>
                </a:lnTo>
                <a:lnTo>
                  <a:pt x="647674" y="94620"/>
                </a:lnTo>
                <a:lnTo>
                  <a:pt x="654717" y="111851"/>
                </a:lnTo>
                <a:lnTo>
                  <a:pt x="564934" y="111851"/>
                </a:lnTo>
                <a:lnTo>
                  <a:pt x="547134" y="160622"/>
                </a:lnTo>
                <a:close/>
              </a:path>
              <a:path w="1082040" h="163829">
                <a:moveTo>
                  <a:pt x="647674" y="94620"/>
                </a:moveTo>
                <a:lnTo>
                  <a:pt x="625338" y="94620"/>
                </a:lnTo>
                <a:lnTo>
                  <a:pt x="608705" y="50230"/>
                </a:lnTo>
                <a:lnTo>
                  <a:pt x="605039" y="40593"/>
                </a:lnTo>
                <a:lnTo>
                  <a:pt x="601920" y="31832"/>
                </a:lnTo>
                <a:lnTo>
                  <a:pt x="599349" y="23947"/>
                </a:lnTo>
                <a:lnTo>
                  <a:pt x="597324" y="16938"/>
                </a:lnTo>
                <a:lnTo>
                  <a:pt x="615920" y="16938"/>
                </a:lnTo>
                <a:lnTo>
                  <a:pt x="647674" y="94620"/>
                </a:lnTo>
                <a:close/>
              </a:path>
              <a:path w="1082040" h="163829">
                <a:moveTo>
                  <a:pt x="707214" y="60744"/>
                </a:moveTo>
                <a:lnTo>
                  <a:pt x="688076" y="60744"/>
                </a:lnTo>
                <a:lnTo>
                  <a:pt x="695207" y="52439"/>
                </a:lnTo>
                <a:lnTo>
                  <a:pt x="703760" y="46507"/>
                </a:lnTo>
                <a:lnTo>
                  <a:pt x="713736" y="42948"/>
                </a:lnTo>
                <a:lnTo>
                  <a:pt x="725135" y="41761"/>
                </a:lnTo>
                <a:lnTo>
                  <a:pt x="732138" y="41761"/>
                </a:lnTo>
                <a:lnTo>
                  <a:pt x="738156" y="42948"/>
                </a:lnTo>
                <a:lnTo>
                  <a:pt x="738375" y="42948"/>
                </a:lnTo>
                <a:lnTo>
                  <a:pt x="744394" y="45558"/>
                </a:lnTo>
                <a:lnTo>
                  <a:pt x="750425" y="48089"/>
                </a:lnTo>
                <a:lnTo>
                  <a:pt x="754899" y="51399"/>
                </a:lnTo>
                <a:lnTo>
                  <a:pt x="760110" y="58700"/>
                </a:lnTo>
                <a:lnTo>
                  <a:pt x="712685" y="58700"/>
                </a:lnTo>
                <a:lnTo>
                  <a:pt x="707214" y="60744"/>
                </a:lnTo>
                <a:close/>
              </a:path>
              <a:path w="1082040" h="163829">
                <a:moveTo>
                  <a:pt x="690118" y="160622"/>
                </a:moveTo>
                <a:lnTo>
                  <a:pt x="674653" y="160622"/>
                </a:lnTo>
                <a:lnTo>
                  <a:pt x="670567" y="150627"/>
                </a:lnTo>
                <a:lnTo>
                  <a:pt x="670567" y="44390"/>
                </a:lnTo>
                <a:lnTo>
                  <a:pt x="688076" y="44390"/>
                </a:lnTo>
                <a:lnTo>
                  <a:pt x="688076" y="60744"/>
                </a:lnTo>
                <a:lnTo>
                  <a:pt x="707214" y="60744"/>
                </a:lnTo>
                <a:lnTo>
                  <a:pt x="690118" y="96957"/>
                </a:lnTo>
                <a:lnTo>
                  <a:pt x="690118" y="160622"/>
                </a:lnTo>
                <a:close/>
              </a:path>
              <a:path w="1082040" h="163829">
                <a:moveTo>
                  <a:pt x="764820" y="160622"/>
                </a:moveTo>
                <a:lnTo>
                  <a:pt x="745270" y="160622"/>
                </a:lnTo>
                <a:lnTo>
                  <a:pt x="745270" y="81771"/>
                </a:lnTo>
                <a:lnTo>
                  <a:pt x="744492" y="75736"/>
                </a:lnTo>
                <a:lnTo>
                  <a:pt x="741379" y="67947"/>
                </a:lnTo>
                <a:lnTo>
                  <a:pt x="738655" y="64832"/>
                </a:lnTo>
                <a:lnTo>
                  <a:pt x="734765" y="62496"/>
                </a:lnTo>
                <a:lnTo>
                  <a:pt x="730874" y="59965"/>
                </a:lnTo>
                <a:lnTo>
                  <a:pt x="726302" y="58700"/>
                </a:lnTo>
                <a:lnTo>
                  <a:pt x="760110" y="58700"/>
                </a:lnTo>
                <a:lnTo>
                  <a:pt x="764749" y="78339"/>
                </a:lnTo>
                <a:lnTo>
                  <a:pt x="764820" y="160622"/>
                </a:lnTo>
                <a:close/>
              </a:path>
              <a:path w="1082040" h="163829">
                <a:moveTo>
                  <a:pt x="670567" y="160622"/>
                </a:moveTo>
                <a:lnTo>
                  <a:pt x="650725" y="160622"/>
                </a:lnTo>
                <a:lnTo>
                  <a:pt x="631757" y="111851"/>
                </a:lnTo>
                <a:lnTo>
                  <a:pt x="654717" y="111851"/>
                </a:lnTo>
                <a:lnTo>
                  <a:pt x="670567" y="150627"/>
                </a:lnTo>
                <a:lnTo>
                  <a:pt x="670567" y="160622"/>
                </a:lnTo>
                <a:close/>
              </a:path>
              <a:path w="1082040" h="163829">
                <a:moveTo>
                  <a:pt x="674653" y="160622"/>
                </a:moveTo>
                <a:lnTo>
                  <a:pt x="670567" y="160622"/>
                </a:lnTo>
                <a:lnTo>
                  <a:pt x="670567" y="150627"/>
                </a:lnTo>
                <a:lnTo>
                  <a:pt x="674653" y="160622"/>
                </a:lnTo>
                <a:close/>
              </a:path>
              <a:path w="1082040" h="163829">
                <a:moveTo>
                  <a:pt x="840398" y="163250"/>
                </a:moveTo>
                <a:lnTo>
                  <a:pt x="833589" y="163250"/>
                </a:lnTo>
                <a:lnTo>
                  <a:pt x="827169" y="161984"/>
                </a:lnTo>
                <a:lnTo>
                  <a:pt x="801880" y="134630"/>
                </a:lnTo>
                <a:lnTo>
                  <a:pt x="801102" y="130931"/>
                </a:lnTo>
                <a:lnTo>
                  <a:pt x="800787" y="125966"/>
                </a:lnTo>
                <a:lnTo>
                  <a:pt x="800713" y="44390"/>
                </a:lnTo>
                <a:lnTo>
                  <a:pt x="820555" y="44390"/>
                </a:lnTo>
                <a:lnTo>
                  <a:pt x="820555" y="119054"/>
                </a:lnTo>
                <a:lnTo>
                  <a:pt x="820840" y="124117"/>
                </a:lnTo>
                <a:lnTo>
                  <a:pt x="838453" y="146312"/>
                </a:lnTo>
                <a:lnTo>
                  <a:pt x="874950" y="146312"/>
                </a:lnTo>
                <a:lnTo>
                  <a:pt x="869998" y="152080"/>
                </a:lnTo>
                <a:lnTo>
                  <a:pt x="861335" y="158285"/>
                </a:lnTo>
                <a:lnTo>
                  <a:pt x="851533" y="161984"/>
                </a:lnTo>
                <a:lnTo>
                  <a:pt x="851688" y="161984"/>
                </a:lnTo>
                <a:lnTo>
                  <a:pt x="840398" y="163250"/>
                </a:lnTo>
                <a:close/>
              </a:path>
              <a:path w="1082040" h="163829">
                <a:moveTo>
                  <a:pt x="874950" y="146312"/>
                </a:moveTo>
                <a:lnTo>
                  <a:pt x="850319" y="146312"/>
                </a:lnTo>
                <a:lnTo>
                  <a:pt x="855766" y="144851"/>
                </a:lnTo>
                <a:lnTo>
                  <a:pt x="860824" y="141931"/>
                </a:lnTo>
                <a:lnTo>
                  <a:pt x="866077" y="138816"/>
                </a:lnTo>
                <a:lnTo>
                  <a:pt x="869773" y="134630"/>
                </a:lnTo>
                <a:lnTo>
                  <a:pt x="871794" y="129665"/>
                </a:lnTo>
                <a:lnTo>
                  <a:pt x="874247" y="124117"/>
                </a:lnTo>
                <a:lnTo>
                  <a:pt x="875415" y="116524"/>
                </a:lnTo>
                <a:lnTo>
                  <a:pt x="875415" y="44390"/>
                </a:lnTo>
                <a:lnTo>
                  <a:pt x="894965" y="44390"/>
                </a:lnTo>
                <a:lnTo>
                  <a:pt x="894965" y="143391"/>
                </a:lnTo>
                <a:lnTo>
                  <a:pt x="877457" y="143391"/>
                </a:lnTo>
                <a:lnTo>
                  <a:pt x="874950" y="146312"/>
                </a:lnTo>
                <a:close/>
              </a:path>
              <a:path w="1082040" h="163829">
                <a:moveTo>
                  <a:pt x="894965" y="160622"/>
                </a:moveTo>
                <a:lnTo>
                  <a:pt x="877457" y="160622"/>
                </a:lnTo>
                <a:lnTo>
                  <a:pt x="877457" y="143391"/>
                </a:lnTo>
                <a:lnTo>
                  <a:pt x="894965" y="143391"/>
                </a:lnTo>
                <a:lnTo>
                  <a:pt x="894965" y="160622"/>
                </a:lnTo>
                <a:close/>
              </a:path>
              <a:path w="1082040" h="163829">
                <a:moveTo>
                  <a:pt x="947782" y="80018"/>
                </a:moveTo>
                <a:lnTo>
                  <a:pt x="928523" y="77390"/>
                </a:lnTo>
                <a:lnTo>
                  <a:pt x="930274" y="69213"/>
                </a:lnTo>
                <a:lnTo>
                  <a:pt x="933192" y="62594"/>
                </a:lnTo>
                <a:lnTo>
                  <a:pt x="967041" y="42783"/>
                </a:lnTo>
                <a:lnTo>
                  <a:pt x="981048" y="41761"/>
                </a:lnTo>
                <a:lnTo>
                  <a:pt x="990969" y="41761"/>
                </a:lnTo>
                <a:lnTo>
                  <a:pt x="1022167" y="58116"/>
                </a:lnTo>
                <a:lnTo>
                  <a:pt x="968986" y="58116"/>
                </a:lnTo>
                <a:lnTo>
                  <a:pt x="962178" y="59770"/>
                </a:lnTo>
                <a:lnTo>
                  <a:pt x="957704" y="63080"/>
                </a:lnTo>
                <a:lnTo>
                  <a:pt x="953229" y="66195"/>
                </a:lnTo>
                <a:lnTo>
                  <a:pt x="949922" y="71841"/>
                </a:lnTo>
                <a:lnTo>
                  <a:pt x="947782" y="80018"/>
                </a:lnTo>
                <a:close/>
              </a:path>
              <a:path w="1082040" h="163829">
                <a:moveTo>
                  <a:pt x="972780" y="163250"/>
                </a:moveTo>
                <a:lnTo>
                  <a:pt x="964999" y="163250"/>
                </a:lnTo>
                <a:lnTo>
                  <a:pt x="955935" y="162666"/>
                </a:lnTo>
                <a:lnTo>
                  <a:pt x="925951" y="136930"/>
                </a:lnTo>
                <a:lnTo>
                  <a:pt x="925313" y="129957"/>
                </a:lnTo>
                <a:lnTo>
                  <a:pt x="925313" y="124311"/>
                </a:lnTo>
                <a:lnTo>
                  <a:pt x="926578" y="119152"/>
                </a:lnTo>
                <a:lnTo>
                  <a:pt x="929107" y="114479"/>
                </a:lnTo>
                <a:lnTo>
                  <a:pt x="931534" y="109807"/>
                </a:lnTo>
                <a:lnTo>
                  <a:pt x="931635" y="109612"/>
                </a:lnTo>
                <a:lnTo>
                  <a:pt x="935040" y="105816"/>
                </a:lnTo>
                <a:lnTo>
                  <a:pt x="939320" y="103090"/>
                </a:lnTo>
                <a:lnTo>
                  <a:pt x="943600" y="100169"/>
                </a:lnTo>
                <a:lnTo>
                  <a:pt x="948366" y="98027"/>
                </a:lnTo>
                <a:lnTo>
                  <a:pt x="953618" y="96665"/>
                </a:lnTo>
                <a:lnTo>
                  <a:pt x="957314" y="95497"/>
                </a:lnTo>
                <a:lnTo>
                  <a:pt x="963150" y="94426"/>
                </a:lnTo>
                <a:lnTo>
                  <a:pt x="982179" y="92047"/>
                </a:lnTo>
                <a:lnTo>
                  <a:pt x="991699" y="90459"/>
                </a:lnTo>
                <a:lnTo>
                  <a:pt x="999687" y="88689"/>
                </a:lnTo>
                <a:lnTo>
                  <a:pt x="1006143" y="86735"/>
                </a:lnTo>
                <a:lnTo>
                  <a:pt x="1006143" y="73594"/>
                </a:lnTo>
                <a:lnTo>
                  <a:pt x="1004295" y="67850"/>
                </a:lnTo>
                <a:lnTo>
                  <a:pt x="1000599" y="64540"/>
                </a:lnTo>
                <a:lnTo>
                  <a:pt x="995541" y="60257"/>
                </a:lnTo>
                <a:lnTo>
                  <a:pt x="988051" y="58116"/>
                </a:lnTo>
                <a:lnTo>
                  <a:pt x="1022167" y="58116"/>
                </a:lnTo>
                <a:lnTo>
                  <a:pt x="1026025" y="102214"/>
                </a:lnTo>
                <a:lnTo>
                  <a:pt x="1006143" y="102214"/>
                </a:lnTo>
                <a:lnTo>
                  <a:pt x="1000088" y="104331"/>
                </a:lnTo>
                <a:lnTo>
                  <a:pt x="992720" y="106302"/>
                </a:lnTo>
                <a:lnTo>
                  <a:pt x="984039" y="108127"/>
                </a:lnTo>
                <a:lnTo>
                  <a:pt x="974045" y="109807"/>
                </a:lnTo>
                <a:lnTo>
                  <a:pt x="965874" y="110975"/>
                </a:lnTo>
                <a:lnTo>
                  <a:pt x="960135" y="112337"/>
                </a:lnTo>
                <a:lnTo>
                  <a:pt x="956828" y="113895"/>
                </a:lnTo>
                <a:lnTo>
                  <a:pt x="953521" y="115258"/>
                </a:lnTo>
                <a:lnTo>
                  <a:pt x="950895" y="117302"/>
                </a:lnTo>
                <a:lnTo>
                  <a:pt x="948949" y="120028"/>
                </a:lnTo>
                <a:lnTo>
                  <a:pt x="947199" y="122754"/>
                </a:lnTo>
                <a:lnTo>
                  <a:pt x="946323" y="125869"/>
                </a:lnTo>
                <a:lnTo>
                  <a:pt x="946323" y="134630"/>
                </a:lnTo>
                <a:lnTo>
                  <a:pt x="948268" y="139011"/>
                </a:lnTo>
                <a:lnTo>
                  <a:pt x="952159" y="142515"/>
                </a:lnTo>
                <a:lnTo>
                  <a:pt x="956245" y="146020"/>
                </a:lnTo>
                <a:lnTo>
                  <a:pt x="962081" y="147772"/>
                </a:lnTo>
                <a:lnTo>
                  <a:pt x="1006162" y="147772"/>
                </a:lnTo>
                <a:lnTo>
                  <a:pt x="1000501" y="152542"/>
                </a:lnTo>
                <a:lnTo>
                  <a:pt x="993401" y="156923"/>
                </a:lnTo>
                <a:lnTo>
                  <a:pt x="986592" y="159453"/>
                </a:lnTo>
                <a:lnTo>
                  <a:pt x="979978" y="161984"/>
                </a:lnTo>
                <a:lnTo>
                  <a:pt x="972780" y="163250"/>
                </a:lnTo>
                <a:close/>
              </a:path>
              <a:path w="1082040" h="163829">
                <a:moveTo>
                  <a:pt x="1006162" y="147772"/>
                </a:moveTo>
                <a:lnTo>
                  <a:pt x="977254" y="147772"/>
                </a:lnTo>
                <a:lnTo>
                  <a:pt x="984362" y="146020"/>
                </a:lnTo>
                <a:lnTo>
                  <a:pt x="984138" y="146020"/>
                </a:lnTo>
                <a:lnTo>
                  <a:pt x="989802" y="142807"/>
                </a:lnTo>
                <a:lnTo>
                  <a:pt x="995833" y="139497"/>
                </a:lnTo>
                <a:lnTo>
                  <a:pt x="1000210" y="134922"/>
                </a:lnTo>
                <a:lnTo>
                  <a:pt x="1002933" y="129081"/>
                </a:lnTo>
                <a:lnTo>
                  <a:pt x="1005073" y="124603"/>
                </a:lnTo>
                <a:lnTo>
                  <a:pt x="1006143" y="118081"/>
                </a:lnTo>
                <a:lnTo>
                  <a:pt x="1006143" y="102214"/>
                </a:lnTo>
                <a:lnTo>
                  <a:pt x="1026025" y="102214"/>
                </a:lnTo>
                <a:lnTo>
                  <a:pt x="1026093" y="125869"/>
                </a:lnTo>
                <a:lnTo>
                  <a:pt x="1026183" y="129957"/>
                </a:lnTo>
                <a:lnTo>
                  <a:pt x="1026296" y="134630"/>
                </a:lnTo>
                <a:lnTo>
                  <a:pt x="1026409" y="136930"/>
                </a:lnTo>
                <a:lnTo>
                  <a:pt x="1026535" y="139497"/>
                </a:lnTo>
                <a:lnTo>
                  <a:pt x="1026643" y="141694"/>
                </a:lnTo>
                <a:lnTo>
                  <a:pt x="1027092" y="146020"/>
                </a:lnTo>
                <a:lnTo>
                  <a:pt x="1027123" y="146312"/>
                </a:lnTo>
                <a:lnTo>
                  <a:pt x="1007894" y="146312"/>
                </a:lnTo>
                <a:lnTo>
                  <a:pt x="1006162" y="147772"/>
                </a:lnTo>
                <a:close/>
              </a:path>
              <a:path w="1082040" h="163829">
                <a:moveTo>
                  <a:pt x="1032406" y="160622"/>
                </a:moveTo>
                <a:lnTo>
                  <a:pt x="1011687" y="160622"/>
                </a:lnTo>
                <a:lnTo>
                  <a:pt x="1009742" y="156533"/>
                </a:lnTo>
                <a:lnTo>
                  <a:pt x="1007894" y="146312"/>
                </a:lnTo>
                <a:lnTo>
                  <a:pt x="1027123" y="146312"/>
                </a:lnTo>
                <a:lnTo>
                  <a:pt x="1027153" y="146604"/>
                </a:lnTo>
                <a:lnTo>
                  <a:pt x="1028126" y="151471"/>
                </a:lnTo>
                <a:lnTo>
                  <a:pt x="1029877" y="156143"/>
                </a:lnTo>
                <a:lnTo>
                  <a:pt x="1032406" y="160622"/>
                </a:lnTo>
                <a:close/>
              </a:path>
              <a:path w="1082040" h="163829">
                <a:moveTo>
                  <a:pt x="1082013" y="160622"/>
                </a:moveTo>
                <a:lnTo>
                  <a:pt x="1062170" y="160622"/>
                </a:lnTo>
                <a:lnTo>
                  <a:pt x="1062170" y="0"/>
                </a:lnTo>
                <a:lnTo>
                  <a:pt x="1082013" y="0"/>
                </a:lnTo>
                <a:lnTo>
                  <a:pt x="1082013" y="160622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87420" y="2648294"/>
            <a:ext cx="8148655" cy="341686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1016000" y="609483"/>
            <a:ext cx="3376929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45">
                <a:solidFill>
                  <a:srgbClr val="FFFFFF"/>
                </a:solidFill>
                <a:latin typeface="Arial MT"/>
                <a:cs typeface="Arial MT"/>
              </a:rPr>
              <a:t>Equidade</a:t>
            </a:r>
            <a:r>
              <a:rPr dirty="0" sz="2600" spc="-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12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600" spc="-20">
                <a:solidFill>
                  <a:srgbClr val="FFFFFF"/>
                </a:solidFill>
                <a:latin typeface="Arial MT"/>
                <a:cs typeface="Arial MT"/>
              </a:rPr>
              <a:t>diversidade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1708" y="2120394"/>
            <a:ext cx="6899909" cy="1972310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7650"/>
              </a:lnSpc>
              <a:spcBef>
                <a:spcPts val="229"/>
              </a:spcBef>
            </a:pPr>
            <a:r>
              <a:rPr dirty="0" spc="-10">
                <a:solidFill>
                  <a:srgbClr val="FFFFFF"/>
                </a:solidFill>
                <a:latin typeface="Tahoma"/>
                <a:cs typeface="Tahoma"/>
              </a:rPr>
              <a:t>Painel</a:t>
            </a:r>
            <a:r>
              <a:rPr dirty="0" spc="-4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pc="-25">
                <a:solidFill>
                  <a:srgbClr val="FFFFFF"/>
                </a:solidFill>
                <a:latin typeface="Tahoma"/>
                <a:cs typeface="Tahoma"/>
              </a:rPr>
              <a:t>da </a:t>
            </a:r>
            <a:r>
              <a:rPr dirty="0" spc="-10">
                <a:solidFill>
                  <a:srgbClr val="FFFFFF"/>
                </a:solidFill>
                <a:latin typeface="Tahoma"/>
                <a:cs typeface="Tahoma"/>
              </a:rPr>
              <a:t>Sustentabilidade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241708" y="4345791"/>
            <a:ext cx="6613525" cy="14046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240"/>
              </a:spcBef>
            </a:pPr>
            <a:r>
              <a:rPr dirty="0" sz="2300">
                <a:solidFill>
                  <a:srgbClr val="FDFEFE"/>
                </a:solidFill>
                <a:latin typeface="Verdana"/>
                <a:cs typeface="Verdana"/>
              </a:rPr>
              <a:t>O</a:t>
            </a:r>
            <a:r>
              <a:rPr dirty="0" sz="2300" spc="-155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DFEFE"/>
                </a:solidFill>
                <a:latin typeface="Verdana"/>
                <a:cs typeface="Verdana"/>
              </a:rPr>
              <a:t>TRT4</a:t>
            </a:r>
            <a:r>
              <a:rPr dirty="0" sz="2300" spc="-160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50">
                <a:solidFill>
                  <a:srgbClr val="FDFEFE"/>
                </a:solidFill>
                <a:latin typeface="Verdana"/>
                <a:cs typeface="Verdana"/>
              </a:rPr>
              <a:t>conta</a:t>
            </a:r>
            <a:r>
              <a:rPr dirty="0" sz="2300" spc="-155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DFEFE"/>
                </a:solidFill>
                <a:latin typeface="Verdana"/>
                <a:cs typeface="Verdana"/>
              </a:rPr>
              <a:t>com</a:t>
            </a:r>
            <a:r>
              <a:rPr dirty="0" sz="2300" spc="-160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200">
                <a:solidFill>
                  <a:srgbClr val="FDFEFE"/>
                </a:solidFill>
                <a:latin typeface="Verdana"/>
                <a:cs typeface="Verdana"/>
              </a:rPr>
              <a:t>um</a:t>
            </a:r>
            <a:r>
              <a:rPr dirty="0" sz="2300" spc="-160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80">
                <a:solidFill>
                  <a:srgbClr val="FDFEFE"/>
                </a:solidFill>
                <a:latin typeface="Verdana"/>
                <a:cs typeface="Verdana"/>
              </a:rPr>
              <a:t>painel</a:t>
            </a:r>
            <a:r>
              <a:rPr dirty="0" sz="2300" spc="-155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125">
                <a:solidFill>
                  <a:srgbClr val="FDFEFE"/>
                </a:solidFill>
                <a:latin typeface="Verdana"/>
                <a:cs typeface="Verdana"/>
              </a:rPr>
              <a:t>interativo</a:t>
            </a:r>
            <a:r>
              <a:rPr dirty="0" sz="2300" spc="-155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20">
                <a:solidFill>
                  <a:srgbClr val="FDFEFE"/>
                </a:solidFill>
                <a:latin typeface="Verdana"/>
                <a:cs typeface="Verdana"/>
              </a:rPr>
              <a:t>para </a:t>
            </a:r>
            <a:r>
              <a:rPr dirty="0" sz="2300" spc="-90">
                <a:solidFill>
                  <a:srgbClr val="FDFEFE"/>
                </a:solidFill>
                <a:latin typeface="Verdana"/>
                <a:cs typeface="Verdana"/>
              </a:rPr>
              <a:t>acompanhamento</a:t>
            </a:r>
            <a:r>
              <a:rPr dirty="0" sz="2300" spc="-114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DFEFE"/>
                </a:solidFill>
                <a:latin typeface="Verdana"/>
                <a:cs typeface="Verdana"/>
              </a:rPr>
              <a:t>dos</a:t>
            </a:r>
            <a:r>
              <a:rPr dirty="0" sz="2300" spc="-114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60">
                <a:solidFill>
                  <a:srgbClr val="FDFEFE"/>
                </a:solidFill>
                <a:latin typeface="Verdana"/>
                <a:cs typeface="Verdana"/>
              </a:rPr>
              <a:t>indicadores</a:t>
            </a:r>
            <a:r>
              <a:rPr dirty="0" sz="2300" spc="-110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DFEFE"/>
                </a:solidFill>
                <a:latin typeface="Verdana"/>
                <a:cs typeface="Verdana"/>
              </a:rPr>
              <a:t>e</a:t>
            </a:r>
            <a:r>
              <a:rPr dirty="0" sz="2300" spc="-114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80">
                <a:solidFill>
                  <a:srgbClr val="FDFEFE"/>
                </a:solidFill>
                <a:latin typeface="Verdana"/>
                <a:cs typeface="Verdana"/>
              </a:rPr>
              <a:t>metas</a:t>
            </a:r>
            <a:r>
              <a:rPr dirty="0" sz="2300" spc="-110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25">
                <a:solidFill>
                  <a:srgbClr val="FDFEFE"/>
                </a:solidFill>
                <a:latin typeface="Verdana"/>
                <a:cs typeface="Verdana"/>
              </a:rPr>
              <a:t>da </a:t>
            </a:r>
            <a:r>
              <a:rPr dirty="0" sz="2300" spc="-85">
                <a:solidFill>
                  <a:srgbClr val="FDFEFE"/>
                </a:solidFill>
                <a:latin typeface="Verdana"/>
                <a:cs typeface="Verdana"/>
              </a:rPr>
              <a:t>temática</a:t>
            </a:r>
            <a:r>
              <a:rPr dirty="0" sz="2300" spc="-150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75">
                <a:solidFill>
                  <a:srgbClr val="FDFEFE"/>
                </a:solidFill>
                <a:latin typeface="Verdana"/>
                <a:cs typeface="Verdana"/>
              </a:rPr>
              <a:t>da</a:t>
            </a:r>
            <a:r>
              <a:rPr dirty="0" sz="2300" spc="-140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70">
                <a:solidFill>
                  <a:srgbClr val="FDFEFE"/>
                </a:solidFill>
                <a:latin typeface="Verdana"/>
                <a:cs typeface="Verdana"/>
              </a:rPr>
              <a:t>sustentabilidade</a:t>
            </a:r>
            <a:r>
              <a:rPr dirty="0" sz="2300" spc="-140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105">
                <a:solidFill>
                  <a:srgbClr val="FDFEFE"/>
                </a:solidFill>
                <a:latin typeface="Verdana"/>
                <a:cs typeface="Verdana"/>
              </a:rPr>
              <a:t>tanto</a:t>
            </a:r>
            <a:r>
              <a:rPr dirty="0" sz="2300" spc="-140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DFEFE"/>
                </a:solidFill>
                <a:latin typeface="Verdana"/>
                <a:cs typeface="Verdana"/>
              </a:rPr>
              <a:t>pelo</a:t>
            </a:r>
            <a:r>
              <a:rPr dirty="0" sz="2300" spc="-140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DFEFE"/>
                </a:solidFill>
                <a:latin typeface="Verdana"/>
                <a:cs typeface="Verdana"/>
              </a:rPr>
              <a:t>público </a:t>
            </a:r>
            <a:r>
              <a:rPr dirty="0" sz="2300" spc="-114">
                <a:solidFill>
                  <a:srgbClr val="FDFEFE"/>
                </a:solidFill>
                <a:latin typeface="Verdana"/>
                <a:cs typeface="Verdana"/>
              </a:rPr>
              <a:t>interno</a:t>
            </a:r>
            <a:r>
              <a:rPr dirty="0" sz="2300" spc="-160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100">
                <a:solidFill>
                  <a:srgbClr val="FDFEFE"/>
                </a:solidFill>
                <a:latin typeface="Verdana"/>
                <a:cs typeface="Verdana"/>
              </a:rPr>
              <a:t>quanto</a:t>
            </a:r>
            <a:r>
              <a:rPr dirty="0" sz="2300" spc="-160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30">
                <a:solidFill>
                  <a:srgbClr val="FDFEFE"/>
                </a:solidFill>
                <a:latin typeface="Verdana"/>
                <a:cs typeface="Verdana"/>
              </a:rPr>
              <a:t>pela</a:t>
            </a:r>
            <a:r>
              <a:rPr dirty="0" sz="2300" spc="-155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>
                <a:solidFill>
                  <a:srgbClr val="FDFEFE"/>
                </a:solidFill>
                <a:latin typeface="Verdana"/>
                <a:cs typeface="Verdana"/>
              </a:rPr>
              <a:t>sociedade</a:t>
            </a:r>
            <a:r>
              <a:rPr dirty="0" sz="2300" spc="-160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90">
                <a:solidFill>
                  <a:srgbClr val="FDFEFE"/>
                </a:solidFill>
                <a:latin typeface="Verdana"/>
                <a:cs typeface="Verdana"/>
              </a:rPr>
              <a:t>em</a:t>
            </a:r>
            <a:r>
              <a:rPr dirty="0" sz="2300" spc="-160">
                <a:solidFill>
                  <a:srgbClr val="FDFEFE"/>
                </a:solidFill>
                <a:latin typeface="Verdana"/>
                <a:cs typeface="Verdana"/>
              </a:rPr>
              <a:t> </a:t>
            </a:r>
            <a:r>
              <a:rPr dirty="0" sz="2300" spc="-10">
                <a:solidFill>
                  <a:srgbClr val="FDFEFE"/>
                </a:solidFill>
                <a:latin typeface="Verdana"/>
                <a:cs typeface="Verdana"/>
              </a:rPr>
              <a:t>geral.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50340" y="6727031"/>
            <a:ext cx="5745480" cy="58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7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2"/>
              </a:rPr>
              <a:t>clique</a:t>
            </a:r>
            <a:r>
              <a:rPr dirty="0" u="heavy" sz="370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heavy" sz="3700" spc="-9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2"/>
              </a:rPr>
              <a:t>aqui</a:t>
            </a:r>
            <a:r>
              <a:rPr dirty="0" u="heavy" sz="3700" spc="-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heavy" sz="37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2"/>
              </a:rPr>
              <a:t>para</a:t>
            </a:r>
            <a:r>
              <a:rPr dirty="0" u="heavy" sz="3700" spc="-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dirty="0" u="heavy" sz="3700" spc="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  <a:hlinkClick r:id="rId2"/>
              </a:rPr>
              <a:t>acessar</a:t>
            </a:r>
            <a:endParaRPr sz="37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8574387"/>
            <a:ext cx="18288000" cy="1713230"/>
            <a:chOff x="0" y="8574387"/>
            <a:chExt cx="18288000" cy="1713230"/>
          </a:xfrm>
        </p:grpSpPr>
        <p:sp>
          <p:nvSpPr>
            <p:cNvPr id="7" name="object 7" descr=""/>
            <p:cNvSpPr/>
            <p:nvPr/>
          </p:nvSpPr>
          <p:spPr>
            <a:xfrm>
              <a:off x="0" y="8595692"/>
              <a:ext cx="18288000" cy="1691639"/>
            </a:xfrm>
            <a:custGeom>
              <a:avLst/>
              <a:gdLst/>
              <a:ahLst/>
              <a:cxnLst/>
              <a:rect l="l" t="t" r="r" b="b"/>
              <a:pathLst>
                <a:path w="18288000" h="1691640">
                  <a:moveTo>
                    <a:pt x="18287998" y="1691307"/>
                  </a:moveTo>
                  <a:lnTo>
                    <a:pt x="0" y="1691307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91307"/>
                  </a:lnTo>
                  <a:close/>
                </a:path>
              </a:pathLst>
            </a:custGeom>
            <a:solidFill>
              <a:srgbClr val="4B9E37">
                <a:alpha val="4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82421" y="8574392"/>
              <a:ext cx="17606010" cy="1713230"/>
            </a:xfrm>
            <a:custGeom>
              <a:avLst/>
              <a:gdLst/>
              <a:ahLst/>
              <a:cxnLst/>
              <a:rect l="l" t="t" r="r" b="b"/>
              <a:pathLst>
                <a:path w="17606010" h="1713229">
                  <a:moveTo>
                    <a:pt x="1663598" y="1675384"/>
                  </a:moveTo>
                  <a:lnTo>
                    <a:pt x="1662912" y="1627187"/>
                  </a:lnTo>
                  <a:lnTo>
                    <a:pt x="1660880" y="1579333"/>
                  </a:lnTo>
                  <a:lnTo>
                    <a:pt x="1657489" y="1531835"/>
                  </a:lnTo>
                  <a:lnTo>
                    <a:pt x="1652790" y="1484718"/>
                  </a:lnTo>
                  <a:lnTo>
                    <a:pt x="1646796" y="1437995"/>
                  </a:lnTo>
                  <a:lnTo>
                    <a:pt x="1639506" y="1391691"/>
                  </a:lnTo>
                  <a:lnTo>
                    <a:pt x="1630959" y="1345806"/>
                  </a:lnTo>
                  <a:lnTo>
                    <a:pt x="1621167" y="1300378"/>
                  </a:lnTo>
                  <a:lnTo>
                    <a:pt x="1610144" y="1255433"/>
                  </a:lnTo>
                  <a:lnTo>
                    <a:pt x="1597914" y="1210957"/>
                  </a:lnTo>
                  <a:lnTo>
                    <a:pt x="1584490" y="1166990"/>
                  </a:lnTo>
                  <a:lnTo>
                    <a:pt x="1569897" y="1123556"/>
                  </a:lnTo>
                  <a:lnTo>
                    <a:pt x="1554149" y="1080655"/>
                  </a:lnTo>
                  <a:lnTo>
                    <a:pt x="1537258" y="1038326"/>
                  </a:lnTo>
                  <a:lnTo>
                    <a:pt x="1519262" y="996569"/>
                  </a:lnTo>
                  <a:lnTo>
                    <a:pt x="1500162" y="955421"/>
                  </a:lnTo>
                  <a:lnTo>
                    <a:pt x="1479994" y="914882"/>
                  </a:lnTo>
                  <a:lnTo>
                    <a:pt x="1458747" y="874979"/>
                  </a:lnTo>
                  <a:lnTo>
                    <a:pt x="1436471" y="835723"/>
                  </a:lnTo>
                  <a:lnTo>
                    <a:pt x="1413167" y="797153"/>
                  </a:lnTo>
                  <a:lnTo>
                    <a:pt x="1388859" y="759269"/>
                  </a:lnTo>
                  <a:lnTo>
                    <a:pt x="1363560" y="722096"/>
                  </a:lnTo>
                  <a:lnTo>
                    <a:pt x="1337297" y="685647"/>
                  </a:lnTo>
                  <a:lnTo>
                    <a:pt x="1310081" y="649947"/>
                  </a:lnTo>
                  <a:lnTo>
                    <a:pt x="1281938" y="615010"/>
                  </a:lnTo>
                  <a:lnTo>
                    <a:pt x="1252867" y="580859"/>
                  </a:lnTo>
                  <a:lnTo>
                    <a:pt x="1222921" y="547509"/>
                  </a:lnTo>
                  <a:lnTo>
                    <a:pt x="1192085" y="514985"/>
                  </a:lnTo>
                  <a:lnTo>
                    <a:pt x="1160399" y="483298"/>
                  </a:lnTo>
                  <a:lnTo>
                    <a:pt x="1127874" y="452462"/>
                  </a:lnTo>
                  <a:lnTo>
                    <a:pt x="1094524" y="422516"/>
                  </a:lnTo>
                  <a:lnTo>
                    <a:pt x="1060373" y="393446"/>
                  </a:lnTo>
                  <a:lnTo>
                    <a:pt x="1025436" y="365302"/>
                  </a:lnTo>
                  <a:lnTo>
                    <a:pt x="989736" y="338086"/>
                  </a:lnTo>
                  <a:lnTo>
                    <a:pt x="953287" y="311823"/>
                  </a:lnTo>
                  <a:lnTo>
                    <a:pt x="916114" y="286524"/>
                  </a:lnTo>
                  <a:lnTo>
                    <a:pt x="878230" y="262216"/>
                  </a:lnTo>
                  <a:lnTo>
                    <a:pt x="839660" y="238912"/>
                  </a:lnTo>
                  <a:lnTo>
                    <a:pt x="800404" y="216636"/>
                  </a:lnTo>
                  <a:lnTo>
                    <a:pt x="760501" y="195389"/>
                  </a:lnTo>
                  <a:lnTo>
                    <a:pt x="719963" y="175221"/>
                  </a:lnTo>
                  <a:lnTo>
                    <a:pt x="678815" y="156121"/>
                  </a:lnTo>
                  <a:lnTo>
                    <a:pt x="637057" y="138125"/>
                  </a:lnTo>
                  <a:lnTo>
                    <a:pt x="594728" y="121234"/>
                  </a:lnTo>
                  <a:lnTo>
                    <a:pt x="551827" y="105486"/>
                  </a:lnTo>
                  <a:lnTo>
                    <a:pt x="508393" y="90893"/>
                  </a:lnTo>
                  <a:lnTo>
                    <a:pt x="464426" y="77470"/>
                  </a:lnTo>
                  <a:lnTo>
                    <a:pt x="419963" y="65239"/>
                  </a:lnTo>
                  <a:lnTo>
                    <a:pt x="375005" y="54216"/>
                  </a:lnTo>
                  <a:lnTo>
                    <a:pt x="329577" y="44424"/>
                  </a:lnTo>
                  <a:lnTo>
                    <a:pt x="283692" y="35877"/>
                  </a:lnTo>
                  <a:lnTo>
                    <a:pt x="237388" y="28587"/>
                  </a:lnTo>
                  <a:lnTo>
                    <a:pt x="190665" y="22593"/>
                  </a:lnTo>
                  <a:lnTo>
                    <a:pt x="143548" y="17881"/>
                  </a:lnTo>
                  <a:lnTo>
                    <a:pt x="96050" y="14503"/>
                  </a:lnTo>
                  <a:lnTo>
                    <a:pt x="48196" y="12471"/>
                  </a:lnTo>
                  <a:lnTo>
                    <a:pt x="0" y="11785"/>
                  </a:lnTo>
                  <a:lnTo>
                    <a:pt x="0" y="752589"/>
                  </a:lnTo>
                  <a:lnTo>
                    <a:pt x="47485" y="753783"/>
                  </a:lnTo>
                  <a:lnTo>
                    <a:pt x="94361" y="757351"/>
                  </a:lnTo>
                  <a:lnTo>
                    <a:pt x="140538" y="763219"/>
                  </a:lnTo>
                  <a:lnTo>
                    <a:pt x="185978" y="771334"/>
                  </a:lnTo>
                  <a:lnTo>
                    <a:pt x="230632" y="781634"/>
                  </a:lnTo>
                  <a:lnTo>
                    <a:pt x="274421" y="794067"/>
                  </a:lnTo>
                  <a:lnTo>
                    <a:pt x="317296" y="808583"/>
                  </a:lnTo>
                  <a:lnTo>
                    <a:pt x="359194" y="825106"/>
                  </a:lnTo>
                  <a:lnTo>
                    <a:pt x="400075" y="843584"/>
                  </a:lnTo>
                  <a:lnTo>
                    <a:pt x="439864" y="863955"/>
                  </a:lnTo>
                  <a:lnTo>
                    <a:pt x="478510" y="886180"/>
                  </a:lnTo>
                  <a:lnTo>
                    <a:pt x="515950" y="910183"/>
                  </a:lnTo>
                  <a:lnTo>
                    <a:pt x="552132" y="935913"/>
                  </a:lnTo>
                  <a:lnTo>
                    <a:pt x="586994" y="963307"/>
                  </a:lnTo>
                  <a:lnTo>
                    <a:pt x="620471" y="992314"/>
                  </a:lnTo>
                  <a:lnTo>
                    <a:pt x="652526" y="1022870"/>
                  </a:lnTo>
                  <a:lnTo>
                    <a:pt x="683082" y="1054912"/>
                  </a:lnTo>
                  <a:lnTo>
                    <a:pt x="712089" y="1088402"/>
                  </a:lnTo>
                  <a:lnTo>
                    <a:pt x="739482" y="1123264"/>
                  </a:lnTo>
                  <a:lnTo>
                    <a:pt x="765213" y="1159433"/>
                  </a:lnTo>
                  <a:lnTo>
                    <a:pt x="789216" y="1196873"/>
                  </a:lnTo>
                  <a:lnTo>
                    <a:pt x="811428" y="1235519"/>
                  </a:lnTo>
                  <a:lnTo>
                    <a:pt x="831811" y="1275308"/>
                  </a:lnTo>
                  <a:lnTo>
                    <a:pt x="850290" y="1316189"/>
                  </a:lnTo>
                  <a:lnTo>
                    <a:pt x="866813" y="1358099"/>
                  </a:lnTo>
                  <a:lnTo>
                    <a:pt x="881316" y="1400975"/>
                  </a:lnTo>
                  <a:lnTo>
                    <a:pt x="893749" y="1444764"/>
                  </a:lnTo>
                  <a:lnTo>
                    <a:pt x="904062" y="1489405"/>
                  </a:lnTo>
                  <a:lnTo>
                    <a:pt x="912177" y="1534845"/>
                  </a:lnTo>
                  <a:lnTo>
                    <a:pt x="918044" y="1581035"/>
                  </a:lnTo>
                  <a:lnTo>
                    <a:pt x="921600" y="1627898"/>
                  </a:lnTo>
                  <a:lnTo>
                    <a:pt x="922807" y="1675384"/>
                  </a:lnTo>
                  <a:lnTo>
                    <a:pt x="1663598" y="1675384"/>
                  </a:lnTo>
                  <a:close/>
                </a:path>
                <a:path w="17606010" h="1713229">
                  <a:moveTo>
                    <a:pt x="7612418" y="892784"/>
                  </a:moveTo>
                  <a:lnTo>
                    <a:pt x="6731432" y="11785"/>
                  </a:lnTo>
                  <a:lnTo>
                    <a:pt x="5850293" y="892924"/>
                  </a:lnTo>
                  <a:lnTo>
                    <a:pt x="6669989" y="1712607"/>
                  </a:lnTo>
                  <a:lnTo>
                    <a:pt x="6792874" y="1712607"/>
                  </a:lnTo>
                  <a:lnTo>
                    <a:pt x="7612418" y="893064"/>
                  </a:lnTo>
                  <a:lnTo>
                    <a:pt x="7612418" y="892784"/>
                  </a:lnTo>
                  <a:close/>
                </a:path>
                <a:path w="17606010" h="1713229">
                  <a:moveTo>
                    <a:pt x="8461223" y="860488"/>
                  </a:moveTo>
                  <a:lnTo>
                    <a:pt x="8459876" y="812330"/>
                  </a:lnTo>
                  <a:lnTo>
                    <a:pt x="8455901" y="764870"/>
                  </a:lnTo>
                  <a:lnTo>
                    <a:pt x="8449348" y="718197"/>
                  </a:lnTo>
                  <a:lnTo>
                    <a:pt x="8440306" y="672376"/>
                  </a:lnTo>
                  <a:lnTo>
                    <a:pt x="8428825" y="627468"/>
                  </a:lnTo>
                  <a:lnTo>
                    <a:pt x="8415007" y="583552"/>
                  </a:lnTo>
                  <a:lnTo>
                    <a:pt x="8398904" y="540689"/>
                  </a:lnTo>
                  <a:lnTo>
                    <a:pt x="8380590" y="498970"/>
                  </a:lnTo>
                  <a:lnTo>
                    <a:pt x="8360143" y="458457"/>
                  </a:lnTo>
                  <a:lnTo>
                    <a:pt x="8337626" y="419227"/>
                  </a:lnTo>
                  <a:lnTo>
                    <a:pt x="8313115" y="381342"/>
                  </a:lnTo>
                  <a:lnTo>
                    <a:pt x="8286686" y="344868"/>
                  </a:lnTo>
                  <a:lnTo>
                    <a:pt x="8258403" y="309905"/>
                  </a:lnTo>
                  <a:lnTo>
                    <a:pt x="8228343" y="276491"/>
                  </a:lnTo>
                  <a:lnTo>
                    <a:pt x="8196567" y="244729"/>
                  </a:lnTo>
                  <a:lnTo>
                    <a:pt x="8163166" y="214655"/>
                  </a:lnTo>
                  <a:lnTo>
                    <a:pt x="8128190" y="186372"/>
                  </a:lnTo>
                  <a:lnTo>
                    <a:pt x="8091729" y="159943"/>
                  </a:lnTo>
                  <a:lnTo>
                    <a:pt x="8053845" y="135432"/>
                  </a:lnTo>
                  <a:lnTo>
                    <a:pt x="8014614" y="112915"/>
                  </a:lnTo>
                  <a:lnTo>
                    <a:pt x="7974101" y="92468"/>
                  </a:lnTo>
                  <a:lnTo>
                    <a:pt x="7932382" y="74155"/>
                  </a:lnTo>
                  <a:lnTo>
                    <a:pt x="7889532" y="58051"/>
                  </a:lnTo>
                  <a:lnTo>
                    <a:pt x="7845615" y="44234"/>
                  </a:lnTo>
                  <a:lnTo>
                    <a:pt x="7800708" y="32766"/>
                  </a:lnTo>
                  <a:lnTo>
                    <a:pt x="7754887" y="23710"/>
                  </a:lnTo>
                  <a:lnTo>
                    <a:pt x="7708214" y="17170"/>
                  </a:lnTo>
                  <a:lnTo>
                    <a:pt x="7660754" y="13182"/>
                  </a:lnTo>
                  <a:lnTo>
                    <a:pt x="7612608" y="11836"/>
                  </a:lnTo>
                  <a:lnTo>
                    <a:pt x="7612608" y="1709102"/>
                  </a:lnTo>
                  <a:lnTo>
                    <a:pt x="7660754" y="1707756"/>
                  </a:lnTo>
                  <a:lnTo>
                    <a:pt x="7708214" y="1703781"/>
                  </a:lnTo>
                  <a:lnTo>
                    <a:pt x="7754887" y="1697228"/>
                  </a:lnTo>
                  <a:lnTo>
                    <a:pt x="7800708" y="1688185"/>
                  </a:lnTo>
                  <a:lnTo>
                    <a:pt x="7845615" y="1676704"/>
                  </a:lnTo>
                  <a:lnTo>
                    <a:pt x="7889532" y="1662887"/>
                  </a:lnTo>
                  <a:lnTo>
                    <a:pt x="7932382" y="1646783"/>
                  </a:lnTo>
                  <a:lnTo>
                    <a:pt x="7974101" y="1628470"/>
                  </a:lnTo>
                  <a:lnTo>
                    <a:pt x="8014614" y="1608023"/>
                  </a:lnTo>
                  <a:lnTo>
                    <a:pt x="8053845" y="1585506"/>
                  </a:lnTo>
                  <a:lnTo>
                    <a:pt x="8091729" y="1560995"/>
                  </a:lnTo>
                  <a:lnTo>
                    <a:pt x="8128190" y="1534566"/>
                  </a:lnTo>
                  <a:lnTo>
                    <a:pt x="8163166" y="1506283"/>
                  </a:lnTo>
                  <a:lnTo>
                    <a:pt x="8196567" y="1476222"/>
                  </a:lnTo>
                  <a:lnTo>
                    <a:pt x="8228343" y="1444447"/>
                  </a:lnTo>
                  <a:lnTo>
                    <a:pt x="8258403" y="1411046"/>
                  </a:lnTo>
                  <a:lnTo>
                    <a:pt x="8286686" y="1376070"/>
                  </a:lnTo>
                  <a:lnTo>
                    <a:pt x="8313115" y="1339608"/>
                  </a:lnTo>
                  <a:lnTo>
                    <a:pt x="8337626" y="1301724"/>
                  </a:lnTo>
                  <a:lnTo>
                    <a:pt x="8360143" y="1262494"/>
                  </a:lnTo>
                  <a:lnTo>
                    <a:pt x="8380590" y="1221981"/>
                  </a:lnTo>
                  <a:lnTo>
                    <a:pt x="8398904" y="1180261"/>
                  </a:lnTo>
                  <a:lnTo>
                    <a:pt x="8415007" y="1137412"/>
                  </a:lnTo>
                  <a:lnTo>
                    <a:pt x="8428825" y="1093495"/>
                  </a:lnTo>
                  <a:lnTo>
                    <a:pt x="8440306" y="1048588"/>
                  </a:lnTo>
                  <a:lnTo>
                    <a:pt x="8449348" y="1002766"/>
                  </a:lnTo>
                  <a:lnTo>
                    <a:pt x="8455901" y="956094"/>
                  </a:lnTo>
                  <a:lnTo>
                    <a:pt x="8459876" y="908634"/>
                  </a:lnTo>
                  <a:lnTo>
                    <a:pt x="8461223" y="860488"/>
                  </a:lnTo>
                  <a:close/>
                </a:path>
                <a:path w="17606010" h="1713229">
                  <a:moveTo>
                    <a:pt x="9310408" y="11836"/>
                  </a:moveTo>
                  <a:lnTo>
                    <a:pt x="9262250" y="13182"/>
                  </a:lnTo>
                  <a:lnTo>
                    <a:pt x="9214802" y="17170"/>
                  </a:lnTo>
                  <a:lnTo>
                    <a:pt x="9168130" y="23710"/>
                  </a:lnTo>
                  <a:lnTo>
                    <a:pt x="9122296" y="32766"/>
                  </a:lnTo>
                  <a:lnTo>
                    <a:pt x="9077388" y="44234"/>
                  </a:lnTo>
                  <a:lnTo>
                    <a:pt x="9033485" y="58051"/>
                  </a:lnTo>
                  <a:lnTo>
                    <a:pt x="8990622" y="74155"/>
                  </a:lnTo>
                  <a:lnTo>
                    <a:pt x="8948915" y="92468"/>
                  </a:lnTo>
                  <a:lnTo>
                    <a:pt x="8908402" y="112915"/>
                  </a:lnTo>
                  <a:lnTo>
                    <a:pt x="8869159" y="135432"/>
                  </a:lnTo>
                  <a:lnTo>
                    <a:pt x="8831275" y="159943"/>
                  </a:lnTo>
                  <a:lnTo>
                    <a:pt x="8794813" y="186372"/>
                  </a:lnTo>
                  <a:lnTo>
                    <a:pt x="8759850" y="214655"/>
                  </a:lnTo>
                  <a:lnTo>
                    <a:pt x="8726437" y="244729"/>
                  </a:lnTo>
                  <a:lnTo>
                    <a:pt x="8694674" y="276491"/>
                  </a:lnTo>
                  <a:lnTo>
                    <a:pt x="8664600" y="309905"/>
                  </a:lnTo>
                  <a:lnTo>
                    <a:pt x="8636317" y="344868"/>
                  </a:lnTo>
                  <a:lnTo>
                    <a:pt x="8609889" y="381342"/>
                  </a:lnTo>
                  <a:lnTo>
                    <a:pt x="8585378" y="419227"/>
                  </a:lnTo>
                  <a:lnTo>
                    <a:pt x="8562861" y="458457"/>
                  </a:lnTo>
                  <a:lnTo>
                    <a:pt x="8542414" y="498970"/>
                  </a:lnTo>
                  <a:lnTo>
                    <a:pt x="8524100" y="540689"/>
                  </a:lnTo>
                  <a:lnTo>
                    <a:pt x="8507997" y="583552"/>
                  </a:lnTo>
                  <a:lnTo>
                    <a:pt x="8494179" y="627468"/>
                  </a:lnTo>
                  <a:lnTo>
                    <a:pt x="8482711" y="672376"/>
                  </a:lnTo>
                  <a:lnTo>
                    <a:pt x="8473669" y="718197"/>
                  </a:lnTo>
                  <a:lnTo>
                    <a:pt x="8467115" y="764870"/>
                  </a:lnTo>
                  <a:lnTo>
                    <a:pt x="8463128" y="812330"/>
                  </a:lnTo>
                  <a:lnTo>
                    <a:pt x="8461794" y="860488"/>
                  </a:lnTo>
                  <a:lnTo>
                    <a:pt x="8463128" y="908634"/>
                  </a:lnTo>
                  <a:lnTo>
                    <a:pt x="8467115" y="956094"/>
                  </a:lnTo>
                  <a:lnTo>
                    <a:pt x="8473669" y="1002766"/>
                  </a:lnTo>
                  <a:lnTo>
                    <a:pt x="8482711" y="1048588"/>
                  </a:lnTo>
                  <a:lnTo>
                    <a:pt x="8494179" y="1093495"/>
                  </a:lnTo>
                  <a:lnTo>
                    <a:pt x="8507997" y="1137412"/>
                  </a:lnTo>
                  <a:lnTo>
                    <a:pt x="8524100" y="1180261"/>
                  </a:lnTo>
                  <a:lnTo>
                    <a:pt x="8542414" y="1221981"/>
                  </a:lnTo>
                  <a:lnTo>
                    <a:pt x="8562861" y="1262494"/>
                  </a:lnTo>
                  <a:lnTo>
                    <a:pt x="8585378" y="1301724"/>
                  </a:lnTo>
                  <a:lnTo>
                    <a:pt x="8609889" y="1339608"/>
                  </a:lnTo>
                  <a:lnTo>
                    <a:pt x="8636317" y="1376070"/>
                  </a:lnTo>
                  <a:lnTo>
                    <a:pt x="8664600" y="1411046"/>
                  </a:lnTo>
                  <a:lnTo>
                    <a:pt x="8694674" y="1444447"/>
                  </a:lnTo>
                  <a:lnTo>
                    <a:pt x="8726437" y="1476222"/>
                  </a:lnTo>
                  <a:lnTo>
                    <a:pt x="8759850" y="1506283"/>
                  </a:lnTo>
                  <a:lnTo>
                    <a:pt x="8794813" y="1534566"/>
                  </a:lnTo>
                  <a:lnTo>
                    <a:pt x="8831275" y="1560995"/>
                  </a:lnTo>
                  <a:lnTo>
                    <a:pt x="8869159" y="1585506"/>
                  </a:lnTo>
                  <a:lnTo>
                    <a:pt x="8908402" y="1608023"/>
                  </a:lnTo>
                  <a:lnTo>
                    <a:pt x="8948915" y="1628470"/>
                  </a:lnTo>
                  <a:lnTo>
                    <a:pt x="8990622" y="1646783"/>
                  </a:lnTo>
                  <a:lnTo>
                    <a:pt x="9033485" y="1662887"/>
                  </a:lnTo>
                  <a:lnTo>
                    <a:pt x="9077388" y="1676704"/>
                  </a:lnTo>
                  <a:lnTo>
                    <a:pt x="9122296" y="1688185"/>
                  </a:lnTo>
                  <a:lnTo>
                    <a:pt x="9168130" y="1697228"/>
                  </a:lnTo>
                  <a:lnTo>
                    <a:pt x="9214802" y="1703781"/>
                  </a:lnTo>
                  <a:lnTo>
                    <a:pt x="9262250" y="1707756"/>
                  </a:lnTo>
                  <a:lnTo>
                    <a:pt x="9310408" y="1709102"/>
                  </a:lnTo>
                  <a:lnTo>
                    <a:pt x="9310408" y="11836"/>
                  </a:lnTo>
                  <a:close/>
                </a:path>
                <a:path w="17606010" h="1713229">
                  <a:moveTo>
                    <a:pt x="17605566" y="1686077"/>
                  </a:moveTo>
                  <a:lnTo>
                    <a:pt x="15919526" y="0"/>
                  </a:lnTo>
                  <a:lnTo>
                    <a:pt x="15919514" y="1693519"/>
                  </a:lnTo>
                  <a:lnTo>
                    <a:pt x="17605566" y="1693519"/>
                  </a:lnTo>
                  <a:lnTo>
                    <a:pt x="17605566" y="1686077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828327" y="8586174"/>
              <a:ext cx="1761489" cy="1701164"/>
            </a:xfrm>
            <a:custGeom>
              <a:avLst/>
              <a:gdLst/>
              <a:ahLst/>
              <a:cxnLst/>
              <a:rect l="l" t="t" r="r" b="b"/>
              <a:pathLst>
                <a:path w="1761490" h="1701165">
                  <a:moveTo>
                    <a:pt x="0" y="1700825"/>
                  </a:moveTo>
                  <a:lnTo>
                    <a:pt x="1760945" y="1700825"/>
                  </a:lnTo>
                  <a:lnTo>
                    <a:pt x="1759516" y="1665570"/>
                  </a:lnTo>
                  <a:lnTo>
                    <a:pt x="1756282" y="1617728"/>
                  </a:lnTo>
                  <a:lnTo>
                    <a:pt x="1751782" y="1570243"/>
                  </a:lnTo>
                  <a:lnTo>
                    <a:pt x="1746036" y="1523132"/>
                  </a:lnTo>
                  <a:lnTo>
                    <a:pt x="1739058" y="1476412"/>
                  </a:lnTo>
                  <a:lnTo>
                    <a:pt x="1730865" y="1430101"/>
                  </a:lnTo>
                  <a:lnTo>
                    <a:pt x="1721476" y="1384214"/>
                  </a:lnTo>
                  <a:lnTo>
                    <a:pt x="1710906" y="1338768"/>
                  </a:lnTo>
                  <a:lnTo>
                    <a:pt x="1699172" y="1293781"/>
                  </a:lnTo>
                  <a:lnTo>
                    <a:pt x="1686291" y="1249269"/>
                  </a:lnTo>
                  <a:lnTo>
                    <a:pt x="1672280" y="1205249"/>
                  </a:lnTo>
                  <a:lnTo>
                    <a:pt x="1657155" y="1161737"/>
                  </a:lnTo>
                  <a:lnTo>
                    <a:pt x="1640934" y="1118752"/>
                  </a:lnTo>
                  <a:lnTo>
                    <a:pt x="1623633" y="1076308"/>
                  </a:lnTo>
                  <a:lnTo>
                    <a:pt x="1605269" y="1034423"/>
                  </a:lnTo>
                  <a:lnTo>
                    <a:pt x="1585859" y="993115"/>
                  </a:lnTo>
                  <a:lnTo>
                    <a:pt x="1565419" y="952399"/>
                  </a:lnTo>
                  <a:lnTo>
                    <a:pt x="1543967" y="912292"/>
                  </a:lnTo>
                  <a:lnTo>
                    <a:pt x="1521519" y="872812"/>
                  </a:lnTo>
                  <a:lnTo>
                    <a:pt x="1498092" y="833975"/>
                  </a:lnTo>
                  <a:lnTo>
                    <a:pt x="1473703" y="795798"/>
                  </a:lnTo>
                  <a:lnTo>
                    <a:pt x="1448368" y="758298"/>
                  </a:lnTo>
                  <a:lnTo>
                    <a:pt x="1422104" y="721491"/>
                  </a:lnTo>
                  <a:lnTo>
                    <a:pt x="1394929" y="685394"/>
                  </a:lnTo>
                  <a:lnTo>
                    <a:pt x="1366859" y="650024"/>
                  </a:lnTo>
                  <a:lnTo>
                    <a:pt x="1337910" y="615398"/>
                  </a:lnTo>
                  <a:lnTo>
                    <a:pt x="1308100" y="581533"/>
                  </a:lnTo>
                  <a:lnTo>
                    <a:pt x="1277446" y="548445"/>
                  </a:lnTo>
                  <a:lnTo>
                    <a:pt x="1245963" y="516152"/>
                  </a:lnTo>
                  <a:lnTo>
                    <a:pt x="1213670" y="484670"/>
                  </a:lnTo>
                  <a:lnTo>
                    <a:pt x="1180582" y="454015"/>
                  </a:lnTo>
                  <a:lnTo>
                    <a:pt x="1146717" y="424205"/>
                  </a:lnTo>
                  <a:lnTo>
                    <a:pt x="1112091" y="395257"/>
                  </a:lnTo>
                  <a:lnTo>
                    <a:pt x="1076721" y="367187"/>
                  </a:lnTo>
                  <a:lnTo>
                    <a:pt x="1040624" y="340012"/>
                  </a:lnTo>
                  <a:lnTo>
                    <a:pt x="1003817" y="313749"/>
                  </a:lnTo>
                  <a:lnTo>
                    <a:pt x="966316" y="288414"/>
                  </a:lnTo>
                  <a:lnTo>
                    <a:pt x="928139" y="264025"/>
                  </a:lnTo>
                  <a:lnTo>
                    <a:pt x="889302" y="240598"/>
                  </a:lnTo>
                  <a:lnTo>
                    <a:pt x="849822" y="218150"/>
                  </a:lnTo>
                  <a:lnTo>
                    <a:pt x="809715" y="196698"/>
                  </a:lnTo>
                  <a:lnTo>
                    <a:pt x="768999" y="176258"/>
                  </a:lnTo>
                  <a:lnTo>
                    <a:pt x="727690" y="156849"/>
                  </a:lnTo>
                  <a:lnTo>
                    <a:pt x="685806" y="138485"/>
                  </a:lnTo>
                  <a:lnTo>
                    <a:pt x="643362" y="121184"/>
                  </a:lnTo>
                  <a:lnTo>
                    <a:pt x="600376" y="104963"/>
                  </a:lnTo>
                  <a:lnTo>
                    <a:pt x="556864" y="89839"/>
                  </a:lnTo>
                  <a:lnTo>
                    <a:pt x="512844" y="75828"/>
                  </a:lnTo>
                  <a:lnTo>
                    <a:pt x="468332" y="62947"/>
                  </a:lnTo>
                  <a:lnTo>
                    <a:pt x="423345" y="51213"/>
                  </a:lnTo>
                  <a:lnTo>
                    <a:pt x="377899" y="40644"/>
                  </a:lnTo>
                  <a:lnTo>
                    <a:pt x="332012" y="31254"/>
                  </a:lnTo>
                  <a:lnTo>
                    <a:pt x="285700" y="23063"/>
                  </a:lnTo>
                  <a:lnTo>
                    <a:pt x="238980" y="16085"/>
                  </a:lnTo>
                  <a:lnTo>
                    <a:pt x="191870" y="10338"/>
                  </a:lnTo>
                  <a:lnTo>
                    <a:pt x="144384" y="5839"/>
                  </a:lnTo>
                  <a:lnTo>
                    <a:pt x="96542" y="2605"/>
                  </a:lnTo>
                  <a:lnTo>
                    <a:pt x="48358" y="652"/>
                  </a:lnTo>
                  <a:lnTo>
                    <a:pt x="0" y="0"/>
                  </a:lnTo>
                  <a:lnTo>
                    <a:pt x="0" y="1700825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46160" y="8587828"/>
              <a:ext cx="12478385" cy="1699260"/>
            </a:xfrm>
            <a:custGeom>
              <a:avLst/>
              <a:gdLst/>
              <a:ahLst/>
              <a:cxnLst/>
              <a:rect l="l" t="t" r="r" b="b"/>
              <a:pathLst>
                <a:path w="12478385" h="1699259">
                  <a:moveTo>
                    <a:pt x="1657350" y="15367"/>
                  </a:moveTo>
                  <a:lnTo>
                    <a:pt x="0" y="15367"/>
                  </a:lnTo>
                  <a:lnTo>
                    <a:pt x="0" y="1682242"/>
                  </a:lnTo>
                  <a:lnTo>
                    <a:pt x="1657350" y="1682242"/>
                  </a:lnTo>
                  <a:lnTo>
                    <a:pt x="1657350" y="15367"/>
                  </a:lnTo>
                  <a:close/>
                </a:path>
                <a:path w="12478385" h="1699259">
                  <a:moveTo>
                    <a:pt x="9342260" y="9525"/>
                  </a:moveTo>
                  <a:lnTo>
                    <a:pt x="7646810" y="9525"/>
                  </a:lnTo>
                  <a:lnTo>
                    <a:pt x="9336443" y="1699171"/>
                  </a:lnTo>
                  <a:lnTo>
                    <a:pt x="9342260" y="1699171"/>
                  </a:lnTo>
                  <a:lnTo>
                    <a:pt x="9342260" y="9525"/>
                  </a:lnTo>
                  <a:close/>
                </a:path>
                <a:path w="12478385" h="1699259">
                  <a:moveTo>
                    <a:pt x="11106442" y="850900"/>
                  </a:moveTo>
                  <a:lnTo>
                    <a:pt x="11105540" y="825500"/>
                  </a:lnTo>
                  <a:lnTo>
                    <a:pt x="11104944" y="825500"/>
                  </a:lnTo>
                  <a:lnTo>
                    <a:pt x="11104207" y="812800"/>
                  </a:lnTo>
                  <a:lnTo>
                    <a:pt x="11103343" y="800100"/>
                  </a:lnTo>
                  <a:lnTo>
                    <a:pt x="11102353" y="787400"/>
                  </a:lnTo>
                  <a:lnTo>
                    <a:pt x="11101222" y="774700"/>
                  </a:lnTo>
                  <a:lnTo>
                    <a:pt x="11099965" y="762000"/>
                  </a:lnTo>
                  <a:lnTo>
                    <a:pt x="11098581" y="762000"/>
                  </a:lnTo>
                  <a:lnTo>
                    <a:pt x="11097057" y="749300"/>
                  </a:lnTo>
                  <a:lnTo>
                    <a:pt x="11095406" y="736600"/>
                  </a:lnTo>
                  <a:lnTo>
                    <a:pt x="11093628" y="723900"/>
                  </a:lnTo>
                  <a:lnTo>
                    <a:pt x="11091710" y="711200"/>
                  </a:lnTo>
                  <a:lnTo>
                    <a:pt x="11089665" y="698500"/>
                  </a:lnTo>
                  <a:lnTo>
                    <a:pt x="11087494" y="698500"/>
                  </a:lnTo>
                  <a:lnTo>
                    <a:pt x="11085182" y="685800"/>
                  </a:lnTo>
                  <a:lnTo>
                    <a:pt x="11082757" y="673100"/>
                  </a:lnTo>
                  <a:lnTo>
                    <a:pt x="11080191" y="660400"/>
                  </a:lnTo>
                  <a:lnTo>
                    <a:pt x="11077499" y="647700"/>
                  </a:lnTo>
                  <a:lnTo>
                    <a:pt x="11074679" y="635000"/>
                  </a:lnTo>
                  <a:lnTo>
                    <a:pt x="11071733" y="635000"/>
                  </a:lnTo>
                  <a:lnTo>
                    <a:pt x="11068660" y="622300"/>
                  </a:lnTo>
                  <a:lnTo>
                    <a:pt x="11065447" y="609600"/>
                  </a:lnTo>
                  <a:lnTo>
                    <a:pt x="11062119" y="596900"/>
                  </a:lnTo>
                  <a:lnTo>
                    <a:pt x="11058665" y="584200"/>
                  </a:lnTo>
                  <a:lnTo>
                    <a:pt x="11055083" y="584200"/>
                  </a:lnTo>
                  <a:lnTo>
                    <a:pt x="11051388" y="571500"/>
                  </a:lnTo>
                  <a:lnTo>
                    <a:pt x="11047552" y="558800"/>
                  </a:lnTo>
                  <a:lnTo>
                    <a:pt x="11043603" y="546100"/>
                  </a:lnTo>
                  <a:lnTo>
                    <a:pt x="11039526" y="533400"/>
                  </a:lnTo>
                  <a:lnTo>
                    <a:pt x="11035322" y="533400"/>
                  </a:lnTo>
                  <a:lnTo>
                    <a:pt x="11031004" y="520700"/>
                  </a:lnTo>
                  <a:lnTo>
                    <a:pt x="11026559" y="508000"/>
                  </a:lnTo>
                  <a:lnTo>
                    <a:pt x="11022000" y="495300"/>
                  </a:lnTo>
                  <a:lnTo>
                    <a:pt x="11017314" y="482600"/>
                  </a:lnTo>
                  <a:lnTo>
                    <a:pt x="11012513" y="482600"/>
                  </a:lnTo>
                  <a:lnTo>
                    <a:pt x="11007585" y="469900"/>
                  </a:lnTo>
                  <a:lnTo>
                    <a:pt x="11002556" y="457200"/>
                  </a:lnTo>
                  <a:lnTo>
                    <a:pt x="10997400" y="444500"/>
                  </a:lnTo>
                  <a:lnTo>
                    <a:pt x="10992129" y="444500"/>
                  </a:lnTo>
                  <a:lnTo>
                    <a:pt x="10986732" y="431800"/>
                  </a:lnTo>
                  <a:lnTo>
                    <a:pt x="10981233" y="419100"/>
                  </a:lnTo>
                  <a:lnTo>
                    <a:pt x="10975619" y="406400"/>
                  </a:lnTo>
                  <a:lnTo>
                    <a:pt x="10969892" y="406400"/>
                  </a:lnTo>
                  <a:lnTo>
                    <a:pt x="10964050" y="393700"/>
                  </a:lnTo>
                  <a:lnTo>
                    <a:pt x="10958093" y="381000"/>
                  </a:lnTo>
                  <a:lnTo>
                    <a:pt x="10952036" y="381000"/>
                  </a:lnTo>
                  <a:lnTo>
                    <a:pt x="10945863" y="368300"/>
                  </a:lnTo>
                  <a:lnTo>
                    <a:pt x="10939577" y="355600"/>
                  </a:lnTo>
                  <a:lnTo>
                    <a:pt x="10933189" y="355600"/>
                  </a:lnTo>
                  <a:lnTo>
                    <a:pt x="10926699" y="342900"/>
                  </a:lnTo>
                  <a:lnTo>
                    <a:pt x="10920095" y="330200"/>
                  </a:lnTo>
                  <a:lnTo>
                    <a:pt x="10913402" y="330200"/>
                  </a:lnTo>
                  <a:lnTo>
                    <a:pt x="10906582" y="317500"/>
                  </a:lnTo>
                  <a:lnTo>
                    <a:pt x="10899673" y="304800"/>
                  </a:lnTo>
                  <a:lnTo>
                    <a:pt x="10892663" y="304800"/>
                  </a:lnTo>
                  <a:lnTo>
                    <a:pt x="10885551" y="292100"/>
                  </a:lnTo>
                  <a:lnTo>
                    <a:pt x="10878337" y="279400"/>
                  </a:lnTo>
                  <a:lnTo>
                    <a:pt x="10871022" y="279400"/>
                  </a:lnTo>
                  <a:lnTo>
                    <a:pt x="10863618" y="266700"/>
                  </a:lnTo>
                  <a:lnTo>
                    <a:pt x="10856112" y="254000"/>
                  </a:lnTo>
                  <a:lnTo>
                    <a:pt x="10848518" y="254000"/>
                  </a:lnTo>
                  <a:lnTo>
                    <a:pt x="10840822" y="241300"/>
                  </a:lnTo>
                  <a:lnTo>
                    <a:pt x="10833037" y="241300"/>
                  </a:lnTo>
                  <a:lnTo>
                    <a:pt x="10825163" y="228600"/>
                  </a:lnTo>
                  <a:lnTo>
                    <a:pt x="10817200" y="215900"/>
                  </a:lnTo>
                  <a:lnTo>
                    <a:pt x="10809135" y="215900"/>
                  </a:lnTo>
                  <a:lnTo>
                    <a:pt x="10800994" y="203200"/>
                  </a:lnTo>
                  <a:lnTo>
                    <a:pt x="10792765" y="203200"/>
                  </a:lnTo>
                  <a:lnTo>
                    <a:pt x="10784446" y="190500"/>
                  </a:lnTo>
                  <a:lnTo>
                    <a:pt x="10776039" y="190500"/>
                  </a:lnTo>
                  <a:lnTo>
                    <a:pt x="10767568" y="177800"/>
                  </a:lnTo>
                  <a:lnTo>
                    <a:pt x="10758996" y="177800"/>
                  </a:lnTo>
                  <a:lnTo>
                    <a:pt x="10750347" y="165100"/>
                  </a:lnTo>
                  <a:lnTo>
                    <a:pt x="10741622" y="165100"/>
                  </a:lnTo>
                  <a:lnTo>
                    <a:pt x="10732821" y="152400"/>
                  </a:lnTo>
                  <a:lnTo>
                    <a:pt x="10723944" y="152400"/>
                  </a:lnTo>
                  <a:lnTo>
                    <a:pt x="10714990" y="139700"/>
                  </a:lnTo>
                  <a:lnTo>
                    <a:pt x="10705960" y="139700"/>
                  </a:lnTo>
                  <a:lnTo>
                    <a:pt x="10696867" y="127000"/>
                  </a:lnTo>
                  <a:lnTo>
                    <a:pt x="10687698" y="127000"/>
                  </a:lnTo>
                  <a:lnTo>
                    <a:pt x="10678452" y="114300"/>
                  </a:lnTo>
                  <a:lnTo>
                    <a:pt x="10659770" y="114300"/>
                  </a:lnTo>
                  <a:lnTo>
                    <a:pt x="10650334" y="101600"/>
                  </a:lnTo>
                  <a:lnTo>
                    <a:pt x="10640822" y="101600"/>
                  </a:lnTo>
                  <a:lnTo>
                    <a:pt x="10631259" y="88900"/>
                  </a:lnTo>
                  <a:lnTo>
                    <a:pt x="10611942" y="88900"/>
                  </a:lnTo>
                  <a:lnTo>
                    <a:pt x="10602189" y="76200"/>
                  </a:lnTo>
                  <a:lnTo>
                    <a:pt x="10592384" y="76200"/>
                  </a:lnTo>
                  <a:lnTo>
                    <a:pt x="10582529" y="63500"/>
                  </a:lnTo>
                  <a:lnTo>
                    <a:pt x="10562654" y="63500"/>
                  </a:lnTo>
                  <a:lnTo>
                    <a:pt x="10552633" y="50800"/>
                  </a:lnTo>
                  <a:lnTo>
                    <a:pt x="10522306" y="50800"/>
                  </a:lnTo>
                  <a:lnTo>
                    <a:pt x="10512107" y="38100"/>
                  </a:lnTo>
                  <a:lnTo>
                    <a:pt x="10491572" y="38100"/>
                  </a:lnTo>
                  <a:lnTo>
                    <a:pt x="10481234" y="25400"/>
                  </a:lnTo>
                  <a:lnTo>
                    <a:pt x="10439552" y="25400"/>
                  </a:lnTo>
                  <a:lnTo>
                    <a:pt x="10429049" y="12700"/>
                  </a:lnTo>
                  <a:lnTo>
                    <a:pt x="10376103" y="12700"/>
                  </a:lnTo>
                  <a:lnTo>
                    <a:pt x="10365435" y="0"/>
                  </a:lnTo>
                  <a:lnTo>
                    <a:pt x="10085476" y="0"/>
                  </a:lnTo>
                  <a:lnTo>
                    <a:pt x="10074821" y="12700"/>
                  </a:lnTo>
                  <a:lnTo>
                    <a:pt x="10021862" y="12700"/>
                  </a:lnTo>
                  <a:lnTo>
                    <a:pt x="10011359" y="25400"/>
                  </a:lnTo>
                  <a:lnTo>
                    <a:pt x="9969678" y="25400"/>
                  </a:lnTo>
                  <a:lnTo>
                    <a:pt x="9959353" y="38100"/>
                  </a:lnTo>
                  <a:lnTo>
                    <a:pt x="9938817" y="38100"/>
                  </a:lnTo>
                  <a:lnTo>
                    <a:pt x="9928619" y="50800"/>
                  </a:lnTo>
                  <a:lnTo>
                    <a:pt x="9898278" y="50800"/>
                  </a:lnTo>
                  <a:lnTo>
                    <a:pt x="9888258" y="63500"/>
                  </a:lnTo>
                  <a:lnTo>
                    <a:pt x="9868383" y="63500"/>
                  </a:lnTo>
                  <a:lnTo>
                    <a:pt x="9858527" y="76200"/>
                  </a:lnTo>
                  <a:lnTo>
                    <a:pt x="9848723" y="76200"/>
                  </a:lnTo>
                  <a:lnTo>
                    <a:pt x="9838982" y="88900"/>
                  </a:lnTo>
                  <a:lnTo>
                    <a:pt x="9819665" y="88900"/>
                  </a:lnTo>
                  <a:lnTo>
                    <a:pt x="9810090" y="101600"/>
                  </a:lnTo>
                  <a:lnTo>
                    <a:pt x="9800590" y="101600"/>
                  </a:lnTo>
                  <a:lnTo>
                    <a:pt x="9791154" y="114300"/>
                  </a:lnTo>
                  <a:lnTo>
                    <a:pt x="9772459" y="114300"/>
                  </a:lnTo>
                  <a:lnTo>
                    <a:pt x="9763227" y="127000"/>
                  </a:lnTo>
                  <a:lnTo>
                    <a:pt x="9754057" y="127000"/>
                  </a:lnTo>
                  <a:lnTo>
                    <a:pt x="9744951" y="139700"/>
                  </a:lnTo>
                  <a:lnTo>
                    <a:pt x="9735922" y="139700"/>
                  </a:lnTo>
                  <a:lnTo>
                    <a:pt x="9726968" y="152400"/>
                  </a:lnTo>
                  <a:lnTo>
                    <a:pt x="9718091" y="152400"/>
                  </a:lnTo>
                  <a:lnTo>
                    <a:pt x="9709290" y="165100"/>
                  </a:lnTo>
                  <a:lnTo>
                    <a:pt x="9700565" y="165100"/>
                  </a:lnTo>
                  <a:lnTo>
                    <a:pt x="9691916" y="177800"/>
                  </a:lnTo>
                  <a:lnTo>
                    <a:pt x="9683356" y="177800"/>
                  </a:lnTo>
                  <a:lnTo>
                    <a:pt x="9674873" y="190500"/>
                  </a:lnTo>
                  <a:lnTo>
                    <a:pt x="9666478" y="190500"/>
                  </a:lnTo>
                  <a:lnTo>
                    <a:pt x="9658159" y="203200"/>
                  </a:lnTo>
                  <a:lnTo>
                    <a:pt x="9649930" y="203200"/>
                  </a:lnTo>
                  <a:lnTo>
                    <a:pt x="9641776" y="215900"/>
                  </a:lnTo>
                  <a:lnTo>
                    <a:pt x="9633725" y="215900"/>
                  </a:lnTo>
                  <a:lnTo>
                    <a:pt x="9625762" y="228600"/>
                  </a:lnTo>
                  <a:lnTo>
                    <a:pt x="9617875" y="241300"/>
                  </a:lnTo>
                  <a:lnTo>
                    <a:pt x="9610090" y="241300"/>
                  </a:lnTo>
                  <a:lnTo>
                    <a:pt x="9602406" y="254000"/>
                  </a:lnTo>
                  <a:lnTo>
                    <a:pt x="9594799" y="254000"/>
                  </a:lnTo>
                  <a:lnTo>
                    <a:pt x="9587293" y="266700"/>
                  </a:lnTo>
                  <a:lnTo>
                    <a:pt x="9579889" y="279400"/>
                  </a:lnTo>
                  <a:lnTo>
                    <a:pt x="9572574" y="279400"/>
                  </a:lnTo>
                  <a:lnTo>
                    <a:pt x="9565361" y="292100"/>
                  </a:lnTo>
                  <a:lnTo>
                    <a:pt x="9558249" y="304800"/>
                  </a:lnTo>
                  <a:lnTo>
                    <a:pt x="9551238" y="304800"/>
                  </a:lnTo>
                  <a:lnTo>
                    <a:pt x="9544329" y="317500"/>
                  </a:lnTo>
                  <a:lnTo>
                    <a:pt x="9537522" y="330200"/>
                  </a:lnTo>
                  <a:lnTo>
                    <a:pt x="9530817" y="330200"/>
                  </a:lnTo>
                  <a:lnTo>
                    <a:pt x="9524213" y="342900"/>
                  </a:lnTo>
                  <a:lnTo>
                    <a:pt x="9517723" y="355600"/>
                  </a:lnTo>
                  <a:lnTo>
                    <a:pt x="9511335" y="355600"/>
                  </a:lnTo>
                  <a:lnTo>
                    <a:pt x="9505061" y="368300"/>
                  </a:lnTo>
                  <a:lnTo>
                    <a:pt x="9498889" y="381000"/>
                  </a:lnTo>
                  <a:lnTo>
                    <a:pt x="9492818" y="381000"/>
                  </a:lnTo>
                  <a:lnTo>
                    <a:pt x="9486862" y="393700"/>
                  </a:lnTo>
                  <a:lnTo>
                    <a:pt x="9481033" y="406400"/>
                  </a:lnTo>
                  <a:lnTo>
                    <a:pt x="9475305" y="406400"/>
                  </a:lnTo>
                  <a:lnTo>
                    <a:pt x="9469679" y="419100"/>
                  </a:lnTo>
                  <a:lnTo>
                    <a:pt x="9464180" y="431800"/>
                  </a:lnTo>
                  <a:lnTo>
                    <a:pt x="9458795" y="444500"/>
                  </a:lnTo>
                  <a:lnTo>
                    <a:pt x="9453524" y="444500"/>
                  </a:lnTo>
                  <a:lnTo>
                    <a:pt x="9448368" y="457200"/>
                  </a:lnTo>
                  <a:lnTo>
                    <a:pt x="9443326" y="469900"/>
                  </a:lnTo>
                  <a:lnTo>
                    <a:pt x="9438411" y="482600"/>
                  </a:lnTo>
                  <a:lnTo>
                    <a:pt x="9433598" y="482600"/>
                  </a:lnTo>
                  <a:lnTo>
                    <a:pt x="9428924" y="495300"/>
                  </a:lnTo>
                  <a:lnTo>
                    <a:pt x="9424352" y="508000"/>
                  </a:lnTo>
                  <a:lnTo>
                    <a:pt x="9419920" y="520700"/>
                  </a:lnTo>
                  <a:lnTo>
                    <a:pt x="9415589" y="533400"/>
                  </a:lnTo>
                  <a:lnTo>
                    <a:pt x="9411398" y="533400"/>
                  </a:lnTo>
                  <a:lnTo>
                    <a:pt x="9407322" y="546100"/>
                  </a:lnTo>
                  <a:lnTo>
                    <a:pt x="9403359" y="558800"/>
                  </a:lnTo>
                  <a:lnTo>
                    <a:pt x="9399537" y="571500"/>
                  </a:lnTo>
                  <a:lnTo>
                    <a:pt x="9395828" y="584200"/>
                  </a:lnTo>
                  <a:lnTo>
                    <a:pt x="9392247" y="584200"/>
                  </a:lnTo>
                  <a:lnTo>
                    <a:pt x="9388792" y="596900"/>
                  </a:lnTo>
                  <a:lnTo>
                    <a:pt x="9385465" y="609600"/>
                  </a:lnTo>
                  <a:lnTo>
                    <a:pt x="9382265" y="622300"/>
                  </a:lnTo>
                  <a:lnTo>
                    <a:pt x="9379191" y="635000"/>
                  </a:lnTo>
                  <a:lnTo>
                    <a:pt x="9376245" y="635000"/>
                  </a:lnTo>
                  <a:lnTo>
                    <a:pt x="9368168" y="673100"/>
                  </a:lnTo>
                  <a:lnTo>
                    <a:pt x="9363431" y="698500"/>
                  </a:lnTo>
                  <a:lnTo>
                    <a:pt x="9361259" y="698500"/>
                  </a:lnTo>
                  <a:lnTo>
                    <a:pt x="9355506" y="736600"/>
                  </a:lnTo>
                  <a:lnTo>
                    <a:pt x="9352343" y="762000"/>
                  </a:lnTo>
                  <a:lnTo>
                    <a:pt x="9350946" y="762000"/>
                  </a:lnTo>
                  <a:lnTo>
                    <a:pt x="9347568" y="800100"/>
                  </a:lnTo>
                  <a:lnTo>
                    <a:pt x="9345981" y="825500"/>
                  </a:lnTo>
                  <a:lnTo>
                    <a:pt x="9345384" y="825500"/>
                  </a:lnTo>
                  <a:lnTo>
                    <a:pt x="9344914" y="838200"/>
                  </a:lnTo>
                  <a:lnTo>
                    <a:pt x="9344584" y="850900"/>
                  </a:lnTo>
                  <a:lnTo>
                    <a:pt x="9344317" y="863600"/>
                  </a:lnTo>
                  <a:lnTo>
                    <a:pt x="9344317" y="889000"/>
                  </a:lnTo>
                  <a:lnTo>
                    <a:pt x="9344584" y="901700"/>
                  </a:lnTo>
                  <a:lnTo>
                    <a:pt x="9344914" y="901700"/>
                  </a:lnTo>
                  <a:lnTo>
                    <a:pt x="9345384" y="914400"/>
                  </a:lnTo>
                  <a:lnTo>
                    <a:pt x="9347568" y="952500"/>
                  </a:lnTo>
                  <a:lnTo>
                    <a:pt x="9349689" y="977900"/>
                  </a:lnTo>
                  <a:lnTo>
                    <a:pt x="9350946" y="977900"/>
                  </a:lnTo>
                  <a:lnTo>
                    <a:pt x="9352343" y="990600"/>
                  </a:lnTo>
                  <a:lnTo>
                    <a:pt x="9353855" y="1003300"/>
                  </a:lnTo>
                  <a:lnTo>
                    <a:pt x="9355506" y="1016000"/>
                  </a:lnTo>
                  <a:lnTo>
                    <a:pt x="9357296" y="1028700"/>
                  </a:lnTo>
                  <a:lnTo>
                    <a:pt x="9359214" y="1041400"/>
                  </a:lnTo>
                  <a:lnTo>
                    <a:pt x="9361259" y="1041400"/>
                  </a:lnTo>
                  <a:lnTo>
                    <a:pt x="9363431" y="1054100"/>
                  </a:lnTo>
                  <a:lnTo>
                    <a:pt x="9365729" y="1066800"/>
                  </a:lnTo>
                  <a:lnTo>
                    <a:pt x="9368168" y="1079500"/>
                  </a:lnTo>
                  <a:lnTo>
                    <a:pt x="9370733" y="1092200"/>
                  </a:lnTo>
                  <a:lnTo>
                    <a:pt x="9373425" y="1104900"/>
                  </a:lnTo>
                  <a:lnTo>
                    <a:pt x="9376245" y="1104900"/>
                  </a:lnTo>
                  <a:lnTo>
                    <a:pt x="9379191" y="1117600"/>
                  </a:lnTo>
                  <a:lnTo>
                    <a:pt x="9382265" y="1130300"/>
                  </a:lnTo>
                  <a:lnTo>
                    <a:pt x="9385465" y="1143000"/>
                  </a:lnTo>
                  <a:lnTo>
                    <a:pt x="9388792" y="1155700"/>
                  </a:lnTo>
                  <a:lnTo>
                    <a:pt x="9392247" y="1155700"/>
                  </a:lnTo>
                  <a:lnTo>
                    <a:pt x="9395828" y="1168400"/>
                  </a:lnTo>
                  <a:lnTo>
                    <a:pt x="9399537" y="1181100"/>
                  </a:lnTo>
                  <a:lnTo>
                    <a:pt x="9403359" y="1193800"/>
                  </a:lnTo>
                  <a:lnTo>
                    <a:pt x="9407322" y="1206500"/>
                  </a:lnTo>
                  <a:lnTo>
                    <a:pt x="9411398" y="1206500"/>
                  </a:lnTo>
                  <a:lnTo>
                    <a:pt x="9415589" y="1219200"/>
                  </a:lnTo>
                  <a:lnTo>
                    <a:pt x="9419920" y="1231900"/>
                  </a:lnTo>
                  <a:lnTo>
                    <a:pt x="9424352" y="1244600"/>
                  </a:lnTo>
                  <a:lnTo>
                    <a:pt x="9428924" y="1257300"/>
                  </a:lnTo>
                  <a:lnTo>
                    <a:pt x="9433598" y="1257300"/>
                  </a:lnTo>
                  <a:lnTo>
                    <a:pt x="9438411" y="1270000"/>
                  </a:lnTo>
                  <a:lnTo>
                    <a:pt x="9443326" y="1282700"/>
                  </a:lnTo>
                  <a:lnTo>
                    <a:pt x="9448368" y="1295400"/>
                  </a:lnTo>
                  <a:lnTo>
                    <a:pt x="9453524" y="1295400"/>
                  </a:lnTo>
                  <a:lnTo>
                    <a:pt x="9458795" y="1308100"/>
                  </a:lnTo>
                  <a:lnTo>
                    <a:pt x="9464180" y="1320800"/>
                  </a:lnTo>
                  <a:lnTo>
                    <a:pt x="9469679" y="1333500"/>
                  </a:lnTo>
                  <a:lnTo>
                    <a:pt x="9475305" y="1333500"/>
                  </a:lnTo>
                  <a:lnTo>
                    <a:pt x="9481033" y="1346200"/>
                  </a:lnTo>
                  <a:lnTo>
                    <a:pt x="9486862" y="1358900"/>
                  </a:lnTo>
                  <a:lnTo>
                    <a:pt x="9492818" y="1358900"/>
                  </a:lnTo>
                  <a:lnTo>
                    <a:pt x="9498889" y="1371600"/>
                  </a:lnTo>
                  <a:lnTo>
                    <a:pt x="9505061" y="1384300"/>
                  </a:lnTo>
                  <a:lnTo>
                    <a:pt x="9511335" y="1397000"/>
                  </a:lnTo>
                  <a:lnTo>
                    <a:pt x="9517723" y="1397000"/>
                  </a:lnTo>
                  <a:lnTo>
                    <a:pt x="9524213" y="1409700"/>
                  </a:lnTo>
                  <a:lnTo>
                    <a:pt x="9530817" y="1422400"/>
                  </a:lnTo>
                  <a:lnTo>
                    <a:pt x="9537522" y="1422400"/>
                  </a:lnTo>
                  <a:lnTo>
                    <a:pt x="9544329" y="1435100"/>
                  </a:lnTo>
                  <a:lnTo>
                    <a:pt x="9551238" y="1447800"/>
                  </a:lnTo>
                  <a:lnTo>
                    <a:pt x="9558249" y="1447800"/>
                  </a:lnTo>
                  <a:lnTo>
                    <a:pt x="9565361" y="1460500"/>
                  </a:lnTo>
                  <a:lnTo>
                    <a:pt x="9572574" y="1460500"/>
                  </a:lnTo>
                  <a:lnTo>
                    <a:pt x="9579889" y="1473200"/>
                  </a:lnTo>
                  <a:lnTo>
                    <a:pt x="9587293" y="1485900"/>
                  </a:lnTo>
                  <a:lnTo>
                    <a:pt x="9594799" y="1485900"/>
                  </a:lnTo>
                  <a:lnTo>
                    <a:pt x="9602406" y="1498600"/>
                  </a:lnTo>
                  <a:lnTo>
                    <a:pt x="9610090" y="1511300"/>
                  </a:lnTo>
                  <a:lnTo>
                    <a:pt x="9617875" y="1511300"/>
                  </a:lnTo>
                  <a:lnTo>
                    <a:pt x="9625762" y="1524000"/>
                  </a:lnTo>
                  <a:lnTo>
                    <a:pt x="9633725" y="1524000"/>
                  </a:lnTo>
                  <a:lnTo>
                    <a:pt x="9641776" y="1536700"/>
                  </a:lnTo>
                  <a:lnTo>
                    <a:pt x="9649930" y="1536700"/>
                  </a:lnTo>
                  <a:lnTo>
                    <a:pt x="9658159" y="1549400"/>
                  </a:lnTo>
                  <a:lnTo>
                    <a:pt x="9666478" y="1562100"/>
                  </a:lnTo>
                  <a:lnTo>
                    <a:pt x="9674873" y="1562100"/>
                  </a:lnTo>
                  <a:lnTo>
                    <a:pt x="9683356" y="1574800"/>
                  </a:lnTo>
                  <a:lnTo>
                    <a:pt x="9691916" y="1574800"/>
                  </a:lnTo>
                  <a:lnTo>
                    <a:pt x="9700565" y="1587500"/>
                  </a:lnTo>
                  <a:lnTo>
                    <a:pt x="9709290" y="1587500"/>
                  </a:lnTo>
                  <a:lnTo>
                    <a:pt x="9718091" y="1600200"/>
                  </a:lnTo>
                  <a:lnTo>
                    <a:pt x="9726968" y="1600200"/>
                  </a:lnTo>
                  <a:lnTo>
                    <a:pt x="9735922" y="1612900"/>
                  </a:lnTo>
                  <a:lnTo>
                    <a:pt x="9754057" y="1612900"/>
                  </a:lnTo>
                  <a:lnTo>
                    <a:pt x="9763227" y="1625600"/>
                  </a:lnTo>
                  <a:lnTo>
                    <a:pt x="9772459" y="1625600"/>
                  </a:lnTo>
                  <a:lnTo>
                    <a:pt x="9781769" y="1638300"/>
                  </a:lnTo>
                  <a:lnTo>
                    <a:pt x="9791154" y="1638300"/>
                  </a:lnTo>
                  <a:lnTo>
                    <a:pt x="9800590" y="1651000"/>
                  </a:lnTo>
                  <a:lnTo>
                    <a:pt x="9819665" y="1651000"/>
                  </a:lnTo>
                  <a:lnTo>
                    <a:pt x="9829292" y="1663700"/>
                  </a:lnTo>
                  <a:lnTo>
                    <a:pt x="9838982" y="1663700"/>
                  </a:lnTo>
                  <a:lnTo>
                    <a:pt x="9848723" y="1676400"/>
                  </a:lnTo>
                  <a:lnTo>
                    <a:pt x="9868383" y="1676400"/>
                  </a:lnTo>
                  <a:lnTo>
                    <a:pt x="9878301" y="1689100"/>
                  </a:lnTo>
                  <a:lnTo>
                    <a:pt x="10572623" y="1689100"/>
                  </a:lnTo>
                  <a:lnTo>
                    <a:pt x="10582529" y="1676400"/>
                  </a:lnTo>
                  <a:lnTo>
                    <a:pt x="10602189" y="1676400"/>
                  </a:lnTo>
                  <a:lnTo>
                    <a:pt x="10611942" y="1663700"/>
                  </a:lnTo>
                  <a:lnTo>
                    <a:pt x="10621632" y="1663700"/>
                  </a:lnTo>
                  <a:lnTo>
                    <a:pt x="10631259" y="1651000"/>
                  </a:lnTo>
                  <a:lnTo>
                    <a:pt x="10650334" y="1651000"/>
                  </a:lnTo>
                  <a:lnTo>
                    <a:pt x="10659770" y="1638300"/>
                  </a:lnTo>
                  <a:lnTo>
                    <a:pt x="10669143" y="1638300"/>
                  </a:lnTo>
                  <a:lnTo>
                    <a:pt x="10678452" y="1625600"/>
                  </a:lnTo>
                  <a:lnTo>
                    <a:pt x="10687698" y="1625600"/>
                  </a:lnTo>
                  <a:lnTo>
                    <a:pt x="10696867" y="1612900"/>
                  </a:lnTo>
                  <a:lnTo>
                    <a:pt x="10714990" y="1612900"/>
                  </a:lnTo>
                  <a:lnTo>
                    <a:pt x="10723944" y="1600200"/>
                  </a:lnTo>
                  <a:lnTo>
                    <a:pt x="10732821" y="1600200"/>
                  </a:lnTo>
                  <a:lnTo>
                    <a:pt x="10741622" y="1587500"/>
                  </a:lnTo>
                  <a:lnTo>
                    <a:pt x="10750347" y="1587500"/>
                  </a:lnTo>
                  <a:lnTo>
                    <a:pt x="10758996" y="1574800"/>
                  </a:lnTo>
                  <a:lnTo>
                    <a:pt x="10767568" y="1574800"/>
                  </a:lnTo>
                  <a:lnTo>
                    <a:pt x="10776039" y="1562100"/>
                  </a:lnTo>
                  <a:lnTo>
                    <a:pt x="10784446" y="1562100"/>
                  </a:lnTo>
                  <a:lnTo>
                    <a:pt x="10792765" y="1549400"/>
                  </a:lnTo>
                  <a:lnTo>
                    <a:pt x="10800994" y="1536700"/>
                  </a:lnTo>
                  <a:lnTo>
                    <a:pt x="10809135" y="1536700"/>
                  </a:lnTo>
                  <a:lnTo>
                    <a:pt x="10817200" y="1524000"/>
                  </a:lnTo>
                  <a:lnTo>
                    <a:pt x="10825163" y="1524000"/>
                  </a:lnTo>
                  <a:lnTo>
                    <a:pt x="10833037" y="1511300"/>
                  </a:lnTo>
                  <a:lnTo>
                    <a:pt x="10840822" y="1511300"/>
                  </a:lnTo>
                  <a:lnTo>
                    <a:pt x="10848518" y="1498600"/>
                  </a:lnTo>
                  <a:lnTo>
                    <a:pt x="10856112" y="1485900"/>
                  </a:lnTo>
                  <a:lnTo>
                    <a:pt x="10863618" y="1485900"/>
                  </a:lnTo>
                  <a:lnTo>
                    <a:pt x="10871022" y="1473200"/>
                  </a:lnTo>
                  <a:lnTo>
                    <a:pt x="10878337" y="1460500"/>
                  </a:lnTo>
                  <a:lnTo>
                    <a:pt x="10885551" y="1460500"/>
                  </a:lnTo>
                  <a:lnTo>
                    <a:pt x="10892663" y="1447800"/>
                  </a:lnTo>
                  <a:lnTo>
                    <a:pt x="10899673" y="1447800"/>
                  </a:lnTo>
                  <a:lnTo>
                    <a:pt x="10906582" y="1435100"/>
                  </a:lnTo>
                  <a:lnTo>
                    <a:pt x="10913402" y="1422400"/>
                  </a:lnTo>
                  <a:lnTo>
                    <a:pt x="10920095" y="1422400"/>
                  </a:lnTo>
                  <a:lnTo>
                    <a:pt x="10926699" y="1409700"/>
                  </a:lnTo>
                  <a:lnTo>
                    <a:pt x="10933189" y="1397000"/>
                  </a:lnTo>
                  <a:lnTo>
                    <a:pt x="10939577" y="1397000"/>
                  </a:lnTo>
                  <a:lnTo>
                    <a:pt x="10945863" y="1384300"/>
                  </a:lnTo>
                  <a:lnTo>
                    <a:pt x="10952036" y="1371600"/>
                  </a:lnTo>
                  <a:lnTo>
                    <a:pt x="10958093" y="1358900"/>
                  </a:lnTo>
                  <a:lnTo>
                    <a:pt x="10964050" y="1358900"/>
                  </a:lnTo>
                  <a:lnTo>
                    <a:pt x="10969892" y="1346200"/>
                  </a:lnTo>
                  <a:lnTo>
                    <a:pt x="10975619" y="1333500"/>
                  </a:lnTo>
                  <a:lnTo>
                    <a:pt x="10981233" y="1333500"/>
                  </a:lnTo>
                  <a:lnTo>
                    <a:pt x="10986732" y="1320800"/>
                  </a:lnTo>
                  <a:lnTo>
                    <a:pt x="10992129" y="1308100"/>
                  </a:lnTo>
                  <a:lnTo>
                    <a:pt x="10997400" y="1295400"/>
                  </a:lnTo>
                  <a:lnTo>
                    <a:pt x="11002556" y="1295400"/>
                  </a:lnTo>
                  <a:lnTo>
                    <a:pt x="11007585" y="1282700"/>
                  </a:lnTo>
                  <a:lnTo>
                    <a:pt x="11012513" y="1270000"/>
                  </a:lnTo>
                  <a:lnTo>
                    <a:pt x="11017314" y="1257300"/>
                  </a:lnTo>
                  <a:lnTo>
                    <a:pt x="11022000" y="1257300"/>
                  </a:lnTo>
                  <a:lnTo>
                    <a:pt x="11026559" y="1244600"/>
                  </a:lnTo>
                  <a:lnTo>
                    <a:pt x="11031004" y="1231900"/>
                  </a:lnTo>
                  <a:lnTo>
                    <a:pt x="11035322" y="1219200"/>
                  </a:lnTo>
                  <a:lnTo>
                    <a:pt x="11039526" y="1206500"/>
                  </a:lnTo>
                  <a:lnTo>
                    <a:pt x="11043603" y="1206500"/>
                  </a:lnTo>
                  <a:lnTo>
                    <a:pt x="11047552" y="1193800"/>
                  </a:lnTo>
                  <a:lnTo>
                    <a:pt x="11051388" y="1181100"/>
                  </a:lnTo>
                  <a:lnTo>
                    <a:pt x="11055083" y="1168400"/>
                  </a:lnTo>
                  <a:lnTo>
                    <a:pt x="11058665" y="1155700"/>
                  </a:lnTo>
                  <a:lnTo>
                    <a:pt x="11062119" y="1155700"/>
                  </a:lnTo>
                  <a:lnTo>
                    <a:pt x="11065447" y="1143000"/>
                  </a:lnTo>
                  <a:lnTo>
                    <a:pt x="11068660" y="1130300"/>
                  </a:lnTo>
                  <a:lnTo>
                    <a:pt x="11071733" y="1117600"/>
                  </a:lnTo>
                  <a:lnTo>
                    <a:pt x="11074679" y="1104900"/>
                  </a:lnTo>
                  <a:lnTo>
                    <a:pt x="11077499" y="1104900"/>
                  </a:lnTo>
                  <a:lnTo>
                    <a:pt x="11085182" y="1066800"/>
                  </a:lnTo>
                  <a:lnTo>
                    <a:pt x="11089665" y="1041400"/>
                  </a:lnTo>
                  <a:lnTo>
                    <a:pt x="11091710" y="1041400"/>
                  </a:lnTo>
                  <a:lnTo>
                    <a:pt x="11097057" y="1003300"/>
                  </a:lnTo>
                  <a:lnTo>
                    <a:pt x="11099965" y="977900"/>
                  </a:lnTo>
                  <a:lnTo>
                    <a:pt x="11101222" y="977900"/>
                  </a:lnTo>
                  <a:lnTo>
                    <a:pt x="11104207" y="939800"/>
                  </a:lnTo>
                  <a:lnTo>
                    <a:pt x="11105540" y="914400"/>
                  </a:lnTo>
                  <a:lnTo>
                    <a:pt x="11106442" y="901700"/>
                  </a:lnTo>
                  <a:lnTo>
                    <a:pt x="11106442" y="850900"/>
                  </a:lnTo>
                  <a:close/>
                </a:path>
                <a:path w="12478385" h="1699259">
                  <a:moveTo>
                    <a:pt x="12478233" y="891273"/>
                  </a:moveTo>
                  <a:lnTo>
                    <a:pt x="11106633" y="891273"/>
                  </a:lnTo>
                  <a:lnTo>
                    <a:pt x="11106633" y="1196073"/>
                  </a:lnTo>
                  <a:lnTo>
                    <a:pt x="12478233" y="1196073"/>
                  </a:lnTo>
                  <a:lnTo>
                    <a:pt x="12478233" y="891273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821948" y="9121157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4B9E37">
                <a:alpha val="4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037156" y="8609037"/>
              <a:ext cx="1701164" cy="1678305"/>
            </a:xfrm>
            <a:custGeom>
              <a:avLst/>
              <a:gdLst/>
              <a:ahLst/>
              <a:cxnLst/>
              <a:rect l="l" t="t" r="r" b="b"/>
              <a:pathLst>
                <a:path w="1701164" h="1678304">
                  <a:moveTo>
                    <a:pt x="1046271" y="1677962"/>
                  </a:moveTo>
                  <a:lnTo>
                    <a:pt x="654543" y="1677962"/>
                  </a:lnTo>
                  <a:lnTo>
                    <a:pt x="616902" y="1668349"/>
                  </a:lnTo>
                  <a:lnTo>
                    <a:pt x="572894" y="1654498"/>
                  </a:lnTo>
                  <a:lnTo>
                    <a:pt x="529950" y="1638361"/>
                  </a:lnTo>
                  <a:lnTo>
                    <a:pt x="488144" y="1620010"/>
                  </a:lnTo>
                  <a:lnTo>
                    <a:pt x="447547" y="1599518"/>
                  </a:lnTo>
                  <a:lnTo>
                    <a:pt x="408230" y="1576955"/>
                  </a:lnTo>
                  <a:lnTo>
                    <a:pt x="370266" y="1552394"/>
                  </a:lnTo>
                  <a:lnTo>
                    <a:pt x="333726" y="1525906"/>
                  </a:lnTo>
                  <a:lnTo>
                    <a:pt x="298681" y="1497564"/>
                  </a:lnTo>
                  <a:lnTo>
                    <a:pt x="265205" y="1467438"/>
                  </a:lnTo>
                  <a:lnTo>
                    <a:pt x="233368" y="1435601"/>
                  </a:lnTo>
                  <a:lnTo>
                    <a:pt x="203242" y="1402125"/>
                  </a:lnTo>
                  <a:lnTo>
                    <a:pt x="174899" y="1367081"/>
                  </a:lnTo>
                  <a:lnTo>
                    <a:pt x="148412" y="1330541"/>
                  </a:lnTo>
                  <a:lnTo>
                    <a:pt x="123851" y="1292577"/>
                  </a:lnTo>
                  <a:lnTo>
                    <a:pt x="101288" y="1253261"/>
                  </a:lnTo>
                  <a:lnTo>
                    <a:pt x="80796" y="1212665"/>
                  </a:lnTo>
                  <a:lnTo>
                    <a:pt x="62445" y="1170859"/>
                  </a:lnTo>
                  <a:lnTo>
                    <a:pt x="46309" y="1127917"/>
                  </a:lnTo>
                  <a:lnTo>
                    <a:pt x="32458" y="1083910"/>
                  </a:lnTo>
                  <a:lnTo>
                    <a:pt x="20964" y="1038910"/>
                  </a:lnTo>
                  <a:lnTo>
                    <a:pt x="11900" y="992987"/>
                  </a:lnTo>
                  <a:lnTo>
                    <a:pt x="5336" y="946216"/>
                  </a:lnTo>
                  <a:lnTo>
                    <a:pt x="1346" y="898666"/>
                  </a:lnTo>
                  <a:lnTo>
                    <a:pt x="0" y="850410"/>
                  </a:lnTo>
                  <a:lnTo>
                    <a:pt x="1346" y="802152"/>
                  </a:lnTo>
                  <a:lnTo>
                    <a:pt x="5336" y="754601"/>
                  </a:lnTo>
                  <a:lnTo>
                    <a:pt x="11900" y="707828"/>
                  </a:lnTo>
                  <a:lnTo>
                    <a:pt x="20964" y="661904"/>
                  </a:lnTo>
                  <a:lnTo>
                    <a:pt x="32458" y="616902"/>
                  </a:lnTo>
                  <a:lnTo>
                    <a:pt x="46309" y="572894"/>
                  </a:lnTo>
                  <a:lnTo>
                    <a:pt x="62445" y="529950"/>
                  </a:lnTo>
                  <a:lnTo>
                    <a:pt x="80796" y="488144"/>
                  </a:lnTo>
                  <a:lnTo>
                    <a:pt x="101288" y="447547"/>
                  </a:lnTo>
                  <a:lnTo>
                    <a:pt x="123851" y="408230"/>
                  </a:lnTo>
                  <a:lnTo>
                    <a:pt x="148412" y="370266"/>
                  </a:lnTo>
                  <a:lnTo>
                    <a:pt x="174899" y="333726"/>
                  </a:lnTo>
                  <a:lnTo>
                    <a:pt x="203242" y="298681"/>
                  </a:lnTo>
                  <a:lnTo>
                    <a:pt x="233368" y="265205"/>
                  </a:lnTo>
                  <a:lnTo>
                    <a:pt x="265205" y="233368"/>
                  </a:lnTo>
                  <a:lnTo>
                    <a:pt x="298681" y="203242"/>
                  </a:lnTo>
                  <a:lnTo>
                    <a:pt x="333726" y="174899"/>
                  </a:lnTo>
                  <a:lnTo>
                    <a:pt x="370266" y="148412"/>
                  </a:lnTo>
                  <a:lnTo>
                    <a:pt x="408230" y="123851"/>
                  </a:lnTo>
                  <a:lnTo>
                    <a:pt x="447547" y="101288"/>
                  </a:lnTo>
                  <a:lnTo>
                    <a:pt x="488144" y="80796"/>
                  </a:lnTo>
                  <a:lnTo>
                    <a:pt x="529950" y="62445"/>
                  </a:lnTo>
                  <a:lnTo>
                    <a:pt x="572894" y="46309"/>
                  </a:lnTo>
                  <a:lnTo>
                    <a:pt x="616902" y="32458"/>
                  </a:lnTo>
                  <a:lnTo>
                    <a:pt x="661904" y="20964"/>
                  </a:lnTo>
                  <a:lnTo>
                    <a:pt x="707828" y="11900"/>
                  </a:lnTo>
                  <a:lnTo>
                    <a:pt x="754601" y="5336"/>
                  </a:lnTo>
                  <a:lnTo>
                    <a:pt x="802152" y="1346"/>
                  </a:lnTo>
                  <a:lnTo>
                    <a:pt x="850410" y="0"/>
                  </a:lnTo>
                  <a:lnTo>
                    <a:pt x="850410" y="850410"/>
                  </a:lnTo>
                  <a:lnTo>
                    <a:pt x="1700807" y="850410"/>
                  </a:lnTo>
                  <a:lnTo>
                    <a:pt x="1699461" y="898666"/>
                  </a:lnTo>
                  <a:lnTo>
                    <a:pt x="1695470" y="946216"/>
                  </a:lnTo>
                  <a:lnTo>
                    <a:pt x="1688907" y="992987"/>
                  </a:lnTo>
                  <a:lnTo>
                    <a:pt x="1679842" y="1038910"/>
                  </a:lnTo>
                  <a:lnTo>
                    <a:pt x="1668349" y="1083910"/>
                  </a:lnTo>
                  <a:lnTo>
                    <a:pt x="1654498" y="1127917"/>
                  </a:lnTo>
                  <a:lnTo>
                    <a:pt x="1638361" y="1170859"/>
                  </a:lnTo>
                  <a:lnTo>
                    <a:pt x="1620010" y="1212665"/>
                  </a:lnTo>
                  <a:lnTo>
                    <a:pt x="1599518" y="1253261"/>
                  </a:lnTo>
                  <a:lnTo>
                    <a:pt x="1576955" y="1292577"/>
                  </a:lnTo>
                  <a:lnTo>
                    <a:pt x="1552394" y="1330541"/>
                  </a:lnTo>
                  <a:lnTo>
                    <a:pt x="1525906" y="1367081"/>
                  </a:lnTo>
                  <a:lnTo>
                    <a:pt x="1497564" y="1402125"/>
                  </a:lnTo>
                  <a:lnTo>
                    <a:pt x="1467438" y="1435601"/>
                  </a:lnTo>
                  <a:lnTo>
                    <a:pt x="1435601" y="1467438"/>
                  </a:lnTo>
                  <a:lnTo>
                    <a:pt x="1402125" y="1497564"/>
                  </a:lnTo>
                  <a:lnTo>
                    <a:pt x="1367081" y="1525906"/>
                  </a:lnTo>
                  <a:lnTo>
                    <a:pt x="1330541" y="1552394"/>
                  </a:lnTo>
                  <a:lnTo>
                    <a:pt x="1292577" y="1576955"/>
                  </a:lnTo>
                  <a:lnTo>
                    <a:pt x="1253261" y="1599518"/>
                  </a:lnTo>
                  <a:lnTo>
                    <a:pt x="1212665" y="1620010"/>
                  </a:lnTo>
                  <a:lnTo>
                    <a:pt x="1170859" y="1638361"/>
                  </a:lnTo>
                  <a:lnTo>
                    <a:pt x="1127917" y="1654498"/>
                  </a:lnTo>
                  <a:lnTo>
                    <a:pt x="1083910" y="1668349"/>
                  </a:lnTo>
                  <a:lnTo>
                    <a:pt x="1046271" y="1677962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738510" y="8586167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0" y="8586167"/>
              <a:ext cx="676275" cy="742950"/>
            </a:xfrm>
            <a:custGeom>
              <a:avLst/>
              <a:gdLst/>
              <a:ahLst/>
              <a:cxnLst/>
              <a:rect l="l" t="t" r="r" b="b"/>
              <a:pathLst>
                <a:path w="676275" h="742950">
                  <a:moveTo>
                    <a:pt x="676274" y="742949"/>
                  </a:moveTo>
                  <a:lnTo>
                    <a:pt x="0" y="742949"/>
                  </a:lnTo>
                  <a:lnTo>
                    <a:pt x="0" y="0"/>
                  </a:lnTo>
                  <a:lnTo>
                    <a:pt x="676274" y="0"/>
                  </a:lnTo>
                  <a:lnTo>
                    <a:pt x="676274" y="742949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8499475" cy="10287000"/>
            </a:xfrm>
            <a:custGeom>
              <a:avLst/>
              <a:gdLst/>
              <a:ahLst/>
              <a:cxnLst/>
              <a:rect l="l" t="t" r="r" b="b"/>
              <a:pathLst>
                <a:path w="8499475" h="10287000">
                  <a:moveTo>
                    <a:pt x="0" y="10286999"/>
                  </a:moveTo>
                  <a:lnTo>
                    <a:pt x="8498971" y="10286999"/>
                  </a:lnTo>
                  <a:lnTo>
                    <a:pt x="8498971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8498971" y="0"/>
              <a:ext cx="9789160" cy="10287000"/>
            </a:xfrm>
            <a:custGeom>
              <a:avLst/>
              <a:gdLst/>
              <a:ahLst/>
              <a:cxnLst/>
              <a:rect l="l" t="t" r="r" b="b"/>
              <a:pathLst>
                <a:path w="9789160" h="10287000">
                  <a:moveTo>
                    <a:pt x="9789027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9789027" y="0"/>
                  </a:lnTo>
                  <a:lnTo>
                    <a:pt x="9789027" y="1028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3129800" y="5473843"/>
            <a:ext cx="207200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325">
                <a:latin typeface="Verdana"/>
                <a:cs typeface="Verdana"/>
              </a:rPr>
              <a:t>(51)</a:t>
            </a:r>
            <a:r>
              <a:rPr dirty="0" sz="2200" spc="-150">
                <a:latin typeface="Verdana"/>
                <a:cs typeface="Verdana"/>
              </a:rPr>
              <a:t> </a:t>
            </a:r>
            <a:r>
              <a:rPr dirty="0" sz="2200" spc="-10">
                <a:latin typeface="Verdana"/>
                <a:cs typeface="Verdana"/>
              </a:rPr>
              <a:t>3255.2690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2225553" y="4690223"/>
            <a:ext cx="3879850" cy="575310"/>
          </a:xfrm>
          <a:custGeom>
            <a:avLst/>
            <a:gdLst/>
            <a:ahLst/>
            <a:cxnLst/>
            <a:rect l="l" t="t" r="r" b="b"/>
            <a:pathLst>
              <a:path w="3879850" h="575310">
                <a:moveTo>
                  <a:pt x="3879405" y="274993"/>
                </a:moveTo>
                <a:lnTo>
                  <a:pt x="3865803" y="197599"/>
                </a:lnTo>
                <a:lnTo>
                  <a:pt x="3848341" y="156235"/>
                </a:lnTo>
                <a:lnTo>
                  <a:pt x="3824922" y="118427"/>
                </a:lnTo>
                <a:lnTo>
                  <a:pt x="3796131" y="84759"/>
                </a:lnTo>
                <a:lnTo>
                  <a:pt x="3762591" y="55867"/>
                </a:lnTo>
                <a:lnTo>
                  <a:pt x="3724884" y="32334"/>
                </a:lnTo>
                <a:lnTo>
                  <a:pt x="3683419" y="14681"/>
                </a:lnTo>
                <a:lnTo>
                  <a:pt x="3683279" y="14681"/>
                </a:lnTo>
                <a:lnTo>
                  <a:pt x="3639274" y="3771"/>
                </a:lnTo>
                <a:lnTo>
                  <a:pt x="3639083" y="3771"/>
                </a:lnTo>
                <a:lnTo>
                  <a:pt x="3602583" y="800"/>
                </a:lnTo>
                <a:lnTo>
                  <a:pt x="3592741" y="0"/>
                </a:lnTo>
                <a:lnTo>
                  <a:pt x="3311575" y="0"/>
                </a:lnTo>
                <a:lnTo>
                  <a:pt x="3311575" y="800"/>
                </a:lnTo>
                <a:lnTo>
                  <a:pt x="575525" y="800"/>
                </a:lnTo>
                <a:lnTo>
                  <a:pt x="575525" y="0"/>
                </a:lnTo>
                <a:lnTo>
                  <a:pt x="287769" y="0"/>
                </a:lnTo>
                <a:lnTo>
                  <a:pt x="241147" y="3771"/>
                </a:lnTo>
                <a:lnTo>
                  <a:pt x="196888" y="14681"/>
                </a:lnTo>
                <a:lnTo>
                  <a:pt x="155613" y="32156"/>
                </a:lnTo>
                <a:lnTo>
                  <a:pt x="117906" y="55575"/>
                </a:lnTo>
                <a:lnTo>
                  <a:pt x="84366" y="84366"/>
                </a:lnTo>
                <a:lnTo>
                  <a:pt x="55587" y="117906"/>
                </a:lnTo>
                <a:lnTo>
                  <a:pt x="32156" y="155613"/>
                </a:lnTo>
                <a:lnTo>
                  <a:pt x="14693" y="196888"/>
                </a:lnTo>
                <a:lnTo>
                  <a:pt x="3771" y="241134"/>
                </a:lnTo>
                <a:lnTo>
                  <a:pt x="0" y="287756"/>
                </a:lnTo>
                <a:lnTo>
                  <a:pt x="3771" y="334378"/>
                </a:lnTo>
                <a:lnTo>
                  <a:pt x="14693" y="378625"/>
                </a:lnTo>
                <a:lnTo>
                  <a:pt x="32156" y="419912"/>
                </a:lnTo>
                <a:lnTo>
                  <a:pt x="55587" y="457619"/>
                </a:lnTo>
                <a:lnTo>
                  <a:pt x="84366" y="491159"/>
                </a:lnTo>
                <a:lnTo>
                  <a:pt x="117906" y="519938"/>
                </a:lnTo>
                <a:lnTo>
                  <a:pt x="155613" y="543356"/>
                </a:lnTo>
                <a:lnTo>
                  <a:pt x="197091" y="560920"/>
                </a:lnTo>
                <a:lnTo>
                  <a:pt x="197231" y="560920"/>
                </a:lnTo>
                <a:lnTo>
                  <a:pt x="241236" y="571766"/>
                </a:lnTo>
                <a:lnTo>
                  <a:pt x="241414" y="571766"/>
                </a:lnTo>
                <a:lnTo>
                  <a:pt x="277863" y="574725"/>
                </a:lnTo>
                <a:lnTo>
                  <a:pt x="3602698" y="574725"/>
                </a:lnTo>
                <a:lnTo>
                  <a:pt x="3683609" y="560920"/>
                </a:lnTo>
                <a:lnTo>
                  <a:pt x="3724884" y="543534"/>
                </a:lnTo>
                <a:lnTo>
                  <a:pt x="3762591" y="520217"/>
                </a:lnTo>
                <a:lnTo>
                  <a:pt x="3796131" y="491553"/>
                </a:lnTo>
                <a:lnTo>
                  <a:pt x="3824922" y="458139"/>
                </a:lnTo>
                <a:lnTo>
                  <a:pt x="3848341" y="420535"/>
                </a:lnTo>
                <a:lnTo>
                  <a:pt x="3865803" y="379349"/>
                </a:lnTo>
                <a:lnTo>
                  <a:pt x="3876725" y="335165"/>
                </a:lnTo>
                <a:lnTo>
                  <a:pt x="3876789" y="334378"/>
                </a:lnTo>
                <a:lnTo>
                  <a:pt x="3879405" y="302120"/>
                </a:lnTo>
                <a:lnTo>
                  <a:pt x="3879405" y="274993"/>
                </a:lnTo>
                <a:close/>
              </a:path>
            </a:pathLst>
          </a:custGeom>
          <a:solidFill>
            <a:srgbClr val="0067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328440" y="4788043"/>
            <a:ext cx="1675130" cy="406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10">
                <a:solidFill>
                  <a:srgbClr val="FFFFFF"/>
                </a:solidFill>
                <a:latin typeface="Tahoma"/>
                <a:cs typeface="Tahoma"/>
              </a:rPr>
              <a:t>TELEFONE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2225553" y="6645376"/>
            <a:ext cx="3879850" cy="575310"/>
          </a:xfrm>
          <a:custGeom>
            <a:avLst/>
            <a:gdLst/>
            <a:ahLst/>
            <a:cxnLst/>
            <a:rect l="l" t="t" r="r" b="b"/>
            <a:pathLst>
              <a:path w="3879850" h="575309">
                <a:moveTo>
                  <a:pt x="3879405" y="275005"/>
                </a:moveTo>
                <a:lnTo>
                  <a:pt x="3865803" y="197612"/>
                </a:lnTo>
                <a:lnTo>
                  <a:pt x="3848341" y="156248"/>
                </a:lnTo>
                <a:lnTo>
                  <a:pt x="3824922" y="118427"/>
                </a:lnTo>
                <a:lnTo>
                  <a:pt x="3796131" y="84772"/>
                </a:lnTo>
                <a:lnTo>
                  <a:pt x="3762591" y="55867"/>
                </a:lnTo>
                <a:lnTo>
                  <a:pt x="3724884" y="32334"/>
                </a:lnTo>
                <a:lnTo>
                  <a:pt x="3683419" y="14693"/>
                </a:lnTo>
                <a:lnTo>
                  <a:pt x="3683279" y="14693"/>
                </a:lnTo>
                <a:lnTo>
                  <a:pt x="3639274" y="3771"/>
                </a:lnTo>
                <a:lnTo>
                  <a:pt x="3639083" y="3771"/>
                </a:lnTo>
                <a:lnTo>
                  <a:pt x="3602583" y="800"/>
                </a:lnTo>
                <a:lnTo>
                  <a:pt x="3592728" y="0"/>
                </a:lnTo>
                <a:lnTo>
                  <a:pt x="3311575" y="0"/>
                </a:lnTo>
                <a:lnTo>
                  <a:pt x="3311575" y="800"/>
                </a:lnTo>
                <a:lnTo>
                  <a:pt x="575525" y="800"/>
                </a:lnTo>
                <a:lnTo>
                  <a:pt x="575525" y="0"/>
                </a:lnTo>
                <a:lnTo>
                  <a:pt x="287769" y="0"/>
                </a:lnTo>
                <a:lnTo>
                  <a:pt x="241147" y="3771"/>
                </a:lnTo>
                <a:lnTo>
                  <a:pt x="196888" y="14693"/>
                </a:lnTo>
                <a:lnTo>
                  <a:pt x="155613" y="32169"/>
                </a:lnTo>
                <a:lnTo>
                  <a:pt x="117906" y="55587"/>
                </a:lnTo>
                <a:lnTo>
                  <a:pt x="84366" y="84366"/>
                </a:lnTo>
                <a:lnTo>
                  <a:pt x="55587" y="117906"/>
                </a:lnTo>
                <a:lnTo>
                  <a:pt x="32156" y="155613"/>
                </a:lnTo>
                <a:lnTo>
                  <a:pt x="14693" y="196888"/>
                </a:lnTo>
                <a:lnTo>
                  <a:pt x="3771" y="241147"/>
                </a:lnTo>
                <a:lnTo>
                  <a:pt x="0" y="287769"/>
                </a:lnTo>
                <a:lnTo>
                  <a:pt x="3771" y="334391"/>
                </a:lnTo>
                <a:lnTo>
                  <a:pt x="14693" y="378637"/>
                </a:lnTo>
                <a:lnTo>
                  <a:pt x="32156" y="419912"/>
                </a:lnTo>
                <a:lnTo>
                  <a:pt x="55587" y="457619"/>
                </a:lnTo>
                <a:lnTo>
                  <a:pt x="84366" y="491159"/>
                </a:lnTo>
                <a:lnTo>
                  <a:pt x="117906" y="519950"/>
                </a:lnTo>
                <a:lnTo>
                  <a:pt x="155613" y="543369"/>
                </a:lnTo>
                <a:lnTo>
                  <a:pt x="197091" y="560920"/>
                </a:lnTo>
                <a:lnTo>
                  <a:pt x="197231" y="560920"/>
                </a:lnTo>
                <a:lnTo>
                  <a:pt x="241236" y="571779"/>
                </a:lnTo>
                <a:lnTo>
                  <a:pt x="241414" y="571779"/>
                </a:lnTo>
                <a:lnTo>
                  <a:pt x="277850" y="574725"/>
                </a:lnTo>
                <a:lnTo>
                  <a:pt x="3602710" y="574725"/>
                </a:lnTo>
                <a:lnTo>
                  <a:pt x="3683609" y="560920"/>
                </a:lnTo>
                <a:lnTo>
                  <a:pt x="3724884" y="543547"/>
                </a:lnTo>
                <a:lnTo>
                  <a:pt x="3762591" y="520230"/>
                </a:lnTo>
                <a:lnTo>
                  <a:pt x="3796131" y="491566"/>
                </a:lnTo>
                <a:lnTo>
                  <a:pt x="3824922" y="458139"/>
                </a:lnTo>
                <a:lnTo>
                  <a:pt x="3848341" y="420547"/>
                </a:lnTo>
                <a:lnTo>
                  <a:pt x="3865803" y="379361"/>
                </a:lnTo>
                <a:lnTo>
                  <a:pt x="3876725" y="335165"/>
                </a:lnTo>
                <a:lnTo>
                  <a:pt x="3879405" y="302120"/>
                </a:lnTo>
                <a:lnTo>
                  <a:pt x="3879405" y="275005"/>
                </a:lnTo>
                <a:close/>
              </a:path>
            </a:pathLst>
          </a:custGeom>
          <a:solidFill>
            <a:srgbClr val="0067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2284159" y="6712146"/>
            <a:ext cx="3763645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500" spc="-10" b="1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endParaRPr sz="2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45"/>
              </a:spcBef>
            </a:pPr>
            <a:r>
              <a:rPr dirty="0" sz="2200" spc="-75">
                <a:latin typeface="Verdana"/>
                <a:cs typeface="Verdana"/>
                <a:hlinkClick r:id="rId2"/>
              </a:rPr>
              <a:t>sustentabilidade@trt4.jus.br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0" y="-5"/>
            <a:ext cx="6557009" cy="10287000"/>
            <a:chOff x="0" y="-5"/>
            <a:chExt cx="6557009" cy="10287000"/>
          </a:xfrm>
        </p:grpSpPr>
        <p:sp>
          <p:nvSpPr>
            <p:cNvPr id="11" name="object 11" descr=""/>
            <p:cNvSpPr/>
            <p:nvPr/>
          </p:nvSpPr>
          <p:spPr>
            <a:xfrm>
              <a:off x="0" y="5143495"/>
              <a:ext cx="1279525" cy="2552700"/>
            </a:xfrm>
            <a:custGeom>
              <a:avLst/>
              <a:gdLst/>
              <a:ahLst/>
              <a:cxnLst/>
              <a:rect l="l" t="t" r="r" b="b"/>
              <a:pathLst>
                <a:path w="1279525" h="2552700">
                  <a:moveTo>
                    <a:pt x="109729" y="2552700"/>
                  </a:moveTo>
                  <a:lnTo>
                    <a:pt x="0" y="2552700"/>
                  </a:lnTo>
                  <a:lnTo>
                    <a:pt x="0" y="0"/>
                  </a:lnTo>
                  <a:lnTo>
                    <a:pt x="172128" y="0"/>
                  </a:lnTo>
                  <a:lnTo>
                    <a:pt x="187670" y="12700"/>
                  </a:lnTo>
                  <a:lnTo>
                    <a:pt x="249527" y="12700"/>
                  </a:lnTo>
                  <a:lnTo>
                    <a:pt x="264904" y="25400"/>
                  </a:lnTo>
                  <a:lnTo>
                    <a:pt x="295532" y="25400"/>
                  </a:lnTo>
                  <a:lnTo>
                    <a:pt x="310783" y="38100"/>
                  </a:lnTo>
                  <a:lnTo>
                    <a:pt x="356241" y="38100"/>
                  </a:lnTo>
                  <a:lnTo>
                    <a:pt x="371290" y="50800"/>
                  </a:lnTo>
                  <a:lnTo>
                    <a:pt x="386284" y="50800"/>
                  </a:lnTo>
                  <a:lnTo>
                    <a:pt x="401218" y="63500"/>
                  </a:lnTo>
                  <a:lnTo>
                    <a:pt x="430903" y="63500"/>
                  </a:lnTo>
                  <a:lnTo>
                    <a:pt x="445651" y="76200"/>
                  </a:lnTo>
                  <a:lnTo>
                    <a:pt x="460329" y="76200"/>
                  </a:lnTo>
                  <a:lnTo>
                    <a:pt x="474938" y="88900"/>
                  </a:lnTo>
                  <a:lnTo>
                    <a:pt x="489478" y="88900"/>
                  </a:lnTo>
                  <a:lnTo>
                    <a:pt x="503944" y="101600"/>
                  </a:lnTo>
                  <a:lnTo>
                    <a:pt x="518331" y="101600"/>
                  </a:lnTo>
                  <a:lnTo>
                    <a:pt x="532641" y="114300"/>
                  </a:lnTo>
                  <a:lnTo>
                    <a:pt x="546873" y="114300"/>
                  </a:lnTo>
                  <a:lnTo>
                    <a:pt x="561023" y="127000"/>
                  </a:lnTo>
                  <a:lnTo>
                    <a:pt x="575085" y="127000"/>
                  </a:lnTo>
                  <a:lnTo>
                    <a:pt x="589062" y="139700"/>
                  </a:lnTo>
                  <a:lnTo>
                    <a:pt x="602951" y="139700"/>
                  </a:lnTo>
                  <a:lnTo>
                    <a:pt x="630454" y="165100"/>
                  </a:lnTo>
                  <a:lnTo>
                    <a:pt x="644063" y="165100"/>
                  </a:lnTo>
                  <a:lnTo>
                    <a:pt x="657576" y="177800"/>
                  </a:lnTo>
                  <a:lnTo>
                    <a:pt x="670991" y="177800"/>
                  </a:lnTo>
                  <a:lnTo>
                    <a:pt x="697512" y="203200"/>
                  </a:lnTo>
                  <a:lnTo>
                    <a:pt x="710618" y="203200"/>
                  </a:lnTo>
                  <a:lnTo>
                    <a:pt x="736504" y="228600"/>
                  </a:lnTo>
                  <a:lnTo>
                    <a:pt x="749281" y="241300"/>
                  </a:lnTo>
                  <a:lnTo>
                    <a:pt x="761947" y="241300"/>
                  </a:lnTo>
                  <a:lnTo>
                    <a:pt x="786931" y="266700"/>
                  </a:lnTo>
                  <a:lnTo>
                    <a:pt x="799245" y="279400"/>
                  </a:lnTo>
                  <a:lnTo>
                    <a:pt x="811441" y="279400"/>
                  </a:lnTo>
                  <a:lnTo>
                    <a:pt x="823514" y="292100"/>
                  </a:lnTo>
                  <a:lnTo>
                    <a:pt x="835462" y="304800"/>
                  </a:lnTo>
                  <a:lnTo>
                    <a:pt x="847283" y="317500"/>
                  </a:lnTo>
                  <a:lnTo>
                    <a:pt x="858979" y="330200"/>
                  </a:lnTo>
                  <a:lnTo>
                    <a:pt x="870546" y="330200"/>
                  </a:lnTo>
                  <a:lnTo>
                    <a:pt x="904449" y="368300"/>
                  </a:lnTo>
                  <a:lnTo>
                    <a:pt x="937126" y="406400"/>
                  </a:lnTo>
                  <a:lnTo>
                    <a:pt x="958210" y="431800"/>
                  </a:lnTo>
                  <a:lnTo>
                    <a:pt x="968534" y="431800"/>
                  </a:lnTo>
                  <a:lnTo>
                    <a:pt x="998630" y="469900"/>
                  </a:lnTo>
                  <a:lnTo>
                    <a:pt x="1027371" y="508000"/>
                  </a:lnTo>
                  <a:lnTo>
                    <a:pt x="1054720" y="546100"/>
                  </a:lnTo>
                  <a:lnTo>
                    <a:pt x="1080641" y="584200"/>
                  </a:lnTo>
                  <a:lnTo>
                    <a:pt x="1105097" y="635000"/>
                  </a:lnTo>
                  <a:lnTo>
                    <a:pt x="1112917" y="647700"/>
                  </a:lnTo>
                  <a:lnTo>
                    <a:pt x="1135370" y="685800"/>
                  </a:lnTo>
                  <a:lnTo>
                    <a:pt x="1156282" y="723900"/>
                  </a:lnTo>
                  <a:lnTo>
                    <a:pt x="1175627" y="774700"/>
                  </a:lnTo>
                  <a:lnTo>
                    <a:pt x="1181723" y="787400"/>
                  </a:lnTo>
                  <a:lnTo>
                    <a:pt x="1198939" y="825500"/>
                  </a:lnTo>
                  <a:lnTo>
                    <a:pt x="1214531" y="876300"/>
                  </a:lnTo>
                  <a:lnTo>
                    <a:pt x="1219363" y="889000"/>
                  </a:lnTo>
                  <a:lnTo>
                    <a:pt x="1224012" y="901700"/>
                  </a:lnTo>
                  <a:lnTo>
                    <a:pt x="1228476" y="914400"/>
                  </a:lnTo>
                  <a:lnTo>
                    <a:pt x="1232755" y="927100"/>
                  </a:lnTo>
                  <a:lnTo>
                    <a:pt x="1236849" y="952500"/>
                  </a:lnTo>
                  <a:lnTo>
                    <a:pt x="1240756" y="965200"/>
                  </a:lnTo>
                  <a:lnTo>
                    <a:pt x="1244477" y="977900"/>
                  </a:lnTo>
                  <a:lnTo>
                    <a:pt x="1248010" y="990600"/>
                  </a:lnTo>
                  <a:lnTo>
                    <a:pt x="1251355" y="1003300"/>
                  </a:lnTo>
                  <a:lnTo>
                    <a:pt x="1254512" y="1028700"/>
                  </a:lnTo>
                  <a:lnTo>
                    <a:pt x="1257480" y="1041400"/>
                  </a:lnTo>
                  <a:lnTo>
                    <a:pt x="1260258" y="1054100"/>
                  </a:lnTo>
                  <a:lnTo>
                    <a:pt x="1262846" y="1066800"/>
                  </a:lnTo>
                  <a:lnTo>
                    <a:pt x="1265245" y="1079500"/>
                  </a:lnTo>
                  <a:lnTo>
                    <a:pt x="1267453" y="1104900"/>
                  </a:lnTo>
                  <a:lnTo>
                    <a:pt x="1269470" y="1117600"/>
                  </a:lnTo>
                  <a:lnTo>
                    <a:pt x="1271296" y="1130300"/>
                  </a:lnTo>
                  <a:lnTo>
                    <a:pt x="1272930" y="1143000"/>
                  </a:lnTo>
                  <a:lnTo>
                    <a:pt x="1274373" y="1168400"/>
                  </a:lnTo>
                  <a:lnTo>
                    <a:pt x="1275624" y="1181100"/>
                  </a:lnTo>
                  <a:lnTo>
                    <a:pt x="1276682" y="1193800"/>
                  </a:lnTo>
                  <a:lnTo>
                    <a:pt x="1277549" y="1206500"/>
                  </a:lnTo>
                  <a:lnTo>
                    <a:pt x="1278223" y="1231900"/>
                  </a:lnTo>
                  <a:lnTo>
                    <a:pt x="1278704" y="1244600"/>
                  </a:lnTo>
                  <a:lnTo>
                    <a:pt x="1278993" y="1257300"/>
                  </a:lnTo>
                  <a:lnTo>
                    <a:pt x="1278993" y="1282700"/>
                  </a:lnTo>
                  <a:lnTo>
                    <a:pt x="1278704" y="1308100"/>
                  </a:lnTo>
                  <a:lnTo>
                    <a:pt x="1278223" y="1320800"/>
                  </a:lnTo>
                  <a:lnTo>
                    <a:pt x="1277549" y="1333500"/>
                  </a:lnTo>
                  <a:lnTo>
                    <a:pt x="1276682" y="1346200"/>
                  </a:lnTo>
                  <a:lnTo>
                    <a:pt x="1275624" y="1371600"/>
                  </a:lnTo>
                  <a:lnTo>
                    <a:pt x="1274373" y="1384300"/>
                  </a:lnTo>
                  <a:lnTo>
                    <a:pt x="1272930" y="1397000"/>
                  </a:lnTo>
                  <a:lnTo>
                    <a:pt x="1271296" y="1409700"/>
                  </a:lnTo>
                  <a:lnTo>
                    <a:pt x="1269470" y="1435100"/>
                  </a:lnTo>
                  <a:lnTo>
                    <a:pt x="1267453" y="1447800"/>
                  </a:lnTo>
                  <a:lnTo>
                    <a:pt x="1265245" y="1460500"/>
                  </a:lnTo>
                  <a:lnTo>
                    <a:pt x="1262846" y="1473200"/>
                  </a:lnTo>
                  <a:lnTo>
                    <a:pt x="1260258" y="1485900"/>
                  </a:lnTo>
                  <a:lnTo>
                    <a:pt x="1257480" y="1511300"/>
                  </a:lnTo>
                  <a:lnTo>
                    <a:pt x="1254512" y="1524000"/>
                  </a:lnTo>
                  <a:lnTo>
                    <a:pt x="1251355" y="1536700"/>
                  </a:lnTo>
                  <a:lnTo>
                    <a:pt x="1248010" y="1549400"/>
                  </a:lnTo>
                  <a:lnTo>
                    <a:pt x="1244477" y="1562100"/>
                  </a:lnTo>
                  <a:lnTo>
                    <a:pt x="1240756" y="1587500"/>
                  </a:lnTo>
                  <a:lnTo>
                    <a:pt x="1236849" y="1600200"/>
                  </a:lnTo>
                  <a:lnTo>
                    <a:pt x="1232755" y="1612900"/>
                  </a:lnTo>
                  <a:lnTo>
                    <a:pt x="1228476" y="1625600"/>
                  </a:lnTo>
                  <a:lnTo>
                    <a:pt x="1224012" y="1638300"/>
                  </a:lnTo>
                  <a:lnTo>
                    <a:pt x="1219363" y="1663700"/>
                  </a:lnTo>
                  <a:lnTo>
                    <a:pt x="1204318" y="1701800"/>
                  </a:lnTo>
                  <a:lnTo>
                    <a:pt x="1193380" y="1727200"/>
                  </a:lnTo>
                  <a:lnTo>
                    <a:pt x="1187642" y="1752600"/>
                  </a:lnTo>
                  <a:lnTo>
                    <a:pt x="1169355" y="1790700"/>
                  </a:lnTo>
                  <a:lnTo>
                    <a:pt x="1149483" y="1828800"/>
                  </a:lnTo>
                  <a:lnTo>
                    <a:pt x="1142512" y="1854200"/>
                  </a:lnTo>
                  <a:lnTo>
                    <a:pt x="1120569" y="1892300"/>
                  </a:lnTo>
                  <a:lnTo>
                    <a:pt x="1097109" y="1930400"/>
                  </a:lnTo>
                  <a:lnTo>
                    <a:pt x="1072163" y="1968500"/>
                  </a:lnTo>
                  <a:lnTo>
                    <a:pt x="1045761" y="2006600"/>
                  </a:lnTo>
                  <a:lnTo>
                    <a:pt x="1017943" y="2044700"/>
                  </a:lnTo>
                  <a:lnTo>
                    <a:pt x="988746" y="2082800"/>
                  </a:lnTo>
                  <a:lnTo>
                    <a:pt x="958210" y="2120900"/>
                  </a:lnTo>
                  <a:lnTo>
                    <a:pt x="926373" y="2159000"/>
                  </a:lnTo>
                  <a:lnTo>
                    <a:pt x="915481" y="2171700"/>
                  </a:lnTo>
                  <a:lnTo>
                    <a:pt x="904449" y="2171700"/>
                  </a:lnTo>
                  <a:lnTo>
                    <a:pt x="893281" y="2184400"/>
                  </a:lnTo>
                  <a:lnTo>
                    <a:pt x="881980" y="2197100"/>
                  </a:lnTo>
                  <a:lnTo>
                    <a:pt x="870546" y="2209800"/>
                  </a:lnTo>
                  <a:lnTo>
                    <a:pt x="858979" y="2222500"/>
                  </a:lnTo>
                  <a:lnTo>
                    <a:pt x="847283" y="2235200"/>
                  </a:lnTo>
                  <a:lnTo>
                    <a:pt x="835462" y="2235200"/>
                  </a:lnTo>
                  <a:lnTo>
                    <a:pt x="823514" y="2247900"/>
                  </a:lnTo>
                  <a:lnTo>
                    <a:pt x="811441" y="2260600"/>
                  </a:lnTo>
                  <a:lnTo>
                    <a:pt x="799245" y="2273300"/>
                  </a:lnTo>
                  <a:lnTo>
                    <a:pt x="786931" y="2286000"/>
                  </a:lnTo>
                  <a:lnTo>
                    <a:pt x="774498" y="2286000"/>
                  </a:lnTo>
                  <a:lnTo>
                    <a:pt x="749281" y="2311400"/>
                  </a:lnTo>
                  <a:lnTo>
                    <a:pt x="736504" y="2324100"/>
                  </a:lnTo>
                  <a:lnTo>
                    <a:pt x="723616" y="2324100"/>
                  </a:lnTo>
                  <a:lnTo>
                    <a:pt x="697512" y="2349500"/>
                  </a:lnTo>
                  <a:lnTo>
                    <a:pt x="684303" y="2349500"/>
                  </a:lnTo>
                  <a:lnTo>
                    <a:pt x="657576" y="2374900"/>
                  </a:lnTo>
                  <a:lnTo>
                    <a:pt x="644063" y="2374900"/>
                  </a:lnTo>
                  <a:lnTo>
                    <a:pt x="630454" y="2387600"/>
                  </a:lnTo>
                  <a:lnTo>
                    <a:pt x="616750" y="2387600"/>
                  </a:lnTo>
                  <a:lnTo>
                    <a:pt x="589062" y="2413000"/>
                  </a:lnTo>
                  <a:lnTo>
                    <a:pt x="575085" y="2413000"/>
                  </a:lnTo>
                  <a:lnTo>
                    <a:pt x="561023" y="2425700"/>
                  </a:lnTo>
                  <a:lnTo>
                    <a:pt x="546873" y="2425700"/>
                  </a:lnTo>
                  <a:lnTo>
                    <a:pt x="532641" y="2438400"/>
                  </a:lnTo>
                  <a:lnTo>
                    <a:pt x="518331" y="2438400"/>
                  </a:lnTo>
                  <a:lnTo>
                    <a:pt x="503944" y="2451100"/>
                  </a:lnTo>
                  <a:lnTo>
                    <a:pt x="489478" y="2451100"/>
                  </a:lnTo>
                  <a:lnTo>
                    <a:pt x="474938" y="2463800"/>
                  </a:lnTo>
                  <a:lnTo>
                    <a:pt x="460329" y="2463800"/>
                  </a:lnTo>
                  <a:lnTo>
                    <a:pt x="445651" y="2476500"/>
                  </a:lnTo>
                  <a:lnTo>
                    <a:pt x="416090" y="2476500"/>
                  </a:lnTo>
                  <a:lnTo>
                    <a:pt x="401218" y="2489200"/>
                  </a:lnTo>
                  <a:lnTo>
                    <a:pt x="386284" y="2489200"/>
                  </a:lnTo>
                  <a:lnTo>
                    <a:pt x="371290" y="2501900"/>
                  </a:lnTo>
                  <a:lnTo>
                    <a:pt x="341140" y="2501900"/>
                  </a:lnTo>
                  <a:lnTo>
                    <a:pt x="325987" y="2514600"/>
                  </a:lnTo>
                  <a:lnTo>
                    <a:pt x="280239" y="2514600"/>
                  </a:lnTo>
                  <a:lnTo>
                    <a:pt x="264904" y="2527300"/>
                  </a:lnTo>
                  <a:lnTo>
                    <a:pt x="218664" y="2527300"/>
                  </a:lnTo>
                  <a:lnTo>
                    <a:pt x="203183" y="2540000"/>
                  </a:lnTo>
                  <a:lnTo>
                    <a:pt x="125360" y="2540000"/>
                  </a:lnTo>
                  <a:lnTo>
                    <a:pt x="109729" y="2552700"/>
                  </a:lnTo>
                  <a:close/>
                </a:path>
              </a:pathLst>
            </a:custGeom>
            <a:solidFill>
              <a:srgbClr val="FFFFFF">
                <a:alpha val="10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0" y="-5"/>
              <a:ext cx="1283335" cy="2571750"/>
            </a:xfrm>
            <a:custGeom>
              <a:avLst/>
              <a:gdLst/>
              <a:ahLst/>
              <a:cxnLst/>
              <a:rect l="l" t="t" r="r" b="b"/>
              <a:pathLst>
                <a:path w="1283335" h="2571750">
                  <a:moveTo>
                    <a:pt x="1283207" y="2571749"/>
                  </a:moveTo>
                  <a:lnTo>
                    <a:pt x="0" y="2571749"/>
                  </a:lnTo>
                  <a:lnTo>
                    <a:pt x="0" y="0"/>
                  </a:lnTo>
                  <a:lnTo>
                    <a:pt x="1283108" y="4"/>
                  </a:lnTo>
                  <a:lnTo>
                    <a:pt x="1283207" y="2571749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0" y="799184"/>
              <a:ext cx="512445" cy="6104255"/>
            </a:xfrm>
            <a:custGeom>
              <a:avLst/>
              <a:gdLst/>
              <a:ahLst/>
              <a:cxnLst/>
              <a:rect l="l" t="t" r="r" b="b"/>
              <a:pathLst>
                <a:path w="512445" h="6104255">
                  <a:moveTo>
                    <a:pt x="480580" y="5597080"/>
                  </a:moveTo>
                  <a:lnTo>
                    <a:pt x="476123" y="5552745"/>
                  </a:lnTo>
                  <a:lnTo>
                    <a:pt x="466902" y="5506415"/>
                  </a:lnTo>
                  <a:lnTo>
                    <a:pt x="453186" y="5461216"/>
                  </a:lnTo>
                  <a:lnTo>
                    <a:pt x="435114" y="5417566"/>
                  </a:lnTo>
                  <a:lnTo>
                    <a:pt x="412838" y="5375897"/>
                  </a:lnTo>
                  <a:lnTo>
                    <a:pt x="386600" y="5336629"/>
                  </a:lnTo>
                  <a:lnTo>
                    <a:pt x="356628" y="5300103"/>
                  </a:lnTo>
                  <a:lnTo>
                    <a:pt x="323227" y="5266702"/>
                  </a:lnTo>
                  <a:lnTo>
                    <a:pt x="286702" y="5236730"/>
                  </a:lnTo>
                  <a:lnTo>
                    <a:pt x="247421" y="5210480"/>
                  </a:lnTo>
                  <a:lnTo>
                    <a:pt x="205765" y="5188216"/>
                  </a:lnTo>
                  <a:lnTo>
                    <a:pt x="162115" y="5170144"/>
                  </a:lnTo>
                  <a:lnTo>
                    <a:pt x="116916" y="5156428"/>
                  </a:lnTo>
                  <a:lnTo>
                    <a:pt x="70573" y="5147208"/>
                  </a:lnTo>
                  <a:lnTo>
                    <a:pt x="23571" y="5142573"/>
                  </a:lnTo>
                  <a:lnTo>
                    <a:pt x="0" y="5142001"/>
                  </a:lnTo>
                  <a:lnTo>
                    <a:pt x="0" y="6104026"/>
                  </a:lnTo>
                  <a:lnTo>
                    <a:pt x="26238" y="6104026"/>
                  </a:lnTo>
                  <a:lnTo>
                    <a:pt x="35356" y="6103467"/>
                  </a:lnTo>
                  <a:lnTo>
                    <a:pt x="82245" y="6097676"/>
                  </a:lnTo>
                  <a:lnTo>
                    <a:pt x="128333" y="6087326"/>
                  </a:lnTo>
                  <a:lnTo>
                    <a:pt x="173189" y="6072517"/>
                  </a:lnTo>
                  <a:lnTo>
                    <a:pt x="216382" y="6053366"/>
                  </a:lnTo>
                  <a:lnTo>
                    <a:pt x="257479" y="6030087"/>
                  </a:lnTo>
                  <a:lnTo>
                    <a:pt x="296100" y="6002883"/>
                  </a:lnTo>
                  <a:lnTo>
                    <a:pt x="331876" y="5972022"/>
                  </a:lnTo>
                  <a:lnTo>
                    <a:pt x="364451" y="5937809"/>
                  </a:lnTo>
                  <a:lnTo>
                    <a:pt x="393509" y="5900572"/>
                  </a:lnTo>
                  <a:lnTo>
                    <a:pt x="418795" y="5860656"/>
                  </a:lnTo>
                  <a:lnTo>
                    <a:pt x="440029" y="5818467"/>
                  </a:lnTo>
                  <a:lnTo>
                    <a:pt x="457034" y="5774385"/>
                  </a:lnTo>
                  <a:lnTo>
                    <a:pt x="469633" y="5728855"/>
                  </a:lnTo>
                  <a:lnTo>
                    <a:pt x="477710" y="5682310"/>
                  </a:lnTo>
                  <a:lnTo>
                    <a:pt x="480580" y="5649684"/>
                  </a:lnTo>
                  <a:lnTo>
                    <a:pt x="480580" y="5597080"/>
                  </a:lnTo>
                  <a:close/>
                </a:path>
                <a:path w="512445" h="6104255">
                  <a:moveTo>
                    <a:pt x="512254" y="0"/>
                  </a:moveTo>
                  <a:lnTo>
                    <a:pt x="0" y="0"/>
                  </a:lnTo>
                  <a:lnTo>
                    <a:pt x="0" y="971550"/>
                  </a:lnTo>
                  <a:lnTo>
                    <a:pt x="512254" y="971550"/>
                  </a:lnTo>
                  <a:lnTo>
                    <a:pt x="512254" y="0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0" y="2571749"/>
              <a:ext cx="1277620" cy="7715250"/>
            </a:xfrm>
            <a:custGeom>
              <a:avLst/>
              <a:gdLst/>
              <a:ahLst/>
              <a:cxnLst/>
              <a:rect l="l" t="t" r="r" b="b"/>
              <a:pathLst>
                <a:path w="1277620" h="7715250">
                  <a:moveTo>
                    <a:pt x="1276858" y="1265732"/>
                  </a:moveTo>
                  <a:lnTo>
                    <a:pt x="11150" y="0"/>
                  </a:lnTo>
                  <a:lnTo>
                    <a:pt x="0" y="11163"/>
                  </a:lnTo>
                  <a:lnTo>
                    <a:pt x="0" y="2524722"/>
                  </a:lnTo>
                  <a:lnTo>
                    <a:pt x="8928" y="2533650"/>
                  </a:lnTo>
                  <a:lnTo>
                    <a:pt x="13385" y="2533650"/>
                  </a:lnTo>
                  <a:lnTo>
                    <a:pt x="1276858" y="1270165"/>
                  </a:lnTo>
                  <a:lnTo>
                    <a:pt x="1276858" y="1265732"/>
                  </a:lnTo>
                  <a:close/>
                </a:path>
                <a:path w="1277620" h="7715250">
                  <a:moveTo>
                    <a:pt x="1277188" y="5133886"/>
                  </a:moveTo>
                  <a:lnTo>
                    <a:pt x="1177201" y="5133886"/>
                  </a:lnTo>
                  <a:lnTo>
                    <a:pt x="1133182" y="5137937"/>
                  </a:lnTo>
                  <a:lnTo>
                    <a:pt x="1086167" y="5144020"/>
                  </a:lnTo>
                  <a:lnTo>
                    <a:pt x="1039698" y="5151780"/>
                  </a:lnTo>
                  <a:lnTo>
                    <a:pt x="993813" y="5161165"/>
                  </a:lnTo>
                  <a:lnTo>
                    <a:pt x="948524" y="5172164"/>
                  </a:lnTo>
                  <a:lnTo>
                    <a:pt x="903871" y="5184737"/>
                  </a:lnTo>
                  <a:lnTo>
                    <a:pt x="859891" y="5198859"/>
                  </a:lnTo>
                  <a:lnTo>
                    <a:pt x="816610" y="5214480"/>
                  </a:lnTo>
                  <a:lnTo>
                    <a:pt x="774052" y="5231587"/>
                  </a:lnTo>
                  <a:lnTo>
                    <a:pt x="732269" y="5250154"/>
                  </a:lnTo>
                  <a:lnTo>
                    <a:pt x="691273" y="5270131"/>
                  </a:lnTo>
                  <a:lnTo>
                    <a:pt x="651103" y="5291493"/>
                  </a:lnTo>
                  <a:lnTo>
                    <a:pt x="611797" y="5314213"/>
                  </a:lnTo>
                  <a:lnTo>
                    <a:pt x="573366" y="5338254"/>
                  </a:lnTo>
                  <a:lnTo>
                    <a:pt x="535863" y="5363591"/>
                  </a:lnTo>
                  <a:lnTo>
                    <a:pt x="499300" y="5390197"/>
                  </a:lnTo>
                  <a:lnTo>
                    <a:pt x="463727" y="5418036"/>
                  </a:lnTo>
                  <a:lnTo>
                    <a:pt x="429171" y="5447068"/>
                  </a:lnTo>
                  <a:lnTo>
                    <a:pt x="395643" y="5477268"/>
                  </a:lnTo>
                  <a:lnTo>
                    <a:pt x="363207" y="5508599"/>
                  </a:lnTo>
                  <a:lnTo>
                    <a:pt x="331863" y="5541048"/>
                  </a:lnTo>
                  <a:lnTo>
                    <a:pt x="301663" y="5574576"/>
                  </a:lnTo>
                  <a:lnTo>
                    <a:pt x="272630" y="5609133"/>
                  </a:lnTo>
                  <a:lnTo>
                    <a:pt x="244805" y="5644705"/>
                  </a:lnTo>
                  <a:lnTo>
                    <a:pt x="218198" y="5681269"/>
                  </a:lnTo>
                  <a:lnTo>
                    <a:pt x="192862" y="5718772"/>
                  </a:lnTo>
                  <a:lnTo>
                    <a:pt x="168821" y="5757202"/>
                  </a:lnTo>
                  <a:lnTo>
                    <a:pt x="146100" y="5796521"/>
                  </a:lnTo>
                  <a:lnTo>
                    <a:pt x="124739" y="5836691"/>
                  </a:lnTo>
                  <a:lnTo>
                    <a:pt x="104762" y="5877687"/>
                  </a:lnTo>
                  <a:lnTo>
                    <a:pt x="86194" y="5919470"/>
                  </a:lnTo>
                  <a:lnTo>
                    <a:pt x="69088" y="5962027"/>
                  </a:lnTo>
                  <a:lnTo>
                    <a:pt x="53467" y="6005309"/>
                  </a:lnTo>
                  <a:lnTo>
                    <a:pt x="39344" y="6049289"/>
                  </a:lnTo>
                  <a:lnTo>
                    <a:pt x="26784" y="6093942"/>
                  </a:lnTo>
                  <a:lnTo>
                    <a:pt x="15786" y="6139231"/>
                  </a:lnTo>
                  <a:lnTo>
                    <a:pt x="6388" y="6185128"/>
                  </a:lnTo>
                  <a:lnTo>
                    <a:pt x="0" y="6223470"/>
                  </a:lnTo>
                  <a:lnTo>
                    <a:pt x="0" y="6621729"/>
                  </a:lnTo>
                  <a:lnTo>
                    <a:pt x="6388" y="6660070"/>
                  </a:lnTo>
                  <a:lnTo>
                    <a:pt x="15786" y="6705968"/>
                  </a:lnTo>
                  <a:lnTo>
                    <a:pt x="26784" y="6751256"/>
                  </a:lnTo>
                  <a:lnTo>
                    <a:pt x="39344" y="6795910"/>
                  </a:lnTo>
                  <a:lnTo>
                    <a:pt x="53467" y="6839890"/>
                  </a:lnTo>
                  <a:lnTo>
                    <a:pt x="69088" y="6883171"/>
                  </a:lnTo>
                  <a:lnTo>
                    <a:pt x="86194" y="6925716"/>
                  </a:lnTo>
                  <a:lnTo>
                    <a:pt x="104762" y="6967512"/>
                  </a:lnTo>
                  <a:lnTo>
                    <a:pt x="124739" y="7008508"/>
                  </a:lnTo>
                  <a:lnTo>
                    <a:pt x="146100" y="7048665"/>
                  </a:lnTo>
                  <a:lnTo>
                    <a:pt x="168821" y="7087984"/>
                  </a:lnTo>
                  <a:lnTo>
                    <a:pt x="192862" y="7126414"/>
                  </a:lnTo>
                  <a:lnTo>
                    <a:pt x="218198" y="7163917"/>
                  </a:lnTo>
                  <a:lnTo>
                    <a:pt x="244805" y="7200468"/>
                  </a:lnTo>
                  <a:lnTo>
                    <a:pt x="272630" y="7236041"/>
                  </a:lnTo>
                  <a:lnTo>
                    <a:pt x="301663" y="7270610"/>
                  </a:lnTo>
                  <a:lnTo>
                    <a:pt x="331863" y="7304125"/>
                  </a:lnTo>
                  <a:lnTo>
                    <a:pt x="363207" y="7336574"/>
                  </a:lnTo>
                  <a:lnTo>
                    <a:pt x="395643" y="7367905"/>
                  </a:lnTo>
                  <a:lnTo>
                    <a:pt x="429171" y="7398105"/>
                  </a:lnTo>
                  <a:lnTo>
                    <a:pt x="463727" y="7427138"/>
                  </a:lnTo>
                  <a:lnTo>
                    <a:pt x="499300" y="7454976"/>
                  </a:lnTo>
                  <a:lnTo>
                    <a:pt x="535863" y="7481583"/>
                  </a:lnTo>
                  <a:lnTo>
                    <a:pt x="573366" y="7506919"/>
                  </a:lnTo>
                  <a:lnTo>
                    <a:pt x="611797" y="7530960"/>
                  </a:lnTo>
                  <a:lnTo>
                    <a:pt x="651103" y="7553680"/>
                  </a:lnTo>
                  <a:lnTo>
                    <a:pt x="691273" y="7575042"/>
                  </a:lnTo>
                  <a:lnTo>
                    <a:pt x="732269" y="7595019"/>
                  </a:lnTo>
                  <a:lnTo>
                    <a:pt x="774052" y="7613574"/>
                  </a:lnTo>
                  <a:lnTo>
                    <a:pt x="816610" y="7630693"/>
                  </a:lnTo>
                  <a:lnTo>
                    <a:pt x="859891" y="7646314"/>
                  </a:lnTo>
                  <a:lnTo>
                    <a:pt x="903871" y="7660424"/>
                  </a:lnTo>
                  <a:lnTo>
                    <a:pt x="948524" y="7672997"/>
                  </a:lnTo>
                  <a:lnTo>
                    <a:pt x="993813" y="7683995"/>
                  </a:lnTo>
                  <a:lnTo>
                    <a:pt x="1039698" y="7693393"/>
                  </a:lnTo>
                  <a:lnTo>
                    <a:pt x="1086167" y="7701140"/>
                  </a:lnTo>
                  <a:lnTo>
                    <a:pt x="1133182" y="7707223"/>
                  </a:lnTo>
                  <a:lnTo>
                    <a:pt x="1180706" y="7711605"/>
                  </a:lnTo>
                  <a:lnTo>
                    <a:pt x="1228712" y="7714259"/>
                  </a:lnTo>
                  <a:lnTo>
                    <a:pt x="1277188" y="7715161"/>
                  </a:lnTo>
                  <a:lnTo>
                    <a:pt x="1277188" y="5133886"/>
                  </a:lnTo>
                  <a:close/>
                </a:path>
              </a:pathLst>
            </a:custGeom>
            <a:solidFill>
              <a:srgbClr val="FFFFFF">
                <a:alpha val="10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08247" y="2404202"/>
              <a:ext cx="4448174" cy="752474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2888962" y="9007475"/>
            <a:ext cx="46634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Verdana"/>
                <a:cs typeface="Verdana"/>
              </a:rPr>
              <a:t>PLANO</a:t>
            </a:r>
            <a:r>
              <a:rPr dirty="0" sz="15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4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5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40">
                <a:solidFill>
                  <a:srgbClr val="FFFFFF"/>
                </a:solidFill>
                <a:latin typeface="Verdana"/>
                <a:cs typeface="Verdana"/>
              </a:rPr>
              <a:t>LOGÍSTICA</a:t>
            </a:r>
            <a:r>
              <a:rPr dirty="0" sz="15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Verdana"/>
                <a:cs typeface="Verdana"/>
              </a:rPr>
              <a:t>SUSTENTÁVEL|</a:t>
            </a:r>
            <a:r>
              <a:rPr dirty="0" sz="15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00" spc="-80">
                <a:solidFill>
                  <a:srgbClr val="FFFFFF"/>
                </a:solidFill>
                <a:latin typeface="Verdana"/>
                <a:cs typeface="Verdana"/>
              </a:rPr>
              <a:t>2021-</a:t>
            </a:r>
            <a:r>
              <a:rPr dirty="0" sz="1500" spc="-20">
                <a:solidFill>
                  <a:srgbClr val="FFFFFF"/>
                </a:solidFill>
                <a:latin typeface="Verdana"/>
                <a:cs typeface="Verdana"/>
              </a:rPr>
              <a:t>2026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095547" y="4840223"/>
            <a:ext cx="5862955" cy="1659889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229"/>
              </a:spcBef>
            </a:pPr>
            <a:r>
              <a:rPr dirty="0" sz="3600" b="1">
                <a:solidFill>
                  <a:srgbClr val="FFFFFF"/>
                </a:solidFill>
                <a:latin typeface="Tahoma"/>
                <a:cs typeface="Tahoma"/>
              </a:rPr>
              <a:t>Coordenadoria</a:t>
            </a:r>
            <a:r>
              <a:rPr dirty="0" sz="3600" spc="1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70" b="1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dirty="0" sz="3600" spc="-10" b="1">
                <a:solidFill>
                  <a:srgbClr val="FFFFFF"/>
                </a:solidFill>
                <a:latin typeface="Tahoma"/>
                <a:cs typeface="Tahoma"/>
              </a:rPr>
              <a:t>Sustentabilidade, </a:t>
            </a:r>
            <a:r>
              <a:rPr dirty="0" sz="3600" spc="50" b="1">
                <a:solidFill>
                  <a:srgbClr val="FFFFFF"/>
                </a:solidFill>
                <a:latin typeface="Tahoma"/>
                <a:cs typeface="Tahoma"/>
              </a:rPr>
              <a:t>Acessibilidade</a:t>
            </a:r>
            <a:r>
              <a:rPr dirty="0" sz="360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145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360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30" b="1">
                <a:solidFill>
                  <a:srgbClr val="FFFFFF"/>
                </a:solidFill>
                <a:latin typeface="Tahoma"/>
                <a:cs typeface="Tahoma"/>
              </a:rPr>
              <a:t>Inclusão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709329" y="1028699"/>
            <a:ext cx="1475740" cy="1475740"/>
            <a:chOff x="15709329" y="1028699"/>
            <a:chExt cx="1475740" cy="1475740"/>
          </a:xfrm>
        </p:grpSpPr>
        <p:sp>
          <p:nvSpPr>
            <p:cNvPr id="3" name="object 3" descr=""/>
            <p:cNvSpPr/>
            <p:nvPr/>
          </p:nvSpPr>
          <p:spPr>
            <a:xfrm>
              <a:off x="15709329" y="102869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BE8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5927789" y="1502107"/>
              <a:ext cx="1035685" cy="525145"/>
            </a:xfrm>
            <a:custGeom>
              <a:avLst/>
              <a:gdLst/>
              <a:ahLst/>
              <a:cxnLst/>
              <a:rect l="l" t="t" r="r" b="b"/>
              <a:pathLst>
                <a:path w="1035684" h="525144">
                  <a:moveTo>
                    <a:pt x="840486" y="524647"/>
                  </a:moveTo>
                  <a:lnTo>
                    <a:pt x="754839" y="524647"/>
                  </a:lnTo>
                  <a:lnTo>
                    <a:pt x="718598" y="516104"/>
                  </a:lnTo>
                  <a:lnTo>
                    <a:pt x="678410" y="500435"/>
                  </a:lnTo>
                  <a:lnTo>
                    <a:pt x="640517" y="480638"/>
                  </a:lnTo>
                  <a:lnTo>
                    <a:pt x="605228" y="455605"/>
                  </a:lnTo>
                  <a:lnTo>
                    <a:pt x="572438" y="425202"/>
                  </a:lnTo>
                  <a:lnTo>
                    <a:pt x="542040" y="389298"/>
                  </a:lnTo>
                  <a:lnTo>
                    <a:pt x="513928" y="347759"/>
                  </a:lnTo>
                  <a:lnTo>
                    <a:pt x="449013" y="229422"/>
                  </a:lnTo>
                  <a:lnTo>
                    <a:pt x="413160" y="176736"/>
                  </a:lnTo>
                  <a:lnTo>
                    <a:pt x="380287" y="139416"/>
                  </a:lnTo>
                  <a:lnTo>
                    <a:pt x="350242" y="114482"/>
                  </a:lnTo>
                  <a:lnTo>
                    <a:pt x="298036" y="89855"/>
                  </a:lnTo>
                  <a:lnTo>
                    <a:pt x="259307" y="81332"/>
                  </a:lnTo>
                  <a:lnTo>
                    <a:pt x="250696" y="81332"/>
                  </a:lnTo>
                  <a:lnTo>
                    <a:pt x="204647" y="86595"/>
                  </a:lnTo>
                  <a:lnTo>
                    <a:pt x="137787" y="117693"/>
                  </a:lnTo>
                  <a:lnTo>
                    <a:pt x="94728" y="177616"/>
                  </a:lnTo>
                  <a:lnTo>
                    <a:pt x="83964" y="217669"/>
                  </a:lnTo>
                  <a:lnTo>
                    <a:pt x="80375" y="264092"/>
                  </a:lnTo>
                  <a:lnTo>
                    <a:pt x="82274" y="299137"/>
                  </a:lnTo>
                  <a:lnTo>
                    <a:pt x="99348" y="354515"/>
                  </a:lnTo>
                  <a:lnTo>
                    <a:pt x="125766" y="391309"/>
                  </a:lnTo>
                  <a:lnTo>
                    <a:pt x="190474" y="431287"/>
                  </a:lnTo>
                  <a:lnTo>
                    <a:pt x="246868" y="440153"/>
                  </a:lnTo>
                  <a:lnTo>
                    <a:pt x="256915" y="439959"/>
                  </a:lnTo>
                  <a:lnTo>
                    <a:pt x="298852" y="433455"/>
                  </a:lnTo>
                  <a:lnTo>
                    <a:pt x="335856" y="416232"/>
                  </a:lnTo>
                  <a:lnTo>
                    <a:pt x="304280" y="387526"/>
                  </a:lnTo>
                  <a:lnTo>
                    <a:pt x="302366" y="385612"/>
                  </a:lnTo>
                  <a:lnTo>
                    <a:pt x="301409" y="383699"/>
                  </a:lnTo>
                  <a:lnTo>
                    <a:pt x="301409" y="378914"/>
                  </a:lnTo>
                  <a:lnTo>
                    <a:pt x="302366" y="376044"/>
                  </a:lnTo>
                  <a:lnTo>
                    <a:pt x="304280" y="374130"/>
                  </a:lnTo>
                  <a:lnTo>
                    <a:pt x="305236" y="372216"/>
                  </a:lnTo>
                  <a:lnTo>
                    <a:pt x="307150" y="371260"/>
                  </a:lnTo>
                  <a:lnTo>
                    <a:pt x="311934" y="371260"/>
                  </a:lnTo>
                  <a:lnTo>
                    <a:pt x="464074" y="329158"/>
                  </a:lnTo>
                  <a:lnTo>
                    <a:pt x="466945" y="329158"/>
                  </a:lnTo>
                  <a:lnTo>
                    <a:pt x="468859" y="330115"/>
                  </a:lnTo>
                  <a:lnTo>
                    <a:pt x="472686" y="333942"/>
                  </a:lnTo>
                  <a:lnTo>
                    <a:pt x="473643" y="335856"/>
                  </a:lnTo>
                  <a:lnTo>
                    <a:pt x="473643" y="340640"/>
                  </a:lnTo>
                  <a:lnTo>
                    <a:pt x="448765" y="496608"/>
                  </a:lnTo>
                  <a:lnTo>
                    <a:pt x="449722" y="498521"/>
                  </a:lnTo>
                  <a:lnTo>
                    <a:pt x="448765" y="500435"/>
                  </a:lnTo>
                  <a:lnTo>
                    <a:pt x="443024" y="506176"/>
                  </a:lnTo>
                  <a:lnTo>
                    <a:pt x="437282" y="506176"/>
                  </a:lnTo>
                  <a:lnTo>
                    <a:pt x="433455" y="503306"/>
                  </a:lnTo>
                  <a:lnTo>
                    <a:pt x="400922" y="473643"/>
                  </a:lnTo>
                  <a:lnTo>
                    <a:pt x="372500" y="491958"/>
                  </a:lnTo>
                  <a:lnTo>
                    <a:pt x="323551" y="512799"/>
                  </a:lnTo>
                  <a:lnTo>
                    <a:pt x="275693" y="521964"/>
                  </a:lnTo>
                  <a:lnTo>
                    <a:pt x="247825" y="523400"/>
                  </a:lnTo>
                  <a:lnTo>
                    <a:pt x="180302" y="514665"/>
                  </a:lnTo>
                  <a:lnTo>
                    <a:pt x="126970" y="493484"/>
                  </a:lnTo>
                  <a:lnTo>
                    <a:pt x="87785" y="467389"/>
                  </a:lnTo>
                  <a:lnTo>
                    <a:pt x="51670" y="430585"/>
                  </a:lnTo>
                  <a:lnTo>
                    <a:pt x="27853" y="394090"/>
                  </a:lnTo>
                  <a:lnTo>
                    <a:pt x="11841" y="356069"/>
                  </a:lnTo>
                  <a:lnTo>
                    <a:pt x="2825" y="313923"/>
                  </a:lnTo>
                  <a:lnTo>
                    <a:pt x="0" y="265049"/>
                  </a:lnTo>
                  <a:lnTo>
                    <a:pt x="5396" y="202187"/>
                  </a:lnTo>
                  <a:lnTo>
                    <a:pt x="19749" y="150716"/>
                  </a:lnTo>
                  <a:lnTo>
                    <a:pt x="40302" y="109625"/>
                  </a:lnTo>
                  <a:lnTo>
                    <a:pt x="64300" y="77903"/>
                  </a:lnTo>
                  <a:lnTo>
                    <a:pt x="134617" y="25835"/>
                  </a:lnTo>
                  <a:lnTo>
                    <a:pt x="179888" y="9329"/>
                  </a:lnTo>
                  <a:lnTo>
                    <a:pt x="220854" y="1794"/>
                  </a:lnTo>
                  <a:lnTo>
                    <a:pt x="253566" y="0"/>
                  </a:lnTo>
                  <a:lnTo>
                    <a:pt x="268457" y="463"/>
                  </a:lnTo>
                  <a:lnTo>
                    <a:pt x="280119" y="1555"/>
                  </a:lnTo>
                  <a:lnTo>
                    <a:pt x="288551" y="2825"/>
                  </a:lnTo>
                  <a:lnTo>
                    <a:pt x="293754" y="3827"/>
                  </a:lnTo>
                  <a:lnTo>
                    <a:pt x="296625" y="4784"/>
                  </a:lnTo>
                  <a:lnTo>
                    <a:pt x="321402" y="10865"/>
                  </a:lnTo>
                  <a:lnTo>
                    <a:pt x="379210" y="34151"/>
                  </a:lnTo>
                  <a:lnTo>
                    <a:pt x="411926" y="55976"/>
                  </a:lnTo>
                  <a:lnTo>
                    <a:pt x="446974" y="87668"/>
                  </a:lnTo>
                  <a:lnTo>
                    <a:pt x="484198" y="131537"/>
                  </a:lnTo>
                  <a:lnTo>
                    <a:pt x="523440" y="189894"/>
                  </a:lnTo>
                  <a:lnTo>
                    <a:pt x="564544" y="265049"/>
                  </a:lnTo>
                  <a:lnTo>
                    <a:pt x="597537" y="322468"/>
                  </a:lnTo>
                  <a:lnTo>
                    <a:pt x="630299" y="364546"/>
                  </a:lnTo>
                  <a:lnTo>
                    <a:pt x="661684" y="394086"/>
                  </a:lnTo>
                  <a:lnTo>
                    <a:pt x="690543" y="413889"/>
                  </a:lnTo>
                  <a:lnTo>
                    <a:pt x="715727" y="426757"/>
                  </a:lnTo>
                  <a:lnTo>
                    <a:pt x="718598" y="428671"/>
                  </a:lnTo>
                  <a:lnTo>
                    <a:pt x="724997" y="432065"/>
                  </a:lnTo>
                  <a:lnTo>
                    <a:pt x="742519" y="438598"/>
                  </a:lnTo>
                  <a:lnTo>
                    <a:pt x="768653" y="444952"/>
                  </a:lnTo>
                  <a:lnTo>
                    <a:pt x="800887" y="447808"/>
                  </a:lnTo>
                  <a:lnTo>
                    <a:pt x="815061" y="447255"/>
                  </a:lnTo>
                  <a:lnTo>
                    <a:pt x="855428" y="438239"/>
                  </a:lnTo>
                  <a:lnTo>
                    <a:pt x="889800" y="420373"/>
                  </a:lnTo>
                  <a:lnTo>
                    <a:pt x="921571" y="388603"/>
                  </a:lnTo>
                  <a:lnTo>
                    <a:pt x="944909" y="339070"/>
                  </a:lnTo>
                  <a:lnTo>
                    <a:pt x="953984" y="267919"/>
                  </a:lnTo>
                  <a:lnTo>
                    <a:pt x="950381" y="221646"/>
                  </a:lnTo>
                  <a:lnTo>
                    <a:pt x="939512" y="181922"/>
                  </a:lnTo>
                  <a:lnTo>
                    <a:pt x="895616" y="122477"/>
                  </a:lnTo>
                  <a:lnTo>
                    <a:pt x="861244" y="102114"/>
                  </a:lnTo>
                  <a:lnTo>
                    <a:pt x="798600" y="86147"/>
                  </a:lnTo>
                  <a:lnTo>
                    <a:pt x="779837" y="85160"/>
                  </a:lnTo>
                  <a:lnTo>
                    <a:pt x="771225" y="85160"/>
                  </a:lnTo>
                  <a:lnTo>
                    <a:pt x="725774" y="95850"/>
                  </a:lnTo>
                  <a:lnTo>
                    <a:pt x="690131" y="112550"/>
                  </a:lnTo>
                  <a:lnTo>
                    <a:pt x="648389" y="145217"/>
                  </a:lnTo>
                  <a:lnTo>
                    <a:pt x="600905" y="200939"/>
                  </a:lnTo>
                  <a:lnTo>
                    <a:pt x="599948" y="200939"/>
                  </a:lnTo>
                  <a:lnTo>
                    <a:pt x="599948" y="201896"/>
                  </a:lnTo>
                  <a:lnTo>
                    <a:pt x="598991" y="202853"/>
                  </a:lnTo>
                  <a:lnTo>
                    <a:pt x="594207" y="208594"/>
                  </a:lnTo>
                  <a:lnTo>
                    <a:pt x="585595" y="206680"/>
                  </a:lnTo>
                  <a:lnTo>
                    <a:pt x="582724" y="200939"/>
                  </a:lnTo>
                  <a:lnTo>
                    <a:pt x="568372" y="175343"/>
                  </a:lnTo>
                  <a:lnTo>
                    <a:pt x="551148" y="145442"/>
                  </a:lnTo>
                  <a:lnTo>
                    <a:pt x="549234" y="142571"/>
                  </a:lnTo>
                  <a:lnTo>
                    <a:pt x="548278" y="141614"/>
                  </a:lnTo>
                  <a:lnTo>
                    <a:pt x="548278" y="135873"/>
                  </a:lnTo>
                  <a:lnTo>
                    <a:pt x="597116" y="80345"/>
                  </a:lnTo>
                  <a:lnTo>
                    <a:pt x="638681" y="47406"/>
                  </a:lnTo>
                  <a:lnTo>
                    <a:pt x="676114" y="26730"/>
                  </a:lnTo>
                  <a:lnTo>
                    <a:pt x="739649" y="6698"/>
                  </a:lnTo>
                  <a:lnTo>
                    <a:pt x="779837" y="2870"/>
                  </a:lnTo>
                  <a:lnTo>
                    <a:pt x="809634" y="4395"/>
                  </a:lnTo>
                  <a:lnTo>
                    <a:pt x="851003" y="11482"/>
                  </a:lnTo>
                  <a:lnTo>
                    <a:pt x="898651" y="27898"/>
                  </a:lnTo>
                  <a:lnTo>
                    <a:pt x="947286" y="57411"/>
                  </a:lnTo>
                  <a:lnTo>
                    <a:pt x="996874" y="112250"/>
                  </a:lnTo>
                  <a:lnTo>
                    <a:pt x="1017420" y="152760"/>
                  </a:lnTo>
                  <a:lnTo>
                    <a:pt x="1031214" y="203098"/>
                  </a:lnTo>
                  <a:lnTo>
                    <a:pt x="1035317" y="264092"/>
                  </a:lnTo>
                  <a:lnTo>
                    <a:pt x="1029300" y="331501"/>
                  </a:lnTo>
                  <a:lnTo>
                    <a:pt x="1013189" y="386140"/>
                  </a:lnTo>
                  <a:lnTo>
                    <a:pt x="989899" y="429296"/>
                  </a:lnTo>
                  <a:lnTo>
                    <a:pt x="962339" y="462258"/>
                  </a:lnTo>
                  <a:lnTo>
                    <a:pt x="906066" y="502759"/>
                  </a:lnTo>
                  <a:lnTo>
                    <a:pt x="862754" y="519707"/>
                  </a:lnTo>
                  <a:lnTo>
                    <a:pt x="841793" y="524476"/>
                  </a:lnTo>
                  <a:lnTo>
                    <a:pt x="840486" y="524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15709329" y="2688418"/>
            <a:ext cx="1475740" cy="1475740"/>
            <a:chOff x="15709329" y="2688418"/>
            <a:chExt cx="1475740" cy="1475740"/>
          </a:xfrm>
        </p:grpSpPr>
        <p:sp>
          <p:nvSpPr>
            <p:cNvPr id="6" name="object 6" descr=""/>
            <p:cNvSpPr/>
            <p:nvPr/>
          </p:nvSpPr>
          <p:spPr>
            <a:xfrm>
              <a:off x="15709329" y="2688418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0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6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1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0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7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1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7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6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0997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066479" y="3104552"/>
              <a:ext cx="761365" cy="643255"/>
            </a:xfrm>
            <a:custGeom>
              <a:avLst/>
              <a:gdLst/>
              <a:ahLst/>
              <a:cxnLst/>
              <a:rect l="l" t="t" r="r" b="b"/>
              <a:pathLst>
                <a:path w="761365" h="643254">
                  <a:moveTo>
                    <a:pt x="755523" y="140627"/>
                  </a:moveTo>
                  <a:lnTo>
                    <a:pt x="753783" y="138887"/>
                  </a:lnTo>
                  <a:lnTo>
                    <a:pt x="749414" y="138887"/>
                  </a:lnTo>
                  <a:lnTo>
                    <a:pt x="748538" y="139750"/>
                  </a:lnTo>
                  <a:lnTo>
                    <a:pt x="747661" y="139750"/>
                  </a:lnTo>
                  <a:lnTo>
                    <a:pt x="721398" y="150202"/>
                  </a:lnTo>
                  <a:lnTo>
                    <a:pt x="681609" y="156565"/>
                  </a:lnTo>
                  <a:lnTo>
                    <a:pt x="664730" y="153847"/>
                  </a:lnTo>
                  <a:lnTo>
                    <a:pt x="633806" y="148844"/>
                  </a:lnTo>
                  <a:lnTo>
                    <a:pt x="583463" y="117043"/>
                  </a:lnTo>
                  <a:lnTo>
                    <a:pt x="581710" y="115303"/>
                  </a:lnTo>
                  <a:lnTo>
                    <a:pt x="580834" y="115303"/>
                  </a:lnTo>
                  <a:lnTo>
                    <a:pt x="580834" y="114427"/>
                  </a:lnTo>
                  <a:lnTo>
                    <a:pt x="577342" y="114427"/>
                  </a:lnTo>
                  <a:lnTo>
                    <a:pt x="575602" y="116166"/>
                  </a:lnTo>
                  <a:lnTo>
                    <a:pt x="555612" y="129260"/>
                  </a:lnTo>
                  <a:lnTo>
                    <a:pt x="522363" y="144780"/>
                  </a:lnTo>
                  <a:lnTo>
                    <a:pt x="479818" y="153847"/>
                  </a:lnTo>
                  <a:lnTo>
                    <a:pt x="431901" y="147561"/>
                  </a:lnTo>
                  <a:lnTo>
                    <a:pt x="382562" y="117043"/>
                  </a:lnTo>
                  <a:lnTo>
                    <a:pt x="380822" y="115303"/>
                  </a:lnTo>
                  <a:lnTo>
                    <a:pt x="377329" y="115303"/>
                  </a:lnTo>
                  <a:lnTo>
                    <a:pt x="375577" y="116166"/>
                  </a:lnTo>
                  <a:lnTo>
                    <a:pt x="374700" y="116166"/>
                  </a:lnTo>
                  <a:lnTo>
                    <a:pt x="373837" y="117043"/>
                  </a:lnTo>
                  <a:lnTo>
                    <a:pt x="324497" y="147561"/>
                  </a:lnTo>
                  <a:lnTo>
                    <a:pt x="276580" y="153847"/>
                  </a:lnTo>
                  <a:lnTo>
                    <a:pt x="234035" y="144780"/>
                  </a:lnTo>
                  <a:lnTo>
                    <a:pt x="200787" y="129260"/>
                  </a:lnTo>
                  <a:lnTo>
                    <a:pt x="180797" y="116166"/>
                  </a:lnTo>
                  <a:lnTo>
                    <a:pt x="179920" y="115303"/>
                  </a:lnTo>
                  <a:lnTo>
                    <a:pt x="179920" y="114427"/>
                  </a:lnTo>
                  <a:lnTo>
                    <a:pt x="175564" y="114427"/>
                  </a:lnTo>
                  <a:lnTo>
                    <a:pt x="172935" y="117043"/>
                  </a:lnTo>
                  <a:lnTo>
                    <a:pt x="122224" y="148844"/>
                  </a:lnTo>
                  <a:lnTo>
                    <a:pt x="74460" y="156565"/>
                  </a:lnTo>
                  <a:lnTo>
                    <a:pt x="34874" y="150202"/>
                  </a:lnTo>
                  <a:lnTo>
                    <a:pt x="8724" y="139750"/>
                  </a:lnTo>
                  <a:lnTo>
                    <a:pt x="7861" y="139750"/>
                  </a:lnTo>
                  <a:lnTo>
                    <a:pt x="6985" y="138887"/>
                  </a:lnTo>
                  <a:lnTo>
                    <a:pt x="2616" y="138887"/>
                  </a:lnTo>
                  <a:lnTo>
                    <a:pt x="863" y="140627"/>
                  </a:lnTo>
                  <a:lnTo>
                    <a:pt x="863" y="177317"/>
                  </a:lnTo>
                  <a:lnTo>
                    <a:pt x="2616" y="179057"/>
                  </a:lnTo>
                  <a:lnTo>
                    <a:pt x="58267" y="207860"/>
                  </a:lnTo>
                  <a:lnTo>
                    <a:pt x="107861" y="204393"/>
                  </a:lnTo>
                  <a:lnTo>
                    <a:pt x="146329" y="185204"/>
                  </a:lnTo>
                  <a:lnTo>
                    <a:pt x="168567" y="166827"/>
                  </a:lnTo>
                  <a:lnTo>
                    <a:pt x="168567" y="165963"/>
                  </a:lnTo>
                  <a:lnTo>
                    <a:pt x="169443" y="165963"/>
                  </a:lnTo>
                  <a:lnTo>
                    <a:pt x="170319" y="165087"/>
                  </a:lnTo>
                  <a:lnTo>
                    <a:pt x="172935" y="165087"/>
                  </a:lnTo>
                  <a:lnTo>
                    <a:pt x="174688" y="165963"/>
                  </a:lnTo>
                  <a:lnTo>
                    <a:pt x="175564" y="165963"/>
                  </a:lnTo>
                  <a:lnTo>
                    <a:pt x="227876" y="199326"/>
                  </a:lnTo>
                  <a:lnTo>
                    <a:pt x="277545" y="206336"/>
                  </a:lnTo>
                  <a:lnTo>
                    <a:pt x="320890" y="196646"/>
                  </a:lnTo>
                  <a:lnTo>
                    <a:pt x="354215" y="179959"/>
                  </a:lnTo>
                  <a:lnTo>
                    <a:pt x="373837" y="165963"/>
                  </a:lnTo>
                  <a:lnTo>
                    <a:pt x="374700" y="165087"/>
                  </a:lnTo>
                  <a:lnTo>
                    <a:pt x="375577" y="164211"/>
                  </a:lnTo>
                  <a:lnTo>
                    <a:pt x="379069" y="164211"/>
                  </a:lnTo>
                  <a:lnTo>
                    <a:pt x="380822" y="165963"/>
                  </a:lnTo>
                  <a:lnTo>
                    <a:pt x="400431" y="179959"/>
                  </a:lnTo>
                  <a:lnTo>
                    <a:pt x="433755" y="196646"/>
                  </a:lnTo>
                  <a:lnTo>
                    <a:pt x="477100" y="206336"/>
                  </a:lnTo>
                  <a:lnTo>
                    <a:pt x="526770" y="199326"/>
                  </a:lnTo>
                  <a:lnTo>
                    <a:pt x="579094" y="165963"/>
                  </a:lnTo>
                  <a:lnTo>
                    <a:pt x="579970" y="165087"/>
                  </a:lnTo>
                  <a:lnTo>
                    <a:pt x="584327" y="165087"/>
                  </a:lnTo>
                  <a:lnTo>
                    <a:pt x="585203" y="165963"/>
                  </a:lnTo>
                  <a:lnTo>
                    <a:pt x="586079" y="165963"/>
                  </a:lnTo>
                  <a:lnTo>
                    <a:pt x="586079" y="166827"/>
                  </a:lnTo>
                  <a:lnTo>
                    <a:pt x="608355" y="185204"/>
                  </a:lnTo>
                  <a:lnTo>
                    <a:pt x="647001" y="204393"/>
                  </a:lnTo>
                  <a:lnTo>
                    <a:pt x="697115" y="207860"/>
                  </a:lnTo>
                  <a:lnTo>
                    <a:pt x="753783" y="179057"/>
                  </a:lnTo>
                  <a:lnTo>
                    <a:pt x="755523" y="177317"/>
                  </a:lnTo>
                  <a:lnTo>
                    <a:pt x="755523" y="165087"/>
                  </a:lnTo>
                  <a:lnTo>
                    <a:pt x="755523" y="164211"/>
                  </a:lnTo>
                  <a:lnTo>
                    <a:pt x="755523" y="156565"/>
                  </a:lnTo>
                  <a:lnTo>
                    <a:pt x="755523" y="140627"/>
                  </a:lnTo>
                  <a:close/>
                </a:path>
                <a:path w="761365" h="643254">
                  <a:moveTo>
                    <a:pt x="756399" y="25336"/>
                  </a:moveTo>
                  <a:lnTo>
                    <a:pt x="754659" y="23583"/>
                  </a:lnTo>
                  <a:lnTo>
                    <a:pt x="750290" y="23583"/>
                  </a:lnTo>
                  <a:lnTo>
                    <a:pt x="749414" y="24460"/>
                  </a:lnTo>
                  <a:lnTo>
                    <a:pt x="748538" y="24460"/>
                  </a:lnTo>
                  <a:lnTo>
                    <a:pt x="722274" y="34912"/>
                  </a:lnTo>
                  <a:lnTo>
                    <a:pt x="682485" y="41275"/>
                  </a:lnTo>
                  <a:lnTo>
                    <a:pt x="671017" y="39420"/>
                  </a:lnTo>
                  <a:lnTo>
                    <a:pt x="634682" y="33553"/>
                  </a:lnTo>
                  <a:lnTo>
                    <a:pt x="584327" y="1752"/>
                  </a:lnTo>
                  <a:lnTo>
                    <a:pt x="582587" y="0"/>
                  </a:lnTo>
                  <a:lnTo>
                    <a:pt x="578218" y="0"/>
                  </a:lnTo>
                  <a:lnTo>
                    <a:pt x="576465" y="1752"/>
                  </a:lnTo>
                  <a:lnTo>
                    <a:pt x="556475" y="14833"/>
                  </a:lnTo>
                  <a:lnTo>
                    <a:pt x="523240" y="30353"/>
                  </a:lnTo>
                  <a:lnTo>
                    <a:pt x="480695" y="39420"/>
                  </a:lnTo>
                  <a:lnTo>
                    <a:pt x="432777" y="33134"/>
                  </a:lnTo>
                  <a:lnTo>
                    <a:pt x="383438" y="2628"/>
                  </a:lnTo>
                  <a:lnTo>
                    <a:pt x="380822" y="0"/>
                  </a:lnTo>
                  <a:lnTo>
                    <a:pt x="378193" y="0"/>
                  </a:lnTo>
                  <a:lnTo>
                    <a:pt x="376453" y="876"/>
                  </a:lnTo>
                  <a:lnTo>
                    <a:pt x="374700" y="2628"/>
                  </a:lnTo>
                  <a:lnTo>
                    <a:pt x="325361" y="33134"/>
                  </a:lnTo>
                  <a:lnTo>
                    <a:pt x="277456" y="39420"/>
                  </a:lnTo>
                  <a:lnTo>
                    <a:pt x="234899" y="30353"/>
                  </a:lnTo>
                  <a:lnTo>
                    <a:pt x="181673" y="1752"/>
                  </a:lnTo>
                  <a:lnTo>
                    <a:pt x="180797" y="876"/>
                  </a:lnTo>
                  <a:lnTo>
                    <a:pt x="180797" y="0"/>
                  </a:lnTo>
                  <a:lnTo>
                    <a:pt x="175564" y="0"/>
                  </a:lnTo>
                  <a:lnTo>
                    <a:pt x="173812" y="1752"/>
                  </a:lnTo>
                  <a:lnTo>
                    <a:pt x="123101" y="33921"/>
                  </a:lnTo>
                  <a:lnTo>
                    <a:pt x="75336" y="41605"/>
                  </a:lnTo>
                  <a:lnTo>
                    <a:pt x="35013" y="34912"/>
                  </a:lnTo>
                  <a:lnTo>
                    <a:pt x="35445" y="34912"/>
                  </a:lnTo>
                  <a:lnTo>
                    <a:pt x="9601" y="24460"/>
                  </a:lnTo>
                  <a:lnTo>
                    <a:pt x="6985" y="24460"/>
                  </a:lnTo>
                  <a:lnTo>
                    <a:pt x="6108" y="23583"/>
                  </a:lnTo>
                  <a:lnTo>
                    <a:pt x="1739" y="23583"/>
                  </a:lnTo>
                  <a:lnTo>
                    <a:pt x="0" y="25336"/>
                  </a:lnTo>
                  <a:lnTo>
                    <a:pt x="0" y="62014"/>
                  </a:lnTo>
                  <a:lnTo>
                    <a:pt x="1739" y="63766"/>
                  </a:lnTo>
                  <a:lnTo>
                    <a:pt x="58280" y="92557"/>
                  </a:lnTo>
                  <a:lnTo>
                    <a:pt x="108191" y="89090"/>
                  </a:lnTo>
                  <a:lnTo>
                    <a:pt x="146799" y="69900"/>
                  </a:lnTo>
                  <a:lnTo>
                    <a:pt x="169443" y="51536"/>
                  </a:lnTo>
                  <a:lnTo>
                    <a:pt x="169443" y="50660"/>
                  </a:lnTo>
                  <a:lnTo>
                    <a:pt x="170319" y="50660"/>
                  </a:lnTo>
                  <a:lnTo>
                    <a:pt x="171196" y="49784"/>
                  </a:lnTo>
                  <a:lnTo>
                    <a:pt x="173812" y="49784"/>
                  </a:lnTo>
                  <a:lnTo>
                    <a:pt x="175564" y="50660"/>
                  </a:lnTo>
                  <a:lnTo>
                    <a:pt x="176428" y="50660"/>
                  </a:lnTo>
                  <a:lnTo>
                    <a:pt x="228752" y="84035"/>
                  </a:lnTo>
                  <a:lnTo>
                    <a:pt x="278422" y="91033"/>
                  </a:lnTo>
                  <a:lnTo>
                    <a:pt x="321767" y="81356"/>
                  </a:lnTo>
                  <a:lnTo>
                    <a:pt x="355092" y="64668"/>
                  </a:lnTo>
                  <a:lnTo>
                    <a:pt x="374700" y="50660"/>
                  </a:lnTo>
                  <a:lnTo>
                    <a:pt x="375577" y="49784"/>
                  </a:lnTo>
                  <a:lnTo>
                    <a:pt x="376453" y="48920"/>
                  </a:lnTo>
                  <a:lnTo>
                    <a:pt x="379945" y="48920"/>
                  </a:lnTo>
                  <a:lnTo>
                    <a:pt x="381698" y="50660"/>
                  </a:lnTo>
                  <a:lnTo>
                    <a:pt x="401307" y="64668"/>
                  </a:lnTo>
                  <a:lnTo>
                    <a:pt x="434632" y="81356"/>
                  </a:lnTo>
                  <a:lnTo>
                    <a:pt x="477977" y="91033"/>
                  </a:lnTo>
                  <a:lnTo>
                    <a:pt x="527646" y="84035"/>
                  </a:lnTo>
                  <a:lnTo>
                    <a:pt x="579970" y="50660"/>
                  </a:lnTo>
                  <a:lnTo>
                    <a:pt x="580834" y="49784"/>
                  </a:lnTo>
                  <a:lnTo>
                    <a:pt x="585203" y="49784"/>
                  </a:lnTo>
                  <a:lnTo>
                    <a:pt x="586079" y="50660"/>
                  </a:lnTo>
                  <a:lnTo>
                    <a:pt x="586955" y="50660"/>
                  </a:lnTo>
                  <a:lnTo>
                    <a:pt x="586955" y="51536"/>
                  </a:lnTo>
                  <a:lnTo>
                    <a:pt x="609219" y="69900"/>
                  </a:lnTo>
                  <a:lnTo>
                    <a:pt x="647877" y="89090"/>
                  </a:lnTo>
                  <a:lnTo>
                    <a:pt x="697992" y="92557"/>
                  </a:lnTo>
                  <a:lnTo>
                    <a:pt x="754659" y="63766"/>
                  </a:lnTo>
                  <a:lnTo>
                    <a:pt x="756399" y="62014"/>
                  </a:lnTo>
                  <a:lnTo>
                    <a:pt x="756399" y="49784"/>
                  </a:lnTo>
                  <a:lnTo>
                    <a:pt x="756399" y="48920"/>
                  </a:lnTo>
                  <a:lnTo>
                    <a:pt x="756399" y="41605"/>
                  </a:lnTo>
                  <a:lnTo>
                    <a:pt x="756399" y="41275"/>
                  </a:lnTo>
                  <a:lnTo>
                    <a:pt x="756399" y="25336"/>
                  </a:lnTo>
                  <a:close/>
                </a:path>
                <a:path w="761365" h="643254">
                  <a:moveTo>
                    <a:pt x="760768" y="468172"/>
                  </a:moveTo>
                  <a:lnTo>
                    <a:pt x="759891" y="467296"/>
                  </a:lnTo>
                  <a:lnTo>
                    <a:pt x="746620" y="450481"/>
                  </a:lnTo>
                  <a:lnTo>
                    <a:pt x="722376" y="423392"/>
                  </a:lnTo>
                  <a:lnTo>
                    <a:pt x="693280" y="395681"/>
                  </a:lnTo>
                  <a:lnTo>
                    <a:pt x="688073" y="390702"/>
                  </a:lnTo>
                  <a:lnTo>
                    <a:pt x="644588" y="357111"/>
                  </a:lnTo>
                  <a:lnTo>
                    <a:pt x="603542" y="333476"/>
                  </a:lnTo>
                  <a:lnTo>
                    <a:pt x="603542" y="441972"/>
                  </a:lnTo>
                  <a:lnTo>
                    <a:pt x="599859" y="460387"/>
                  </a:lnTo>
                  <a:lnTo>
                    <a:pt x="589788" y="475373"/>
                  </a:lnTo>
                  <a:lnTo>
                    <a:pt x="574802" y="485444"/>
                  </a:lnTo>
                  <a:lnTo>
                    <a:pt x="556387" y="489127"/>
                  </a:lnTo>
                  <a:lnTo>
                    <a:pt x="537959" y="485444"/>
                  </a:lnTo>
                  <a:lnTo>
                    <a:pt x="522973" y="475373"/>
                  </a:lnTo>
                  <a:lnTo>
                    <a:pt x="512902" y="460387"/>
                  </a:lnTo>
                  <a:lnTo>
                    <a:pt x="509219" y="441972"/>
                  </a:lnTo>
                  <a:lnTo>
                    <a:pt x="512914" y="423621"/>
                  </a:lnTo>
                  <a:lnTo>
                    <a:pt x="522973" y="408990"/>
                  </a:lnTo>
                  <a:lnTo>
                    <a:pt x="537959" y="399224"/>
                  </a:lnTo>
                  <a:lnTo>
                    <a:pt x="556387" y="395681"/>
                  </a:lnTo>
                  <a:lnTo>
                    <a:pt x="574192" y="399224"/>
                  </a:lnTo>
                  <a:lnTo>
                    <a:pt x="574624" y="399224"/>
                  </a:lnTo>
                  <a:lnTo>
                    <a:pt x="589788" y="409321"/>
                  </a:lnTo>
                  <a:lnTo>
                    <a:pt x="599859" y="424053"/>
                  </a:lnTo>
                  <a:lnTo>
                    <a:pt x="603542" y="441972"/>
                  </a:lnTo>
                  <a:lnTo>
                    <a:pt x="603542" y="333476"/>
                  </a:lnTo>
                  <a:lnTo>
                    <a:pt x="592848" y="327317"/>
                  </a:lnTo>
                  <a:lnTo>
                    <a:pt x="533730" y="305993"/>
                  </a:lnTo>
                  <a:lnTo>
                    <a:pt x="468160" y="297853"/>
                  </a:lnTo>
                  <a:lnTo>
                    <a:pt x="364540" y="317500"/>
                  </a:lnTo>
                  <a:lnTo>
                    <a:pt x="271970" y="360730"/>
                  </a:lnTo>
                  <a:lnTo>
                    <a:pt x="205435" y="403974"/>
                  </a:lnTo>
                  <a:lnTo>
                    <a:pt x="179920" y="423621"/>
                  </a:lnTo>
                  <a:lnTo>
                    <a:pt x="169405" y="405574"/>
                  </a:lnTo>
                  <a:lnTo>
                    <a:pt x="137668" y="364998"/>
                  </a:lnTo>
                  <a:lnTo>
                    <a:pt x="84493" y="322287"/>
                  </a:lnTo>
                  <a:lnTo>
                    <a:pt x="9601" y="297853"/>
                  </a:lnTo>
                  <a:lnTo>
                    <a:pt x="4368" y="297853"/>
                  </a:lnTo>
                  <a:lnTo>
                    <a:pt x="2616" y="300469"/>
                  </a:lnTo>
                  <a:lnTo>
                    <a:pt x="2616" y="303961"/>
                  </a:lnTo>
                  <a:lnTo>
                    <a:pt x="4368" y="306578"/>
                  </a:lnTo>
                  <a:lnTo>
                    <a:pt x="18821" y="332714"/>
                  </a:lnTo>
                  <a:lnTo>
                    <a:pt x="36131" y="371551"/>
                  </a:lnTo>
                  <a:lnTo>
                    <a:pt x="50673" y="418731"/>
                  </a:lnTo>
                  <a:lnTo>
                    <a:pt x="56769" y="469912"/>
                  </a:lnTo>
                  <a:lnTo>
                    <a:pt x="50673" y="521614"/>
                  </a:lnTo>
                  <a:lnTo>
                    <a:pt x="36131" y="569048"/>
                  </a:lnTo>
                  <a:lnTo>
                    <a:pt x="18821" y="607974"/>
                  </a:lnTo>
                  <a:lnTo>
                    <a:pt x="4368" y="634123"/>
                  </a:lnTo>
                  <a:lnTo>
                    <a:pt x="3492" y="635876"/>
                  </a:lnTo>
                  <a:lnTo>
                    <a:pt x="3492" y="636739"/>
                  </a:lnTo>
                  <a:lnTo>
                    <a:pt x="2616" y="637616"/>
                  </a:lnTo>
                  <a:lnTo>
                    <a:pt x="2616" y="641108"/>
                  </a:lnTo>
                  <a:lnTo>
                    <a:pt x="4368" y="642861"/>
                  </a:lnTo>
                  <a:lnTo>
                    <a:pt x="8724" y="642861"/>
                  </a:lnTo>
                  <a:lnTo>
                    <a:pt x="83756" y="618782"/>
                  </a:lnTo>
                  <a:lnTo>
                    <a:pt x="137236" y="576046"/>
                  </a:lnTo>
                  <a:lnTo>
                    <a:pt x="169265" y="535266"/>
                  </a:lnTo>
                  <a:lnTo>
                    <a:pt x="179920" y="517080"/>
                  </a:lnTo>
                  <a:lnTo>
                    <a:pt x="205308" y="536740"/>
                  </a:lnTo>
                  <a:lnTo>
                    <a:pt x="271640" y="579970"/>
                  </a:lnTo>
                  <a:lnTo>
                    <a:pt x="364172" y="623201"/>
                  </a:lnTo>
                  <a:lnTo>
                    <a:pt x="468160" y="642861"/>
                  </a:lnTo>
                  <a:lnTo>
                    <a:pt x="533730" y="634707"/>
                  </a:lnTo>
                  <a:lnTo>
                    <a:pt x="592848" y="613397"/>
                  </a:lnTo>
                  <a:lnTo>
                    <a:pt x="644588" y="583590"/>
                  </a:lnTo>
                  <a:lnTo>
                    <a:pt x="688073" y="549998"/>
                  </a:lnTo>
                  <a:lnTo>
                    <a:pt x="722376" y="517321"/>
                  </a:lnTo>
                  <a:lnTo>
                    <a:pt x="759891" y="473417"/>
                  </a:lnTo>
                  <a:lnTo>
                    <a:pt x="760768" y="472541"/>
                  </a:lnTo>
                  <a:lnTo>
                    <a:pt x="760768" y="4681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15784172" y="4344519"/>
            <a:ext cx="1475740" cy="1475740"/>
            <a:chOff x="15784172" y="4344519"/>
            <a:chExt cx="1475740" cy="1475740"/>
          </a:xfrm>
        </p:grpSpPr>
        <p:sp>
          <p:nvSpPr>
            <p:cNvPr id="9" name="object 9" descr=""/>
            <p:cNvSpPr/>
            <p:nvPr/>
          </p:nvSpPr>
          <p:spPr>
            <a:xfrm>
              <a:off x="15784172" y="4344519"/>
              <a:ext cx="1475740" cy="1475740"/>
            </a:xfrm>
            <a:custGeom>
              <a:avLst/>
              <a:gdLst/>
              <a:ahLst/>
              <a:cxnLst/>
              <a:rect l="l" t="t" r="r" b="b"/>
              <a:pathLst>
                <a:path w="1475740" h="1475739">
                  <a:moveTo>
                    <a:pt x="737563" y="1475126"/>
                  </a:moveTo>
                  <a:lnTo>
                    <a:pt x="689068" y="1473557"/>
                  </a:lnTo>
                  <a:lnTo>
                    <a:pt x="641411" y="1468916"/>
                  </a:lnTo>
                  <a:lnTo>
                    <a:pt x="594688" y="1461298"/>
                  </a:lnTo>
                  <a:lnTo>
                    <a:pt x="548997" y="1450802"/>
                  </a:lnTo>
                  <a:lnTo>
                    <a:pt x="504436" y="1437525"/>
                  </a:lnTo>
                  <a:lnTo>
                    <a:pt x="461101" y="1421563"/>
                  </a:lnTo>
                  <a:lnTo>
                    <a:pt x="419089" y="1403015"/>
                  </a:lnTo>
                  <a:lnTo>
                    <a:pt x="378498" y="1381977"/>
                  </a:lnTo>
                  <a:lnTo>
                    <a:pt x="339425" y="1358546"/>
                  </a:lnTo>
                  <a:lnTo>
                    <a:pt x="301968" y="1332819"/>
                  </a:lnTo>
                  <a:lnTo>
                    <a:pt x="266222" y="1304895"/>
                  </a:lnTo>
                  <a:lnTo>
                    <a:pt x="232286" y="1274869"/>
                  </a:lnTo>
                  <a:lnTo>
                    <a:pt x="200257" y="1242840"/>
                  </a:lnTo>
                  <a:lnTo>
                    <a:pt x="170231" y="1208904"/>
                  </a:lnTo>
                  <a:lnTo>
                    <a:pt x="142306" y="1173158"/>
                  </a:lnTo>
                  <a:lnTo>
                    <a:pt x="116580" y="1135700"/>
                  </a:lnTo>
                  <a:lnTo>
                    <a:pt x="93149" y="1096627"/>
                  </a:lnTo>
                  <a:lnTo>
                    <a:pt x="72111" y="1056037"/>
                  </a:lnTo>
                  <a:lnTo>
                    <a:pt x="53562" y="1014025"/>
                  </a:lnTo>
                  <a:lnTo>
                    <a:pt x="37601" y="970690"/>
                  </a:lnTo>
                  <a:lnTo>
                    <a:pt x="24324" y="926128"/>
                  </a:lnTo>
                  <a:lnTo>
                    <a:pt x="13828" y="880438"/>
                  </a:lnTo>
                  <a:lnTo>
                    <a:pt x="6210" y="833715"/>
                  </a:lnTo>
                  <a:lnTo>
                    <a:pt x="1568" y="786058"/>
                  </a:lnTo>
                  <a:lnTo>
                    <a:pt x="0" y="737563"/>
                  </a:lnTo>
                  <a:lnTo>
                    <a:pt x="1568" y="689068"/>
                  </a:lnTo>
                  <a:lnTo>
                    <a:pt x="6210" y="641410"/>
                  </a:lnTo>
                  <a:lnTo>
                    <a:pt x="13828" y="594688"/>
                  </a:lnTo>
                  <a:lnTo>
                    <a:pt x="24324" y="548997"/>
                  </a:lnTo>
                  <a:lnTo>
                    <a:pt x="37601" y="504436"/>
                  </a:lnTo>
                  <a:lnTo>
                    <a:pt x="53562" y="461101"/>
                  </a:lnTo>
                  <a:lnTo>
                    <a:pt x="72111" y="419089"/>
                  </a:lnTo>
                  <a:lnTo>
                    <a:pt x="93149" y="378498"/>
                  </a:lnTo>
                  <a:lnTo>
                    <a:pt x="116580" y="339425"/>
                  </a:lnTo>
                  <a:lnTo>
                    <a:pt x="142306" y="301968"/>
                  </a:lnTo>
                  <a:lnTo>
                    <a:pt x="170231" y="266222"/>
                  </a:lnTo>
                  <a:lnTo>
                    <a:pt x="200257" y="232286"/>
                  </a:lnTo>
                  <a:lnTo>
                    <a:pt x="232286" y="200257"/>
                  </a:lnTo>
                  <a:lnTo>
                    <a:pt x="266222" y="170231"/>
                  </a:lnTo>
                  <a:lnTo>
                    <a:pt x="301968" y="142306"/>
                  </a:lnTo>
                  <a:lnTo>
                    <a:pt x="339425" y="116580"/>
                  </a:lnTo>
                  <a:lnTo>
                    <a:pt x="378498" y="93149"/>
                  </a:lnTo>
                  <a:lnTo>
                    <a:pt x="419089" y="72111"/>
                  </a:lnTo>
                  <a:lnTo>
                    <a:pt x="461101" y="53562"/>
                  </a:lnTo>
                  <a:lnTo>
                    <a:pt x="504436" y="37601"/>
                  </a:lnTo>
                  <a:lnTo>
                    <a:pt x="548997" y="24324"/>
                  </a:lnTo>
                  <a:lnTo>
                    <a:pt x="594688" y="13828"/>
                  </a:lnTo>
                  <a:lnTo>
                    <a:pt x="641411" y="6210"/>
                  </a:lnTo>
                  <a:lnTo>
                    <a:pt x="689068" y="1568"/>
                  </a:lnTo>
                  <a:lnTo>
                    <a:pt x="737563" y="0"/>
                  </a:lnTo>
                  <a:lnTo>
                    <a:pt x="786058" y="1568"/>
                  </a:lnTo>
                  <a:lnTo>
                    <a:pt x="833715" y="6210"/>
                  </a:lnTo>
                  <a:lnTo>
                    <a:pt x="880438" y="13828"/>
                  </a:lnTo>
                  <a:lnTo>
                    <a:pt x="926128" y="24324"/>
                  </a:lnTo>
                  <a:lnTo>
                    <a:pt x="970690" y="37601"/>
                  </a:lnTo>
                  <a:lnTo>
                    <a:pt x="1014025" y="53562"/>
                  </a:lnTo>
                  <a:lnTo>
                    <a:pt x="1056037" y="72111"/>
                  </a:lnTo>
                  <a:lnTo>
                    <a:pt x="1096627" y="93149"/>
                  </a:lnTo>
                  <a:lnTo>
                    <a:pt x="1135700" y="116580"/>
                  </a:lnTo>
                  <a:lnTo>
                    <a:pt x="1173158" y="142306"/>
                  </a:lnTo>
                  <a:lnTo>
                    <a:pt x="1208904" y="170231"/>
                  </a:lnTo>
                  <a:lnTo>
                    <a:pt x="1242840" y="200257"/>
                  </a:lnTo>
                  <a:lnTo>
                    <a:pt x="1274869" y="232286"/>
                  </a:lnTo>
                  <a:lnTo>
                    <a:pt x="1304895" y="266222"/>
                  </a:lnTo>
                  <a:lnTo>
                    <a:pt x="1332819" y="301968"/>
                  </a:lnTo>
                  <a:lnTo>
                    <a:pt x="1358546" y="339425"/>
                  </a:lnTo>
                  <a:lnTo>
                    <a:pt x="1381976" y="378498"/>
                  </a:lnTo>
                  <a:lnTo>
                    <a:pt x="1403015" y="419089"/>
                  </a:lnTo>
                  <a:lnTo>
                    <a:pt x="1421563" y="461101"/>
                  </a:lnTo>
                  <a:lnTo>
                    <a:pt x="1437525" y="504436"/>
                  </a:lnTo>
                  <a:lnTo>
                    <a:pt x="1450802" y="548997"/>
                  </a:lnTo>
                  <a:lnTo>
                    <a:pt x="1461298" y="594688"/>
                  </a:lnTo>
                  <a:lnTo>
                    <a:pt x="1468916" y="641410"/>
                  </a:lnTo>
                  <a:lnTo>
                    <a:pt x="1473557" y="689068"/>
                  </a:lnTo>
                  <a:lnTo>
                    <a:pt x="1475126" y="737563"/>
                  </a:lnTo>
                  <a:lnTo>
                    <a:pt x="1473557" y="786058"/>
                  </a:lnTo>
                  <a:lnTo>
                    <a:pt x="1468916" y="833715"/>
                  </a:lnTo>
                  <a:lnTo>
                    <a:pt x="1461298" y="880438"/>
                  </a:lnTo>
                  <a:lnTo>
                    <a:pt x="1450802" y="926128"/>
                  </a:lnTo>
                  <a:lnTo>
                    <a:pt x="1437525" y="970690"/>
                  </a:lnTo>
                  <a:lnTo>
                    <a:pt x="1421563" y="1014025"/>
                  </a:lnTo>
                  <a:lnTo>
                    <a:pt x="1403015" y="1056037"/>
                  </a:lnTo>
                  <a:lnTo>
                    <a:pt x="1381976" y="1096627"/>
                  </a:lnTo>
                  <a:lnTo>
                    <a:pt x="1358546" y="1135700"/>
                  </a:lnTo>
                  <a:lnTo>
                    <a:pt x="1332819" y="1173158"/>
                  </a:lnTo>
                  <a:lnTo>
                    <a:pt x="1304895" y="1208904"/>
                  </a:lnTo>
                  <a:lnTo>
                    <a:pt x="1274869" y="1242840"/>
                  </a:lnTo>
                  <a:lnTo>
                    <a:pt x="1242840" y="1274869"/>
                  </a:lnTo>
                  <a:lnTo>
                    <a:pt x="1208904" y="1304895"/>
                  </a:lnTo>
                  <a:lnTo>
                    <a:pt x="1173158" y="1332819"/>
                  </a:lnTo>
                  <a:lnTo>
                    <a:pt x="1135700" y="1358546"/>
                  </a:lnTo>
                  <a:lnTo>
                    <a:pt x="1096627" y="1381977"/>
                  </a:lnTo>
                  <a:lnTo>
                    <a:pt x="1056037" y="1403015"/>
                  </a:lnTo>
                  <a:lnTo>
                    <a:pt x="1014025" y="1421563"/>
                  </a:lnTo>
                  <a:lnTo>
                    <a:pt x="970690" y="1437525"/>
                  </a:lnTo>
                  <a:lnTo>
                    <a:pt x="926128" y="1450802"/>
                  </a:lnTo>
                  <a:lnTo>
                    <a:pt x="880438" y="1461298"/>
                  </a:lnTo>
                  <a:lnTo>
                    <a:pt x="833715" y="1468916"/>
                  </a:lnTo>
                  <a:lnTo>
                    <a:pt x="786058" y="1473557"/>
                  </a:lnTo>
                  <a:lnTo>
                    <a:pt x="737563" y="1475126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6152954" y="4719408"/>
              <a:ext cx="737870" cy="725805"/>
            </a:xfrm>
            <a:custGeom>
              <a:avLst/>
              <a:gdLst/>
              <a:ahLst/>
              <a:cxnLst/>
              <a:rect l="l" t="t" r="r" b="b"/>
              <a:pathLst>
                <a:path w="737869" h="725804">
                  <a:moveTo>
                    <a:pt x="248625" y="537442"/>
                  </a:moveTo>
                  <a:lnTo>
                    <a:pt x="200956" y="537442"/>
                  </a:lnTo>
                  <a:lnTo>
                    <a:pt x="199087" y="535573"/>
                  </a:lnTo>
                  <a:lnTo>
                    <a:pt x="199087" y="422476"/>
                  </a:lnTo>
                  <a:lnTo>
                    <a:pt x="200956" y="420607"/>
                  </a:lnTo>
                  <a:lnTo>
                    <a:pt x="248625" y="420607"/>
                  </a:lnTo>
                  <a:lnTo>
                    <a:pt x="250494" y="422476"/>
                  </a:lnTo>
                  <a:lnTo>
                    <a:pt x="250494" y="535573"/>
                  </a:lnTo>
                  <a:lnTo>
                    <a:pt x="248625" y="537442"/>
                  </a:lnTo>
                  <a:close/>
                </a:path>
                <a:path w="737869" h="725804">
                  <a:moveTo>
                    <a:pt x="735595" y="636518"/>
                  </a:moveTo>
                  <a:lnTo>
                    <a:pt x="1869" y="636518"/>
                  </a:lnTo>
                  <a:lnTo>
                    <a:pt x="0" y="634649"/>
                  </a:lnTo>
                  <a:lnTo>
                    <a:pt x="0" y="586046"/>
                  </a:lnTo>
                  <a:lnTo>
                    <a:pt x="1869" y="584176"/>
                  </a:lnTo>
                  <a:lnTo>
                    <a:pt x="735595" y="584176"/>
                  </a:lnTo>
                  <a:lnTo>
                    <a:pt x="737464" y="586046"/>
                  </a:lnTo>
                  <a:lnTo>
                    <a:pt x="737464" y="634649"/>
                  </a:lnTo>
                  <a:lnTo>
                    <a:pt x="735595" y="636518"/>
                  </a:lnTo>
                  <a:close/>
                </a:path>
                <a:path w="737869" h="725804">
                  <a:moveTo>
                    <a:pt x="735595" y="725313"/>
                  </a:moveTo>
                  <a:lnTo>
                    <a:pt x="1869" y="725313"/>
                  </a:lnTo>
                  <a:lnTo>
                    <a:pt x="0" y="723444"/>
                  </a:lnTo>
                  <a:lnTo>
                    <a:pt x="0" y="674840"/>
                  </a:lnTo>
                  <a:lnTo>
                    <a:pt x="1869" y="672971"/>
                  </a:lnTo>
                  <a:lnTo>
                    <a:pt x="735595" y="672971"/>
                  </a:lnTo>
                  <a:lnTo>
                    <a:pt x="737464" y="674840"/>
                  </a:lnTo>
                  <a:lnTo>
                    <a:pt x="737464" y="723444"/>
                  </a:lnTo>
                  <a:lnTo>
                    <a:pt x="735595" y="725313"/>
                  </a:lnTo>
                  <a:close/>
                </a:path>
                <a:path w="737869" h="725804">
                  <a:moveTo>
                    <a:pt x="474818" y="316857"/>
                  </a:moveTo>
                  <a:lnTo>
                    <a:pt x="473884" y="315922"/>
                  </a:lnTo>
                  <a:lnTo>
                    <a:pt x="472014" y="314988"/>
                  </a:lnTo>
                  <a:lnTo>
                    <a:pt x="471080" y="314053"/>
                  </a:lnTo>
                  <a:lnTo>
                    <a:pt x="470145" y="312184"/>
                  </a:lnTo>
                  <a:lnTo>
                    <a:pt x="470145" y="304706"/>
                  </a:lnTo>
                  <a:lnTo>
                    <a:pt x="515127" y="278243"/>
                  </a:lnTo>
                  <a:lnTo>
                    <a:pt x="530899" y="276666"/>
                  </a:lnTo>
                  <a:lnTo>
                    <a:pt x="551418" y="279178"/>
                  </a:lnTo>
                  <a:lnTo>
                    <a:pt x="551879" y="279178"/>
                  </a:lnTo>
                  <a:lnTo>
                    <a:pt x="570390" y="285545"/>
                  </a:lnTo>
                  <a:lnTo>
                    <a:pt x="584571" y="293110"/>
                  </a:lnTo>
                  <a:lnTo>
                    <a:pt x="594458" y="300033"/>
                  </a:lnTo>
                  <a:lnTo>
                    <a:pt x="714360" y="300033"/>
                  </a:lnTo>
                  <a:lnTo>
                    <a:pt x="717836" y="302837"/>
                  </a:lnTo>
                  <a:lnTo>
                    <a:pt x="718770" y="303771"/>
                  </a:lnTo>
                  <a:lnTo>
                    <a:pt x="719705" y="305641"/>
                  </a:lnTo>
                  <a:lnTo>
                    <a:pt x="719705" y="307510"/>
                  </a:lnTo>
                  <a:lnTo>
                    <a:pt x="511271" y="307510"/>
                  </a:lnTo>
                  <a:lnTo>
                    <a:pt x="500960" y="308138"/>
                  </a:lnTo>
                  <a:lnTo>
                    <a:pt x="492577" y="309730"/>
                  </a:lnTo>
                  <a:lnTo>
                    <a:pt x="486297" y="311848"/>
                  </a:lnTo>
                  <a:lnTo>
                    <a:pt x="482296" y="314053"/>
                  </a:lnTo>
                  <a:lnTo>
                    <a:pt x="481361" y="314988"/>
                  </a:lnTo>
                  <a:lnTo>
                    <a:pt x="479492" y="314988"/>
                  </a:lnTo>
                  <a:lnTo>
                    <a:pt x="478557" y="315922"/>
                  </a:lnTo>
                  <a:lnTo>
                    <a:pt x="477622" y="315922"/>
                  </a:lnTo>
                  <a:lnTo>
                    <a:pt x="474818" y="316857"/>
                  </a:lnTo>
                  <a:close/>
                </a:path>
                <a:path w="737869" h="725804">
                  <a:moveTo>
                    <a:pt x="714360" y="300033"/>
                  </a:moveTo>
                  <a:lnTo>
                    <a:pt x="594458" y="300033"/>
                  </a:lnTo>
                  <a:lnTo>
                    <a:pt x="604126" y="293110"/>
                  </a:lnTo>
                  <a:lnTo>
                    <a:pt x="618526" y="285311"/>
                  </a:lnTo>
                  <a:lnTo>
                    <a:pt x="637046" y="279178"/>
                  </a:lnTo>
                  <a:lnTo>
                    <a:pt x="637899" y="279178"/>
                  </a:lnTo>
                  <a:lnTo>
                    <a:pt x="658016" y="277600"/>
                  </a:lnTo>
                  <a:lnTo>
                    <a:pt x="674329" y="279178"/>
                  </a:lnTo>
                  <a:lnTo>
                    <a:pt x="689678" y="283909"/>
                  </a:lnTo>
                  <a:lnTo>
                    <a:pt x="704151" y="291796"/>
                  </a:lnTo>
                  <a:lnTo>
                    <a:pt x="714360" y="300033"/>
                  </a:lnTo>
                  <a:close/>
                </a:path>
                <a:path w="737869" h="725804">
                  <a:moveTo>
                    <a:pt x="596327" y="343028"/>
                  </a:moveTo>
                  <a:lnTo>
                    <a:pt x="591654" y="343028"/>
                  </a:lnTo>
                  <a:lnTo>
                    <a:pt x="589784" y="342093"/>
                  </a:lnTo>
                  <a:lnTo>
                    <a:pt x="586980" y="339289"/>
                  </a:lnTo>
                  <a:lnTo>
                    <a:pt x="564767" y="322494"/>
                  </a:lnTo>
                  <a:lnTo>
                    <a:pt x="543868" y="312885"/>
                  </a:lnTo>
                  <a:lnTo>
                    <a:pt x="525598" y="308532"/>
                  </a:lnTo>
                  <a:lnTo>
                    <a:pt x="511271" y="307510"/>
                  </a:lnTo>
                  <a:lnTo>
                    <a:pt x="677644" y="307510"/>
                  </a:lnTo>
                  <a:lnTo>
                    <a:pt x="624148" y="322889"/>
                  </a:lnTo>
                  <a:lnTo>
                    <a:pt x="599131" y="342093"/>
                  </a:lnTo>
                  <a:lnTo>
                    <a:pt x="596327" y="343028"/>
                  </a:lnTo>
                  <a:close/>
                </a:path>
                <a:path w="737869" h="725804">
                  <a:moveTo>
                    <a:pt x="713162" y="317792"/>
                  </a:moveTo>
                  <a:lnTo>
                    <a:pt x="711293" y="316857"/>
                  </a:lnTo>
                  <a:lnTo>
                    <a:pt x="710358" y="316857"/>
                  </a:lnTo>
                  <a:lnTo>
                    <a:pt x="708489" y="315922"/>
                  </a:lnTo>
                  <a:lnTo>
                    <a:pt x="677644" y="307510"/>
                  </a:lnTo>
                  <a:lnTo>
                    <a:pt x="719705" y="307510"/>
                  </a:lnTo>
                  <a:lnTo>
                    <a:pt x="719705" y="314053"/>
                  </a:lnTo>
                  <a:lnTo>
                    <a:pt x="717836" y="315922"/>
                  </a:lnTo>
                  <a:lnTo>
                    <a:pt x="715032" y="316857"/>
                  </a:lnTo>
                  <a:lnTo>
                    <a:pt x="713162" y="317792"/>
                  </a:lnTo>
                  <a:close/>
                </a:path>
                <a:path w="737869" h="725804">
                  <a:moveTo>
                    <a:pt x="555201" y="23367"/>
                  </a:moveTo>
                  <a:lnTo>
                    <a:pt x="549593" y="23367"/>
                  </a:lnTo>
                  <a:lnTo>
                    <a:pt x="547724" y="22432"/>
                  </a:lnTo>
                  <a:lnTo>
                    <a:pt x="544920" y="16824"/>
                  </a:lnTo>
                  <a:lnTo>
                    <a:pt x="545854" y="14954"/>
                  </a:lnTo>
                  <a:lnTo>
                    <a:pt x="546789" y="12150"/>
                  </a:lnTo>
                  <a:lnTo>
                    <a:pt x="546789" y="10281"/>
                  </a:lnTo>
                  <a:lnTo>
                    <a:pt x="547724" y="9346"/>
                  </a:lnTo>
                  <a:lnTo>
                    <a:pt x="578568" y="0"/>
                  </a:lnTo>
                  <a:lnTo>
                    <a:pt x="596429" y="3066"/>
                  </a:lnTo>
                  <a:lnTo>
                    <a:pt x="610698" y="10515"/>
                  </a:lnTo>
                  <a:lnTo>
                    <a:pt x="621286" y="19715"/>
                  </a:lnTo>
                  <a:lnTo>
                    <a:pt x="622746" y="21497"/>
                  </a:lnTo>
                  <a:lnTo>
                    <a:pt x="558005" y="21497"/>
                  </a:lnTo>
                  <a:lnTo>
                    <a:pt x="557070" y="22432"/>
                  </a:lnTo>
                  <a:lnTo>
                    <a:pt x="556136" y="22432"/>
                  </a:lnTo>
                  <a:lnTo>
                    <a:pt x="555201" y="23367"/>
                  </a:lnTo>
                  <a:close/>
                </a:path>
                <a:path w="737869" h="725804">
                  <a:moveTo>
                    <a:pt x="622498" y="59819"/>
                  </a:moveTo>
                  <a:lnTo>
                    <a:pt x="617825" y="59819"/>
                  </a:lnTo>
                  <a:lnTo>
                    <a:pt x="614086" y="57950"/>
                  </a:lnTo>
                  <a:lnTo>
                    <a:pt x="613151" y="56080"/>
                  </a:lnTo>
                  <a:lnTo>
                    <a:pt x="613151" y="55146"/>
                  </a:lnTo>
                  <a:lnTo>
                    <a:pt x="597087" y="36087"/>
                  </a:lnTo>
                  <a:lnTo>
                    <a:pt x="580671" y="26054"/>
                  </a:lnTo>
                  <a:lnTo>
                    <a:pt x="567410" y="22154"/>
                  </a:lnTo>
                  <a:lnTo>
                    <a:pt x="560809" y="21497"/>
                  </a:lnTo>
                  <a:lnTo>
                    <a:pt x="622746" y="21497"/>
                  </a:lnTo>
                  <a:lnTo>
                    <a:pt x="628106" y="28040"/>
                  </a:lnTo>
                  <a:lnTo>
                    <a:pt x="676074" y="28040"/>
                  </a:lnTo>
                  <a:lnTo>
                    <a:pt x="679397" y="29208"/>
                  </a:lnTo>
                  <a:lnTo>
                    <a:pt x="692264" y="38351"/>
                  </a:lnTo>
                  <a:lnTo>
                    <a:pt x="701645" y="50472"/>
                  </a:lnTo>
                  <a:lnTo>
                    <a:pt x="657081" y="50472"/>
                  </a:lnTo>
                  <a:lnTo>
                    <a:pt x="648684" y="50998"/>
                  </a:lnTo>
                  <a:lnTo>
                    <a:pt x="640374" y="52575"/>
                  </a:lnTo>
                  <a:lnTo>
                    <a:pt x="632420" y="55146"/>
                  </a:lnTo>
                  <a:lnTo>
                    <a:pt x="630365" y="56080"/>
                  </a:lnTo>
                  <a:lnTo>
                    <a:pt x="624368" y="58885"/>
                  </a:lnTo>
                  <a:lnTo>
                    <a:pt x="623433" y="58885"/>
                  </a:lnTo>
                  <a:lnTo>
                    <a:pt x="622498" y="59819"/>
                  </a:lnTo>
                  <a:close/>
                </a:path>
                <a:path w="737869" h="725804">
                  <a:moveTo>
                    <a:pt x="676074" y="28040"/>
                  </a:moveTo>
                  <a:lnTo>
                    <a:pt x="628106" y="28040"/>
                  </a:lnTo>
                  <a:lnTo>
                    <a:pt x="632984" y="26521"/>
                  </a:lnTo>
                  <a:lnTo>
                    <a:pt x="639089" y="25002"/>
                  </a:lnTo>
                  <a:lnTo>
                    <a:pt x="646245" y="23834"/>
                  </a:lnTo>
                  <a:lnTo>
                    <a:pt x="654277" y="23367"/>
                  </a:lnTo>
                  <a:lnTo>
                    <a:pt x="666355" y="24623"/>
                  </a:lnTo>
                  <a:lnTo>
                    <a:pt x="676074" y="28040"/>
                  </a:lnTo>
                  <a:close/>
                </a:path>
                <a:path w="737869" h="725804">
                  <a:moveTo>
                    <a:pt x="700077" y="64493"/>
                  </a:moveTo>
                  <a:lnTo>
                    <a:pt x="695403" y="64493"/>
                  </a:lnTo>
                  <a:lnTo>
                    <a:pt x="694469" y="63558"/>
                  </a:lnTo>
                  <a:lnTo>
                    <a:pt x="693534" y="63558"/>
                  </a:lnTo>
                  <a:lnTo>
                    <a:pt x="657081" y="50472"/>
                  </a:lnTo>
                  <a:lnTo>
                    <a:pt x="701645" y="50472"/>
                  </a:lnTo>
                  <a:lnTo>
                    <a:pt x="703816" y="53276"/>
                  </a:lnTo>
                  <a:lnTo>
                    <a:pt x="704750" y="54211"/>
                  </a:lnTo>
                  <a:lnTo>
                    <a:pt x="704750" y="57950"/>
                  </a:lnTo>
                  <a:lnTo>
                    <a:pt x="703816" y="59819"/>
                  </a:lnTo>
                  <a:lnTo>
                    <a:pt x="703816" y="61689"/>
                  </a:lnTo>
                  <a:lnTo>
                    <a:pt x="702881" y="62623"/>
                  </a:lnTo>
                  <a:lnTo>
                    <a:pt x="701012" y="63558"/>
                  </a:lnTo>
                  <a:lnTo>
                    <a:pt x="700077" y="64493"/>
                  </a:lnTo>
                  <a:close/>
                </a:path>
                <a:path w="737869" h="725804">
                  <a:moveTo>
                    <a:pt x="286012" y="391632"/>
                  </a:moveTo>
                  <a:lnTo>
                    <a:pt x="126182" y="390697"/>
                  </a:lnTo>
                  <a:lnTo>
                    <a:pt x="66128" y="365694"/>
                  </a:lnTo>
                  <a:lnTo>
                    <a:pt x="41126" y="305641"/>
                  </a:lnTo>
                  <a:lnTo>
                    <a:pt x="42674" y="289225"/>
                  </a:lnTo>
                  <a:lnTo>
                    <a:pt x="47201" y="273862"/>
                  </a:lnTo>
                  <a:lnTo>
                    <a:pt x="54532" y="259900"/>
                  </a:lnTo>
                  <a:lnTo>
                    <a:pt x="64493" y="247690"/>
                  </a:lnTo>
                  <a:lnTo>
                    <a:pt x="48895" y="235715"/>
                  </a:lnTo>
                  <a:lnTo>
                    <a:pt x="36452" y="219884"/>
                  </a:lnTo>
                  <a:lnTo>
                    <a:pt x="28215" y="200898"/>
                  </a:lnTo>
                  <a:lnTo>
                    <a:pt x="25236" y="179459"/>
                  </a:lnTo>
                  <a:lnTo>
                    <a:pt x="31472" y="148512"/>
                  </a:lnTo>
                  <a:lnTo>
                    <a:pt x="47305" y="125013"/>
                  </a:lnTo>
                  <a:lnTo>
                    <a:pt x="48573" y="123202"/>
                  </a:lnTo>
                  <a:lnTo>
                    <a:pt x="73737" y="106247"/>
                  </a:lnTo>
                  <a:lnTo>
                    <a:pt x="104684" y="100011"/>
                  </a:lnTo>
                  <a:lnTo>
                    <a:pt x="109357" y="100011"/>
                  </a:lnTo>
                  <a:lnTo>
                    <a:pt x="119697" y="61265"/>
                  </a:lnTo>
                  <a:lnTo>
                    <a:pt x="143006" y="29793"/>
                  </a:lnTo>
                  <a:lnTo>
                    <a:pt x="176129" y="8660"/>
                  </a:lnTo>
                  <a:lnTo>
                    <a:pt x="215911" y="934"/>
                  </a:lnTo>
                  <a:lnTo>
                    <a:pt x="257548" y="9317"/>
                  </a:lnTo>
                  <a:lnTo>
                    <a:pt x="291737" y="32246"/>
                  </a:lnTo>
                  <a:lnTo>
                    <a:pt x="314885" y="66391"/>
                  </a:lnTo>
                  <a:lnTo>
                    <a:pt x="323400" y="108423"/>
                  </a:lnTo>
                  <a:lnTo>
                    <a:pt x="323189" y="112161"/>
                  </a:lnTo>
                  <a:lnTo>
                    <a:pt x="323080" y="114089"/>
                  </a:lnTo>
                  <a:lnTo>
                    <a:pt x="323031" y="114965"/>
                  </a:lnTo>
                  <a:lnTo>
                    <a:pt x="322925" y="116835"/>
                  </a:lnTo>
                  <a:lnTo>
                    <a:pt x="322820" y="118704"/>
                  </a:lnTo>
                  <a:lnTo>
                    <a:pt x="322699" y="120851"/>
                  </a:lnTo>
                  <a:lnTo>
                    <a:pt x="320596" y="132841"/>
                  </a:lnTo>
                  <a:lnTo>
                    <a:pt x="317202" y="143941"/>
                  </a:lnTo>
                  <a:lnTo>
                    <a:pt x="317091" y="144306"/>
                  </a:lnTo>
                  <a:lnTo>
                    <a:pt x="312184" y="155157"/>
                  </a:lnTo>
                  <a:lnTo>
                    <a:pt x="349264" y="170521"/>
                  </a:lnTo>
                  <a:lnTo>
                    <a:pt x="378896" y="196750"/>
                  </a:lnTo>
                  <a:lnTo>
                    <a:pt x="398539" y="231392"/>
                  </a:lnTo>
                  <a:lnTo>
                    <a:pt x="405652" y="271992"/>
                  </a:lnTo>
                  <a:lnTo>
                    <a:pt x="396290" y="318683"/>
                  </a:lnTo>
                  <a:lnTo>
                    <a:pt x="370718" y="356698"/>
                  </a:lnTo>
                  <a:lnTo>
                    <a:pt x="332703" y="382270"/>
                  </a:lnTo>
                  <a:lnTo>
                    <a:pt x="286012" y="391632"/>
                  </a:lnTo>
                  <a:close/>
                </a:path>
                <a:path w="737869" h="725804">
                  <a:moveTo>
                    <a:pt x="601935" y="108423"/>
                  </a:moveTo>
                  <a:lnTo>
                    <a:pt x="499120" y="108423"/>
                  </a:lnTo>
                  <a:lnTo>
                    <a:pt x="507591" y="101763"/>
                  </a:lnTo>
                  <a:lnTo>
                    <a:pt x="519917" y="94402"/>
                  </a:lnTo>
                  <a:lnTo>
                    <a:pt x="535397" y="88444"/>
                  </a:lnTo>
                  <a:lnTo>
                    <a:pt x="553332" y="85990"/>
                  </a:lnTo>
                  <a:lnTo>
                    <a:pt x="565629" y="87202"/>
                  </a:lnTo>
                  <a:lnTo>
                    <a:pt x="577400" y="90781"/>
                  </a:lnTo>
                  <a:lnTo>
                    <a:pt x="588820" y="96637"/>
                  </a:lnTo>
                  <a:lnTo>
                    <a:pt x="600066" y="104684"/>
                  </a:lnTo>
                  <a:lnTo>
                    <a:pt x="601001" y="106553"/>
                  </a:lnTo>
                  <a:lnTo>
                    <a:pt x="601935" y="107488"/>
                  </a:lnTo>
                  <a:lnTo>
                    <a:pt x="601935" y="108423"/>
                  </a:lnTo>
                  <a:close/>
                </a:path>
                <a:path w="737869" h="725804">
                  <a:moveTo>
                    <a:pt x="403782" y="130855"/>
                  </a:moveTo>
                  <a:lnTo>
                    <a:pt x="400044" y="130855"/>
                  </a:lnTo>
                  <a:lnTo>
                    <a:pt x="396305" y="128986"/>
                  </a:lnTo>
                  <a:lnTo>
                    <a:pt x="395370" y="127116"/>
                  </a:lnTo>
                  <a:lnTo>
                    <a:pt x="395370" y="117770"/>
                  </a:lnTo>
                  <a:lnTo>
                    <a:pt x="399109" y="116835"/>
                  </a:lnTo>
                  <a:lnTo>
                    <a:pt x="410449" y="106553"/>
                  </a:lnTo>
                  <a:lnTo>
                    <a:pt x="410833" y="106247"/>
                  </a:lnTo>
                  <a:lnTo>
                    <a:pt x="423060" y="98725"/>
                  </a:lnTo>
                  <a:lnTo>
                    <a:pt x="436307" y="94096"/>
                  </a:lnTo>
                  <a:lnTo>
                    <a:pt x="450517" y="92533"/>
                  </a:lnTo>
                  <a:lnTo>
                    <a:pt x="466523" y="94227"/>
                  </a:lnTo>
                  <a:lnTo>
                    <a:pt x="480426" y="98375"/>
                  </a:lnTo>
                  <a:lnTo>
                    <a:pt x="491526" y="103574"/>
                  </a:lnTo>
                  <a:lnTo>
                    <a:pt x="499120" y="108423"/>
                  </a:lnTo>
                  <a:lnTo>
                    <a:pt x="601935" y="108423"/>
                  </a:lnTo>
                  <a:lnTo>
                    <a:pt x="601935" y="112161"/>
                  </a:lnTo>
                  <a:lnTo>
                    <a:pt x="602247" y="113096"/>
                  </a:lnTo>
                  <a:lnTo>
                    <a:pt x="571091" y="113096"/>
                  </a:lnTo>
                  <a:lnTo>
                    <a:pt x="558516" y="114089"/>
                  </a:lnTo>
                  <a:lnTo>
                    <a:pt x="542700" y="118237"/>
                  </a:lnTo>
                  <a:lnTo>
                    <a:pt x="534457" y="122443"/>
                  </a:lnTo>
                  <a:lnTo>
                    <a:pt x="434627" y="122443"/>
                  </a:lnTo>
                  <a:lnTo>
                    <a:pt x="405652" y="129920"/>
                  </a:lnTo>
                  <a:lnTo>
                    <a:pt x="404717" y="129920"/>
                  </a:lnTo>
                  <a:lnTo>
                    <a:pt x="403782" y="130855"/>
                  </a:lnTo>
                  <a:close/>
                </a:path>
                <a:path w="737869" h="725804">
                  <a:moveTo>
                    <a:pt x="598196" y="118704"/>
                  </a:moveTo>
                  <a:lnTo>
                    <a:pt x="591654" y="118704"/>
                  </a:lnTo>
                  <a:lnTo>
                    <a:pt x="587915" y="114965"/>
                  </a:lnTo>
                  <a:lnTo>
                    <a:pt x="580437" y="113096"/>
                  </a:lnTo>
                  <a:lnTo>
                    <a:pt x="602247" y="113096"/>
                  </a:lnTo>
                  <a:lnTo>
                    <a:pt x="602870" y="114965"/>
                  </a:lnTo>
                  <a:lnTo>
                    <a:pt x="601001" y="117770"/>
                  </a:lnTo>
                  <a:lnTo>
                    <a:pt x="598196" y="118704"/>
                  </a:lnTo>
                  <a:close/>
                </a:path>
                <a:path w="737869" h="725804">
                  <a:moveTo>
                    <a:pt x="501924" y="146745"/>
                  </a:moveTo>
                  <a:lnTo>
                    <a:pt x="497251" y="146745"/>
                  </a:lnTo>
                  <a:lnTo>
                    <a:pt x="493512" y="144875"/>
                  </a:lnTo>
                  <a:lnTo>
                    <a:pt x="492577" y="143941"/>
                  </a:lnTo>
                  <a:lnTo>
                    <a:pt x="476030" y="133090"/>
                  </a:lnTo>
                  <a:lnTo>
                    <a:pt x="460448" y="126532"/>
                  </a:lnTo>
                  <a:lnTo>
                    <a:pt x="445998" y="123202"/>
                  </a:lnTo>
                  <a:lnTo>
                    <a:pt x="445040" y="123202"/>
                  </a:lnTo>
                  <a:lnTo>
                    <a:pt x="434627" y="122443"/>
                  </a:lnTo>
                  <a:lnTo>
                    <a:pt x="534457" y="122443"/>
                  </a:lnTo>
                  <a:lnTo>
                    <a:pt x="525299" y="127116"/>
                  </a:lnTo>
                  <a:lnTo>
                    <a:pt x="525160" y="127116"/>
                  </a:lnTo>
                  <a:lnTo>
                    <a:pt x="506597" y="143006"/>
                  </a:lnTo>
                  <a:lnTo>
                    <a:pt x="505663" y="143941"/>
                  </a:lnTo>
                  <a:lnTo>
                    <a:pt x="504728" y="145810"/>
                  </a:lnTo>
                  <a:lnTo>
                    <a:pt x="501924" y="1467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07623" y="3971988"/>
            <a:ext cx="6512559" cy="2311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000" spc="130">
                <a:latin typeface="Tahoma"/>
                <a:cs typeface="Tahoma"/>
              </a:rPr>
              <a:t>Uso</a:t>
            </a:r>
            <a:r>
              <a:rPr dirty="0" sz="5000" spc="-60">
                <a:latin typeface="Tahoma"/>
                <a:cs typeface="Tahoma"/>
              </a:rPr>
              <a:t> </a:t>
            </a:r>
            <a:r>
              <a:rPr dirty="0" sz="5000">
                <a:latin typeface="Tahoma"/>
                <a:cs typeface="Tahoma"/>
              </a:rPr>
              <a:t>eficiente</a:t>
            </a:r>
            <a:r>
              <a:rPr dirty="0" sz="5000" spc="-55">
                <a:latin typeface="Tahoma"/>
                <a:cs typeface="Tahoma"/>
              </a:rPr>
              <a:t> </a:t>
            </a:r>
            <a:r>
              <a:rPr dirty="0" sz="5000" spc="105">
                <a:latin typeface="Tahoma"/>
                <a:cs typeface="Tahoma"/>
              </a:rPr>
              <a:t>de </a:t>
            </a:r>
            <a:r>
              <a:rPr dirty="0" sz="5000" spc="-30">
                <a:latin typeface="Tahoma"/>
                <a:cs typeface="Tahoma"/>
              </a:rPr>
              <a:t>insumos,</a:t>
            </a:r>
            <a:r>
              <a:rPr dirty="0" sz="5000" spc="-300">
                <a:latin typeface="Tahoma"/>
                <a:cs typeface="Tahoma"/>
              </a:rPr>
              <a:t> </a:t>
            </a:r>
            <a:r>
              <a:rPr dirty="0" sz="5000" spc="-70">
                <a:latin typeface="Tahoma"/>
                <a:cs typeface="Tahoma"/>
              </a:rPr>
              <a:t>materiais</a:t>
            </a:r>
            <a:r>
              <a:rPr dirty="0" sz="5000" spc="-295">
                <a:latin typeface="Tahoma"/>
                <a:cs typeface="Tahoma"/>
              </a:rPr>
              <a:t> </a:t>
            </a:r>
            <a:r>
              <a:rPr dirty="0" sz="5000" spc="145">
                <a:latin typeface="Tahoma"/>
                <a:cs typeface="Tahoma"/>
              </a:rPr>
              <a:t>e </a:t>
            </a:r>
            <a:r>
              <a:rPr dirty="0" sz="5000" spc="80">
                <a:latin typeface="Tahoma"/>
                <a:cs typeface="Tahoma"/>
              </a:rPr>
              <a:t>serviços</a:t>
            </a:r>
            <a:endParaRPr sz="5000">
              <a:latin typeface="Tahoma"/>
              <a:cs typeface="Tahoma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8574387"/>
            <a:ext cx="18288000" cy="1713230"/>
            <a:chOff x="0" y="8574387"/>
            <a:chExt cx="18288000" cy="1713230"/>
          </a:xfrm>
        </p:grpSpPr>
        <p:sp>
          <p:nvSpPr>
            <p:cNvPr id="13" name="object 13" descr=""/>
            <p:cNvSpPr/>
            <p:nvPr/>
          </p:nvSpPr>
          <p:spPr>
            <a:xfrm>
              <a:off x="0" y="8595692"/>
              <a:ext cx="18288000" cy="1691639"/>
            </a:xfrm>
            <a:custGeom>
              <a:avLst/>
              <a:gdLst/>
              <a:ahLst/>
              <a:cxnLst/>
              <a:rect l="l" t="t" r="r" b="b"/>
              <a:pathLst>
                <a:path w="18288000" h="1691640">
                  <a:moveTo>
                    <a:pt x="18287998" y="1691307"/>
                  </a:moveTo>
                  <a:lnTo>
                    <a:pt x="0" y="1691307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91307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82421" y="8574392"/>
              <a:ext cx="17606010" cy="1713230"/>
            </a:xfrm>
            <a:custGeom>
              <a:avLst/>
              <a:gdLst/>
              <a:ahLst/>
              <a:cxnLst/>
              <a:rect l="l" t="t" r="r" b="b"/>
              <a:pathLst>
                <a:path w="17606010" h="1713229">
                  <a:moveTo>
                    <a:pt x="1663598" y="1675384"/>
                  </a:moveTo>
                  <a:lnTo>
                    <a:pt x="1662912" y="1627187"/>
                  </a:lnTo>
                  <a:lnTo>
                    <a:pt x="1660880" y="1579333"/>
                  </a:lnTo>
                  <a:lnTo>
                    <a:pt x="1657489" y="1531835"/>
                  </a:lnTo>
                  <a:lnTo>
                    <a:pt x="1652790" y="1484718"/>
                  </a:lnTo>
                  <a:lnTo>
                    <a:pt x="1646796" y="1437995"/>
                  </a:lnTo>
                  <a:lnTo>
                    <a:pt x="1639506" y="1391691"/>
                  </a:lnTo>
                  <a:lnTo>
                    <a:pt x="1630959" y="1345806"/>
                  </a:lnTo>
                  <a:lnTo>
                    <a:pt x="1621167" y="1300378"/>
                  </a:lnTo>
                  <a:lnTo>
                    <a:pt x="1610144" y="1255433"/>
                  </a:lnTo>
                  <a:lnTo>
                    <a:pt x="1597914" y="1210957"/>
                  </a:lnTo>
                  <a:lnTo>
                    <a:pt x="1584490" y="1166990"/>
                  </a:lnTo>
                  <a:lnTo>
                    <a:pt x="1569897" y="1123556"/>
                  </a:lnTo>
                  <a:lnTo>
                    <a:pt x="1554149" y="1080655"/>
                  </a:lnTo>
                  <a:lnTo>
                    <a:pt x="1537258" y="1038326"/>
                  </a:lnTo>
                  <a:lnTo>
                    <a:pt x="1519262" y="996569"/>
                  </a:lnTo>
                  <a:lnTo>
                    <a:pt x="1500162" y="955421"/>
                  </a:lnTo>
                  <a:lnTo>
                    <a:pt x="1479994" y="914882"/>
                  </a:lnTo>
                  <a:lnTo>
                    <a:pt x="1458747" y="874979"/>
                  </a:lnTo>
                  <a:lnTo>
                    <a:pt x="1436471" y="835723"/>
                  </a:lnTo>
                  <a:lnTo>
                    <a:pt x="1413167" y="797153"/>
                  </a:lnTo>
                  <a:lnTo>
                    <a:pt x="1388859" y="759269"/>
                  </a:lnTo>
                  <a:lnTo>
                    <a:pt x="1363560" y="722096"/>
                  </a:lnTo>
                  <a:lnTo>
                    <a:pt x="1337297" y="685647"/>
                  </a:lnTo>
                  <a:lnTo>
                    <a:pt x="1310081" y="649947"/>
                  </a:lnTo>
                  <a:lnTo>
                    <a:pt x="1281938" y="615010"/>
                  </a:lnTo>
                  <a:lnTo>
                    <a:pt x="1252867" y="580859"/>
                  </a:lnTo>
                  <a:lnTo>
                    <a:pt x="1222921" y="547509"/>
                  </a:lnTo>
                  <a:lnTo>
                    <a:pt x="1192085" y="514985"/>
                  </a:lnTo>
                  <a:lnTo>
                    <a:pt x="1160399" y="483298"/>
                  </a:lnTo>
                  <a:lnTo>
                    <a:pt x="1127874" y="452462"/>
                  </a:lnTo>
                  <a:lnTo>
                    <a:pt x="1094524" y="422516"/>
                  </a:lnTo>
                  <a:lnTo>
                    <a:pt x="1060373" y="393446"/>
                  </a:lnTo>
                  <a:lnTo>
                    <a:pt x="1025436" y="365302"/>
                  </a:lnTo>
                  <a:lnTo>
                    <a:pt x="989736" y="338086"/>
                  </a:lnTo>
                  <a:lnTo>
                    <a:pt x="953287" y="311823"/>
                  </a:lnTo>
                  <a:lnTo>
                    <a:pt x="916114" y="286524"/>
                  </a:lnTo>
                  <a:lnTo>
                    <a:pt x="878230" y="262216"/>
                  </a:lnTo>
                  <a:lnTo>
                    <a:pt x="839660" y="238912"/>
                  </a:lnTo>
                  <a:lnTo>
                    <a:pt x="800404" y="216636"/>
                  </a:lnTo>
                  <a:lnTo>
                    <a:pt x="760501" y="195389"/>
                  </a:lnTo>
                  <a:lnTo>
                    <a:pt x="719963" y="175221"/>
                  </a:lnTo>
                  <a:lnTo>
                    <a:pt x="678815" y="156121"/>
                  </a:lnTo>
                  <a:lnTo>
                    <a:pt x="637057" y="138125"/>
                  </a:lnTo>
                  <a:lnTo>
                    <a:pt x="594728" y="121234"/>
                  </a:lnTo>
                  <a:lnTo>
                    <a:pt x="551827" y="105486"/>
                  </a:lnTo>
                  <a:lnTo>
                    <a:pt x="508393" y="90893"/>
                  </a:lnTo>
                  <a:lnTo>
                    <a:pt x="464426" y="77470"/>
                  </a:lnTo>
                  <a:lnTo>
                    <a:pt x="419963" y="65239"/>
                  </a:lnTo>
                  <a:lnTo>
                    <a:pt x="375005" y="54216"/>
                  </a:lnTo>
                  <a:lnTo>
                    <a:pt x="329577" y="44424"/>
                  </a:lnTo>
                  <a:lnTo>
                    <a:pt x="283692" y="35877"/>
                  </a:lnTo>
                  <a:lnTo>
                    <a:pt x="237388" y="28587"/>
                  </a:lnTo>
                  <a:lnTo>
                    <a:pt x="190665" y="22593"/>
                  </a:lnTo>
                  <a:lnTo>
                    <a:pt x="143548" y="17881"/>
                  </a:lnTo>
                  <a:lnTo>
                    <a:pt x="96050" y="14503"/>
                  </a:lnTo>
                  <a:lnTo>
                    <a:pt x="48196" y="12471"/>
                  </a:lnTo>
                  <a:lnTo>
                    <a:pt x="0" y="11785"/>
                  </a:lnTo>
                  <a:lnTo>
                    <a:pt x="0" y="752589"/>
                  </a:lnTo>
                  <a:lnTo>
                    <a:pt x="47485" y="753783"/>
                  </a:lnTo>
                  <a:lnTo>
                    <a:pt x="94361" y="757351"/>
                  </a:lnTo>
                  <a:lnTo>
                    <a:pt x="140538" y="763219"/>
                  </a:lnTo>
                  <a:lnTo>
                    <a:pt x="185978" y="771334"/>
                  </a:lnTo>
                  <a:lnTo>
                    <a:pt x="230632" y="781634"/>
                  </a:lnTo>
                  <a:lnTo>
                    <a:pt x="274421" y="794067"/>
                  </a:lnTo>
                  <a:lnTo>
                    <a:pt x="317296" y="808583"/>
                  </a:lnTo>
                  <a:lnTo>
                    <a:pt x="359194" y="825106"/>
                  </a:lnTo>
                  <a:lnTo>
                    <a:pt x="400075" y="843584"/>
                  </a:lnTo>
                  <a:lnTo>
                    <a:pt x="439864" y="863955"/>
                  </a:lnTo>
                  <a:lnTo>
                    <a:pt x="478510" y="886180"/>
                  </a:lnTo>
                  <a:lnTo>
                    <a:pt x="515950" y="910183"/>
                  </a:lnTo>
                  <a:lnTo>
                    <a:pt x="552132" y="935913"/>
                  </a:lnTo>
                  <a:lnTo>
                    <a:pt x="586994" y="963307"/>
                  </a:lnTo>
                  <a:lnTo>
                    <a:pt x="620471" y="992314"/>
                  </a:lnTo>
                  <a:lnTo>
                    <a:pt x="652526" y="1022870"/>
                  </a:lnTo>
                  <a:lnTo>
                    <a:pt x="683082" y="1054912"/>
                  </a:lnTo>
                  <a:lnTo>
                    <a:pt x="712089" y="1088402"/>
                  </a:lnTo>
                  <a:lnTo>
                    <a:pt x="739482" y="1123264"/>
                  </a:lnTo>
                  <a:lnTo>
                    <a:pt x="765213" y="1159433"/>
                  </a:lnTo>
                  <a:lnTo>
                    <a:pt x="789216" y="1196873"/>
                  </a:lnTo>
                  <a:lnTo>
                    <a:pt x="811428" y="1235519"/>
                  </a:lnTo>
                  <a:lnTo>
                    <a:pt x="831811" y="1275308"/>
                  </a:lnTo>
                  <a:lnTo>
                    <a:pt x="850290" y="1316189"/>
                  </a:lnTo>
                  <a:lnTo>
                    <a:pt x="866813" y="1358099"/>
                  </a:lnTo>
                  <a:lnTo>
                    <a:pt x="881316" y="1400975"/>
                  </a:lnTo>
                  <a:lnTo>
                    <a:pt x="893749" y="1444764"/>
                  </a:lnTo>
                  <a:lnTo>
                    <a:pt x="904062" y="1489405"/>
                  </a:lnTo>
                  <a:lnTo>
                    <a:pt x="912177" y="1534845"/>
                  </a:lnTo>
                  <a:lnTo>
                    <a:pt x="918044" y="1581035"/>
                  </a:lnTo>
                  <a:lnTo>
                    <a:pt x="921600" y="1627898"/>
                  </a:lnTo>
                  <a:lnTo>
                    <a:pt x="922807" y="1675384"/>
                  </a:lnTo>
                  <a:lnTo>
                    <a:pt x="1663598" y="1675384"/>
                  </a:lnTo>
                  <a:close/>
                </a:path>
                <a:path w="17606010" h="1713229">
                  <a:moveTo>
                    <a:pt x="7612418" y="892784"/>
                  </a:moveTo>
                  <a:lnTo>
                    <a:pt x="6731432" y="11785"/>
                  </a:lnTo>
                  <a:lnTo>
                    <a:pt x="5850293" y="892924"/>
                  </a:lnTo>
                  <a:lnTo>
                    <a:pt x="6669989" y="1712607"/>
                  </a:lnTo>
                  <a:lnTo>
                    <a:pt x="6792874" y="1712607"/>
                  </a:lnTo>
                  <a:lnTo>
                    <a:pt x="7612418" y="893064"/>
                  </a:lnTo>
                  <a:lnTo>
                    <a:pt x="7612418" y="892784"/>
                  </a:lnTo>
                  <a:close/>
                </a:path>
                <a:path w="17606010" h="1713229">
                  <a:moveTo>
                    <a:pt x="8461223" y="860488"/>
                  </a:moveTo>
                  <a:lnTo>
                    <a:pt x="8459876" y="812330"/>
                  </a:lnTo>
                  <a:lnTo>
                    <a:pt x="8455901" y="764870"/>
                  </a:lnTo>
                  <a:lnTo>
                    <a:pt x="8449348" y="718197"/>
                  </a:lnTo>
                  <a:lnTo>
                    <a:pt x="8440306" y="672376"/>
                  </a:lnTo>
                  <a:lnTo>
                    <a:pt x="8428825" y="627468"/>
                  </a:lnTo>
                  <a:lnTo>
                    <a:pt x="8415007" y="583552"/>
                  </a:lnTo>
                  <a:lnTo>
                    <a:pt x="8398904" y="540689"/>
                  </a:lnTo>
                  <a:lnTo>
                    <a:pt x="8380590" y="498970"/>
                  </a:lnTo>
                  <a:lnTo>
                    <a:pt x="8360143" y="458457"/>
                  </a:lnTo>
                  <a:lnTo>
                    <a:pt x="8337626" y="419227"/>
                  </a:lnTo>
                  <a:lnTo>
                    <a:pt x="8313115" y="381342"/>
                  </a:lnTo>
                  <a:lnTo>
                    <a:pt x="8286686" y="344868"/>
                  </a:lnTo>
                  <a:lnTo>
                    <a:pt x="8258403" y="309905"/>
                  </a:lnTo>
                  <a:lnTo>
                    <a:pt x="8228343" y="276491"/>
                  </a:lnTo>
                  <a:lnTo>
                    <a:pt x="8196567" y="244729"/>
                  </a:lnTo>
                  <a:lnTo>
                    <a:pt x="8163166" y="214655"/>
                  </a:lnTo>
                  <a:lnTo>
                    <a:pt x="8128190" y="186372"/>
                  </a:lnTo>
                  <a:lnTo>
                    <a:pt x="8091729" y="159943"/>
                  </a:lnTo>
                  <a:lnTo>
                    <a:pt x="8053845" y="135432"/>
                  </a:lnTo>
                  <a:lnTo>
                    <a:pt x="8014614" y="112915"/>
                  </a:lnTo>
                  <a:lnTo>
                    <a:pt x="7974101" y="92468"/>
                  </a:lnTo>
                  <a:lnTo>
                    <a:pt x="7932382" y="74155"/>
                  </a:lnTo>
                  <a:lnTo>
                    <a:pt x="7889532" y="58051"/>
                  </a:lnTo>
                  <a:lnTo>
                    <a:pt x="7845615" y="44234"/>
                  </a:lnTo>
                  <a:lnTo>
                    <a:pt x="7800708" y="32766"/>
                  </a:lnTo>
                  <a:lnTo>
                    <a:pt x="7754887" y="23710"/>
                  </a:lnTo>
                  <a:lnTo>
                    <a:pt x="7708214" y="17170"/>
                  </a:lnTo>
                  <a:lnTo>
                    <a:pt x="7660754" y="13182"/>
                  </a:lnTo>
                  <a:lnTo>
                    <a:pt x="7612608" y="11836"/>
                  </a:lnTo>
                  <a:lnTo>
                    <a:pt x="7612608" y="1709102"/>
                  </a:lnTo>
                  <a:lnTo>
                    <a:pt x="7660754" y="1707756"/>
                  </a:lnTo>
                  <a:lnTo>
                    <a:pt x="7708214" y="1703781"/>
                  </a:lnTo>
                  <a:lnTo>
                    <a:pt x="7754887" y="1697228"/>
                  </a:lnTo>
                  <a:lnTo>
                    <a:pt x="7800708" y="1688185"/>
                  </a:lnTo>
                  <a:lnTo>
                    <a:pt x="7845615" y="1676704"/>
                  </a:lnTo>
                  <a:lnTo>
                    <a:pt x="7889532" y="1662887"/>
                  </a:lnTo>
                  <a:lnTo>
                    <a:pt x="7932382" y="1646783"/>
                  </a:lnTo>
                  <a:lnTo>
                    <a:pt x="7974101" y="1628470"/>
                  </a:lnTo>
                  <a:lnTo>
                    <a:pt x="8014614" y="1608023"/>
                  </a:lnTo>
                  <a:lnTo>
                    <a:pt x="8053845" y="1585506"/>
                  </a:lnTo>
                  <a:lnTo>
                    <a:pt x="8091729" y="1560995"/>
                  </a:lnTo>
                  <a:lnTo>
                    <a:pt x="8128190" y="1534566"/>
                  </a:lnTo>
                  <a:lnTo>
                    <a:pt x="8163166" y="1506283"/>
                  </a:lnTo>
                  <a:lnTo>
                    <a:pt x="8196567" y="1476222"/>
                  </a:lnTo>
                  <a:lnTo>
                    <a:pt x="8228343" y="1444447"/>
                  </a:lnTo>
                  <a:lnTo>
                    <a:pt x="8258403" y="1411046"/>
                  </a:lnTo>
                  <a:lnTo>
                    <a:pt x="8286686" y="1376070"/>
                  </a:lnTo>
                  <a:lnTo>
                    <a:pt x="8313115" y="1339608"/>
                  </a:lnTo>
                  <a:lnTo>
                    <a:pt x="8337626" y="1301724"/>
                  </a:lnTo>
                  <a:lnTo>
                    <a:pt x="8360143" y="1262494"/>
                  </a:lnTo>
                  <a:lnTo>
                    <a:pt x="8380590" y="1221981"/>
                  </a:lnTo>
                  <a:lnTo>
                    <a:pt x="8398904" y="1180261"/>
                  </a:lnTo>
                  <a:lnTo>
                    <a:pt x="8415007" y="1137412"/>
                  </a:lnTo>
                  <a:lnTo>
                    <a:pt x="8428825" y="1093495"/>
                  </a:lnTo>
                  <a:lnTo>
                    <a:pt x="8440306" y="1048588"/>
                  </a:lnTo>
                  <a:lnTo>
                    <a:pt x="8449348" y="1002766"/>
                  </a:lnTo>
                  <a:lnTo>
                    <a:pt x="8455901" y="956094"/>
                  </a:lnTo>
                  <a:lnTo>
                    <a:pt x="8459876" y="908634"/>
                  </a:lnTo>
                  <a:lnTo>
                    <a:pt x="8461223" y="860488"/>
                  </a:lnTo>
                  <a:close/>
                </a:path>
                <a:path w="17606010" h="1713229">
                  <a:moveTo>
                    <a:pt x="9310408" y="11836"/>
                  </a:moveTo>
                  <a:lnTo>
                    <a:pt x="9262250" y="13182"/>
                  </a:lnTo>
                  <a:lnTo>
                    <a:pt x="9214802" y="17170"/>
                  </a:lnTo>
                  <a:lnTo>
                    <a:pt x="9168130" y="23710"/>
                  </a:lnTo>
                  <a:lnTo>
                    <a:pt x="9122296" y="32766"/>
                  </a:lnTo>
                  <a:lnTo>
                    <a:pt x="9077388" y="44234"/>
                  </a:lnTo>
                  <a:lnTo>
                    <a:pt x="9033485" y="58051"/>
                  </a:lnTo>
                  <a:lnTo>
                    <a:pt x="8990622" y="74155"/>
                  </a:lnTo>
                  <a:lnTo>
                    <a:pt x="8948915" y="92468"/>
                  </a:lnTo>
                  <a:lnTo>
                    <a:pt x="8908402" y="112915"/>
                  </a:lnTo>
                  <a:lnTo>
                    <a:pt x="8869159" y="135432"/>
                  </a:lnTo>
                  <a:lnTo>
                    <a:pt x="8831275" y="159943"/>
                  </a:lnTo>
                  <a:lnTo>
                    <a:pt x="8794813" y="186372"/>
                  </a:lnTo>
                  <a:lnTo>
                    <a:pt x="8759850" y="214655"/>
                  </a:lnTo>
                  <a:lnTo>
                    <a:pt x="8726437" y="244729"/>
                  </a:lnTo>
                  <a:lnTo>
                    <a:pt x="8694674" y="276491"/>
                  </a:lnTo>
                  <a:lnTo>
                    <a:pt x="8664600" y="309905"/>
                  </a:lnTo>
                  <a:lnTo>
                    <a:pt x="8636317" y="344868"/>
                  </a:lnTo>
                  <a:lnTo>
                    <a:pt x="8609889" y="381342"/>
                  </a:lnTo>
                  <a:lnTo>
                    <a:pt x="8585378" y="419227"/>
                  </a:lnTo>
                  <a:lnTo>
                    <a:pt x="8562861" y="458457"/>
                  </a:lnTo>
                  <a:lnTo>
                    <a:pt x="8542414" y="498970"/>
                  </a:lnTo>
                  <a:lnTo>
                    <a:pt x="8524100" y="540689"/>
                  </a:lnTo>
                  <a:lnTo>
                    <a:pt x="8507997" y="583552"/>
                  </a:lnTo>
                  <a:lnTo>
                    <a:pt x="8494179" y="627468"/>
                  </a:lnTo>
                  <a:lnTo>
                    <a:pt x="8482711" y="672376"/>
                  </a:lnTo>
                  <a:lnTo>
                    <a:pt x="8473669" y="718197"/>
                  </a:lnTo>
                  <a:lnTo>
                    <a:pt x="8467115" y="764870"/>
                  </a:lnTo>
                  <a:lnTo>
                    <a:pt x="8463128" y="812330"/>
                  </a:lnTo>
                  <a:lnTo>
                    <a:pt x="8461794" y="860488"/>
                  </a:lnTo>
                  <a:lnTo>
                    <a:pt x="8463128" y="908634"/>
                  </a:lnTo>
                  <a:lnTo>
                    <a:pt x="8467115" y="956094"/>
                  </a:lnTo>
                  <a:lnTo>
                    <a:pt x="8473669" y="1002766"/>
                  </a:lnTo>
                  <a:lnTo>
                    <a:pt x="8482711" y="1048588"/>
                  </a:lnTo>
                  <a:lnTo>
                    <a:pt x="8494179" y="1093495"/>
                  </a:lnTo>
                  <a:lnTo>
                    <a:pt x="8507997" y="1137412"/>
                  </a:lnTo>
                  <a:lnTo>
                    <a:pt x="8524100" y="1180261"/>
                  </a:lnTo>
                  <a:lnTo>
                    <a:pt x="8542414" y="1221981"/>
                  </a:lnTo>
                  <a:lnTo>
                    <a:pt x="8562861" y="1262494"/>
                  </a:lnTo>
                  <a:lnTo>
                    <a:pt x="8585378" y="1301724"/>
                  </a:lnTo>
                  <a:lnTo>
                    <a:pt x="8609889" y="1339608"/>
                  </a:lnTo>
                  <a:lnTo>
                    <a:pt x="8636317" y="1376070"/>
                  </a:lnTo>
                  <a:lnTo>
                    <a:pt x="8664600" y="1411046"/>
                  </a:lnTo>
                  <a:lnTo>
                    <a:pt x="8694674" y="1444447"/>
                  </a:lnTo>
                  <a:lnTo>
                    <a:pt x="8726437" y="1476222"/>
                  </a:lnTo>
                  <a:lnTo>
                    <a:pt x="8759850" y="1506283"/>
                  </a:lnTo>
                  <a:lnTo>
                    <a:pt x="8794813" y="1534566"/>
                  </a:lnTo>
                  <a:lnTo>
                    <a:pt x="8831275" y="1560995"/>
                  </a:lnTo>
                  <a:lnTo>
                    <a:pt x="8869159" y="1585506"/>
                  </a:lnTo>
                  <a:lnTo>
                    <a:pt x="8908402" y="1608023"/>
                  </a:lnTo>
                  <a:lnTo>
                    <a:pt x="8948915" y="1628470"/>
                  </a:lnTo>
                  <a:lnTo>
                    <a:pt x="8990622" y="1646783"/>
                  </a:lnTo>
                  <a:lnTo>
                    <a:pt x="9033485" y="1662887"/>
                  </a:lnTo>
                  <a:lnTo>
                    <a:pt x="9077388" y="1676704"/>
                  </a:lnTo>
                  <a:lnTo>
                    <a:pt x="9122296" y="1688185"/>
                  </a:lnTo>
                  <a:lnTo>
                    <a:pt x="9168130" y="1697228"/>
                  </a:lnTo>
                  <a:lnTo>
                    <a:pt x="9214802" y="1703781"/>
                  </a:lnTo>
                  <a:lnTo>
                    <a:pt x="9262250" y="1707756"/>
                  </a:lnTo>
                  <a:lnTo>
                    <a:pt x="9310408" y="1709102"/>
                  </a:lnTo>
                  <a:lnTo>
                    <a:pt x="9310408" y="11836"/>
                  </a:lnTo>
                  <a:close/>
                </a:path>
                <a:path w="17606010" h="1713229">
                  <a:moveTo>
                    <a:pt x="17605566" y="1686077"/>
                  </a:moveTo>
                  <a:lnTo>
                    <a:pt x="15919526" y="0"/>
                  </a:lnTo>
                  <a:lnTo>
                    <a:pt x="15919514" y="1693519"/>
                  </a:lnTo>
                  <a:lnTo>
                    <a:pt x="17605566" y="1693519"/>
                  </a:lnTo>
                  <a:lnTo>
                    <a:pt x="17605566" y="1686077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4828327" y="8586174"/>
              <a:ext cx="1761489" cy="1701164"/>
            </a:xfrm>
            <a:custGeom>
              <a:avLst/>
              <a:gdLst/>
              <a:ahLst/>
              <a:cxnLst/>
              <a:rect l="l" t="t" r="r" b="b"/>
              <a:pathLst>
                <a:path w="1761490" h="1701165">
                  <a:moveTo>
                    <a:pt x="0" y="1700825"/>
                  </a:moveTo>
                  <a:lnTo>
                    <a:pt x="1760945" y="1700825"/>
                  </a:lnTo>
                  <a:lnTo>
                    <a:pt x="1759516" y="1665570"/>
                  </a:lnTo>
                  <a:lnTo>
                    <a:pt x="1756282" y="1617728"/>
                  </a:lnTo>
                  <a:lnTo>
                    <a:pt x="1751782" y="1570243"/>
                  </a:lnTo>
                  <a:lnTo>
                    <a:pt x="1746036" y="1523132"/>
                  </a:lnTo>
                  <a:lnTo>
                    <a:pt x="1739058" y="1476412"/>
                  </a:lnTo>
                  <a:lnTo>
                    <a:pt x="1730865" y="1430101"/>
                  </a:lnTo>
                  <a:lnTo>
                    <a:pt x="1721476" y="1384214"/>
                  </a:lnTo>
                  <a:lnTo>
                    <a:pt x="1710906" y="1338768"/>
                  </a:lnTo>
                  <a:lnTo>
                    <a:pt x="1699172" y="1293781"/>
                  </a:lnTo>
                  <a:lnTo>
                    <a:pt x="1686291" y="1249269"/>
                  </a:lnTo>
                  <a:lnTo>
                    <a:pt x="1672280" y="1205249"/>
                  </a:lnTo>
                  <a:lnTo>
                    <a:pt x="1657155" y="1161737"/>
                  </a:lnTo>
                  <a:lnTo>
                    <a:pt x="1640934" y="1118752"/>
                  </a:lnTo>
                  <a:lnTo>
                    <a:pt x="1623633" y="1076308"/>
                  </a:lnTo>
                  <a:lnTo>
                    <a:pt x="1605269" y="1034423"/>
                  </a:lnTo>
                  <a:lnTo>
                    <a:pt x="1585859" y="993115"/>
                  </a:lnTo>
                  <a:lnTo>
                    <a:pt x="1565419" y="952399"/>
                  </a:lnTo>
                  <a:lnTo>
                    <a:pt x="1543967" y="912292"/>
                  </a:lnTo>
                  <a:lnTo>
                    <a:pt x="1521519" y="872812"/>
                  </a:lnTo>
                  <a:lnTo>
                    <a:pt x="1498092" y="833975"/>
                  </a:lnTo>
                  <a:lnTo>
                    <a:pt x="1473703" y="795798"/>
                  </a:lnTo>
                  <a:lnTo>
                    <a:pt x="1448368" y="758298"/>
                  </a:lnTo>
                  <a:lnTo>
                    <a:pt x="1422104" y="721491"/>
                  </a:lnTo>
                  <a:lnTo>
                    <a:pt x="1394929" y="685394"/>
                  </a:lnTo>
                  <a:lnTo>
                    <a:pt x="1366859" y="650024"/>
                  </a:lnTo>
                  <a:lnTo>
                    <a:pt x="1337910" y="615398"/>
                  </a:lnTo>
                  <a:lnTo>
                    <a:pt x="1308100" y="581533"/>
                  </a:lnTo>
                  <a:lnTo>
                    <a:pt x="1277446" y="548445"/>
                  </a:lnTo>
                  <a:lnTo>
                    <a:pt x="1245963" y="516152"/>
                  </a:lnTo>
                  <a:lnTo>
                    <a:pt x="1213670" y="484670"/>
                  </a:lnTo>
                  <a:lnTo>
                    <a:pt x="1180582" y="454015"/>
                  </a:lnTo>
                  <a:lnTo>
                    <a:pt x="1146717" y="424205"/>
                  </a:lnTo>
                  <a:lnTo>
                    <a:pt x="1112091" y="395257"/>
                  </a:lnTo>
                  <a:lnTo>
                    <a:pt x="1076721" y="367187"/>
                  </a:lnTo>
                  <a:lnTo>
                    <a:pt x="1040624" y="340012"/>
                  </a:lnTo>
                  <a:lnTo>
                    <a:pt x="1003817" y="313749"/>
                  </a:lnTo>
                  <a:lnTo>
                    <a:pt x="966316" y="288414"/>
                  </a:lnTo>
                  <a:lnTo>
                    <a:pt x="928139" y="264025"/>
                  </a:lnTo>
                  <a:lnTo>
                    <a:pt x="889302" y="240598"/>
                  </a:lnTo>
                  <a:lnTo>
                    <a:pt x="849822" y="218150"/>
                  </a:lnTo>
                  <a:lnTo>
                    <a:pt x="809715" y="196698"/>
                  </a:lnTo>
                  <a:lnTo>
                    <a:pt x="768999" y="176258"/>
                  </a:lnTo>
                  <a:lnTo>
                    <a:pt x="727690" y="156849"/>
                  </a:lnTo>
                  <a:lnTo>
                    <a:pt x="685806" y="138485"/>
                  </a:lnTo>
                  <a:lnTo>
                    <a:pt x="643362" y="121184"/>
                  </a:lnTo>
                  <a:lnTo>
                    <a:pt x="600376" y="104963"/>
                  </a:lnTo>
                  <a:lnTo>
                    <a:pt x="556864" y="89839"/>
                  </a:lnTo>
                  <a:lnTo>
                    <a:pt x="512844" y="75828"/>
                  </a:lnTo>
                  <a:lnTo>
                    <a:pt x="468332" y="62947"/>
                  </a:lnTo>
                  <a:lnTo>
                    <a:pt x="423345" y="51213"/>
                  </a:lnTo>
                  <a:lnTo>
                    <a:pt x="377899" y="40644"/>
                  </a:lnTo>
                  <a:lnTo>
                    <a:pt x="332012" y="31254"/>
                  </a:lnTo>
                  <a:lnTo>
                    <a:pt x="285700" y="23063"/>
                  </a:lnTo>
                  <a:lnTo>
                    <a:pt x="238980" y="16085"/>
                  </a:lnTo>
                  <a:lnTo>
                    <a:pt x="191870" y="10338"/>
                  </a:lnTo>
                  <a:lnTo>
                    <a:pt x="144384" y="5839"/>
                  </a:lnTo>
                  <a:lnTo>
                    <a:pt x="96542" y="2605"/>
                  </a:lnTo>
                  <a:lnTo>
                    <a:pt x="48358" y="652"/>
                  </a:lnTo>
                  <a:lnTo>
                    <a:pt x="0" y="0"/>
                  </a:lnTo>
                  <a:lnTo>
                    <a:pt x="0" y="1700825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46160" y="8587828"/>
              <a:ext cx="12478385" cy="1699260"/>
            </a:xfrm>
            <a:custGeom>
              <a:avLst/>
              <a:gdLst/>
              <a:ahLst/>
              <a:cxnLst/>
              <a:rect l="l" t="t" r="r" b="b"/>
              <a:pathLst>
                <a:path w="12478385" h="1699259">
                  <a:moveTo>
                    <a:pt x="1657350" y="15367"/>
                  </a:moveTo>
                  <a:lnTo>
                    <a:pt x="0" y="15367"/>
                  </a:lnTo>
                  <a:lnTo>
                    <a:pt x="0" y="1682242"/>
                  </a:lnTo>
                  <a:lnTo>
                    <a:pt x="1657350" y="1682242"/>
                  </a:lnTo>
                  <a:lnTo>
                    <a:pt x="1657350" y="15367"/>
                  </a:lnTo>
                  <a:close/>
                </a:path>
                <a:path w="12478385" h="1699259">
                  <a:moveTo>
                    <a:pt x="9342260" y="9525"/>
                  </a:moveTo>
                  <a:lnTo>
                    <a:pt x="7646810" y="9525"/>
                  </a:lnTo>
                  <a:lnTo>
                    <a:pt x="9336443" y="1699171"/>
                  </a:lnTo>
                  <a:lnTo>
                    <a:pt x="9342260" y="1699171"/>
                  </a:lnTo>
                  <a:lnTo>
                    <a:pt x="9342260" y="9525"/>
                  </a:lnTo>
                  <a:close/>
                </a:path>
                <a:path w="12478385" h="1699259">
                  <a:moveTo>
                    <a:pt x="11106442" y="850900"/>
                  </a:moveTo>
                  <a:lnTo>
                    <a:pt x="11105540" y="825500"/>
                  </a:lnTo>
                  <a:lnTo>
                    <a:pt x="11104944" y="825500"/>
                  </a:lnTo>
                  <a:lnTo>
                    <a:pt x="11104207" y="812800"/>
                  </a:lnTo>
                  <a:lnTo>
                    <a:pt x="11103343" y="800100"/>
                  </a:lnTo>
                  <a:lnTo>
                    <a:pt x="11102353" y="787400"/>
                  </a:lnTo>
                  <a:lnTo>
                    <a:pt x="11101222" y="774700"/>
                  </a:lnTo>
                  <a:lnTo>
                    <a:pt x="11099965" y="762000"/>
                  </a:lnTo>
                  <a:lnTo>
                    <a:pt x="11098581" y="762000"/>
                  </a:lnTo>
                  <a:lnTo>
                    <a:pt x="11097057" y="749300"/>
                  </a:lnTo>
                  <a:lnTo>
                    <a:pt x="11095406" y="736600"/>
                  </a:lnTo>
                  <a:lnTo>
                    <a:pt x="11093628" y="723900"/>
                  </a:lnTo>
                  <a:lnTo>
                    <a:pt x="11091710" y="711200"/>
                  </a:lnTo>
                  <a:lnTo>
                    <a:pt x="11089665" y="698500"/>
                  </a:lnTo>
                  <a:lnTo>
                    <a:pt x="11087494" y="698500"/>
                  </a:lnTo>
                  <a:lnTo>
                    <a:pt x="11085182" y="685800"/>
                  </a:lnTo>
                  <a:lnTo>
                    <a:pt x="11082757" y="673100"/>
                  </a:lnTo>
                  <a:lnTo>
                    <a:pt x="11080191" y="660400"/>
                  </a:lnTo>
                  <a:lnTo>
                    <a:pt x="11077499" y="647700"/>
                  </a:lnTo>
                  <a:lnTo>
                    <a:pt x="11074679" y="635000"/>
                  </a:lnTo>
                  <a:lnTo>
                    <a:pt x="11071733" y="635000"/>
                  </a:lnTo>
                  <a:lnTo>
                    <a:pt x="11068660" y="622300"/>
                  </a:lnTo>
                  <a:lnTo>
                    <a:pt x="11065447" y="609600"/>
                  </a:lnTo>
                  <a:lnTo>
                    <a:pt x="11062119" y="596900"/>
                  </a:lnTo>
                  <a:lnTo>
                    <a:pt x="11058665" y="584200"/>
                  </a:lnTo>
                  <a:lnTo>
                    <a:pt x="11055083" y="584200"/>
                  </a:lnTo>
                  <a:lnTo>
                    <a:pt x="11051388" y="571500"/>
                  </a:lnTo>
                  <a:lnTo>
                    <a:pt x="11047552" y="558800"/>
                  </a:lnTo>
                  <a:lnTo>
                    <a:pt x="11043603" y="546100"/>
                  </a:lnTo>
                  <a:lnTo>
                    <a:pt x="11039526" y="533400"/>
                  </a:lnTo>
                  <a:lnTo>
                    <a:pt x="11035322" y="533400"/>
                  </a:lnTo>
                  <a:lnTo>
                    <a:pt x="11031004" y="520700"/>
                  </a:lnTo>
                  <a:lnTo>
                    <a:pt x="11026559" y="508000"/>
                  </a:lnTo>
                  <a:lnTo>
                    <a:pt x="11022000" y="495300"/>
                  </a:lnTo>
                  <a:lnTo>
                    <a:pt x="11017314" y="482600"/>
                  </a:lnTo>
                  <a:lnTo>
                    <a:pt x="11012513" y="482600"/>
                  </a:lnTo>
                  <a:lnTo>
                    <a:pt x="11007585" y="469900"/>
                  </a:lnTo>
                  <a:lnTo>
                    <a:pt x="11002556" y="457200"/>
                  </a:lnTo>
                  <a:lnTo>
                    <a:pt x="10997400" y="444500"/>
                  </a:lnTo>
                  <a:lnTo>
                    <a:pt x="10992129" y="444500"/>
                  </a:lnTo>
                  <a:lnTo>
                    <a:pt x="10986732" y="431800"/>
                  </a:lnTo>
                  <a:lnTo>
                    <a:pt x="10981233" y="419100"/>
                  </a:lnTo>
                  <a:lnTo>
                    <a:pt x="10975619" y="406400"/>
                  </a:lnTo>
                  <a:lnTo>
                    <a:pt x="10969892" y="406400"/>
                  </a:lnTo>
                  <a:lnTo>
                    <a:pt x="10964050" y="393700"/>
                  </a:lnTo>
                  <a:lnTo>
                    <a:pt x="10958093" y="381000"/>
                  </a:lnTo>
                  <a:lnTo>
                    <a:pt x="10952036" y="381000"/>
                  </a:lnTo>
                  <a:lnTo>
                    <a:pt x="10945863" y="368300"/>
                  </a:lnTo>
                  <a:lnTo>
                    <a:pt x="10939577" y="355600"/>
                  </a:lnTo>
                  <a:lnTo>
                    <a:pt x="10933189" y="355600"/>
                  </a:lnTo>
                  <a:lnTo>
                    <a:pt x="10926699" y="342900"/>
                  </a:lnTo>
                  <a:lnTo>
                    <a:pt x="10920095" y="330200"/>
                  </a:lnTo>
                  <a:lnTo>
                    <a:pt x="10913402" y="330200"/>
                  </a:lnTo>
                  <a:lnTo>
                    <a:pt x="10906582" y="317500"/>
                  </a:lnTo>
                  <a:lnTo>
                    <a:pt x="10899673" y="304800"/>
                  </a:lnTo>
                  <a:lnTo>
                    <a:pt x="10892663" y="304800"/>
                  </a:lnTo>
                  <a:lnTo>
                    <a:pt x="10885551" y="292100"/>
                  </a:lnTo>
                  <a:lnTo>
                    <a:pt x="10878337" y="279400"/>
                  </a:lnTo>
                  <a:lnTo>
                    <a:pt x="10871022" y="279400"/>
                  </a:lnTo>
                  <a:lnTo>
                    <a:pt x="10863618" y="266700"/>
                  </a:lnTo>
                  <a:lnTo>
                    <a:pt x="10856112" y="254000"/>
                  </a:lnTo>
                  <a:lnTo>
                    <a:pt x="10848518" y="254000"/>
                  </a:lnTo>
                  <a:lnTo>
                    <a:pt x="10840822" y="241300"/>
                  </a:lnTo>
                  <a:lnTo>
                    <a:pt x="10833037" y="241300"/>
                  </a:lnTo>
                  <a:lnTo>
                    <a:pt x="10825163" y="228600"/>
                  </a:lnTo>
                  <a:lnTo>
                    <a:pt x="10817200" y="215900"/>
                  </a:lnTo>
                  <a:lnTo>
                    <a:pt x="10809135" y="215900"/>
                  </a:lnTo>
                  <a:lnTo>
                    <a:pt x="10800994" y="203200"/>
                  </a:lnTo>
                  <a:lnTo>
                    <a:pt x="10792765" y="203200"/>
                  </a:lnTo>
                  <a:lnTo>
                    <a:pt x="10784446" y="190500"/>
                  </a:lnTo>
                  <a:lnTo>
                    <a:pt x="10776039" y="190500"/>
                  </a:lnTo>
                  <a:lnTo>
                    <a:pt x="10767568" y="177800"/>
                  </a:lnTo>
                  <a:lnTo>
                    <a:pt x="10758996" y="177800"/>
                  </a:lnTo>
                  <a:lnTo>
                    <a:pt x="10750347" y="165100"/>
                  </a:lnTo>
                  <a:lnTo>
                    <a:pt x="10741622" y="165100"/>
                  </a:lnTo>
                  <a:lnTo>
                    <a:pt x="10732821" y="152400"/>
                  </a:lnTo>
                  <a:lnTo>
                    <a:pt x="10723944" y="152400"/>
                  </a:lnTo>
                  <a:lnTo>
                    <a:pt x="10714990" y="139700"/>
                  </a:lnTo>
                  <a:lnTo>
                    <a:pt x="10705960" y="139700"/>
                  </a:lnTo>
                  <a:lnTo>
                    <a:pt x="10696867" y="127000"/>
                  </a:lnTo>
                  <a:lnTo>
                    <a:pt x="10687698" y="127000"/>
                  </a:lnTo>
                  <a:lnTo>
                    <a:pt x="10678452" y="114300"/>
                  </a:lnTo>
                  <a:lnTo>
                    <a:pt x="10659770" y="114300"/>
                  </a:lnTo>
                  <a:lnTo>
                    <a:pt x="10650334" y="101600"/>
                  </a:lnTo>
                  <a:lnTo>
                    <a:pt x="10640822" y="101600"/>
                  </a:lnTo>
                  <a:lnTo>
                    <a:pt x="10631259" y="88900"/>
                  </a:lnTo>
                  <a:lnTo>
                    <a:pt x="10611942" y="88900"/>
                  </a:lnTo>
                  <a:lnTo>
                    <a:pt x="10602189" y="76200"/>
                  </a:lnTo>
                  <a:lnTo>
                    <a:pt x="10592384" y="76200"/>
                  </a:lnTo>
                  <a:lnTo>
                    <a:pt x="10582529" y="63500"/>
                  </a:lnTo>
                  <a:lnTo>
                    <a:pt x="10562654" y="63500"/>
                  </a:lnTo>
                  <a:lnTo>
                    <a:pt x="10552633" y="50800"/>
                  </a:lnTo>
                  <a:lnTo>
                    <a:pt x="10522306" y="50800"/>
                  </a:lnTo>
                  <a:lnTo>
                    <a:pt x="10512107" y="38100"/>
                  </a:lnTo>
                  <a:lnTo>
                    <a:pt x="10491572" y="38100"/>
                  </a:lnTo>
                  <a:lnTo>
                    <a:pt x="10481234" y="25400"/>
                  </a:lnTo>
                  <a:lnTo>
                    <a:pt x="10439552" y="25400"/>
                  </a:lnTo>
                  <a:lnTo>
                    <a:pt x="10429049" y="12700"/>
                  </a:lnTo>
                  <a:lnTo>
                    <a:pt x="10376103" y="12700"/>
                  </a:lnTo>
                  <a:lnTo>
                    <a:pt x="10365435" y="0"/>
                  </a:lnTo>
                  <a:lnTo>
                    <a:pt x="10085476" y="0"/>
                  </a:lnTo>
                  <a:lnTo>
                    <a:pt x="10074821" y="12700"/>
                  </a:lnTo>
                  <a:lnTo>
                    <a:pt x="10021862" y="12700"/>
                  </a:lnTo>
                  <a:lnTo>
                    <a:pt x="10011359" y="25400"/>
                  </a:lnTo>
                  <a:lnTo>
                    <a:pt x="9969678" y="25400"/>
                  </a:lnTo>
                  <a:lnTo>
                    <a:pt x="9959353" y="38100"/>
                  </a:lnTo>
                  <a:lnTo>
                    <a:pt x="9938817" y="38100"/>
                  </a:lnTo>
                  <a:lnTo>
                    <a:pt x="9928619" y="50800"/>
                  </a:lnTo>
                  <a:lnTo>
                    <a:pt x="9898278" y="50800"/>
                  </a:lnTo>
                  <a:lnTo>
                    <a:pt x="9888258" y="63500"/>
                  </a:lnTo>
                  <a:lnTo>
                    <a:pt x="9868383" y="63500"/>
                  </a:lnTo>
                  <a:lnTo>
                    <a:pt x="9858527" y="76200"/>
                  </a:lnTo>
                  <a:lnTo>
                    <a:pt x="9848723" y="76200"/>
                  </a:lnTo>
                  <a:lnTo>
                    <a:pt x="9838982" y="88900"/>
                  </a:lnTo>
                  <a:lnTo>
                    <a:pt x="9819665" y="88900"/>
                  </a:lnTo>
                  <a:lnTo>
                    <a:pt x="9810090" y="101600"/>
                  </a:lnTo>
                  <a:lnTo>
                    <a:pt x="9800590" y="101600"/>
                  </a:lnTo>
                  <a:lnTo>
                    <a:pt x="9791154" y="114300"/>
                  </a:lnTo>
                  <a:lnTo>
                    <a:pt x="9772459" y="114300"/>
                  </a:lnTo>
                  <a:lnTo>
                    <a:pt x="9763227" y="127000"/>
                  </a:lnTo>
                  <a:lnTo>
                    <a:pt x="9754057" y="127000"/>
                  </a:lnTo>
                  <a:lnTo>
                    <a:pt x="9744951" y="139700"/>
                  </a:lnTo>
                  <a:lnTo>
                    <a:pt x="9735922" y="139700"/>
                  </a:lnTo>
                  <a:lnTo>
                    <a:pt x="9726968" y="152400"/>
                  </a:lnTo>
                  <a:lnTo>
                    <a:pt x="9718091" y="152400"/>
                  </a:lnTo>
                  <a:lnTo>
                    <a:pt x="9709290" y="165100"/>
                  </a:lnTo>
                  <a:lnTo>
                    <a:pt x="9700565" y="165100"/>
                  </a:lnTo>
                  <a:lnTo>
                    <a:pt x="9691916" y="177800"/>
                  </a:lnTo>
                  <a:lnTo>
                    <a:pt x="9683356" y="177800"/>
                  </a:lnTo>
                  <a:lnTo>
                    <a:pt x="9674873" y="190500"/>
                  </a:lnTo>
                  <a:lnTo>
                    <a:pt x="9666478" y="190500"/>
                  </a:lnTo>
                  <a:lnTo>
                    <a:pt x="9658159" y="203200"/>
                  </a:lnTo>
                  <a:lnTo>
                    <a:pt x="9649930" y="203200"/>
                  </a:lnTo>
                  <a:lnTo>
                    <a:pt x="9641776" y="215900"/>
                  </a:lnTo>
                  <a:lnTo>
                    <a:pt x="9633725" y="215900"/>
                  </a:lnTo>
                  <a:lnTo>
                    <a:pt x="9625762" y="228600"/>
                  </a:lnTo>
                  <a:lnTo>
                    <a:pt x="9617875" y="241300"/>
                  </a:lnTo>
                  <a:lnTo>
                    <a:pt x="9610090" y="241300"/>
                  </a:lnTo>
                  <a:lnTo>
                    <a:pt x="9602406" y="254000"/>
                  </a:lnTo>
                  <a:lnTo>
                    <a:pt x="9594799" y="254000"/>
                  </a:lnTo>
                  <a:lnTo>
                    <a:pt x="9587293" y="266700"/>
                  </a:lnTo>
                  <a:lnTo>
                    <a:pt x="9579889" y="279400"/>
                  </a:lnTo>
                  <a:lnTo>
                    <a:pt x="9572574" y="279400"/>
                  </a:lnTo>
                  <a:lnTo>
                    <a:pt x="9565361" y="292100"/>
                  </a:lnTo>
                  <a:lnTo>
                    <a:pt x="9558249" y="304800"/>
                  </a:lnTo>
                  <a:lnTo>
                    <a:pt x="9551238" y="304800"/>
                  </a:lnTo>
                  <a:lnTo>
                    <a:pt x="9544329" y="317500"/>
                  </a:lnTo>
                  <a:lnTo>
                    <a:pt x="9537522" y="330200"/>
                  </a:lnTo>
                  <a:lnTo>
                    <a:pt x="9530817" y="330200"/>
                  </a:lnTo>
                  <a:lnTo>
                    <a:pt x="9524213" y="342900"/>
                  </a:lnTo>
                  <a:lnTo>
                    <a:pt x="9517723" y="355600"/>
                  </a:lnTo>
                  <a:lnTo>
                    <a:pt x="9511335" y="355600"/>
                  </a:lnTo>
                  <a:lnTo>
                    <a:pt x="9505061" y="368300"/>
                  </a:lnTo>
                  <a:lnTo>
                    <a:pt x="9498889" y="381000"/>
                  </a:lnTo>
                  <a:lnTo>
                    <a:pt x="9492818" y="381000"/>
                  </a:lnTo>
                  <a:lnTo>
                    <a:pt x="9486862" y="393700"/>
                  </a:lnTo>
                  <a:lnTo>
                    <a:pt x="9481033" y="406400"/>
                  </a:lnTo>
                  <a:lnTo>
                    <a:pt x="9475305" y="406400"/>
                  </a:lnTo>
                  <a:lnTo>
                    <a:pt x="9469679" y="419100"/>
                  </a:lnTo>
                  <a:lnTo>
                    <a:pt x="9464180" y="431800"/>
                  </a:lnTo>
                  <a:lnTo>
                    <a:pt x="9458795" y="444500"/>
                  </a:lnTo>
                  <a:lnTo>
                    <a:pt x="9453524" y="444500"/>
                  </a:lnTo>
                  <a:lnTo>
                    <a:pt x="9448368" y="457200"/>
                  </a:lnTo>
                  <a:lnTo>
                    <a:pt x="9443326" y="469900"/>
                  </a:lnTo>
                  <a:lnTo>
                    <a:pt x="9438411" y="482600"/>
                  </a:lnTo>
                  <a:lnTo>
                    <a:pt x="9433598" y="482600"/>
                  </a:lnTo>
                  <a:lnTo>
                    <a:pt x="9428924" y="495300"/>
                  </a:lnTo>
                  <a:lnTo>
                    <a:pt x="9424352" y="508000"/>
                  </a:lnTo>
                  <a:lnTo>
                    <a:pt x="9419920" y="520700"/>
                  </a:lnTo>
                  <a:lnTo>
                    <a:pt x="9415589" y="533400"/>
                  </a:lnTo>
                  <a:lnTo>
                    <a:pt x="9411398" y="533400"/>
                  </a:lnTo>
                  <a:lnTo>
                    <a:pt x="9407322" y="546100"/>
                  </a:lnTo>
                  <a:lnTo>
                    <a:pt x="9403359" y="558800"/>
                  </a:lnTo>
                  <a:lnTo>
                    <a:pt x="9399537" y="571500"/>
                  </a:lnTo>
                  <a:lnTo>
                    <a:pt x="9395828" y="584200"/>
                  </a:lnTo>
                  <a:lnTo>
                    <a:pt x="9392247" y="584200"/>
                  </a:lnTo>
                  <a:lnTo>
                    <a:pt x="9388792" y="596900"/>
                  </a:lnTo>
                  <a:lnTo>
                    <a:pt x="9385465" y="609600"/>
                  </a:lnTo>
                  <a:lnTo>
                    <a:pt x="9382265" y="622300"/>
                  </a:lnTo>
                  <a:lnTo>
                    <a:pt x="9379191" y="635000"/>
                  </a:lnTo>
                  <a:lnTo>
                    <a:pt x="9376245" y="635000"/>
                  </a:lnTo>
                  <a:lnTo>
                    <a:pt x="9368168" y="673100"/>
                  </a:lnTo>
                  <a:lnTo>
                    <a:pt x="9363431" y="698500"/>
                  </a:lnTo>
                  <a:lnTo>
                    <a:pt x="9361259" y="698500"/>
                  </a:lnTo>
                  <a:lnTo>
                    <a:pt x="9355506" y="736600"/>
                  </a:lnTo>
                  <a:lnTo>
                    <a:pt x="9352343" y="762000"/>
                  </a:lnTo>
                  <a:lnTo>
                    <a:pt x="9350946" y="762000"/>
                  </a:lnTo>
                  <a:lnTo>
                    <a:pt x="9347568" y="800100"/>
                  </a:lnTo>
                  <a:lnTo>
                    <a:pt x="9345981" y="825500"/>
                  </a:lnTo>
                  <a:lnTo>
                    <a:pt x="9345384" y="825500"/>
                  </a:lnTo>
                  <a:lnTo>
                    <a:pt x="9344914" y="838200"/>
                  </a:lnTo>
                  <a:lnTo>
                    <a:pt x="9344584" y="850900"/>
                  </a:lnTo>
                  <a:lnTo>
                    <a:pt x="9344317" y="863600"/>
                  </a:lnTo>
                  <a:lnTo>
                    <a:pt x="9344317" y="889000"/>
                  </a:lnTo>
                  <a:lnTo>
                    <a:pt x="9344584" y="901700"/>
                  </a:lnTo>
                  <a:lnTo>
                    <a:pt x="9344914" y="901700"/>
                  </a:lnTo>
                  <a:lnTo>
                    <a:pt x="9345384" y="914400"/>
                  </a:lnTo>
                  <a:lnTo>
                    <a:pt x="9347568" y="952500"/>
                  </a:lnTo>
                  <a:lnTo>
                    <a:pt x="9349689" y="977900"/>
                  </a:lnTo>
                  <a:lnTo>
                    <a:pt x="9350946" y="977900"/>
                  </a:lnTo>
                  <a:lnTo>
                    <a:pt x="9352343" y="990600"/>
                  </a:lnTo>
                  <a:lnTo>
                    <a:pt x="9353855" y="1003300"/>
                  </a:lnTo>
                  <a:lnTo>
                    <a:pt x="9355506" y="1016000"/>
                  </a:lnTo>
                  <a:lnTo>
                    <a:pt x="9357296" y="1028700"/>
                  </a:lnTo>
                  <a:lnTo>
                    <a:pt x="9359214" y="1041400"/>
                  </a:lnTo>
                  <a:lnTo>
                    <a:pt x="9361259" y="1041400"/>
                  </a:lnTo>
                  <a:lnTo>
                    <a:pt x="9363431" y="1054100"/>
                  </a:lnTo>
                  <a:lnTo>
                    <a:pt x="9365729" y="1066800"/>
                  </a:lnTo>
                  <a:lnTo>
                    <a:pt x="9368168" y="1079500"/>
                  </a:lnTo>
                  <a:lnTo>
                    <a:pt x="9370733" y="1092200"/>
                  </a:lnTo>
                  <a:lnTo>
                    <a:pt x="9373425" y="1104900"/>
                  </a:lnTo>
                  <a:lnTo>
                    <a:pt x="9376245" y="1104900"/>
                  </a:lnTo>
                  <a:lnTo>
                    <a:pt x="9379191" y="1117600"/>
                  </a:lnTo>
                  <a:lnTo>
                    <a:pt x="9382265" y="1130300"/>
                  </a:lnTo>
                  <a:lnTo>
                    <a:pt x="9385465" y="1143000"/>
                  </a:lnTo>
                  <a:lnTo>
                    <a:pt x="9388792" y="1155700"/>
                  </a:lnTo>
                  <a:lnTo>
                    <a:pt x="9392247" y="1155700"/>
                  </a:lnTo>
                  <a:lnTo>
                    <a:pt x="9395828" y="1168400"/>
                  </a:lnTo>
                  <a:lnTo>
                    <a:pt x="9399537" y="1181100"/>
                  </a:lnTo>
                  <a:lnTo>
                    <a:pt x="9403359" y="1193800"/>
                  </a:lnTo>
                  <a:lnTo>
                    <a:pt x="9407322" y="1206500"/>
                  </a:lnTo>
                  <a:lnTo>
                    <a:pt x="9411398" y="1206500"/>
                  </a:lnTo>
                  <a:lnTo>
                    <a:pt x="9415589" y="1219200"/>
                  </a:lnTo>
                  <a:lnTo>
                    <a:pt x="9419920" y="1231900"/>
                  </a:lnTo>
                  <a:lnTo>
                    <a:pt x="9424352" y="1244600"/>
                  </a:lnTo>
                  <a:lnTo>
                    <a:pt x="9428924" y="1257300"/>
                  </a:lnTo>
                  <a:lnTo>
                    <a:pt x="9433598" y="1257300"/>
                  </a:lnTo>
                  <a:lnTo>
                    <a:pt x="9438411" y="1270000"/>
                  </a:lnTo>
                  <a:lnTo>
                    <a:pt x="9443326" y="1282700"/>
                  </a:lnTo>
                  <a:lnTo>
                    <a:pt x="9448368" y="1295400"/>
                  </a:lnTo>
                  <a:lnTo>
                    <a:pt x="9453524" y="1295400"/>
                  </a:lnTo>
                  <a:lnTo>
                    <a:pt x="9458795" y="1308100"/>
                  </a:lnTo>
                  <a:lnTo>
                    <a:pt x="9464180" y="1320800"/>
                  </a:lnTo>
                  <a:lnTo>
                    <a:pt x="9469679" y="1333500"/>
                  </a:lnTo>
                  <a:lnTo>
                    <a:pt x="9475305" y="1333500"/>
                  </a:lnTo>
                  <a:lnTo>
                    <a:pt x="9481033" y="1346200"/>
                  </a:lnTo>
                  <a:lnTo>
                    <a:pt x="9486862" y="1358900"/>
                  </a:lnTo>
                  <a:lnTo>
                    <a:pt x="9492818" y="1358900"/>
                  </a:lnTo>
                  <a:lnTo>
                    <a:pt x="9498889" y="1371600"/>
                  </a:lnTo>
                  <a:lnTo>
                    <a:pt x="9505061" y="1384300"/>
                  </a:lnTo>
                  <a:lnTo>
                    <a:pt x="9511335" y="1397000"/>
                  </a:lnTo>
                  <a:lnTo>
                    <a:pt x="9517723" y="1397000"/>
                  </a:lnTo>
                  <a:lnTo>
                    <a:pt x="9524213" y="1409700"/>
                  </a:lnTo>
                  <a:lnTo>
                    <a:pt x="9530817" y="1422400"/>
                  </a:lnTo>
                  <a:lnTo>
                    <a:pt x="9537522" y="1422400"/>
                  </a:lnTo>
                  <a:lnTo>
                    <a:pt x="9544329" y="1435100"/>
                  </a:lnTo>
                  <a:lnTo>
                    <a:pt x="9551238" y="1447800"/>
                  </a:lnTo>
                  <a:lnTo>
                    <a:pt x="9558249" y="1447800"/>
                  </a:lnTo>
                  <a:lnTo>
                    <a:pt x="9565361" y="1460500"/>
                  </a:lnTo>
                  <a:lnTo>
                    <a:pt x="9572574" y="1460500"/>
                  </a:lnTo>
                  <a:lnTo>
                    <a:pt x="9579889" y="1473200"/>
                  </a:lnTo>
                  <a:lnTo>
                    <a:pt x="9587293" y="1485900"/>
                  </a:lnTo>
                  <a:lnTo>
                    <a:pt x="9594799" y="1485900"/>
                  </a:lnTo>
                  <a:lnTo>
                    <a:pt x="9602406" y="1498600"/>
                  </a:lnTo>
                  <a:lnTo>
                    <a:pt x="9610090" y="1511300"/>
                  </a:lnTo>
                  <a:lnTo>
                    <a:pt x="9617875" y="1511300"/>
                  </a:lnTo>
                  <a:lnTo>
                    <a:pt x="9625762" y="1524000"/>
                  </a:lnTo>
                  <a:lnTo>
                    <a:pt x="9633725" y="1524000"/>
                  </a:lnTo>
                  <a:lnTo>
                    <a:pt x="9641776" y="1536700"/>
                  </a:lnTo>
                  <a:lnTo>
                    <a:pt x="9649930" y="1536700"/>
                  </a:lnTo>
                  <a:lnTo>
                    <a:pt x="9658159" y="1549400"/>
                  </a:lnTo>
                  <a:lnTo>
                    <a:pt x="9666478" y="1562100"/>
                  </a:lnTo>
                  <a:lnTo>
                    <a:pt x="9674873" y="1562100"/>
                  </a:lnTo>
                  <a:lnTo>
                    <a:pt x="9683356" y="1574800"/>
                  </a:lnTo>
                  <a:lnTo>
                    <a:pt x="9691916" y="1574800"/>
                  </a:lnTo>
                  <a:lnTo>
                    <a:pt x="9700565" y="1587500"/>
                  </a:lnTo>
                  <a:lnTo>
                    <a:pt x="9709290" y="1587500"/>
                  </a:lnTo>
                  <a:lnTo>
                    <a:pt x="9718091" y="1600200"/>
                  </a:lnTo>
                  <a:lnTo>
                    <a:pt x="9726968" y="1600200"/>
                  </a:lnTo>
                  <a:lnTo>
                    <a:pt x="9735922" y="1612900"/>
                  </a:lnTo>
                  <a:lnTo>
                    <a:pt x="9754057" y="1612900"/>
                  </a:lnTo>
                  <a:lnTo>
                    <a:pt x="9763227" y="1625600"/>
                  </a:lnTo>
                  <a:lnTo>
                    <a:pt x="9772459" y="1625600"/>
                  </a:lnTo>
                  <a:lnTo>
                    <a:pt x="9781769" y="1638300"/>
                  </a:lnTo>
                  <a:lnTo>
                    <a:pt x="9791154" y="1638300"/>
                  </a:lnTo>
                  <a:lnTo>
                    <a:pt x="9800590" y="1651000"/>
                  </a:lnTo>
                  <a:lnTo>
                    <a:pt x="9819665" y="1651000"/>
                  </a:lnTo>
                  <a:lnTo>
                    <a:pt x="9829292" y="1663700"/>
                  </a:lnTo>
                  <a:lnTo>
                    <a:pt x="9838982" y="1663700"/>
                  </a:lnTo>
                  <a:lnTo>
                    <a:pt x="9848723" y="1676400"/>
                  </a:lnTo>
                  <a:lnTo>
                    <a:pt x="9868383" y="1676400"/>
                  </a:lnTo>
                  <a:lnTo>
                    <a:pt x="9878301" y="1689100"/>
                  </a:lnTo>
                  <a:lnTo>
                    <a:pt x="10572623" y="1689100"/>
                  </a:lnTo>
                  <a:lnTo>
                    <a:pt x="10582529" y="1676400"/>
                  </a:lnTo>
                  <a:lnTo>
                    <a:pt x="10602189" y="1676400"/>
                  </a:lnTo>
                  <a:lnTo>
                    <a:pt x="10611942" y="1663700"/>
                  </a:lnTo>
                  <a:lnTo>
                    <a:pt x="10621632" y="1663700"/>
                  </a:lnTo>
                  <a:lnTo>
                    <a:pt x="10631259" y="1651000"/>
                  </a:lnTo>
                  <a:lnTo>
                    <a:pt x="10650334" y="1651000"/>
                  </a:lnTo>
                  <a:lnTo>
                    <a:pt x="10659770" y="1638300"/>
                  </a:lnTo>
                  <a:lnTo>
                    <a:pt x="10669143" y="1638300"/>
                  </a:lnTo>
                  <a:lnTo>
                    <a:pt x="10678452" y="1625600"/>
                  </a:lnTo>
                  <a:lnTo>
                    <a:pt x="10687698" y="1625600"/>
                  </a:lnTo>
                  <a:lnTo>
                    <a:pt x="10696867" y="1612900"/>
                  </a:lnTo>
                  <a:lnTo>
                    <a:pt x="10714990" y="1612900"/>
                  </a:lnTo>
                  <a:lnTo>
                    <a:pt x="10723944" y="1600200"/>
                  </a:lnTo>
                  <a:lnTo>
                    <a:pt x="10732821" y="1600200"/>
                  </a:lnTo>
                  <a:lnTo>
                    <a:pt x="10741622" y="1587500"/>
                  </a:lnTo>
                  <a:lnTo>
                    <a:pt x="10750347" y="1587500"/>
                  </a:lnTo>
                  <a:lnTo>
                    <a:pt x="10758996" y="1574800"/>
                  </a:lnTo>
                  <a:lnTo>
                    <a:pt x="10767568" y="1574800"/>
                  </a:lnTo>
                  <a:lnTo>
                    <a:pt x="10776039" y="1562100"/>
                  </a:lnTo>
                  <a:lnTo>
                    <a:pt x="10784446" y="1562100"/>
                  </a:lnTo>
                  <a:lnTo>
                    <a:pt x="10792765" y="1549400"/>
                  </a:lnTo>
                  <a:lnTo>
                    <a:pt x="10800994" y="1536700"/>
                  </a:lnTo>
                  <a:lnTo>
                    <a:pt x="10809135" y="1536700"/>
                  </a:lnTo>
                  <a:lnTo>
                    <a:pt x="10817200" y="1524000"/>
                  </a:lnTo>
                  <a:lnTo>
                    <a:pt x="10825163" y="1524000"/>
                  </a:lnTo>
                  <a:lnTo>
                    <a:pt x="10833037" y="1511300"/>
                  </a:lnTo>
                  <a:lnTo>
                    <a:pt x="10840822" y="1511300"/>
                  </a:lnTo>
                  <a:lnTo>
                    <a:pt x="10848518" y="1498600"/>
                  </a:lnTo>
                  <a:lnTo>
                    <a:pt x="10856112" y="1485900"/>
                  </a:lnTo>
                  <a:lnTo>
                    <a:pt x="10863618" y="1485900"/>
                  </a:lnTo>
                  <a:lnTo>
                    <a:pt x="10871022" y="1473200"/>
                  </a:lnTo>
                  <a:lnTo>
                    <a:pt x="10878337" y="1460500"/>
                  </a:lnTo>
                  <a:lnTo>
                    <a:pt x="10885551" y="1460500"/>
                  </a:lnTo>
                  <a:lnTo>
                    <a:pt x="10892663" y="1447800"/>
                  </a:lnTo>
                  <a:lnTo>
                    <a:pt x="10899673" y="1447800"/>
                  </a:lnTo>
                  <a:lnTo>
                    <a:pt x="10906582" y="1435100"/>
                  </a:lnTo>
                  <a:lnTo>
                    <a:pt x="10913402" y="1422400"/>
                  </a:lnTo>
                  <a:lnTo>
                    <a:pt x="10920095" y="1422400"/>
                  </a:lnTo>
                  <a:lnTo>
                    <a:pt x="10926699" y="1409700"/>
                  </a:lnTo>
                  <a:lnTo>
                    <a:pt x="10933189" y="1397000"/>
                  </a:lnTo>
                  <a:lnTo>
                    <a:pt x="10939577" y="1397000"/>
                  </a:lnTo>
                  <a:lnTo>
                    <a:pt x="10945863" y="1384300"/>
                  </a:lnTo>
                  <a:lnTo>
                    <a:pt x="10952036" y="1371600"/>
                  </a:lnTo>
                  <a:lnTo>
                    <a:pt x="10958093" y="1358900"/>
                  </a:lnTo>
                  <a:lnTo>
                    <a:pt x="10964050" y="1358900"/>
                  </a:lnTo>
                  <a:lnTo>
                    <a:pt x="10969892" y="1346200"/>
                  </a:lnTo>
                  <a:lnTo>
                    <a:pt x="10975619" y="1333500"/>
                  </a:lnTo>
                  <a:lnTo>
                    <a:pt x="10981233" y="1333500"/>
                  </a:lnTo>
                  <a:lnTo>
                    <a:pt x="10986732" y="1320800"/>
                  </a:lnTo>
                  <a:lnTo>
                    <a:pt x="10992129" y="1308100"/>
                  </a:lnTo>
                  <a:lnTo>
                    <a:pt x="10997400" y="1295400"/>
                  </a:lnTo>
                  <a:lnTo>
                    <a:pt x="11002556" y="1295400"/>
                  </a:lnTo>
                  <a:lnTo>
                    <a:pt x="11007585" y="1282700"/>
                  </a:lnTo>
                  <a:lnTo>
                    <a:pt x="11012513" y="1270000"/>
                  </a:lnTo>
                  <a:lnTo>
                    <a:pt x="11017314" y="1257300"/>
                  </a:lnTo>
                  <a:lnTo>
                    <a:pt x="11022000" y="1257300"/>
                  </a:lnTo>
                  <a:lnTo>
                    <a:pt x="11026559" y="1244600"/>
                  </a:lnTo>
                  <a:lnTo>
                    <a:pt x="11031004" y="1231900"/>
                  </a:lnTo>
                  <a:lnTo>
                    <a:pt x="11035322" y="1219200"/>
                  </a:lnTo>
                  <a:lnTo>
                    <a:pt x="11039526" y="1206500"/>
                  </a:lnTo>
                  <a:lnTo>
                    <a:pt x="11043603" y="1206500"/>
                  </a:lnTo>
                  <a:lnTo>
                    <a:pt x="11047552" y="1193800"/>
                  </a:lnTo>
                  <a:lnTo>
                    <a:pt x="11051388" y="1181100"/>
                  </a:lnTo>
                  <a:lnTo>
                    <a:pt x="11055083" y="1168400"/>
                  </a:lnTo>
                  <a:lnTo>
                    <a:pt x="11058665" y="1155700"/>
                  </a:lnTo>
                  <a:lnTo>
                    <a:pt x="11062119" y="1155700"/>
                  </a:lnTo>
                  <a:lnTo>
                    <a:pt x="11065447" y="1143000"/>
                  </a:lnTo>
                  <a:lnTo>
                    <a:pt x="11068660" y="1130300"/>
                  </a:lnTo>
                  <a:lnTo>
                    <a:pt x="11071733" y="1117600"/>
                  </a:lnTo>
                  <a:lnTo>
                    <a:pt x="11074679" y="1104900"/>
                  </a:lnTo>
                  <a:lnTo>
                    <a:pt x="11077499" y="1104900"/>
                  </a:lnTo>
                  <a:lnTo>
                    <a:pt x="11085182" y="1066800"/>
                  </a:lnTo>
                  <a:lnTo>
                    <a:pt x="11089665" y="1041400"/>
                  </a:lnTo>
                  <a:lnTo>
                    <a:pt x="11091710" y="1041400"/>
                  </a:lnTo>
                  <a:lnTo>
                    <a:pt x="11097057" y="1003300"/>
                  </a:lnTo>
                  <a:lnTo>
                    <a:pt x="11099965" y="977900"/>
                  </a:lnTo>
                  <a:lnTo>
                    <a:pt x="11101222" y="977900"/>
                  </a:lnTo>
                  <a:lnTo>
                    <a:pt x="11104207" y="939800"/>
                  </a:lnTo>
                  <a:lnTo>
                    <a:pt x="11105540" y="914400"/>
                  </a:lnTo>
                  <a:lnTo>
                    <a:pt x="11106442" y="901700"/>
                  </a:lnTo>
                  <a:lnTo>
                    <a:pt x="11106442" y="850900"/>
                  </a:lnTo>
                  <a:close/>
                </a:path>
                <a:path w="12478385" h="1699259">
                  <a:moveTo>
                    <a:pt x="12478233" y="891273"/>
                  </a:moveTo>
                  <a:lnTo>
                    <a:pt x="11106633" y="891273"/>
                  </a:lnTo>
                  <a:lnTo>
                    <a:pt x="11106633" y="1196073"/>
                  </a:lnTo>
                  <a:lnTo>
                    <a:pt x="12478233" y="1196073"/>
                  </a:lnTo>
                  <a:lnTo>
                    <a:pt x="12478233" y="891273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821948" y="9121157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>
                <a:alpha val="6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037156" y="8609037"/>
              <a:ext cx="1701164" cy="1678305"/>
            </a:xfrm>
            <a:custGeom>
              <a:avLst/>
              <a:gdLst/>
              <a:ahLst/>
              <a:cxnLst/>
              <a:rect l="l" t="t" r="r" b="b"/>
              <a:pathLst>
                <a:path w="1701164" h="1678304">
                  <a:moveTo>
                    <a:pt x="1046271" y="1677962"/>
                  </a:moveTo>
                  <a:lnTo>
                    <a:pt x="654543" y="1677962"/>
                  </a:lnTo>
                  <a:lnTo>
                    <a:pt x="616902" y="1668349"/>
                  </a:lnTo>
                  <a:lnTo>
                    <a:pt x="572894" y="1654498"/>
                  </a:lnTo>
                  <a:lnTo>
                    <a:pt x="529950" y="1638361"/>
                  </a:lnTo>
                  <a:lnTo>
                    <a:pt x="488144" y="1620010"/>
                  </a:lnTo>
                  <a:lnTo>
                    <a:pt x="447547" y="1599518"/>
                  </a:lnTo>
                  <a:lnTo>
                    <a:pt x="408230" y="1576955"/>
                  </a:lnTo>
                  <a:lnTo>
                    <a:pt x="370266" y="1552394"/>
                  </a:lnTo>
                  <a:lnTo>
                    <a:pt x="333726" y="1525906"/>
                  </a:lnTo>
                  <a:lnTo>
                    <a:pt x="298681" y="1497564"/>
                  </a:lnTo>
                  <a:lnTo>
                    <a:pt x="265205" y="1467438"/>
                  </a:lnTo>
                  <a:lnTo>
                    <a:pt x="233368" y="1435601"/>
                  </a:lnTo>
                  <a:lnTo>
                    <a:pt x="203242" y="1402125"/>
                  </a:lnTo>
                  <a:lnTo>
                    <a:pt x="174899" y="1367081"/>
                  </a:lnTo>
                  <a:lnTo>
                    <a:pt x="148412" y="1330541"/>
                  </a:lnTo>
                  <a:lnTo>
                    <a:pt x="123851" y="1292577"/>
                  </a:lnTo>
                  <a:lnTo>
                    <a:pt x="101288" y="1253261"/>
                  </a:lnTo>
                  <a:lnTo>
                    <a:pt x="80796" y="1212665"/>
                  </a:lnTo>
                  <a:lnTo>
                    <a:pt x="62445" y="1170859"/>
                  </a:lnTo>
                  <a:lnTo>
                    <a:pt x="46309" y="1127917"/>
                  </a:lnTo>
                  <a:lnTo>
                    <a:pt x="32458" y="1083910"/>
                  </a:lnTo>
                  <a:lnTo>
                    <a:pt x="20964" y="1038910"/>
                  </a:lnTo>
                  <a:lnTo>
                    <a:pt x="11900" y="992987"/>
                  </a:lnTo>
                  <a:lnTo>
                    <a:pt x="5336" y="946216"/>
                  </a:lnTo>
                  <a:lnTo>
                    <a:pt x="1346" y="898666"/>
                  </a:lnTo>
                  <a:lnTo>
                    <a:pt x="0" y="850410"/>
                  </a:lnTo>
                  <a:lnTo>
                    <a:pt x="1346" y="802152"/>
                  </a:lnTo>
                  <a:lnTo>
                    <a:pt x="5336" y="754601"/>
                  </a:lnTo>
                  <a:lnTo>
                    <a:pt x="11900" y="707828"/>
                  </a:lnTo>
                  <a:lnTo>
                    <a:pt x="20964" y="661904"/>
                  </a:lnTo>
                  <a:lnTo>
                    <a:pt x="32458" y="616902"/>
                  </a:lnTo>
                  <a:lnTo>
                    <a:pt x="46309" y="572894"/>
                  </a:lnTo>
                  <a:lnTo>
                    <a:pt x="62445" y="529950"/>
                  </a:lnTo>
                  <a:lnTo>
                    <a:pt x="80796" y="488144"/>
                  </a:lnTo>
                  <a:lnTo>
                    <a:pt x="101288" y="447547"/>
                  </a:lnTo>
                  <a:lnTo>
                    <a:pt x="123851" y="408230"/>
                  </a:lnTo>
                  <a:lnTo>
                    <a:pt x="148412" y="370266"/>
                  </a:lnTo>
                  <a:lnTo>
                    <a:pt x="174899" y="333726"/>
                  </a:lnTo>
                  <a:lnTo>
                    <a:pt x="203242" y="298681"/>
                  </a:lnTo>
                  <a:lnTo>
                    <a:pt x="233368" y="265205"/>
                  </a:lnTo>
                  <a:lnTo>
                    <a:pt x="265205" y="233368"/>
                  </a:lnTo>
                  <a:lnTo>
                    <a:pt x="298681" y="203242"/>
                  </a:lnTo>
                  <a:lnTo>
                    <a:pt x="333726" y="174899"/>
                  </a:lnTo>
                  <a:lnTo>
                    <a:pt x="370266" y="148412"/>
                  </a:lnTo>
                  <a:lnTo>
                    <a:pt x="408230" y="123851"/>
                  </a:lnTo>
                  <a:lnTo>
                    <a:pt x="447547" y="101288"/>
                  </a:lnTo>
                  <a:lnTo>
                    <a:pt x="488144" y="80796"/>
                  </a:lnTo>
                  <a:lnTo>
                    <a:pt x="529950" y="62445"/>
                  </a:lnTo>
                  <a:lnTo>
                    <a:pt x="572894" y="46309"/>
                  </a:lnTo>
                  <a:lnTo>
                    <a:pt x="616902" y="32458"/>
                  </a:lnTo>
                  <a:lnTo>
                    <a:pt x="661904" y="20964"/>
                  </a:lnTo>
                  <a:lnTo>
                    <a:pt x="707828" y="11900"/>
                  </a:lnTo>
                  <a:lnTo>
                    <a:pt x="754601" y="5336"/>
                  </a:lnTo>
                  <a:lnTo>
                    <a:pt x="802152" y="1346"/>
                  </a:lnTo>
                  <a:lnTo>
                    <a:pt x="850410" y="0"/>
                  </a:lnTo>
                  <a:lnTo>
                    <a:pt x="850410" y="850410"/>
                  </a:lnTo>
                  <a:lnTo>
                    <a:pt x="1700807" y="850410"/>
                  </a:lnTo>
                  <a:lnTo>
                    <a:pt x="1699461" y="898666"/>
                  </a:lnTo>
                  <a:lnTo>
                    <a:pt x="1695470" y="946216"/>
                  </a:lnTo>
                  <a:lnTo>
                    <a:pt x="1688907" y="992987"/>
                  </a:lnTo>
                  <a:lnTo>
                    <a:pt x="1679842" y="1038910"/>
                  </a:lnTo>
                  <a:lnTo>
                    <a:pt x="1668349" y="1083910"/>
                  </a:lnTo>
                  <a:lnTo>
                    <a:pt x="1654498" y="1127917"/>
                  </a:lnTo>
                  <a:lnTo>
                    <a:pt x="1638361" y="1170859"/>
                  </a:lnTo>
                  <a:lnTo>
                    <a:pt x="1620010" y="1212665"/>
                  </a:lnTo>
                  <a:lnTo>
                    <a:pt x="1599518" y="1253261"/>
                  </a:lnTo>
                  <a:lnTo>
                    <a:pt x="1576955" y="1292577"/>
                  </a:lnTo>
                  <a:lnTo>
                    <a:pt x="1552394" y="1330541"/>
                  </a:lnTo>
                  <a:lnTo>
                    <a:pt x="1525906" y="1367081"/>
                  </a:lnTo>
                  <a:lnTo>
                    <a:pt x="1497564" y="1402125"/>
                  </a:lnTo>
                  <a:lnTo>
                    <a:pt x="1467438" y="1435601"/>
                  </a:lnTo>
                  <a:lnTo>
                    <a:pt x="1435601" y="1467438"/>
                  </a:lnTo>
                  <a:lnTo>
                    <a:pt x="1402125" y="1497564"/>
                  </a:lnTo>
                  <a:lnTo>
                    <a:pt x="1367081" y="1525906"/>
                  </a:lnTo>
                  <a:lnTo>
                    <a:pt x="1330541" y="1552394"/>
                  </a:lnTo>
                  <a:lnTo>
                    <a:pt x="1292577" y="1576955"/>
                  </a:lnTo>
                  <a:lnTo>
                    <a:pt x="1253261" y="1599518"/>
                  </a:lnTo>
                  <a:lnTo>
                    <a:pt x="1212665" y="1620010"/>
                  </a:lnTo>
                  <a:lnTo>
                    <a:pt x="1170859" y="1638361"/>
                  </a:lnTo>
                  <a:lnTo>
                    <a:pt x="1127917" y="1654498"/>
                  </a:lnTo>
                  <a:lnTo>
                    <a:pt x="1083910" y="1668349"/>
                  </a:lnTo>
                  <a:lnTo>
                    <a:pt x="1046271" y="1677962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738510" y="8586167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0" y="8586167"/>
              <a:ext cx="676275" cy="742950"/>
            </a:xfrm>
            <a:custGeom>
              <a:avLst/>
              <a:gdLst/>
              <a:ahLst/>
              <a:cxnLst/>
              <a:rect l="l" t="t" r="r" b="b"/>
              <a:pathLst>
                <a:path w="676275" h="742950">
                  <a:moveTo>
                    <a:pt x="676274" y="742949"/>
                  </a:moveTo>
                  <a:lnTo>
                    <a:pt x="0" y="742949"/>
                  </a:lnTo>
                  <a:lnTo>
                    <a:pt x="0" y="0"/>
                  </a:lnTo>
                  <a:lnTo>
                    <a:pt x="676274" y="0"/>
                  </a:lnTo>
                  <a:lnTo>
                    <a:pt x="676274" y="742949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323" y="965003"/>
            <a:ext cx="4476749" cy="11810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53175" y="2848813"/>
          <a:ext cx="16306800" cy="1653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2985"/>
                <a:gridCol w="929639"/>
                <a:gridCol w="876935"/>
                <a:gridCol w="2633344"/>
                <a:gridCol w="3863339"/>
                <a:gridCol w="1697354"/>
                <a:gridCol w="1716404"/>
                <a:gridCol w="2211705"/>
              </a:tblGrid>
              <a:tr h="923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TEMA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CÓD.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SIGLA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70255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INDICADOR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5">
                          <a:latin typeface="Arial Black"/>
                          <a:cs typeface="Arial Black"/>
                        </a:rPr>
                        <a:t>DEFINIÇÃO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2827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467359" marR="251460" indent="-208279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45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10">
                          <a:latin typeface="Arial Black"/>
                          <a:cs typeface="Arial Black"/>
                        </a:rPr>
                        <a:t>MEDIDA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marL="329565" marR="97155" indent="-225425">
                        <a:lnSpc>
                          <a:spcPct val="112500"/>
                        </a:lnSpc>
                        <a:spcBef>
                          <a:spcPts val="1460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FREQUÊNCIA</a:t>
                      </a:r>
                      <a:r>
                        <a:rPr dirty="0" sz="1500" spc="-7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30">
                          <a:latin typeface="Arial Black"/>
                          <a:cs typeface="Arial Black"/>
                        </a:rPr>
                        <a:t>DE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18542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9705" marR="172085" indent="-635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0">
                          <a:latin typeface="Arial Black"/>
                          <a:cs typeface="Arial Black"/>
                        </a:rPr>
                        <a:t>UNIDADE </a:t>
                      </a:r>
                      <a:r>
                        <a:rPr dirty="0" sz="1500" spc="-190">
                          <a:latin typeface="Arial Black"/>
                          <a:cs typeface="Arial Black"/>
                        </a:rPr>
                        <a:t>RESPONSÁVEL</a:t>
                      </a:r>
                      <a:r>
                        <a:rPr dirty="0" sz="1500" spc="-3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55">
                          <a:latin typeface="Arial Black"/>
                          <a:cs typeface="Arial Black"/>
                        </a:rPr>
                        <a:t>PELA </a:t>
                      </a:r>
                      <a:r>
                        <a:rPr dirty="0" sz="1500" spc="-30">
                          <a:latin typeface="Arial Black"/>
                          <a:cs typeface="Arial Black"/>
                        </a:rPr>
                        <a:t>APURAÇÃO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447040" marR="228600" indent="-211454">
                        <a:lnSpc>
                          <a:spcPct val="114599"/>
                        </a:lnSpc>
                        <a:spcBef>
                          <a:spcPts val="1250"/>
                        </a:spcBef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Uso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eficiente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insumos, materiais</a:t>
                      </a:r>
                      <a:r>
                        <a:rPr dirty="0" sz="1200" spc="-4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serviços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58750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2.1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CPP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Consumo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papel</a:t>
                      </a:r>
                      <a:r>
                        <a:rPr dirty="0" sz="1200" spc="-6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próprio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52069" marR="277495">
                        <a:lnSpc>
                          <a:spcPct val="114599"/>
                        </a:lnSpc>
                        <a:spcBef>
                          <a:spcPts val="425"/>
                        </a:spcBef>
                      </a:pP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Quantidade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resmas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papel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reciclado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não </a:t>
                      </a: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reciclado,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5">
                          <a:latin typeface="Lucida Sans Unicode"/>
                          <a:cs typeface="Lucida Sans Unicode"/>
                        </a:rPr>
                        <a:t>tamanhos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90">
                          <a:latin typeface="Lucida Sans Unicode"/>
                          <a:cs typeface="Lucida Sans Unicode"/>
                        </a:rPr>
                        <a:t>A4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Ofício,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 requisitada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pelas unidades.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5397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Resmas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Mensal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Administração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3" name="object 3" descr=""/>
          <p:cNvGrpSpPr/>
          <p:nvPr/>
        </p:nvGrpSpPr>
        <p:grpSpPr>
          <a:xfrm>
            <a:off x="1053175" y="4534737"/>
            <a:ext cx="16230600" cy="19050"/>
            <a:chOff x="1053175" y="4534737"/>
            <a:chExt cx="16230600" cy="19050"/>
          </a:xfrm>
        </p:grpSpPr>
        <p:sp>
          <p:nvSpPr>
            <p:cNvPr id="4" name="object 4" descr=""/>
            <p:cNvSpPr/>
            <p:nvPr/>
          </p:nvSpPr>
          <p:spPr>
            <a:xfrm>
              <a:off x="1053172" y="4534750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302459" y="0"/>
                  </a:moveTo>
                  <a:lnTo>
                    <a:pt x="2292934" y="0"/>
                  </a:lnTo>
                  <a:lnTo>
                    <a:pt x="2292934" y="9525"/>
                  </a:lnTo>
                  <a:lnTo>
                    <a:pt x="2302459" y="9525"/>
                  </a:lnTo>
                  <a:lnTo>
                    <a:pt x="2302459" y="0"/>
                  </a:lnTo>
                  <a:close/>
                </a:path>
                <a:path w="16230600" h="9525">
                  <a:moveTo>
                    <a:pt x="3231934" y="0"/>
                  </a:moveTo>
                  <a:lnTo>
                    <a:pt x="3222409" y="0"/>
                  </a:lnTo>
                  <a:lnTo>
                    <a:pt x="3222409" y="9525"/>
                  </a:lnTo>
                  <a:lnTo>
                    <a:pt x="3231934" y="9525"/>
                  </a:lnTo>
                  <a:lnTo>
                    <a:pt x="3231934" y="0"/>
                  </a:lnTo>
                  <a:close/>
                </a:path>
                <a:path w="16230600" h="9525">
                  <a:moveTo>
                    <a:pt x="4108742" y="0"/>
                  </a:moveTo>
                  <a:lnTo>
                    <a:pt x="4099217" y="0"/>
                  </a:lnTo>
                  <a:lnTo>
                    <a:pt x="4099217" y="9525"/>
                  </a:lnTo>
                  <a:lnTo>
                    <a:pt x="4108742" y="9525"/>
                  </a:lnTo>
                  <a:lnTo>
                    <a:pt x="4108742" y="0"/>
                  </a:lnTo>
                  <a:close/>
                </a:path>
                <a:path w="16230600" h="9525">
                  <a:moveTo>
                    <a:pt x="6742189" y="0"/>
                  </a:moveTo>
                  <a:lnTo>
                    <a:pt x="6732664" y="0"/>
                  </a:lnTo>
                  <a:lnTo>
                    <a:pt x="6732664" y="9525"/>
                  </a:lnTo>
                  <a:lnTo>
                    <a:pt x="6742189" y="9525"/>
                  </a:lnTo>
                  <a:lnTo>
                    <a:pt x="6742189" y="0"/>
                  </a:lnTo>
                  <a:close/>
                </a:path>
                <a:path w="16230600" h="9525">
                  <a:moveTo>
                    <a:pt x="10605364" y="0"/>
                  </a:moveTo>
                  <a:lnTo>
                    <a:pt x="10595839" y="0"/>
                  </a:lnTo>
                  <a:lnTo>
                    <a:pt x="10595839" y="9525"/>
                  </a:lnTo>
                  <a:lnTo>
                    <a:pt x="10605364" y="9525"/>
                  </a:lnTo>
                  <a:lnTo>
                    <a:pt x="10605364" y="0"/>
                  </a:lnTo>
                  <a:close/>
                </a:path>
                <a:path w="16230600" h="9525">
                  <a:moveTo>
                    <a:pt x="12302630" y="0"/>
                  </a:moveTo>
                  <a:lnTo>
                    <a:pt x="12293105" y="0"/>
                  </a:lnTo>
                  <a:lnTo>
                    <a:pt x="12293105" y="9525"/>
                  </a:lnTo>
                  <a:lnTo>
                    <a:pt x="12302630" y="9525"/>
                  </a:lnTo>
                  <a:lnTo>
                    <a:pt x="12302630" y="0"/>
                  </a:lnTo>
                  <a:close/>
                </a:path>
                <a:path w="16230600" h="9525">
                  <a:moveTo>
                    <a:pt x="14018959" y="0"/>
                  </a:moveTo>
                  <a:lnTo>
                    <a:pt x="14009434" y="0"/>
                  </a:lnTo>
                  <a:lnTo>
                    <a:pt x="14009434" y="9525"/>
                  </a:lnTo>
                  <a:lnTo>
                    <a:pt x="14018959" y="9525"/>
                  </a:lnTo>
                  <a:lnTo>
                    <a:pt x="14018959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53175" y="4549025"/>
              <a:ext cx="6742430" cy="0"/>
            </a:xfrm>
            <a:custGeom>
              <a:avLst/>
              <a:gdLst/>
              <a:ahLst/>
              <a:cxnLst/>
              <a:rect l="l" t="t" r="r" b="b"/>
              <a:pathLst>
                <a:path w="6742430" h="0">
                  <a:moveTo>
                    <a:pt x="0" y="0"/>
                  </a:moveTo>
                  <a:lnTo>
                    <a:pt x="2302468" y="0"/>
                  </a:lnTo>
                </a:path>
                <a:path w="6742430" h="0">
                  <a:moveTo>
                    <a:pt x="2302468" y="0"/>
                  </a:moveTo>
                  <a:lnTo>
                    <a:pt x="3231943" y="0"/>
                  </a:lnTo>
                </a:path>
                <a:path w="6742430" h="0">
                  <a:moveTo>
                    <a:pt x="3231943" y="0"/>
                  </a:moveTo>
                  <a:lnTo>
                    <a:pt x="4108749" y="0"/>
                  </a:lnTo>
                </a:path>
                <a:path w="6742430" h="0">
                  <a:moveTo>
                    <a:pt x="4108749" y="0"/>
                  </a:moveTo>
                  <a:lnTo>
                    <a:pt x="6742191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795366" y="4549025"/>
              <a:ext cx="5560695" cy="0"/>
            </a:xfrm>
            <a:custGeom>
              <a:avLst/>
              <a:gdLst/>
              <a:ahLst/>
              <a:cxnLst/>
              <a:rect l="l" t="t" r="r" b="b"/>
              <a:pathLst>
                <a:path w="5560694" h="0">
                  <a:moveTo>
                    <a:pt x="0" y="0"/>
                  </a:moveTo>
                  <a:lnTo>
                    <a:pt x="3863182" y="0"/>
                  </a:lnTo>
                </a:path>
                <a:path w="5560694" h="0">
                  <a:moveTo>
                    <a:pt x="3863182" y="0"/>
                  </a:moveTo>
                  <a:lnTo>
                    <a:pt x="5560445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355812" y="4549025"/>
              <a:ext cx="1716405" cy="0"/>
            </a:xfrm>
            <a:custGeom>
              <a:avLst/>
              <a:gdLst/>
              <a:ahLst/>
              <a:cxnLst/>
              <a:rect l="l" t="t" r="r" b="b"/>
              <a:pathLst>
                <a:path w="1716405" h="0">
                  <a:moveTo>
                    <a:pt x="0" y="0"/>
                  </a:moveTo>
                  <a:lnTo>
                    <a:pt x="1716319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072132" y="4549025"/>
              <a:ext cx="2211705" cy="0"/>
            </a:xfrm>
            <a:custGeom>
              <a:avLst/>
              <a:gdLst/>
              <a:ahLst/>
              <a:cxnLst/>
              <a:rect l="l" t="t" r="r" b="b"/>
              <a:pathLst>
                <a:path w="2211705" h="0">
                  <a:moveTo>
                    <a:pt x="0" y="0"/>
                  </a:moveTo>
                  <a:lnTo>
                    <a:pt x="221164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1053175" y="4911504"/>
          <a:ext cx="16306800" cy="1169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9865"/>
                <a:gridCol w="6567169"/>
                <a:gridCol w="2386329"/>
                <a:gridCol w="2255520"/>
                <a:gridCol w="2280919"/>
              </a:tblGrid>
              <a:tr h="666115">
                <a:tc>
                  <a:txBody>
                    <a:bodyPr/>
                    <a:lstStyle/>
                    <a:p>
                      <a:pPr marL="843280" marR="223520" indent="-613410">
                        <a:lnSpc>
                          <a:spcPct val="112500"/>
                        </a:lnSpc>
                        <a:spcBef>
                          <a:spcPts val="484"/>
                        </a:spcBef>
                      </a:pPr>
                      <a:r>
                        <a:rPr dirty="0" sz="1500" spc="-120">
                          <a:latin typeface="Arial Black"/>
                          <a:cs typeface="Arial Black"/>
                        </a:rPr>
                        <a:t>UNIDADE</a:t>
                      </a:r>
                      <a:r>
                        <a:rPr dirty="0" sz="1500" spc="-6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175">
                          <a:latin typeface="Arial Black"/>
                          <a:cs typeface="Arial Black"/>
                        </a:rPr>
                        <a:t>RESPONSÁVEL </a:t>
                      </a:r>
                      <a:r>
                        <a:rPr dirty="0" sz="1500" spc="-180">
                          <a:latin typeface="Arial Black"/>
                          <a:cs typeface="Arial Black"/>
                        </a:rPr>
                        <a:t>PELA</a:t>
                      </a:r>
                      <a:r>
                        <a:rPr dirty="0" sz="1500" spc="-10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61594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20">
                          <a:latin typeface="Arial Black"/>
                          <a:cs typeface="Arial Black"/>
                        </a:rPr>
                        <a:t>META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2024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2025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dirty="0" sz="1500" spc="-160">
                          <a:latin typeface="Arial Black"/>
                          <a:cs typeface="Arial Black"/>
                        </a:rPr>
                        <a:t>META</a:t>
                      </a:r>
                      <a:r>
                        <a:rPr dirty="0" sz="1500" spc="-100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500" spc="-20">
                          <a:latin typeface="Arial Black"/>
                          <a:cs typeface="Arial Black"/>
                        </a:rPr>
                        <a:t>2026</a:t>
                      </a:r>
                      <a:endParaRPr sz="1500">
                        <a:latin typeface="Arial Black"/>
                        <a:cs typeface="Arial Black"/>
                      </a:endParaRPr>
                    </a:p>
                  </a:txBody>
                  <a:tcPr marL="0" marR="0" marB="0" marT="2139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  <a:lnB w="9525">
                      <a:solidFill>
                        <a:srgbClr val="C2B9B9"/>
                      </a:solidFill>
                      <a:prstDash val="dash"/>
                    </a:lnB>
                    <a:solidFill>
                      <a:srgbClr val="E7E8EC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7030">
                        <a:lnSpc>
                          <a:spcPct val="100000"/>
                        </a:lnSpc>
                      </a:pP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Secretaria</a:t>
                      </a:r>
                      <a:r>
                        <a:rPr dirty="0" sz="1200" spc="-5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Administração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200" spc="-40">
                          <a:latin typeface="Lucida Sans Unicode"/>
                          <a:cs typeface="Lucida Sans Unicode"/>
                        </a:rPr>
                        <a:t>Reduzir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consumo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em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10%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ao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0">
                          <a:latin typeface="Lucida Sans Unicode"/>
                          <a:cs typeface="Lucida Sans Unicode"/>
                        </a:rPr>
                        <a:t>ano,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tendo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35">
                          <a:latin typeface="Lucida Sans Unicode"/>
                          <a:cs typeface="Lucida Sans Unicode"/>
                        </a:rPr>
                        <a:t>como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base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ano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dirty="0" sz="1200" spc="-7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20">
                          <a:latin typeface="Lucida Sans Unicode"/>
                          <a:cs typeface="Lucida Sans Unicode"/>
                        </a:rPr>
                        <a:t>2019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20090">
                        <a:lnSpc>
                          <a:spcPct val="100000"/>
                        </a:lnSpc>
                      </a:pPr>
                      <a:r>
                        <a:rPr dirty="0" sz="1200" spc="-85">
                          <a:latin typeface="Lucida Sans Unicode"/>
                          <a:cs typeface="Lucida Sans Unicode"/>
                        </a:rPr>
                        <a:t>7.325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resmas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2100" spc="-200">
                          <a:latin typeface="Arial Black"/>
                          <a:cs typeface="Arial Black"/>
                        </a:rPr>
                        <a:t>6.593</a:t>
                      </a:r>
                      <a:r>
                        <a:rPr dirty="0" sz="2100" spc="-125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2100" spc="-10">
                          <a:latin typeface="Arial Black"/>
                          <a:cs typeface="Arial Black"/>
                        </a:rPr>
                        <a:t>resmas</a:t>
                      </a:r>
                      <a:endParaRPr sz="2100">
                        <a:latin typeface="Arial Black"/>
                        <a:cs typeface="Arial Black"/>
                      </a:endParaRPr>
                    </a:p>
                  </a:txBody>
                  <a:tcPr marL="0" marR="0" marB="0" marT="9969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85">
                          <a:latin typeface="Lucida Sans Unicode"/>
                          <a:cs typeface="Lucida Sans Unicode"/>
                        </a:rPr>
                        <a:t>5.934</a:t>
                      </a:r>
                      <a:r>
                        <a:rPr dirty="0" sz="1200" spc="-6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200" spc="-10">
                          <a:latin typeface="Lucida Sans Unicode"/>
                          <a:cs typeface="Lucida Sans Unicode"/>
                        </a:rPr>
                        <a:t>resmas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35">
                    <a:lnL w="9525">
                      <a:solidFill>
                        <a:srgbClr val="C2B9B9"/>
                      </a:solidFill>
                      <a:prstDash val="dash"/>
                    </a:lnL>
                    <a:lnR w="9525">
                      <a:solidFill>
                        <a:srgbClr val="C2B9B9"/>
                      </a:solidFill>
                      <a:prstDash val="dash"/>
                    </a:lnR>
                    <a:lnT w="9525">
                      <a:solidFill>
                        <a:srgbClr val="C2B9B9"/>
                      </a:solidFill>
                      <a:prstDash val="dash"/>
                    </a:lnT>
                  </a:tcPr>
                </a:tc>
              </a:tr>
            </a:tbl>
          </a:graphicData>
        </a:graphic>
      </p:graphicFrame>
      <p:grpSp>
        <p:nvGrpSpPr>
          <p:cNvPr id="10" name="object 10" descr=""/>
          <p:cNvGrpSpPr/>
          <p:nvPr/>
        </p:nvGrpSpPr>
        <p:grpSpPr>
          <a:xfrm>
            <a:off x="1053175" y="6111654"/>
            <a:ext cx="16230600" cy="19050"/>
            <a:chOff x="1053175" y="6111654"/>
            <a:chExt cx="16230600" cy="19050"/>
          </a:xfrm>
        </p:grpSpPr>
        <p:sp>
          <p:nvSpPr>
            <p:cNvPr id="11" name="object 11" descr=""/>
            <p:cNvSpPr/>
            <p:nvPr/>
          </p:nvSpPr>
          <p:spPr>
            <a:xfrm>
              <a:off x="1053172" y="6111658"/>
              <a:ext cx="16230600" cy="9525"/>
            </a:xfrm>
            <a:custGeom>
              <a:avLst/>
              <a:gdLst/>
              <a:ahLst/>
              <a:cxnLst/>
              <a:rect l="l" t="t" r="r" b="b"/>
              <a:pathLst>
                <a:path w="16230600" h="9525">
                  <a:moveTo>
                    <a:pt x="95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9525" y="9525"/>
                  </a:lnTo>
                  <a:lnTo>
                    <a:pt x="9525" y="0"/>
                  </a:lnTo>
                  <a:close/>
                </a:path>
                <a:path w="16230600" h="9525">
                  <a:moveTo>
                    <a:pt x="2739301" y="0"/>
                  </a:moveTo>
                  <a:lnTo>
                    <a:pt x="2729776" y="0"/>
                  </a:lnTo>
                  <a:lnTo>
                    <a:pt x="2729776" y="9525"/>
                  </a:lnTo>
                  <a:lnTo>
                    <a:pt x="2739301" y="9525"/>
                  </a:lnTo>
                  <a:lnTo>
                    <a:pt x="2739301" y="0"/>
                  </a:lnTo>
                  <a:close/>
                </a:path>
                <a:path w="16230600" h="9525">
                  <a:moveTo>
                    <a:pt x="9306458" y="0"/>
                  </a:moveTo>
                  <a:lnTo>
                    <a:pt x="9296933" y="0"/>
                  </a:lnTo>
                  <a:lnTo>
                    <a:pt x="9296933" y="9525"/>
                  </a:lnTo>
                  <a:lnTo>
                    <a:pt x="9306458" y="9525"/>
                  </a:lnTo>
                  <a:lnTo>
                    <a:pt x="9306458" y="0"/>
                  </a:lnTo>
                  <a:close/>
                </a:path>
                <a:path w="16230600" h="9525">
                  <a:moveTo>
                    <a:pt x="11693081" y="0"/>
                  </a:moveTo>
                  <a:lnTo>
                    <a:pt x="11683556" y="0"/>
                  </a:lnTo>
                  <a:lnTo>
                    <a:pt x="11683556" y="9525"/>
                  </a:lnTo>
                  <a:lnTo>
                    <a:pt x="11693081" y="9525"/>
                  </a:lnTo>
                  <a:lnTo>
                    <a:pt x="11693081" y="0"/>
                  </a:lnTo>
                  <a:close/>
                </a:path>
                <a:path w="16230600" h="9525">
                  <a:moveTo>
                    <a:pt x="13949172" y="0"/>
                  </a:moveTo>
                  <a:lnTo>
                    <a:pt x="13939647" y="0"/>
                  </a:lnTo>
                  <a:lnTo>
                    <a:pt x="13939647" y="9525"/>
                  </a:lnTo>
                  <a:lnTo>
                    <a:pt x="13949172" y="9525"/>
                  </a:lnTo>
                  <a:lnTo>
                    <a:pt x="13949172" y="0"/>
                  </a:lnTo>
                  <a:close/>
                </a:path>
                <a:path w="16230600" h="9525">
                  <a:moveTo>
                    <a:pt x="16230600" y="0"/>
                  </a:moveTo>
                  <a:lnTo>
                    <a:pt x="16221075" y="0"/>
                  </a:lnTo>
                  <a:lnTo>
                    <a:pt x="16221075" y="9525"/>
                  </a:lnTo>
                  <a:lnTo>
                    <a:pt x="16230600" y="9525"/>
                  </a:lnTo>
                  <a:lnTo>
                    <a:pt x="16230600" y="0"/>
                  </a:lnTo>
                  <a:close/>
                </a:path>
              </a:pathLst>
            </a:custGeom>
            <a:solidFill>
              <a:srgbClr val="C2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53175" y="6125941"/>
              <a:ext cx="11693525" cy="0"/>
            </a:xfrm>
            <a:custGeom>
              <a:avLst/>
              <a:gdLst/>
              <a:ahLst/>
              <a:cxnLst/>
              <a:rect l="l" t="t" r="r" b="b"/>
              <a:pathLst>
                <a:path w="11693525" h="0">
                  <a:moveTo>
                    <a:pt x="0" y="0"/>
                  </a:moveTo>
                  <a:lnTo>
                    <a:pt x="2739300" y="0"/>
                  </a:lnTo>
                </a:path>
                <a:path w="11693525" h="0">
                  <a:moveTo>
                    <a:pt x="2739300" y="0"/>
                  </a:moveTo>
                  <a:lnTo>
                    <a:pt x="9306461" y="0"/>
                  </a:lnTo>
                </a:path>
                <a:path w="11693525" h="0">
                  <a:moveTo>
                    <a:pt x="9306461" y="0"/>
                  </a:moveTo>
                  <a:lnTo>
                    <a:pt x="11693084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2746260" y="6125941"/>
              <a:ext cx="2256155" cy="0"/>
            </a:xfrm>
            <a:custGeom>
              <a:avLst/>
              <a:gdLst/>
              <a:ahLst/>
              <a:cxnLst/>
              <a:rect l="l" t="t" r="r" b="b"/>
              <a:pathLst>
                <a:path w="2256155" h="0">
                  <a:moveTo>
                    <a:pt x="0" y="0"/>
                  </a:moveTo>
                  <a:lnTo>
                    <a:pt x="225609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002352" y="6125941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5" h="0">
                  <a:moveTo>
                    <a:pt x="0" y="0"/>
                  </a:moveTo>
                  <a:lnTo>
                    <a:pt x="2281422" y="0"/>
                  </a:lnTo>
                </a:path>
              </a:pathLst>
            </a:custGeom>
            <a:ln w="9524">
              <a:solidFill>
                <a:srgbClr val="C2B9B9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016000" y="2008547"/>
            <a:ext cx="26250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0">
                <a:latin typeface="Arial MT"/>
                <a:cs typeface="Arial MT"/>
              </a:rPr>
              <a:t>Indicador</a:t>
            </a:r>
            <a:r>
              <a:rPr dirty="0" sz="2600" spc="-1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</a:t>
            </a:r>
            <a:r>
              <a:rPr dirty="0" sz="2600" spc="-14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tema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0" y="0"/>
            <a:ext cx="18288000" cy="1694180"/>
            <a:chOff x="0" y="0"/>
            <a:chExt cx="18288000" cy="1694180"/>
          </a:xfrm>
        </p:grpSpPr>
        <p:sp>
          <p:nvSpPr>
            <p:cNvPr id="17" name="object 17" descr=""/>
            <p:cNvSpPr/>
            <p:nvPr/>
          </p:nvSpPr>
          <p:spPr>
            <a:xfrm>
              <a:off x="0" y="0"/>
              <a:ext cx="18288000" cy="1676400"/>
            </a:xfrm>
            <a:custGeom>
              <a:avLst/>
              <a:gdLst/>
              <a:ahLst/>
              <a:cxnLst/>
              <a:rect l="l" t="t" r="r" b="b"/>
              <a:pathLst>
                <a:path w="18288000" h="1676400">
                  <a:moveTo>
                    <a:pt x="18287998" y="1676399"/>
                  </a:moveTo>
                  <a:lnTo>
                    <a:pt x="0" y="1676399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167639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977936" y="11"/>
              <a:ext cx="3310254" cy="1685289"/>
            </a:xfrm>
            <a:custGeom>
              <a:avLst/>
              <a:gdLst/>
              <a:ahLst/>
              <a:cxnLst/>
              <a:rect l="l" t="t" r="r" b="b"/>
              <a:pathLst>
                <a:path w="3310255" h="1685289">
                  <a:moveTo>
                    <a:pt x="827328" y="857338"/>
                  </a:moveTo>
                  <a:lnTo>
                    <a:pt x="825919" y="808723"/>
                  </a:lnTo>
                  <a:lnTo>
                    <a:pt x="821753" y="760857"/>
                  </a:lnTo>
                  <a:lnTo>
                    <a:pt x="814920" y="713803"/>
                  </a:lnTo>
                  <a:lnTo>
                    <a:pt x="805472" y="667639"/>
                  </a:lnTo>
                  <a:lnTo>
                    <a:pt x="793508" y="622452"/>
                  </a:lnTo>
                  <a:lnTo>
                    <a:pt x="779094" y="578307"/>
                  </a:lnTo>
                  <a:lnTo>
                    <a:pt x="762304" y="535305"/>
                  </a:lnTo>
                  <a:lnTo>
                    <a:pt x="743229" y="493496"/>
                  </a:lnTo>
                  <a:lnTo>
                    <a:pt x="721944" y="452970"/>
                  </a:lnTo>
                  <a:lnTo>
                    <a:pt x="698512" y="413804"/>
                  </a:lnTo>
                  <a:lnTo>
                    <a:pt x="673036" y="376085"/>
                  </a:lnTo>
                  <a:lnTo>
                    <a:pt x="645566" y="339877"/>
                  </a:lnTo>
                  <a:lnTo>
                    <a:pt x="616204" y="305257"/>
                  </a:lnTo>
                  <a:lnTo>
                    <a:pt x="585000" y="272313"/>
                  </a:lnTo>
                  <a:lnTo>
                    <a:pt x="552056" y="241122"/>
                  </a:lnTo>
                  <a:lnTo>
                    <a:pt x="517448" y="211747"/>
                  </a:lnTo>
                  <a:lnTo>
                    <a:pt x="481241" y="184289"/>
                  </a:lnTo>
                  <a:lnTo>
                    <a:pt x="443522" y="158800"/>
                  </a:lnTo>
                  <a:lnTo>
                    <a:pt x="404355" y="135369"/>
                  </a:lnTo>
                  <a:lnTo>
                    <a:pt x="363829" y="114084"/>
                  </a:lnTo>
                  <a:lnTo>
                    <a:pt x="322033" y="95008"/>
                  </a:lnTo>
                  <a:lnTo>
                    <a:pt x="279019" y="78219"/>
                  </a:lnTo>
                  <a:lnTo>
                    <a:pt x="234886" y="63804"/>
                  </a:lnTo>
                  <a:lnTo>
                    <a:pt x="189699" y="51841"/>
                  </a:lnTo>
                  <a:lnTo>
                    <a:pt x="143535" y="42392"/>
                  </a:lnTo>
                  <a:lnTo>
                    <a:pt x="96481" y="35560"/>
                  </a:lnTo>
                  <a:lnTo>
                    <a:pt x="48615" y="31394"/>
                  </a:lnTo>
                  <a:lnTo>
                    <a:pt x="0" y="29984"/>
                  </a:lnTo>
                  <a:lnTo>
                    <a:pt x="0" y="1684667"/>
                  </a:lnTo>
                  <a:lnTo>
                    <a:pt x="48615" y="1683258"/>
                  </a:lnTo>
                  <a:lnTo>
                    <a:pt x="96481" y="1679092"/>
                  </a:lnTo>
                  <a:lnTo>
                    <a:pt x="143535" y="1672259"/>
                  </a:lnTo>
                  <a:lnTo>
                    <a:pt x="189699" y="1662811"/>
                  </a:lnTo>
                  <a:lnTo>
                    <a:pt x="234886" y="1650847"/>
                  </a:lnTo>
                  <a:lnTo>
                    <a:pt x="279019" y="1636433"/>
                  </a:lnTo>
                  <a:lnTo>
                    <a:pt x="322033" y="1619643"/>
                  </a:lnTo>
                  <a:lnTo>
                    <a:pt x="363829" y="1600568"/>
                  </a:lnTo>
                  <a:lnTo>
                    <a:pt x="404355" y="1579283"/>
                  </a:lnTo>
                  <a:lnTo>
                    <a:pt x="443522" y="1555851"/>
                  </a:lnTo>
                  <a:lnTo>
                    <a:pt x="481241" y="1530375"/>
                  </a:lnTo>
                  <a:lnTo>
                    <a:pt x="517448" y="1502905"/>
                  </a:lnTo>
                  <a:lnTo>
                    <a:pt x="552056" y="1473542"/>
                  </a:lnTo>
                  <a:lnTo>
                    <a:pt x="585000" y="1442339"/>
                  </a:lnTo>
                  <a:lnTo>
                    <a:pt x="616204" y="1409395"/>
                  </a:lnTo>
                  <a:lnTo>
                    <a:pt x="645566" y="1374787"/>
                  </a:lnTo>
                  <a:lnTo>
                    <a:pt x="673036" y="1338580"/>
                  </a:lnTo>
                  <a:lnTo>
                    <a:pt x="698512" y="1300848"/>
                  </a:lnTo>
                  <a:lnTo>
                    <a:pt x="721944" y="1261694"/>
                  </a:lnTo>
                  <a:lnTo>
                    <a:pt x="743229" y="1221168"/>
                  </a:lnTo>
                  <a:lnTo>
                    <a:pt x="762304" y="1179372"/>
                  </a:lnTo>
                  <a:lnTo>
                    <a:pt x="779094" y="1136357"/>
                  </a:lnTo>
                  <a:lnTo>
                    <a:pt x="793508" y="1092225"/>
                  </a:lnTo>
                  <a:lnTo>
                    <a:pt x="805472" y="1047038"/>
                  </a:lnTo>
                  <a:lnTo>
                    <a:pt x="814920" y="1000874"/>
                  </a:lnTo>
                  <a:lnTo>
                    <a:pt x="821753" y="953820"/>
                  </a:lnTo>
                  <a:lnTo>
                    <a:pt x="825919" y="905954"/>
                  </a:lnTo>
                  <a:lnTo>
                    <a:pt x="827328" y="857338"/>
                  </a:lnTo>
                  <a:close/>
                </a:path>
                <a:path w="3310255" h="1685289">
                  <a:moveTo>
                    <a:pt x="1655140" y="29984"/>
                  </a:moveTo>
                  <a:lnTo>
                    <a:pt x="1606537" y="31394"/>
                  </a:lnTo>
                  <a:lnTo>
                    <a:pt x="1558658" y="35560"/>
                  </a:lnTo>
                  <a:lnTo>
                    <a:pt x="1511604" y="42392"/>
                  </a:lnTo>
                  <a:lnTo>
                    <a:pt x="1465453" y="51841"/>
                  </a:lnTo>
                  <a:lnTo>
                    <a:pt x="1420266" y="63804"/>
                  </a:lnTo>
                  <a:lnTo>
                    <a:pt x="1376121" y="78219"/>
                  </a:lnTo>
                  <a:lnTo>
                    <a:pt x="1333119" y="95008"/>
                  </a:lnTo>
                  <a:lnTo>
                    <a:pt x="1291310" y="114084"/>
                  </a:lnTo>
                  <a:lnTo>
                    <a:pt x="1250784" y="135369"/>
                  </a:lnTo>
                  <a:lnTo>
                    <a:pt x="1211630" y="158800"/>
                  </a:lnTo>
                  <a:lnTo>
                    <a:pt x="1173899" y="184289"/>
                  </a:lnTo>
                  <a:lnTo>
                    <a:pt x="1137691" y="211747"/>
                  </a:lnTo>
                  <a:lnTo>
                    <a:pt x="1103083" y="241122"/>
                  </a:lnTo>
                  <a:lnTo>
                    <a:pt x="1070140" y="272313"/>
                  </a:lnTo>
                  <a:lnTo>
                    <a:pt x="1038948" y="305257"/>
                  </a:lnTo>
                  <a:lnTo>
                    <a:pt x="1009573" y="339877"/>
                  </a:lnTo>
                  <a:lnTo>
                    <a:pt x="982116" y="376085"/>
                  </a:lnTo>
                  <a:lnTo>
                    <a:pt x="956627" y="413804"/>
                  </a:lnTo>
                  <a:lnTo>
                    <a:pt x="933196" y="452970"/>
                  </a:lnTo>
                  <a:lnTo>
                    <a:pt x="911910" y="493496"/>
                  </a:lnTo>
                  <a:lnTo>
                    <a:pt x="892835" y="535305"/>
                  </a:lnTo>
                  <a:lnTo>
                    <a:pt x="876058" y="578307"/>
                  </a:lnTo>
                  <a:lnTo>
                    <a:pt x="861644" y="622452"/>
                  </a:lnTo>
                  <a:lnTo>
                    <a:pt x="849668" y="667639"/>
                  </a:lnTo>
                  <a:lnTo>
                    <a:pt x="840232" y="713803"/>
                  </a:lnTo>
                  <a:lnTo>
                    <a:pt x="833386" y="760857"/>
                  </a:lnTo>
                  <a:lnTo>
                    <a:pt x="829221" y="808723"/>
                  </a:lnTo>
                  <a:lnTo>
                    <a:pt x="827824" y="857338"/>
                  </a:lnTo>
                  <a:lnTo>
                    <a:pt x="829221" y="905954"/>
                  </a:lnTo>
                  <a:lnTo>
                    <a:pt x="833386" y="953820"/>
                  </a:lnTo>
                  <a:lnTo>
                    <a:pt x="840232" y="1000874"/>
                  </a:lnTo>
                  <a:lnTo>
                    <a:pt x="849668" y="1047038"/>
                  </a:lnTo>
                  <a:lnTo>
                    <a:pt x="861644" y="1092225"/>
                  </a:lnTo>
                  <a:lnTo>
                    <a:pt x="876058" y="1136357"/>
                  </a:lnTo>
                  <a:lnTo>
                    <a:pt x="892835" y="1179372"/>
                  </a:lnTo>
                  <a:lnTo>
                    <a:pt x="911910" y="1221168"/>
                  </a:lnTo>
                  <a:lnTo>
                    <a:pt x="933196" y="1261694"/>
                  </a:lnTo>
                  <a:lnTo>
                    <a:pt x="956627" y="1300848"/>
                  </a:lnTo>
                  <a:lnTo>
                    <a:pt x="982116" y="1338580"/>
                  </a:lnTo>
                  <a:lnTo>
                    <a:pt x="1009573" y="1374787"/>
                  </a:lnTo>
                  <a:lnTo>
                    <a:pt x="1038948" y="1409395"/>
                  </a:lnTo>
                  <a:lnTo>
                    <a:pt x="1070140" y="1442339"/>
                  </a:lnTo>
                  <a:lnTo>
                    <a:pt x="1103083" y="1473542"/>
                  </a:lnTo>
                  <a:lnTo>
                    <a:pt x="1137691" y="1502905"/>
                  </a:lnTo>
                  <a:lnTo>
                    <a:pt x="1173899" y="1530375"/>
                  </a:lnTo>
                  <a:lnTo>
                    <a:pt x="1211630" y="1555851"/>
                  </a:lnTo>
                  <a:lnTo>
                    <a:pt x="1250784" y="1579283"/>
                  </a:lnTo>
                  <a:lnTo>
                    <a:pt x="1291310" y="1600568"/>
                  </a:lnTo>
                  <a:lnTo>
                    <a:pt x="1333119" y="1619643"/>
                  </a:lnTo>
                  <a:lnTo>
                    <a:pt x="1376121" y="1636433"/>
                  </a:lnTo>
                  <a:lnTo>
                    <a:pt x="1420266" y="1650847"/>
                  </a:lnTo>
                  <a:lnTo>
                    <a:pt x="1465453" y="1662811"/>
                  </a:lnTo>
                  <a:lnTo>
                    <a:pt x="1511604" y="1672259"/>
                  </a:lnTo>
                  <a:lnTo>
                    <a:pt x="1558658" y="1679092"/>
                  </a:lnTo>
                  <a:lnTo>
                    <a:pt x="1606537" y="1683258"/>
                  </a:lnTo>
                  <a:lnTo>
                    <a:pt x="1655140" y="1684667"/>
                  </a:lnTo>
                  <a:lnTo>
                    <a:pt x="1655140" y="29984"/>
                  </a:lnTo>
                  <a:close/>
                </a:path>
                <a:path w="3310255" h="1685289">
                  <a:moveTo>
                    <a:pt x="3309912" y="0"/>
                  </a:moveTo>
                  <a:lnTo>
                    <a:pt x="2482583" y="0"/>
                  </a:lnTo>
                  <a:lnTo>
                    <a:pt x="1655267" y="0"/>
                  </a:lnTo>
                  <a:lnTo>
                    <a:pt x="3309912" y="1654670"/>
                  </a:lnTo>
                  <a:lnTo>
                    <a:pt x="3309912" y="0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145564" y="29963"/>
              <a:ext cx="828675" cy="1663700"/>
            </a:xfrm>
            <a:custGeom>
              <a:avLst/>
              <a:gdLst/>
              <a:ahLst/>
              <a:cxnLst/>
              <a:rect l="l" t="t" r="r" b="b"/>
              <a:pathLst>
                <a:path w="828675" h="1663700">
                  <a:moveTo>
                    <a:pt x="0" y="1663600"/>
                  </a:moveTo>
                  <a:lnTo>
                    <a:pt x="0" y="0"/>
                  </a:lnTo>
                  <a:lnTo>
                    <a:pt x="828152" y="828165"/>
                  </a:lnTo>
                  <a:lnTo>
                    <a:pt x="828152" y="835450"/>
                  </a:lnTo>
                  <a:lnTo>
                    <a:pt x="0" y="1663600"/>
                  </a:lnTo>
                  <a:close/>
                </a:path>
              </a:pathLst>
            </a:custGeom>
            <a:solidFill>
              <a:srgbClr val="FFFFFF">
                <a:alpha val="17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168475" y="17989"/>
              <a:ext cx="1657350" cy="1666875"/>
            </a:xfrm>
            <a:custGeom>
              <a:avLst/>
              <a:gdLst/>
              <a:ahLst/>
              <a:cxnLst/>
              <a:rect l="l" t="t" r="r" b="b"/>
              <a:pathLst>
                <a:path w="1657350" h="1666875">
                  <a:moveTo>
                    <a:pt x="1657349" y="1666874"/>
                  </a:moveTo>
                  <a:lnTo>
                    <a:pt x="0" y="1666874"/>
                  </a:lnTo>
                  <a:lnTo>
                    <a:pt x="0" y="0"/>
                  </a:lnTo>
                  <a:lnTo>
                    <a:pt x="1657349" y="0"/>
                  </a:lnTo>
                  <a:lnTo>
                    <a:pt x="1657349" y="166687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644253" y="535952"/>
              <a:ext cx="685800" cy="628650"/>
            </a:xfrm>
            <a:custGeom>
              <a:avLst/>
              <a:gdLst/>
              <a:ahLst/>
              <a:cxnLst/>
              <a:rect l="l" t="t" r="r" b="b"/>
              <a:pathLst>
                <a:path w="685800" h="628650">
                  <a:moveTo>
                    <a:pt x="685799" y="628649"/>
                  </a:moveTo>
                  <a:lnTo>
                    <a:pt x="0" y="62864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628649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826484" y="0"/>
              <a:ext cx="3318510" cy="1654810"/>
            </a:xfrm>
            <a:custGeom>
              <a:avLst/>
              <a:gdLst/>
              <a:ahLst/>
              <a:cxnLst/>
              <a:rect l="l" t="t" r="r" b="b"/>
              <a:pathLst>
                <a:path w="3318509" h="1654810">
                  <a:moveTo>
                    <a:pt x="1663611" y="822883"/>
                  </a:moveTo>
                  <a:lnTo>
                    <a:pt x="1662188" y="774001"/>
                  </a:lnTo>
                  <a:lnTo>
                    <a:pt x="1658010" y="725868"/>
                  </a:lnTo>
                  <a:lnTo>
                    <a:pt x="1651127" y="678561"/>
                  </a:lnTo>
                  <a:lnTo>
                    <a:pt x="1641640" y="632155"/>
                  </a:lnTo>
                  <a:lnTo>
                    <a:pt x="1629600" y="586714"/>
                  </a:lnTo>
                  <a:lnTo>
                    <a:pt x="1615109" y="542340"/>
                  </a:lnTo>
                  <a:lnTo>
                    <a:pt x="1598244" y="499097"/>
                  </a:lnTo>
                  <a:lnTo>
                    <a:pt x="1579067" y="457073"/>
                  </a:lnTo>
                  <a:lnTo>
                    <a:pt x="1557655" y="416331"/>
                  </a:lnTo>
                  <a:lnTo>
                    <a:pt x="1534109" y="376961"/>
                  </a:lnTo>
                  <a:lnTo>
                    <a:pt x="1508480" y="339026"/>
                  </a:lnTo>
                  <a:lnTo>
                    <a:pt x="1480870" y="302628"/>
                  </a:lnTo>
                  <a:lnTo>
                    <a:pt x="1451343" y="267817"/>
                  </a:lnTo>
                  <a:lnTo>
                    <a:pt x="1419974" y="234696"/>
                  </a:lnTo>
                  <a:lnTo>
                    <a:pt x="1386852" y="203339"/>
                  </a:lnTo>
                  <a:lnTo>
                    <a:pt x="1352054" y="173812"/>
                  </a:lnTo>
                  <a:lnTo>
                    <a:pt x="1315656" y="146189"/>
                  </a:lnTo>
                  <a:lnTo>
                    <a:pt x="1277721" y="120573"/>
                  </a:lnTo>
                  <a:lnTo>
                    <a:pt x="1238351" y="97028"/>
                  </a:lnTo>
                  <a:lnTo>
                    <a:pt x="1197610" y="75615"/>
                  </a:lnTo>
                  <a:lnTo>
                    <a:pt x="1155573" y="56438"/>
                  </a:lnTo>
                  <a:lnTo>
                    <a:pt x="1112329" y="39560"/>
                  </a:lnTo>
                  <a:lnTo>
                    <a:pt x="1067955" y="25069"/>
                  </a:lnTo>
                  <a:lnTo>
                    <a:pt x="1022527" y="13042"/>
                  </a:lnTo>
                  <a:lnTo>
                    <a:pt x="976122" y="3543"/>
                  </a:lnTo>
                  <a:lnTo>
                    <a:pt x="951763" y="0"/>
                  </a:lnTo>
                  <a:lnTo>
                    <a:pt x="831799" y="0"/>
                  </a:lnTo>
                  <a:lnTo>
                    <a:pt x="831799" y="822883"/>
                  </a:lnTo>
                  <a:lnTo>
                    <a:pt x="0" y="822883"/>
                  </a:lnTo>
                  <a:lnTo>
                    <a:pt x="1422" y="871753"/>
                  </a:lnTo>
                  <a:lnTo>
                    <a:pt x="5600" y="919886"/>
                  </a:lnTo>
                  <a:lnTo>
                    <a:pt x="12484" y="967193"/>
                  </a:lnTo>
                  <a:lnTo>
                    <a:pt x="21971" y="1013599"/>
                  </a:lnTo>
                  <a:lnTo>
                    <a:pt x="34010" y="1059027"/>
                  </a:lnTo>
                  <a:lnTo>
                    <a:pt x="48501" y="1103401"/>
                  </a:lnTo>
                  <a:lnTo>
                    <a:pt x="65366" y="1146644"/>
                  </a:lnTo>
                  <a:lnTo>
                    <a:pt x="84556" y="1188681"/>
                  </a:lnTo>
                  <a:lnTo>
                    <a:pt x="105956" y="1229423"/>
                  </a:lnTo>
                  <a:lnTo>
                    <a:pt x="129501" y="1268793"/>
                  </a:lnTo>
                  <a:lnTo>
                    <a:pt x="155130" y="1306715"/>
                  </a:lnTo>
                  <a:lnTo>
                    <a:pt x="182740" y="1343126"/>
                  </a:lnTo>
                  <a:lnTo>
                    <a:pt x="212267" y="1377924"/>
                  </a:lnTo>
                  <a:lnTo>
                    <a:pt x="243636" y="1411046"/>
                  </a:lnTo>
                  <a:lnTo>
                    <a:pt x="276758" y="1442402"/>
                  </a:lnTo>
                  <a:lnTo>
                    <a:pt x="311556" y="1471930"/>
                  </a:lnTo>
                  <a:lnTo>
                    <a:pt x="347954" y="1499552"/>
                  </a:lnTo>
                  <a:lnTo>
                    <a:pt x="385889" y="1525168"/>
                  </a:lnTo>
                  <a:lnTo>
                    <a:pt x="425259" y="1548726"/>
                  </a:lnTo>
                  <a:lnTo>
                    <a:pt x="466001" y="1570126"/>
                  </a:lnTo>
                  <a:lnTo>
                    <a:pt x="508025" y="1589303"/>
                  </a:lnTo>
                  <a:lnTo>
                    <a:pt x="551268" y="1606181"/>
                  </a:lnTo>
                  <a:lnTo>
                    <a:pt x="595642" y="1620672"/>
                  </a:lnTo>
                  <a:lnTo>
                    <a:pt x="641083" y="1632699"/>
                  </a:lnTo>
                  <a:lnTo>
                    <a:pt x="687489" y="1642198"/>
                  </a:lnTo>
                  <a:lnTo>
                    <a:pt x="734796" y="1649082"/>
                  </a:lnTo>
                  <a:lnTo>
                    <a:pt x="782929" y="1653260"/>
                  </a:lnTo>
                  <a:lnTo>
                    <a:pt x="831799" y="1654670"/>
                  </a:lnTo>
                  <a:lnTo>
                    <a:pt x="880668" y="1653260"/>
                  </a:lnTo>
                  <a:lnTo>
                    <a:pt x="928801" y="1649082"/>
                  </a:lnTo>
                  <a:lnTo>
                    <a:pt x="976122" y="1642198"/>
                  </a:lnTo>
                  <a:lnTo>
                    <a:pt x="1022527" y="1632699"/>
                  </a:lnTo>
                  <a:lnTo>
                    <a:pt x="1067955" y="1620672"/>
                  </a:lnTo>
                  <a:lnTo>
                    <a:pt x="1112329" y="1606181"/>
                  </a:lnTo>
                  <a:lnTo>
                    <a:pt x="1155573" y="1589303"/>
                  </a:lnTo>
                  <a:lnTo>
                    <a:pt x="1197610" y="1570126"/>
                  </a:lnTo>
                  <a:lnTo>
                    <a:pt x="1238351" y="1548726"/>
                  </a:lnTo>
                  <a:lnTo>
                    <a:pt x="1277721" y="1525168"/>
                  </a:lnTo>
                  <a:lnTo>
                    <a:pt x="1315656" y="1499552"/>
                  </a:lnTo>
                  <a:lnTo>
                    <a:pt x="1352054" y="1471930"/>
                  </a:lnTo>
                  <a:lnTo>
                    <a:pt x="1386852" y="1442402"/>
                  </a:lnTo>
                  <a:lnTo>
                    <a:pt x="1419974" y="1411046"/>
                  </a:lnTo>
                  <a:lnTo>
                    <a:pt x="1451343" y="1377924"/>
                  </a:lnTo>
                  <a:lnTo>
                    <a:pt x="1480870" y="1343126"/>
                  </a:lnTo>
                  <a:lnTo>
                    <a:pt x="1508480" y="1306715"/>
                  </a:lnTo>
                  <a:lnTo>
                    <a:pt x="1534109" y="1268793"/>
                  </a:lnTo>
                  <a:lnTo>
                    <a:pt x="1557655" y="1229423"/>
                  </a:lnTo>
                  <a:lnTo>
                    <a:pt x="1579067" y="1188681"/>
                  </a:lnTo>
                  <a:lnTo>
                    <a:pt x="1598244" y="1146644"/>
                  </a:lnTo>
                  <a:lnTo>
                    <a:pt x="1615109" y="1103401"/>
                  </a:lnTo>
                  <a:lnTo>
                    <a:pt x="1629600" y="1059027"/>
                  </a:lnTo>
                  <a:lnTo>
                    <a:pt x="1641640" y="1013599"/>
                  </a:lnTo>
                  <a:lnTo>
                    <a:pt x="1651127" y="967193"/>
                  </a:lnTo>
                  <a:lnTo>
                    <a:pt x="1658010" y="919886"/>
                  </a:lnTo>
                  <a:lnTo>
                    <a:pt x="1662188" y="871753"/>
                  </a:lnTo>
                  <a:lnTo>
                    <a:pt x="1663611" y="822883"/>
                  </a:lnTo>
                  <a:close/>
                </a:path>
                <a:path w="3318509" h="1654810">
                  <a:moveTo>
                    <a:pt x="3318408" y="827354"/>
                  </a:moveTo>
                  <a:lnTo>
                    <a:pt x="2491079" y="12"/>
                  </a:lnTo>
                  <a:lnTo>
                    <a:pt x="1663750" y="827354"/>
                  </a:lnTo>
                  <a:lnTo>
                    <a:pt x="2491079" y="1654683"/>
                  </a:lnTo>
                  <a:lnTo>
                    <a:pt x="3318408" y="827354"/>
                  </a:lnTo>
                  <a:close/>
                </a:path>
              </a:pathLst>
            </a:custGeom>
            <a:solidFill>
              <a:srgbClr val="FFFFFF">
                <a:alpha val="15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1040475" y="825500"/>
            <a:ext cx="69945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Uso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eficiente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4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60">
                <a:solidFill>
                  <a:srgbClr val="FFFFFF"/>
                </a:solidFill>
                <a:latin typeface="Verdana"/>
                <a:cs typeface="Verdana"/>
              </a:rPr>
              <a:t>insumos,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Verdana"/>
                <a:cs typeface="Verdana"/>
              </a:rPr>
              <a:t>materiais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8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serviços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832657" y="7951939"/>
            <a:ext cx="15298419" cy="0"/>
          </a:xfrm>
          <a:custGeom>
            <a:avLst/>
            <a:gdLst/>
            <a:ahLst/>
            <a:cxnLst/>
            <a:rect l="l" t="t" r="r" b="b"/>
            <a:pathLst>
              <a:path w="15298419" h="0">
                <a:moveTo>
                  <a:pt x="0" y="0"/>
                </a:moveTo>
                <a:lnTo>
                  <a:pt x="15298021" y="0"/>
                </a:lnTo>
              </a:path>
            </a:pathLst>
          </a:custGeom>
          <a:ln w="17612">
            <a:solidFill>
              <a:srgbClr val="333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832657" y="6754305"/>
            <a:ext cx="15298419" cy="0"/>
          </a:xfrm>
          <a:custGeom>
            <a:avLst/>
            <a:gdLst/>
            <a:ahLst/>
            <a:cxnLst/>
            <a:rect l="l" t="t" r="r" b="b"/>
            <a:pathLst>
              <a:path w="15298419" h="0">
                <a:moveTo>
                  <a:pt x="0" y="0"/>
                </a:moveTo>
                <a:lnTo>
                  <a:pt x="15298021" y="0"/>
                </a:lnTo>
              </a:path>
            </a:pathLst>
          </a:custGeom>
          <a:ln w="17612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832657" y="5574283"/>
            <a:ext cx="15298419" cy="0"/>
          </a:xfrm>
          <a:custGeom>
            <a:avLst/>
            <a:gdLst/>
            <a:ahLst/>
            <a:cxnLst/>
            <a:rect l="l" t="t" r="r" b="b"/>
            <a:pathLst>
              <a:path w="15298419" h="0">
                <a:moveTo>
                  <a:pt x="0" y="0"/>
                </a:moveTo>
                <a:lnTo>
                  <a:pt x="15298021" y="0"/>
                </a:lnTo>
              </a:path>
            </a:pathLst>
          </a:custGeom>
          <a:ln w="17612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832657" y="4376649"/>
            <a:ext cx="15298419" cy="0"/>
          </a:xfrm>
          <a:custGeom>
            <a:avLst/>
            <a:gdLst/>
            <a:ahLst/>
            <a:cxnLst/>
            <a:rect l="l" t="t" r="r" b="b"/>
            <a:pathLst>
              <a:path w="15298419" h="0">
                <a:moveTo>
                  <a:pt x="0" y="0"/>
                </a:moveTo>
                <a:lnTo>
                  <a:pt x="15298021" y="0"/>
                </a:lnTo>
              </a:path>
            </a:pathLst>
          </a:custGeom>
          <a:ln w="17612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832657" y="3179016"/>
            <a:ext cx="15298419" cy="0"/>
          </a:xfrm>
          <a:custGeom>
            <a:avLst/>
            <a:gdLst/>
            <a:ahLst/>
            <a:cxnLst/>
            <a:rect l="l" t="t" r="r" b="b"/>
            <a:pathLst>
              <a:path w="15298419" h="0">
                <a:moveTo>
                  <a:pt x="0" y="0"/>
                </a:moveTo>
                <a:lnTo>
                  <a:pt x="15298021" y="0"/>
                </a:lnTo>
              </a:path>
            </a:pathLst>
          </a:custGeom>
          <a:ln w="17612">
            <a:solidFill>
              <a:srgbClr val="CCCC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108225" y="4774704"/>
            <a:ext cx="0" cy="281940"/>
          </a:xfrm>
          <a:custGeom>
            <a:avLst/>
            <a:gdLst/>
            <a:ahLst/>
            <a:cxnLst/>
            <a:rect l="l" t="t" r="r" b="b"/>
            <a:pathLst>
              <a:path w="0" h="281939">
                <a:moveTo>
                  <a:pt x="0" y="0"/>
                </a:moveTo>
                <a:lnTo>
                  <a:pt x="0" y="281796"/>
                </a:lnTo>
              </a:path>
            </a:pathLst>
          </a:custGeom>
          <a:ln w="17604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657602" y="4214852"/>
            <a:ext cx="0" cy="281940"/>
          </a:xfrm>
          <a:custGeom>
            <a:avLst/>
            <a:gdLst/>
            <a:ahLst/>
            <a:cxnLst/>
            <a:rect l="l" t="t" r="r" b="b"/>
            <a:pathLst>
              <a:path w="0" h="281939">
                <a:moveTo>
                  <a:pt x="0" y="0"/>
                </a:moveTo>
                <a:lnTo>
                  <a:pt x="0" y="281796"/>
                </a:lnTo>
              </a:path>
            </a:pathLst>
          </a:custGeom>
          <a:ln w="17604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8206979" y="4893822"/>
            <a:ext cx="0" cy="281940"/>
          </a:xfrm>
          <a:custGeom>
            <a:avLst/>
            <a:gdLst/>
            <a:ahLst/>
            <a:cxnLst/>
            <a:rect l="l" t="t" r="r" b="b"/>
            <a:pathLst>
              <a:path w="0" h="281939">
                <a:moveTo>
                  <a:pt x="0" y="0"/>
                </a:moveTo>
                <a:lnTo>
                  <a:pt x="0" y="281796"/>
                </a:lnTo>
              </a:path>
            </a:pathLst>
          </a:custGeom>
          <a:ln w="17604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0756355" y="6144557"/>
            <a:ext cx="0" cy="281940"/>
          </a:xfrm>
          <a:custGeom>
            <a:avLst/>
            <a:gdLst/>
            <a:ahLst/>
            <a:cxnLst/>
            <a:rect l="l" t="t" r="r" b="b"/>
            <a:pathLst>
              <a:path w="0" h="281939">
                <a:moveTo>
                  <a:pt x="0" y="0"/>
                </a:moveTo>
                <a:lnTo>
                  <a:pt x="0" y="281796"/>
                </a:lnTo>
              </a:path>
            </a:pathLst>
          </a:custGeom>
          <a:ln w="17604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3305732" y="4893822"/>
            <a:ext cx="0" cy="281940"/>
          </a:xfrm>
          <a:custGeom>
            <a:avLst/>
            <a:gdLst/>
            <a:ahLst/>
            <a:cxnLst/>
            <a:rect l="l" t="t" r="r" b="b"/>
            <a:pathLst>
              <a:path w="0" h="281939">
                <a:moveTo>
                  <a:pt x="0" y="0"/>
                </a:moveTo>
                <a:lnTo>
                  <a:pt x="0" y="281796"/>
                </a:lnTo>
              </a:path>
            </a:pathLst>
          </a:custGeom>
          <a:ln w="17604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2933009" y="4390974"/>
            <a:ext cx="13028294" cy="2141220"/>
            <a:chOff x="2933009" y="4390974"/>
            <a:chExt cx="13028294" cy="2141220"/>
          </a:xfrm>
        </p:grpSpPr>
        <p:sp>
          <p:nvSpPr>
            <p:cNvPr id="13" name="object 13" descr=""/>
            <p:cNvSpPr/>
            <p:nvPr/>
          </p:nvSpPr>
          <p:spPr>
            <a:xfrm>
              <a:off x="15855110" y="5060586"/>
              <a:ext cx="0" cy="281940"/>
            </a:xfrm>
            <a:custGeom>
              <a:avLst/>
              <a:gdLst/>
              <a:ahLst/>
              <a:cxnLst/>
              <a:rect l="l" t="t" r="r" b="b"/>
              <a:pathLst>
                <a:path w="0" h="281939">
                  <a:moveTo>
                    <a:pt x="0" y="0"/>
                  </a:moveTo>
                  <a:lnTo>
                    <a:pt x="0" y="281796"/>
                  </a:lnTo>
                </a:path>
              </a:pathLst>
            </a:custGeom>
            <a:ln w="17604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108225" y="4496648"/>
              <a:ext cx="12746990" cy="1929764"/>
            </a:xfrm>
            <a:custGeom>
              <a:avLst/>
              <a:gdLst/>
              <a:ahLst/>
              <a:cxnLst/>
              <a:rect l="l" t="t" r="r" b="b"/>
              <a:pathLst>
                <a:path w="12746990" h="1929764">
                  <a:moveTo>
                    <a:pt x="0" y="559852"/>
                  </a:moveTo>
                  <a:lnTo>
                    <a:pt x="2549376" y="0"/>
                  </a:lnTo>
                  <a:lnTo>
                    <a:pt x="5098753" y="678970"/>
                  </a:lnTo>
                  <a:lnTo>
                    <a:pt x="7648130" y="1929705"/>
                  </a:lnTo>
                  <a:lnTo>
                    <a:pt x="10197506" y="678970"/>
                  </a:lnTo>
                  <a:lnTo>
                    <a:pt x="12746884" y="845734"/>
                  </a:lnTo>
                </a:path>
              </a:pathLst>
            </a:custGeom>
            <a:ln w="35224">
              <a:solidFill>
                <a:srgbClr val="56BF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2600" y="4950827"/>
              <a:ext cx="211250" cy="21134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1977" y="4390974"/>
              <a:ext cx="211250" cy="21134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1354" y="5069944"/>
              <a:ext cx="211250" cy="211347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50731" y="6320679"/>
              <a:ext cx="211250" cy="211347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0107" y="5069944"/>
              <a:ext cx="211250" cy="21134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49485" y="5236709"/>
              <a:ext cx="211250" cy="211347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25700" y="4560610"/>
              <a:ext cx="275627" cy="207484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2933009" y="4587023"/>
              <a:ext cx="342265" cy="154940"/>
            </a:xfrm>
            <a:custGeom>
              <a:avLst/>
              <a:gdLst/>
              <a:ahLst/>
              <a:cxnLst/>
              <a:rect l="l" t="t" r="r" b="b"/>
              <a:pathLst>
                <a:path w="342264" h="154939">
                  <a:moveTo>
                    <a:pt x="19254" y="46232"/>
                  </a:moveTo>
                  <a:lnTo>
                    <a:pt x="0" y="46232"/>
                  </a:lnTo>
                  <a:lnTo>
                    <a:pt x="21" y="37701"/>
                  </a:lnTo>
                  <a:lnTo>
                    <a:pt x="22005" y="6329"/>
                  </a:lnTo>
                  <a:lnTo>
                    <a:pt x="48961" y="0"/>
                  </a:lnTo>
                  <a:lnTo>
                    <a:pt x="58497" y="0"/>
                  </a:lnTo>
                  <a:lnTo>
                    <a:pt x="66657" y="1742"/>
                  </a:lnTo>
                  <a:lnTo>
                    <a:pt x="73442" y="5228"/>
                  </a:lnTo>
                  <a:lnTo>
                    <a:pt x="80227" y="8530"/>
                  </a:lnTo>
                  <a:lnTo>
                    <a:pt x="85361" y="13209"/>
                  </a:lnTo>
                  <a:lnTo>
                    <a:pt x="86787" y="15685"/>
                  </a:lnTo>
                  <a:lnTo>
                    <a:pt x="42360" y="15685"/>
                  </a:lnTo>
                  <a:lnTo>
                    <a:pt x="37225" y="16970"/>
                  </a:lnTo>
                  <a:lnTo>
                    <a:pt x="37005" y="16970"/>
                  </a:lnTo>
                  <a:lnTo>
                    <a:pt x="32457" y="19813"/>
                  </a:lnTo>
                  <a:lnTo>
                    <a:pt x="28056" y="22382"/>
                  </a:lnTo>
                  <a:lnTo>
                    <a:pt x="24755" y="25959"/>
                  </a:lnTo>
                  <a:lnTo>
                    <a:pt x="20354" y="35132"/>
                  </a:lnTo>
                  <a:lnTo>
                    <a:pt x="19254" y="40361"/>
                  </a:lnTo>
                  <a:lnTo>
                    <a:pt x="19254" y="46232"/>
                  </a:lnTo>
                  <a:close/>
                </a:path>
                <a:path w="342264" h="154939">
                  <a:moveTo>
                    <a:pt x="101223" y="152456"/>
                  </a:moveTo>
                  <a:lnTo>
                    <a:pt x="3025" y="152456"/>
                  </a:lnTo>
                  <a:lnTo>
                    <a:pt x="3025" y="138696"/>
                  </a:lnTo>
                  <a:lnTo>
                    <a:pt x="58313" y="77145"/>
                  </a:lnTo>
                  <a:lnTo>
                    <a:pt x="62989" y="71458"/>
                  </a:lnTo>
                  <a:lnTo>
                    <a:pt x="66290" y="66871"/>
                  </a:lnTo>
                  <a:lnTo>
                    <a:pt x="69591" y="62101"/>
                  </a:lnTo>
                  <a:lnTo>
                    <a:pt x="71784" y="58065"/>
                  </a:lnTo>
                  <a:lnTo>
                    <a:pt x="71883" y="57881"/>
                  </a:lnTo>
                  <a:lnTo>
                    <a:pt x="73167" y="54212"/>
                  </a:lnTo>
                  <a:lnTo>
                    <a:pt x="74634" y="50360"/>
                  </a:lnTo>
                  <a:lnTo>
                    <a:pt x="75367" y="46507"/>
                  </a:lnTo>
                  <a:lnTo>
                    <a:pt x="75367" y="37701"/>
                  </a:lnTo>
                  <a:lnTo>
                    <a:pt x="74359" y="33206"/>
                  </a:lnTo>
                  <a:lnTo>
                    <a:pt x="70324" y="25134"/>
                  </a:lnTo>
                  <a:lnTo>
                    <a:pt x="67299" y="21923"/>
                  </a:lnTo>
                  <a:lnTo>
                    <a:pt x="63264" y="19538"/>
                  </a:lnTo>
                  <a:lnTo>
                    <a:pt x="59414" y="16970"/>
                  </a:lnTo>
                  <a:lnTo>
                    <a:pt x="54646" y="15685"/>
                  </a:lnTo>
                  <a:lnTo>
                    <a:pt x="86787" y="15685"/>
                  </a:lnTo>
                  <a:lnTo>
                    <a:pt x="88846" y="19263"/>
                  </a:lnTo>
                  <a:lnTo>
                    <a:pt x="92513" y="25134"/>
                  </a:lnTo>
                  <a:lnTo>
                    <a:pt x="94347" y="32105"/>
                  </a:lnTo>
                  <a:lnTo>
                    <a:pt x="94347" y="44581"/>
                  </a:lnTo>
                  <a:lnTo>
                    <a:pt x="77018" y="80355"/>
                  </a:lnTo>
                  <a:lnTo>
                    <a:pt x="73717" y="84575"/>
                  </a:lnTo>
                  <a:lnTo>
                    <a:pt x="70141" y="88795"/>
                  </a:lnTo>
                  <a:lnTo>
                    <a:pt x="66290" y="93014"/>
                  </a:lnTo>
                  <a:lnTo>
                    <a:pt x="25856" y="136770"/>
                  </a:lnTo>
                  <a:lnTo>
                    <a:pt x="101223" y="136770"/>
                  </a:lnTo>
                  <a:lnTo>
                    <a:pt x="101223" y="152456"/>
                  </a:lnTo>
                  <a:close/>
                </a:path>
                <a:path w="342264" h="154939">
                  <a:moveTo>
                    <a:pt x="187594" y="117506"/>
                  </a:moveTo>
                  <a:lnTo>
                    <a:pt x="119103" y="117506"/>
                  </a:lnTo>
                  <a:lnTo>
                    <a:pt x="119103" y="106223"/>
                  </a:lnTo>
                  <a:lnTo>
                    <a:pt x="186219" y="2201"/>
                  </a:lnTo>
                  <a:lnTo>
                    <a:pt x="187594" y="2201"/>
                  </a:lnTo>
                  <a:lnTo>
                    <a:pt x="187594" y="27771"/>
                  </a:lnTo>
                  <a:lnTo>
                    <a:pt x="185118" y="32197"/>
                  </a:lnTo>
                  <a:lnTo>
                    <a:pt x="140833" y="101820"/>
                  </a:lnTo>
                  <a:lnTo>
                    <a:pt x="187594" y="101820"/>
                  </a:lnTo>
                  <a:lnTo>
                    <a:pt x="187594" y="117506"/>
                  </a:lnTo>
                  <a:close/>
                </a:path>
                <a:path w="342264" h="154939">
                  <a:moveTo>
                    <a:pt x="187594" y="27771"/>
                  </a:moveTo>
                  <a:lnTo>
                    <a:pt x="187594" y="2201"/>
                  </a:lnTo>
                  <a:lnTo>
                    <a:pt x="201897" y="2201"/>
                  </a:lnTo>
                  <a:lnTo>
                    <a:pt x="187594" y="27771"/>
                  </a:lnTo>
                  <a:close/>
                </a:path>
                <a:path w="342264" h="154939">
                  <a:moveTo>
                    <a:pt x="206573" y="152456"/>
                  </a:moveTo>
                  <a:lnTo>
                    <a:pt x="187594" y="152456"/>
                  </a:lnTo>
                  <a:lnTo>
                    <a:pt x="187594" y="27771"/>
                  </a:lnTo>
                  <a:lnTo>
                    <a:pt x="201897" y="2201"/>
                  </a:lnTo>
                  <a:lnTo>
                    <a:pt x="206573" y="2201"/>
                  </a:lnTo>
                  <a:lnTo>
                    <a:pt x="206573" y="152456"/>
                  </a:lnTo>
                  <a:close/>
                </a:path>
                <a:path w="342264" h="154939">
                  <a:moveTo>
                    <a:pt x="227478" y="117506"/>
                  </a:moveTo>
                  <a:lnTo>
                    <a:pt x="206573" y="117506"/>
                  </a:lnTo>
                  <a:lnTo>
                    <a:pt x="206573" y="101820"/>
                  </a:lnTo>
                  <a:lnTo>
                    <a:pt x="227478" y="101820"/>
                  </a:lnTo>
                  <a:lnTo>
                    <a:pt x="227478" y="117506"/>
                  </a:lnTo>
                  <a:close/>
                </a:path>
                <a:path w="342264" h="154939">
                  <a:moveTo>
                    <a:pt x="267088" y="41553"/>
                  </a:moveTo>
                  <a:lnTo>
                    <a:pt x="247833" y="41553"/>
                  </a:lnTo>
                  <a:lnTo>
                    <a:pt x="247833" y="33848"/>
                  </a:lnTo>
                  <a:lnTo>
                    <a:pt x="249759" y="26877"/>
                  </a:lnTo>
                  <a:lnTo>
                    <a:pt x="257460" y="14401"/>
                  </a:lnTo>
                  <a:lnTo>
                    <a:pt x="262870" y="9448"/>
                  </a:lnTo>
                  <a:lnTo>
                    <a:pt x="269838" y="5779"/>
                  </a:lnTo>
                  <a:lnTo>
                    <a:pt x="276807" y="1926"/>
                  </a:lnTo>
                  <a:lnTo>
                    <a:pt x="284967" y="0"/>
                  </a:lnTo>
                  <a:lnTo>
                    <a:pt x="303305" y="0"/>
                  </a:lnTo>
                  <a:lnTo>
                    <a:pt x="311190" y="1651"/>
                  </a:lnTo>
                  <a:lnTo>
                    <a:pt x="317975" y="4953"/>
                  </a:lnTo>
                  <a:lnTo>
                    <a:pt x="324760" y="8072"/>
                  </a:lnTo>
                  <a:lnTo>
                    <a:pt x="330078" y="12842"/>
                  </a:lnTo>
                  <a:lnTo>
                    <a:pt x="331783" y="15685"/>
                  </a:lnTo>
                  <a:lnTo>
                    <a:pt x="288818" y="15685"/>
                  </a:lnTo>
                  <a:lnTo>
                    <a:pt x="284447" y="16695"/>
                  </a:lnTo>
                  <a:lnTo>
                    <a:pt x="284218" y="16695"/>
                  </a:lnTo>
                  <a:lnTo>
                    <a:pt x="280016" y="18988"/>
                  </a:lnTo>
                  <a:lnTo>
                    <a:pt x="275982" y="21006"/>
                  </a:lnTo>
                  <a:lnTo>
                    <a:pt x="272772" y="23941"/>
                  </a:lnTo>
                  <a:lnTo>
                    <a:pt x="270389" y="27794"/>
                  </a:lnTo>
                  <a:lnTo>
                    <a:pt x="268188" y="31647"/>
                  </a:lnTo>
                  <a:lnTo>
                    <a:pt x="267088" y="36233"/>
                  </a:lnTo>
                  <a:lnTo>
                    <a:pt x="267088" y="41553"/>
                  </a:lnTo>
                  <a:close/>
                </a:path>
                <a:path w="342264" h="154939">
                  <a:moveTo>
                    <a:pt x="332960" y="138696"/>
                  </a:moveTo>
                  <a:lnTo>
                    <a:pt x="300187" y="138696"/>
                  </a:lnTo>
                  <a:lnTo>
                    <a:pt x="305230" y="137687"/>
                  </a:lnTo>
                  <a:lnTo>
                    <a:pt x="313665" y="133651"/>
                  </a:lnTo>
                  <a:lnTo>
                    <a:pt x="316875" y="130624"/>
                  </a:lnTo>
                  <a:lnTo>
                    <a:pt x="319075" y="126588"/>
                  </a:lnTo>
                  <a:lnTo>
                    <a:pt x="321355" y="122551"/>
                  </a:lnTo>
                  <a:lnTo>
                    <a:pt x="321459" y="122368"/>
                  </a:lnTo>
                  <a:lnTo>
                    <a:pt x="322463" y="117965"/>
                  </a:lnTo>
                  <a:lnTo>
                    <a:pt x="322546" y="117598"/>
                  </a:lnTo>
                  <a:lnTo>
                    <a:pt x="322651" y="104664"/>
                  </a:lnTo>
                  <a:lnTo>
                    <a:pt x="321367" y="99527"/>
                  </a:lnTo>
                  <a:lnTo>
                    <a:pt x="316233" y="91455"/>
                  </a:lnTo>
                  <a:lnTo>
                    <a:pt x="312356" y="88428"/>
                  </a:lnTo>
                  <a:lnTo>
                    <a:pt x="312225" y="88428"/>
                  </a:lnTo>
                  <a:lnTo>
                    <a:pt x="307522" y="86685"/>
                  </a:lnTo>
                  <a:lnTo>
                    <a:pt x="302754" y="84667"/>
                  </a:lnTo>
                  <a:lnTo>
                    <a:pt x="297162" y="83658"/>
                  </a:lnTo>
                  <a:lnTo>
                    <a:pt x="277265" y="83658"/>
                  </a:lnTo>
                  <a:lnTo>
                    <a:pt x="277265" y="67972"/>
                  </a:lnTo>
                  <a:lnTo>
                    <a:pt x="297528" y="67972"/>
                  </a:lnTo>
                  <a:lnTo>
                    <a:pt x="303030" y="66871"/>
                  </a:lnTo>
                  <a:lnTo>
                    <a:pt x="320450" y="47057"/>
                  </a:lnTo>
                  <a:lnTo>
                    <a:pt x="320412" y="36233"/>
                  </a:lnTo>
                  <a:lnTo>
                    <a:pt x="319442" y="31647"/>
                  </a:lnTo>
                  <a:lnTo>
                    <a:pt x="317425" y="27794"/>
                  </a:lnTo>
                  <a:lnTo>
                    <a:pt x="315674" y="23941"/>
                  </a:lnTo>
                  <a:lnTo>
                    <a:pt x="315591" y="23758"/>
                  </a:lnTo>
                  <a:lnTo>
                    <a:pt x="312749" y="20731"/>
                  </a:lnTo>
                  <a:lnTo>
                    <a:pt x="305047" y="16695"/>
                  </a:lnTo>
                  <a:lnTo>
                    <a:pt x="300187" y="15685"/>
                  </a:lnTo>
                  <a:lnTo>
                    <a:pt x="331783" y="15685"/>
                  </a:lnTo>
                  <a:lnTo>
                    <a:pt x="333929" y="19263"/>
                  </a:lnTo>
                  <a:lnTo>
                    <a:pt x="337779" y="25501"/>
                  </a:lnTo>
                  <a:lnTo>
                    <a:pt x="339705" y="33298"/>
                  </a:lnTo>
                  <a:lnTo>
                    <a:pt x="325035" y="70540"/>
                  </a:lnTo>
                  <a:lnTo>
                    <a:pt x="322578" y="72100"/>
                  </a:lnTo>
                  <a:lnTo>
                    <a:pt x="303030" y="72100"/>
                  </a:lnTo>
                  <a:lnTo>
                    <a:pt x="310915" y="73292"/>
                  </a:lnTo>
                  <a:lnTo>
                    <a:pt x="316081" y="75269"/>
                  </a:lnTo>
                  <a:lnTo>
                    <a:pt x="314399" y="75952"/>
                  </a:lnTo>
                  <a:lnTo>
                    <a:pt x="308714" y="78337"/>
                  </a:lnTo>
                  <a:lnTo>
                    <a:pt x="301746" y="79530"/>
                  </a:lnTo>
                  <a:lnTo>
                    <a:pt x="326085" y="79530"/>
                  </a:lnTo>
                  <a:lnTo>
                    <a:pt x="328336" y="80906"/>
                  </a:lnTo>
                  <a:lnTo>
                    <a:pt x="331916" y="84667"/>
                  </a:lnTo>
                  <a:lnTo>
                    <a:pt x="335671" y="88428"/>
                  </a:lnTo>
                  <a:lnTo>
                    <a:pt x="338238" y="92556"/>
                  </a:lnTo>
                  <a:lnTo>
                    <a:pt x="339705" y="97142"/>
                  </a:lnTo>
                  <a:lnTo>
                    <a:pt x="341172" y="101545"/>
                  </a:lnTo>
                  <a:lnTo>
                    <a:pt x="341905" y="106040"/>
                  </a:lnTo>
                  <a:lnTo>
                    <a:pt x="341835" y="117965"/>
                  </a:lnTo>
                  <a:lnTo>
                    <a:pt x="340713" y="123836"/>
                  </a:lnTo>
                  <a:lnTo>
                    <a:pt x="337836" y="130440"/>
                  </a:lnTo>
                  <a:lnTo>
                    <a:pt x="335946" y="134660"/>
                  </a:lnTo>
                  <a:lnTo>
                    <a:pt x="332960" y="138696"/>
                  </a:lnTo>
                  <a:close/>
                </a:path>
                <a:path w="342264" h="154939">
                  <a:moveTo>
                    <a:pt x="316081" y="75269"/>
                  </a:moveTo>
                  <a:lnTo>
                    <a:pt x="310915" y="73292"/>
                  </a:lnTo>
                  <a:lnTo>
                    <a:pt x="303030" y="72100"/>
                  </a:lnTo>
                  <a:lnTo>
                    <a:pt x="322578" y="72100"/>
                  </a:lnTo>
                  <a:lnTo>
                    <a:pt x="320267" y="73567"/>
                  </a:lnTo>
                  <a:lnTo>
                    <a:pt x="316081" y="75269"/>
                  </a:lnTo>
                  <a:close/>
                </a:path>
                <a:path w="342264" h="154939">
                  <a:moveTo>
                    <a:pt x="326085" y="79530"/>
                  </a:moveTo>
                  <a:lnTo>
                    <a:pt x="301746" y="79530"/>
                  </a:lnTo>
                  <a:lnTo>
                    <a:pt x="308714" y="78337"/>
                  </a:lnTo>
                  <a:lnTo>
                    <a:pt x="314399" y="75952"/>
                  </a:lnTo>
                  <a:lnTo>
                    <a:pt x="316081" y="75269"/>
                  </a:lnTo>
                  <a:lnTo>
                    <a:pt x="317150" y="75677"/>
                  </a:lnTo>
                  <a:lnTo>
                    <a:pt x="323384" y="77879"/>
                  </a:lnTo>
                  <a:lnTo>
                    <a:pt x="326085" y="79530"/>
                  </a:lnTo>
                  <a:close/>
                </a:path>
                <a:path w="342264" h="154939">
                  <a:moveTo>
                    <a:pt x="301104" y="154657"/>
                  </a:moveTo>
                  <a:lnTo>
                    <a:pt x="287718" y="154657"/>
                  </a:lnTo>
                  <a:lnTo>
                    <a:pt x="280959" y="153648"/>
                  </a:lnTo>
                  <a:lnTo>
                    <a:pt x="281290" y="153648"/>
                  </a:lnTo>
                  <a:lnTo>
                    <a:pt x="275890" y="151905"/>
                  </a:lnTo>
                  <a:lnTo>
                    <a:pt x="247925" y="125395"/>
                  </a:lnTo>
                  <a:lnTo>
                    <a:pt x="246733" y="119433"/>
                  </a:lnTo>
                  <a:lnTo>
                    <a:pt x="246733" y="112828"/>
                  </a:lnTo>
                  <a:lnTo>
                    <a:pt x="265712" y="112828"/>
                  </a:lnTo>
                  <a:lnTo>
                    <a:pt x="265712" y="117965"/>
                  </a:lnTo>
                  <a:lnTo>
                    <a:pt x="266769" y="122368"/>
                  </a:lnTo>
                  <a:lnTo>
                    <a:pt x="288451" y="138696"/>
                  </a:lnTo>
                  <a:lnTo>
                    <a:pt x="332960" y="138696"/>
                  </a:lnTo>
                  <a:lnTo>
                    <a:pt x="332553" y="139246"/>
                  </a:lnTo>
                  <a:lnTo>
                    <a:pt x="323934" y="146768"/>
                  </a:lnTo>
                  <a:lnTo>
                    <a:pt x="318892" y="149612"/>
                  </a:lnTo>
                  <a:lnTo>
                    <a:pt x="313024" y="151630"/>
                  </a:lnTo>
                  <a:lnTo>
                    <a:pt x="307339" y="153648"/>
                  </a:lnTo>
                  <a:lnTo>
                    <a:pt x="301104" y="154657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/>
          <p:nvPr/>
        </p:nvSpPr>
        <p:spPr>
          <a:xfrm>
            <a:off x="5482386" y="4027171"/>
            <a:ext cx="343535" cy="154940"/>
          </a:xfrm>
          <a:custGeom>
            <a:avLst/>
            <a:gdLst/>
            <a:ahLst/>
            <a:cxnLst/>
            <a:rect l="l" t="t" r="r" b="b"/>
            <a:pathLst>
              <a:path w="343535" h="154939">
                <a:moveTo>
                  <a:pt x="19254" y="46232"/>
                </a:moveTo>
                <a:lnTo>
                  <a:pt x="0" y="46232"/>
                </a:lnTo>
                <a:lnTo>
                  <a:pt x="21" y="37701"/>
                </a:lnTo>
                <a:lnTo>
                  <a:pt x="22005" y="6329"/>
                </a:lnTo>
                <a:lnTo>
                  <a:pt x="48961" y="0"/>
                </a:lnTo>
                <a:lnTo>
                  <a:pt x="58497" y="0"/>
                </a:lnTo>
                <a:lnTo>
                  <a:pt x="66657" y="1742"/>
                </a:lnTo>
                <a:lnTo>
                  <a:pt x="73442" y="5228"/>
                </a:lnTo>
                <a:lnTo>
                  <a:pt x="80227" y="8530"/>
                </a:lnTo>
                <a:lnTo>
                  <a:pt x="85362" y="13209"/>
                </a:lnTo>
                <a:lnTo>
                  <a:pt x="86787" y="15685"/>
                </a:lnTo>
                <a:lnTo>
                  <a:pt x="42360" y="15685"/>
                </a:lnTo>
                <a:lnTo>
                  <a:pt x="37225" y="16970"/>
                </a:lnTo>
                <a:lnTo>
                  <a:pt x="37005" y="16970"/>
                </a:lnTo>
                <a:lnTo>
                  <a:pt x="32457" y="19813"/>
                </a:lnTo>
                <a:lnTo>
                  <a:pt x="28056" y="22382"/>
                </a:lnTo>
                <a:lnTo>
                  <a:pt x="24755" y="25959"/>
                </a:lnTo>
                <a:lnTo>
                  <a:pt x="20354" y="35132"/>
                </a:lnTo>
                <a:lnTo>
                  <a:pt x="19254" y="40361"/>
                </a:lnTo>
                <a:lnTo>
                  <a:pt x="19254" y="46232"/>
                </a:lnTo>
                <a:close/>
              </a:path>
              <a:path w="343535" h="154939">
                <a:moveTo>
                  <a:pt x="101223" y="152456"/>
                </a:moveTo>
                <a:lnTo>
                  <a:pt x="3025" y="152456"/>
                </a:lnTo>
                <a:lnTo>
                  <a:pt x="3025" y="138696"/>
                </a:lnTo>
                <a:lnTo>
                  <a:pt x="58313" y="77145"/>
                </a:lnTo>
                <a:lnTo>
                  <a:pt x="62989" y="71458"/>
                </a:lnTo>
                <a:lnTo>
                  <a:pt x="66290" y="66871"/>
                </a:lnTo>
                <a:lnTo>
                  <a:pt x="69591" y="62101"/>
                </a:lnTo>
                <a:lnTo>
                  <a:pt x="71784" y="58065"/>
                </a:lnTo>
                <a:lnTo>
                  <a:pt x="71883" y="57882"/>
                </a:lnTo>
                <a:lnTo>
                  <a:pt x="73167" y="54212"/>
                </a:lnTo>
                <a:lnTo>
                  <a:pt x="74634" y="50360"/>
                </a:lnTo>
                <a:lnTo>
                  <a:pt x="75367" y="46507"/>
                </a:lnTo>
                <a:lnTo>
                  <a:pt x="75367" y="37701"/>
                </a:lnTo>
                <a:lnTo>
                  <a:pt x="74359" y="33206"/>
                </a:lnTo>
                <a:lnTo>
                  <a:pt x="70324" y="25134"/>
                </a:lnTo>
                <a:lnTo>
                  <a:pt x="67299" y="21923"/>
                </a:lnTo>
                <a:lnTo>
                  <a:pt x="63264" y="19538"/>
                </a:lnTo>
                <a:lnTo>
                  <a:pt x="59414" y="16970"/>
                </a:lnTo>
                <a:lnTo>
                  <a:pt x="54646" y="15685"/>
                </a:lnTo>
                <a:lnTo>
                  <a:pt x="86787" y="15685"/>
                </a:lnTo>
                <a:lnTo>
                  <a:pt x="88845" y="19263"/>
                </a:lnTo>
                <a:lnTo>
                  <a:pt x="92513" y="25134"/>
                </a:lnTo>
                <a:lnTo>
                  <a:pt x="94347" y="32105"/>
                </a:lnTo>
                <a:lnTo>
                  <a:pt x="94347" y="44581"/>
                </a:lnTo>
                <a:lnTo>
                  <a:pt x="93614" y="49075"/>
                </a:lnTo>
                <a:lnTo>
                  <a:pt x="92146" y="53662"/>
                </a:lnTo>
                <a:lnTo>
                  <a:pt x="90740" y="57882"/>
                </a:lnTo>
                <a:lnTo>
                  <a:pt x="90679" y="58065"/>
                </a:lnTo>
                <a:lnTo>
                  <a:pt x="77018" y="80355"/>
                </a:lnTo>
                <a:lnTo>
                  <a:pt x="73717" y="84575"/>
                </a:lnTo>
                <a:lnTo>
                  <a:pt x="70141" y="88795"/>
                </a:lnTo>
                <a:lnTo>
                  <a:pt x="66290" y="93014"/>
                </a:lnTo>
                <a:lnTo>
                  <a:pt x="25856" y="136770"/>
                </a:lnTo>
                <a:lnTo>
                  <a:pt x="101223" y="136770"/>
                </a:lnTo>
                <a:lnTo>
                  <a:pt x="101223" y="152456"/>
                </a:lnTo>
                <a:close/>
              </a:path>
              <a:path w="343535" h="154939">
                <a:moveTo>
                  <a:pt x="173199" y="102096"/>
                </a:moveTo>
                <a:lnTo>
                  <a:pt x="159445" y="102096"/>
                </a:lnTo>
                <a:lnTo>
                  <a:pt x="152936" y="100720"/>
                </a:lnTo>
                <a:lnTo>
                  <a:pt x="126633" y="70540"/>
                </a:lnTo>
                <a:lnTo>
                  <a:pt x="124054" y="58065"/>
                </a:lnTo>
                <a:lnTo>
                  <a:pt x="124054" y="44856"/>
                </a:lnTo>
                <a:lnTo>
                  <a:pt x="124883" y="38802"/>
                </a:lnTo>
                <a:lnTo>
                  <a:pt x="124971" y="38159"/>
                </a:lnTo>
                <a:lnTo>
                  <a:pt x="126804" y="31922"/>
                </a:lnTo>
                <a:lnTo>
                  <a:pt x="128822" y="25684"/>
                </a:lnTo>
                <a:lnTo>
                  <a:pt x="131560" y="20547"/>
                </a:lnTo>
                <a:lnTo>
                  <a:pt x="131658" y="20364"/>
                </a:lnTo>
                <a:lnTo>
                  <a:pt x="131756" y="20180"/>
                </a:lnTo>
                <a:lnTo>
                  <a:pt x="162838" y="0"/>
                </a:lnTo>
                <a:lnTo>
                  <a:pt x="179159" y="0"/>
                </a:lnTo>
                <a:lnTo>
                  <a:pt x="186494" y="1742"/>
                </a:lnTo>
                <a:lnTo>
                  <a:pt x="198597" y="8714"/>
                </a:lnTo>
                <a:lnTo>
                  <a:pt x="203548" y="13392"/>
                </a:lnTo>
                <a:lnTo>
                  <a:pt x="205232" y="15961"/>
                </a:lnTo>
                <a:lnTo>
                  <a:pt x="166139" y="15961"/>
                </a:lnTo>
                <a:lnTo>
                  <a:pt x="162196" y="16878"/>
                </a:lnTo>
                <a:lnTo>
                  <a:pt x="158712" y="18713"/>
                </a:lnTo>
                <a:lnTo>
                  <a:pt x="155228" y="20364"/>
                </a:lnTo>
                <a:lnTo>
                  <a:pt x="152294" y="22749"/>
                </a:lnTo>
                <a:lnTo>
                  <a:pt x="142890" y="44856"/>
                </a:lnTo>
                <a:lnTo>
                  <a:pt x="142813" y="45498"/>
                </a:lnTo>
                <a:lnTo>
                  <a:pt x="142758" y="55496"/>
                </a:lnTo>
                <a:lnTo>
                  <a:pt x="143240" y="59349"/>
                </a:lnTo>
                <a:lnTo>
                  <a:pt x="143308" y="59899"/>
                </a:lnTo>
                <a:lnTo>
                  <a:pt x="165405" y="86410"/>
                </a:lnTo>
                <a:lnTo>
                  <a:pt x="199048" y="86410"/>
                </a:lnTo>
                <a:lnTo>
                  <a:pt x="198321" y="87235"/>
                </a:lnTo>
                <a:lnTo>
                  <a:pt x="194470" y="91822"/>
                </a:lnTo>
                <a:lnTo>
                  <a:pt x="189794" y="95491"/>
                </a:lnTo>
                <a:lnTo>
                  <a:pt x="184293" y="98243"/>
                </a:lnTo>
                <a:lnTo>
                  <a:pt x="179165" y="100720"/>
                </a:lnTo>
                <a:lnTo>
                  <a:pt x="179388" y="100720"/>
                </a:lnTo>
                <a:lnTo>
                  <a:pt x="173199" y="102096"/>
                </a:lnTo>
                <a:close/>
              </a:path>
              <a:path w="343535" h="154939">
                <a:moveTo>
                  <a:pt x="199422" y="65770"/>
                </a:moveTo>
                <a:lnTo>
                  <a:pt x="199422" y="51552"/>
                </a:lnTo>
                <a:lnTo>
                  <a:pt x="198659" y="45957"/>
                </a:lnTo>
                <a:lnTo>
                  <a:pt x="198597" y="45498"/>
                </a:lnTo>
                <a:lnTo>
                  <a:pt x="196946" y="40177"/>
                </a:lnTo>
                <a:lnTo>
                  <a:pt x="195479" y="34857"/>
                </a:lnTo>
                <a:lnTo>
                  <a:pt x="193370" y="30454"/>
                </a:lnTo>
                <a:lnTo>
                  <a:pt x="190620" y="26968"/>
                </a:lnTo>
                <a:lnTo>
                  <a:pt x="188052" y="23299"/>
                </a:lnTo>
                <a:lnTo>
                  <a:pt x="185027" y="20547"/>
                </a:lnTo>
                <a:lnTo>
                  <a:pt x="178058" y="16878"/>
                </a:lnTo>
                <a:lnTo>
                  <a:pt x="174391" y="15961"/>
                </a:lnTo>
                <a:lnTo>
                  <a:pt x="205232" y="15961"/>
                </a:lnTo>
                <a:lnTo>
                  <a:pt x="208020" y="20180"/>
                </a:lnTo>
                <a:lnTo>
                  <a:pt x="211250" y="24950"/>
                </a:lnTo>
                <a:lnTo>
                  <a:pt x="214000" y="31463"/>
                </a:lnTo>
                <a:lnTo>
                  <a:pt x="215651" y="38802"/>
                </a:lnTo>
                <a:lnTo>
                  <a:pt x="217367" y="45498"/>
                </a:lnTo>
                <a:lnTo>
                  <a:pt x="217484" y="45957"/>
                </a:lnTo>
                <a:lnTo>
                  <a:pt x="218401" y="53295"/>
                </a:lnTo>
                <a:lnTo>
                  <a:pt x="218401" y="55313"/>
                </a:lnTo>
                <a:lnTo>
                  <a:pt x="201897" y="55313"/>
                </a:lnTo>
                <a:lnTo>
                  <a:pt x="201772" y="58065"/>
                </a:lnTo>
                <a:lnTo>
                  <a:pt x="201714" y="59349"/>
                </a:lnTo>
                <a:lnTo>
                  <a:pt x="200705" y="63202"/>
                </a:lnTo>
                <a:lnTo>
                  <a:pt x="199422" y="65770"/>
                </a:lnTo>
                <a:close/>
              </a:path>
              <a:path w="343535" h="154939">
                <a:moveTo>
                  <a:pt x="199422" y="85984"/>
                </a:moveTo>
                <a:lnTo>
                  <a:pt x="199422" y="65770"/>
                </a:lnTo>
                <a:lnTo>
                  <a:pt x="200705" y="63202"/>
                </a:lnTo>
                <a:lnTo>
                  <a:pt x="201714" y="59349"/>
                </a:lnTo>
                <a:lnTo>
                  <a:pt x="201772" y="58065"/>
                </a:lnTo>
                <a:lnTo>
                  <a:pt x="201897" y="55313"/>
                </a:lnTo>
                <a:lnTo>
                  <a:pt x="210974" y="55313"/>
                </a:lnTo>
                <a:lnTo>
                  <a:pt x="210974" y="61000"/>
                </a:lnTo>
                <a:lnTo>
                  <a:pt x="209874" y="66596"/>
                </a:lnTo>
                <a:lnTo>
                  <a:pt x="205473" y="77604"/>
                </a:lnTo>
                <a:lnTo>
                  <a:pt x="202356" y="82649"/>
                </a:lnTo>
                <a:lnTo>
                  <a:pt x="199422" y="85984"/>
                </a:lnTo>
                <a:close/>
              </a:path>
              <a:path w="343535" h="154939">
                <a:moveTo>
                  <a:pt x="147159" y="152731"/>
                </a:moveTo>
                <a:lnTo>
                  <a:pt x="144959" y="152731"/>
                </a:lnTo>
                <a:lnTo>
                  <a:pt x="144959" y="136495"/>
                </a:lnTo>
                <a:lnTo>
                  <a:pt x="147159" y="136495"/>
                </a:lnTo>
                <a:lnTo>
                  <a:pt x="155016" y="136202"/>
                </a:lnTo>
                <a:lnTo>
                  <a:pt x="189794" y="119433"/>
                </a:lnTo>
                <a:lnTo>
                  <a:pt x="197114" y="102096"/>
                </a:lnTo>
                <a:lnTo>
                  <a:pt x="197221" y="101545"/>
                </a:lnTo>
                <a:lnTo>
                  <a:pt x="198566" y="95491"/>
                </a:lnTo>
                <a:lnTo>
                  <a:pt x="198688" y="94941"/>
                </a:lnTo>
                <a:lnTo>
                  <a:pt x="199422" y="88244"/>
                </a:lnTo>
                <a:lnTo>
                  <a:pt x="199422" y="85984"/>
                </a:lnTo>
                <a:lnTo>
                  <a:pt x="202356" y="82649"/>
                </a:lnTo>
                <a:lnTo>
                  <a:pt x="205473" y="77604"/>
                </a:lnTo>
                <a:lnTo>
                  <a:pt x="209764" y="66871"/>
                </a:lnTo>
                <a:lnTo>
                  <a:pt x="209874" y="66596"/>
                </a:lnTo>
                <a:lnTo>
                  <a:pt x="210974" y="61000"/>
                </a:lnTo>
                <a:lnTo>
                  <a:pt x="210974" y="55313"/>
                </a:lnTo>
                <a:lnTo>
                  <a:pt x="218401" y="55313"/>
                </a:lnTo>
                <a:lnTo>
                  <a:pt x="218370" y="76044"/>
                </a:lnTo>
                <a:lnTo>
                  <a:pt x="218262" y="77604"/>
                </a:lnTo>
                <a:lnTo>
                  <a:pt x="218186" y="78704"/>
                </a:lnTo>
                <a:lnTo>
                  <a:pt x="216813" y="91180"/>
                </a:lnTo>
                <a:lnTo>
                  <a:pt x="215834" y="99527"/>
                </a:lnTo>
                <a:lnTo>
                  <a:pt x="193829" y="139705"/>
                </a:lnTo>
                <a:lnTo>
                  <a:pt x="156013" y="152421"/>
                </a:lnTo>
                <a:lnTo>
                  <a:pt x="147159" y="152731"/>
                </a:lnTo>
                <a:close/>
              </a:path>
              <a:path w="343535" h="154939">
                <a:moveTo>
                  <a:pt x="199048" y="86410"/>
                </a:moveTo>
                <a:lnTo>
                  <a:pt x="174208" y="86410"/>
                </a:lnTo>
                <a:lnTo>
                  <a:pt x="178150" y="85584"/>
                </a:lnTo>
                <a:lnTo>
                  <a:pt x="181817" y="83933"/>
                </a:lnTo>
                <a:lnTo>
                  <a:pt x="198871" y="66871"/>
                </a:lnTo>
                <a:lnTo>
                  <a:pt x="199422" y="65770"/>
                </a:lnTo>
                <a:lnTo>
                  <a:pt x="199422" y="85984"/>
                </a:lnTo>
                <a:lnTo>
                  <a:pt x="199048" y="86410"/>
                </a:lnTo>
                <a:close/>
              </a:path>
              <a:path w="343535" h="154939">
                <a:moveTo>
                  <a:pt x="303579" y="154657"/>
                </a:moveTo>
                <a:lnTo>
                  <a:pt x="290560" y="154657"/>
                </a:lnTo>
                <a:lnTo>
                  <a:pt x="285242" y="153923"/>
                </a:lnTo>
                <a:lnTo>
                  <a:pt x="254435" y="127780"/>
                </a:lnTo>
                <a:lnTo>
                  <a:pt x="249067" y="99802"/>
                </a:lnTo>
                <a:lnTo>
                  <a:pt x="248965" y="98151"/>
                </a:lnTo>
                <a:lnTo>
                  <a:pt x="248905" y="97194"/>
                </a:lnTo>
                <a:lnTo>
                  <a:pt x="248796" y="95422"/>
                </a:lnTo>
                <a:lnTo>
                  <a:pt x="248717" y="91363"/>
                </a:lnTo>
                <a:lnTo>
                  <a:pt x="248658" y="65220"/>
                </a:lnTo>
                <a:lnTo>
                  <a:pt x="248823" y="58151"/>
                </a:lnTo>
                <a:lnTo>
                  <a:pt x="248939" y="55405"/>
                </a:lnTo>
                <a:lnTo>
                  <a:pt x="249396" y="49442"/>
                </a:lnTo>
                <a:lnTo>
                  <a:pt x="249484" y="48296"/>
                </a:lnTo>
                <a:lnTo>
                  <a:pt x="250515" y="40969"/>
                </a:lnTo>
                <a:lnTo>
                  <a:pt x="251899" y="34674"/>
                </a:lnTo>
                <a:lnTo>
                  <a:pt x="251959" y="34398"/>
                </a:lnTo>
                <a:lnTo>
                  <a:pt x="276440" y="3302"/>
                </a:lnTo>
                <a:lnTo>
                  <a:pt x="288818" y="0"/>
                </a:lnTo>
                <a:lnTo>
                  <a:pt x="301838" y="0"/>
                </a:lnTo>
                <a:lnTo>
                  <a:pt x="307247" y="733"/>
                </a:lnTo>
                <a:lnTo>
                  <a:pt x="317149" y="3669"/>
                </a:lnTo>
                <a:lnTo>
                  <a:pt x="321551" y="5962"/>
                </a:lnTo>
                <a:lnTo>
                  <a:pt x="325401" y="9081"/>
                </a:lnTo>
                <a:lnTo>
                  <a:pt x="329252" y="12016"/>
                </a:lnTo>
                <a:lnTo>
                  <a:pt x="332170" y="15685"/>
                </a:lnTo>
                <a:lnTo>
                  <a:pt x="291569" y="15685"/>
                </a:lnTo>
                <a:lnTo>
                  <a:pt x="287534" y="16511"/>
                </a:lnTo>
                <a:lnTo>
                  <a:pt x="267913" y="53754"/>
                </a:lnTo>
                <a:lnTo>
                  <a:pt x="268015" y="99802"/>
                </a:lnTo>
                <a:lnTo>
                  <a:pt x="283408" y="135944"/>
                </a:lnTo>
                <a:lnTo>
                  <a:pt x="289031" y="138054"/>
                </a:lnTo>
                <a:lnTo>
                  <a:pt x="288726" y="138054"/>
                </a:lnTo>
                <a:lnTo>
                  <a:pt x="292577" y="138696"/>
                </a:lnTo>
                <a:lnTo>
                  <a:pt x="331532" y="138696"/>
                </a:lnTo>
                <a:lnTo>
                  <a:pt x="330628" y="139797"/>
                </a:lnTo>
                <a:lnTo>
                  <a:pt x="326594" y="144934"/>
                </a:lnTo>
                <a:lnTo>
                  <a:pt x="321642" y="148695"/>
                </a:lnTo>
                <a:lnTo>
                  <a:pt x="316000" y="150988"/>
                </a:lnTo>
                <a:lnTo>
                  <a:pt x="310090" y="153465"/>
                </a:lnTo>
                <a:lnTo>
                  <a:pt x="303579" y="154657"/>
                </a:lnTo>
                <a:close/>
              </a:path>
              <a:path w="343535" h="154939">
                <a:moveTo>
                  <a:pt x="331532" y="138696"/>
                </a:moveTo>
                <a:lnTo>
                  <a:pt x="301013" y="138696"/>
                </a:lnTo>
                <a:lnTo>
                  <a:pt x="305139" y="137871"/>
                </a:lnTo>
                <a:lnTo>
                  <a:pt x="308623" y="136219"/>
                </a:lnTo>
                <a:lnTo>
                  <a:pt x="324200" y="53754"/>
                </a:lnTo>
                <a:lnTo>
                  <a:pt x="323934" y="49442"/>
                </a:lnTo>
                <a:lnTo>
                  <a:pt x="322533" y="39627"/>
                </a:lnTo>
                <a:lnTo>
                  <a:pt x="322468" y="39168"/>
                </a:lnTo>
                <a:lnTo>
                  <a:pt x="321234" y="34674"/>
                </a:lnTo>
                <a:lnTo>
                  <a:pt x="319625" y="31096"/>
                </a:lnTo>
                <a:lnTo>
                  <a:pt x="318158" y="27427"/>
                </a:lnTo>
                <a:lnTo>
                  <a:pt x="316232" y="24492"/>
                </a:lnTo>
                <a:lnTo>
                  <a:pt x="313849" y="22290"/>
                </a:lnTo>
                <a:lnTo>
                  <a:pt x="311648" y="20088"/>
                </a:lnTo>
                <a:lnTo>
                  <a:pt x="309081" y="18437"/>
                </a:lnTo>
                <a:lnTo>
                  <a:pt x="303213" y="16236"/>
                </a:lnTo>
                <a:lnTo>
                  <a:pt x="299820" y="15685"/>
                </a:lnTo>
                <a:lnTo>
                  <a:pt x="332170" y="15685"/>
                </a:lnTo>
                <a:lnTo>
                  <a:pt x="332461" y="16052"/>
                </a:lnTo>
                <a:lnTo>
                  <a:pt x="335029" y="21189"/>
                </a:lnTo>
                <a:lnTo>
                  <a:pt x="337779" y="26143"/>
                </a:lnTo>
                <a:lnTo>
                  <a:pt x="343151" y="99802"/>
                </a:lnTo>
                <a:lnTo>
                  <a:pt x="342823" y="104114"/>
                </a:lnTo>
                <a:lnTo>
                  <a:pt x="342731" y="105329"/>
                </a:lnTo>
                <a:lnTo>
                  <a:pt x="341699" y="112742"/>
                </a:lnTo>
                <a:lnTo>
                  <a:pt x="340374" y="118882"/>
                </a:lnTo>
                <a:lnTo>
                  <a:pt x="340255" y="119433"/>
                </a:lnTo>
                <a:lnTo>
                  <a:pt x="338078" y="127780"/>
                </a:lnTo>
                <a:lnTo>
                  <a:pt x="337317" y="129431"/>
                </a:lnTo>
                <a:lnTo>
                  <a:pt x="334846" y="134660"/>
                </a:lnTo>
                <a:lnTo>
                  <a:pt x="331532" y="138696"/>
                </a:lnTo>
                <a:close/>
              </a:path>
            </a:pathLst>
          </a:custGeom>
          <a:solidFill>
            <a:srgbClr val="56BF2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05353" y="4679728"/>
            <a:ext cx="394728" cy="207484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62708" y="5930463"/>
            <a:ext cx="388950" cy="207483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104105" y="4679728"/>
            <a:ext cx="394729" cy="207484"/>
          </a:xfrm>
          <a:prstGeom prst="rect">
            <a:avLst/>
          </a:prstGeom>
        </p:spPr>
      </p:pic>
      <p:grpSp>
        <p:nvGrpSpPr>
          <p:cNvPr id="27" name="object 27" descr=""/>
          <p:cNvGrpSpPr/>
          <p:nvPr/>
        </p:nvGrpSpPr>
        <p:grpSpPr>
          <a:xfrm>
            <a:off x="15653483" y="4846496"/>
            <a:ext cx="368300" cy="205740"/>
            <a:chOff x="15653483" y="4846496"/>
            <a:chExt cx="368300" cy="205740"/>
          </a:xfrm>
        </p:grpSpPr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653483" y="4846496"/>
              <a:ext cx="241512" cy="205276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5679893" y="4872906"/>
              <a:ext cx="341630" cy="153035"/>
            </a:xfrm>
            <a:custGeom>
              <a:avLst/>
              <a:gdLst/>
              <a:ahLst/>
              <a:cxnLst/>
              <a:rect l="l" t="t" r="r" b="b"/>
              <a:pathLst>
                <a:path w="341630" h="153035">
                  <a:moveTo>
                    <a:pt x="19254" y="46232"/>
                  </a:moveTo>
                  <a:lnTo>
                    <a:pt x="0" y="46232"/>
                  </a:lnTo>
                  <a:lnTo>
                    <a:pt x="21" y="37701"/>
                  </a:lnTo>
                  <a:lnTo>
                    <a:pt x="22005" y="6329"/>
                  </a:lnTo>
                  <a:lnTo>
                    <a:pt x="48961" y="0"/>
                  </a:lnTo>
                  <a:lnTo>
                    <a:pt x="58497" y="0"/>
                  </a:lnTo>
                  <a:lnTo>
                    <a:pt x="66657" y="1742"/>
                  </a:lnTo>
                  <a:lnTo>
                    <a:pt x="73442" y="5228"/>
                  </a:lnTo>
                  <a:lnTo>
                    <a:pt x="80227" y="8530"/>
                  </a:lnTo>
                  <a:lnTo>
                    <a:pt x="85361" y="13209"/>
                  </a:lnTo>
                  <a:lnTo>
                    <a:pt x="86787" y="15685"/>
                  </a:lnTo>
                  <a:lnTo>
                    <a:pt x="42360" y="15685"/>
                  </a:lnTo>
                  <a:lnTo>
                    <a:pt x="37225" y="16970"/>
                  </a:lnTo>
                  <a:lnTo>
                    <a:pt x="37005" y="16970"/>
                  </a:lnTo>
                  <a:lnTo>
                    <a:pt x="32457" y="19813"/>
                  </a:lnTo>
                  <a:lnTo>
                    <a:pt x="28056" y="22382"/>
                  </a:lnTo>
                  <a:lnTo>
                    <a:pt x="24755" y="25959"/>
                  </a:lnTo>
                  <a:lnTo>
                    <a:pt x="20354" y="35132"/>
                  </a:lnTo>
                  <a:lnTo>
                    <a:pt x="19254" y="40361"/>
                  </a:lnTo>
                  <a:lnTo>
                    <a:pt x="19254" y="46232"/>
                  </a:lnTo>
                  <a:close/>
                </a:path>
                <a:path w="341630" h="153035">
                  <a:moveTo>
                    <a:pt x="101223" y="152456"/>
                  </a:moveTo>
                  <a:lnTo>
                    <a:pt x="3025" y="152456"/>
                  </a:lnTo>
                  <a:lnTo>
                    <a:pt x="3025" y="138696"/>
                  </a:lnTo>
                  <a:lnTo>
                    <a:pt x="58313" y="77145"/>
                  </a:lnTo>
                  <a:lnTo>
                    <a:pt x="62989" y="71458"/>
                  </a:lnTo>
                  <a:lnTo>
                    <a:pt x="66290" y="66871"/>
                  </a:lnTo>
                  <a:lnTo>
                    <a:pt x="69591" y="62101"/>
                  </a:lnTo>
                  <a:lnTo>
                    <a:pt x="71783" y="58065"/>
                  </a:lnTo>
                  <a:lnTo>
                    <a:pt x="71883" y="57881"/>
                  </a:lnTo>
                  <a:lnTo>
                    <a:pt x="73167" y="54212"/>
                  </a:lnTo>
                  <a:lnTo>
                    <a:pt x="74634" y="50360"/>
                  </a:lnTo>
                  <a:lnTo>
                    <a:pt x="75367" y="46507"/>
                  </a:lnTo>
                  <a:lnTo>
                    <a:pt x="75367" y="37701"/>
                  </a:lnTo>
                  <a:lnTo>
                    <a:pt x="74358" y="33206"/>
                  </a:lnTo>
                  <a:lnTo>
                    <a:pt x="70325" y="25134"/>
                  </a:lnTo>
                  <a:lnTo>
                    <a:pt x="67299" y="21923"/>
                  </a:lnTo>
                  <a:lnTo>
                    <a:pt x="63264" y="19538"/>
                  </a:lnTo>
                  <a:lnTo>
                    <a:pt x="59414" y="16970"/>
                  </a:lnTo>
                  <a:lnTo>
                    <a:pt x="54646" y="15685"/>
                  </a:lnTo>
                  <a:lnTo>
                    <a:pt x="86787" y="15685"/>
                  </a:lnTo>
                  <a:lnTo>
                    <a:pt x="88846" y="19263"/>
                  </a:lnTo>
                  <a:lnTo>
                    <a:pt x="92513" y="25134"/>
                  </a:lnTo>
                  <a:lnTo>
                    <a:pt x="94347" y="32105"/>
                  </a:lnTo>
                  <a:lnTo>
                    <a:pt x="94347" y="44581"/>
                  </a:lnTo>
                  <a:lnTo>
                    <a:pt x="93613" y="49075"/>
                  </a:lnTo>
                  <a:lnTo>
                    <a:pt x="92146" y="53662"/>
                  </a:lnTo>
                  <a:lnTo>
                    <a:pt x="90741" y="57881"/>
                  </a:lnTo>
                  <a:lnTo>
                    <a:pt x="90680" y="58065"/>
                  </a:lnTo>
                  <a:lnTo>
                    <a:pt x="77018" y="80355"/>
                  </a:lnTo>
                  <a:lnTo>
                    <a:pt x="73717" y="84575"/>
                  </a:lnTo>
                  <a:lnTo>
                    <a:pt x="70141" y="88795"/>
                  </a:lnTo>
                  <a:lnTo>
                    <a:pt x="66290" y="93014"/>
                  </a:lnTo>
                  <a:lnTo>
                    <a:pt x="25856" y="136770"/>
                  </a:lnTo>
                  <a:lnTo>
                    <a:pt x="101223" y="136770"/>
                  </a:lnTo>
                  <a:lnTo>
                    <a:pt x="101223" y="152456"/>
                  </a:lnTo>
                  <a:close/>
                </a:path>
                <a:path w="341630" h="153035">
                  <a:moveTo>
                    <a:pt x="131206" y="39352"/>
                  </a:moveTo>
                  <a:lnTo>
                    <a:pt x="131206" y="22015"/>
                  </a:lnTo>
                  <a:lnTo>
                    <a:pt x="185944" y="1375"/>
                  </a:lnTo>
                  <a:lnTo>
                    <a:pt x="188694" y="1375"/>
                  </a:lnTo>
                  <a:lnTo>
                    <a:pt x="188694" y="25317"/>
                  </a:lnTo>
                  <a:lnTo>
                    <a:pt x="169715" y="25317"/>
                  </a:lnTo>
                  <a:lnTo>
                    <a:pt x="131206" y="39352"/>
                  </a:lnTo>
                  <a:close/>
                </a:path>
                <a:path w="341630" h="153035">
                  <a:moveTo>
                    <a:pt x="188694" y="152456"/>
                  </a:moveTo>
                  <a:lnTo>
                    <a:pt x="169715" y="152456"/>
                  </a:lnTo>
                  <a:lnTo>
                    <a:pt x="169715" y="25317"/>
                  </a:lnTo>
                  <a:lnTo>
                    <a:pt x="188694" y="25317"/>
                  </a:lnTo>
                  <a:lnTo>
                    <a:pt x="188694" y="152456"/>
                  </a:lnTo>
                  <a:close/>
                </a:path>
                <a:path w="341630" h="153035">
                  <a:moveTo>
                    <a:pt x="296428" y="102096"/>
                  </a:moveTo>
                  <a:lnTo>
                    <a:pt x="282675" y="102096"/>
                  </a:lnTo>
                  <a:lnTo>
                    <a:pt x="276165" y="100720"/>
                  </a:lnTo>
                  <a:lnTo>
                    <a:pt x="249862" y="70540"/>
                  </a:lnTo>
                  <a:lnTo>
                    <a:pt x="247283" y="58065"/>
                  </a:lnTo>
                  <a:lnTo>
                    <a:pt x="247283" y="44856"/>
                  </a:lnTo>
                  <a:lnTo>
                    <a:pt x="254887" y="20364"/>
                  </a:lnTo>
                  <a:lnTo>
                    <a:pt x="254985" y="20180"/>
                  </a:lnTo>
                  <a:lnTo>
                    <a:pt x="286067" y="0"/>
                  </a:lnTo>
                  <a:lnTo>
                    <a:pt x="302388" y="0"/>
                  </a:lnTo>
                  <a:lnTo>
                    <a:pt x="309723" y="1742"/>
                  </a:lnTo>
                  <a:lnTo>
                    <a:pt x="321826" y="8714"/>
                  </a:lnTo>
                  <a:lnTo>
                    <a:pt x="326777" y="13392"/>
                  </a:lnTo>
                  <a:lnTo>
                    <a:pt x="328462" y="15961"/>
                  </a:lnTo>
                  <a:lnTo>
                    <a:pt x="289368" y="15961"/>
                  </a:lnTo>
                  <a:lnTo>
                    <a:pt x="285426" y="16878"/>
                  </a:lnTo>
                  <a:lnTo>
                    <a:pt x="281941" y="18713"/>
                  </a:lnTo>
                  <a:lnTo>
                    <a:pt x="278457" y="20364"/>
                  </a:lnTo>
                  <a:lnTo>
                    <a:pt x="275523" y="22749"/>
                  </a:lnTo>
                  <a:lnTo>
                    <a:pt x="266120" y="44856"/>
                  </a:lnTo>
                  <a:lnTo>
                    <a:pt x="266043" y="45498"/>
                  </a:lnTo>
                  <a:lnTo>
                    <a:pt x="281116" y="83383"/>
                  </a:lnTo>
                  <a:lnTo>
                    <a:pt x="288634" y="86410"/>
                  </a:lnTo>
                  <a:lnTo>
                    <a:pt x="322277" y="86410"/>
                  </a:lnTo>
                  <a:lnTo>
                    <a:pt x="321551" y="87235"/>
                  </a:lnTo>
                  <a:lnTo>
                    <a:pt x="317700" y="91822"/>
                  </a:lnTo>
                  <a:lnTo>
                    <a:pt x="313024" y="95491"/>
                  </a:lnTo>
                  <a:lnTo>
                    <a:pt x="307522" y="98243"/>
                  </a:lnTo>
                  <a:lnTo>
                    <a:pt x="302395" y="100720"/>
                  </a:lnTo>
                  <a:lnTo>
                    <a:pt x="302617" y="100720"/>
                  </a:lnTo>
                  <a:lnTo>
                    <a:pt x="296428" y="102096"/>
                  </a:lnTo>
                  <a:close/>
                </a:path>
                <a:path w="341630" h="153035">
                  <a:moveTo>
                    <a:pt x="322651" y="65770"/>
                  </a:moveTo>
                  <a:lnTo>
                    <a:pt x="322651" y="51552"/>
                  </a:lnTo>
                  <a:lnTo>
                    <a:pt x="321888" y="45957"/>
                  </a:lnTo>
                  <a:lnTo>
                    <a:pt x="321826" y="45498"/>
                  </a:lnTo>
                  <a:lnTo>
                    <a:pt x="320175" y="40177"/>
                  </a:lnTo>
                  <a:lnTo>
                    <a:pt x="318709" y="34857"/>
                  </a:lnTo>
                  <a:lnTo>
                    <a:pt x="316600" y="30454"/>
                  </a:lnTo>
                  <a:lnTo>
                    <a:pt x="313849" y="26968"/>
                  </a:lnTo>
                  <a:lnTo>
                    <a:pt x="311282" y="23299"/>
                  </a:lnTo>
                  <a:lnTo>
                    <a:pt x="308256" y="20547"/>
                  </a:lnTo>
                  <a:lnTo>
                    <a:pt x="301287" y="16878"/>
                  </a:lnTo>
                  <a:lnTo>
                    <a:pt x="297620" y="15961"/>
                  </a:lnTo>
                  <a:lnTo>
                    <a:pt x="328462" y="15961"/>
                  </a:lnTo>
                  <a:lnTo>
                    <a:pt x="331249" y="20180"/>
                  </a:lnTo>
                  <a:lnTo>
                    <a:pt x="334479" y="24950"/>
                  </a:lnTo>
                  <a:lnTo>
                    <a:pt x="337229" y="31463"/>
                  </a:lnTo>
                  <a:lnTo>
                    <a:pt x="338880" y="38802"/>
                  </a:lnTo>
                  <a:lnTo>
                    <a:pt x="340596" y="45498"/>
                  </a:lnTo>
                  <a:lnTo>
                    <a:pt x="340714" y="45957"/>
                  </a:lnTo>
                  <a:lnTo>
                    <a:pt x="341630" y="53295"/>
                  </a:lnTo>
                  <a:lnTo>
                    <a:pt x="341630" y="55313"/>
                  </a:lnTo>
                  <a:lnTo>
                    <a:pt x="325126" y="55313"/>
                  </a:lnTo>
                  <a:lnTo>
                    <a:pt x="325001" y="58065"/>
                  </a:lnTo>
                  <a:lnTo>
                    <a:pt x="324943" y="59349"/>
                  </a:lnTo>
                  <a:lnTo>
                    <a:pt x="323935" y="63202"/>
                  </a:lnTo>
                  <a:lnTo>
                    <a:pt x="322651" y="65770"/>
                  </a:lnTo>
                  <a:close/>
                </a:path>
                <a:path w="341630" h="153035">
                  <a:moveTo>
                    <a:pt x="322651" y="85984"/>
                  </a:moveTo>
                  <a:lnTo>
                    <a:pt x="322651" y="65770"/>
                  </a:lnTo>
                  <a:lnTo>
                    <a:pt x="323935" y="63202"/>
                  </a:lnTo>
                  <a:lnTo>
                    <a:pt x="324943" y="59349"/>
                  </a:lnTo>
                  <a:lnTo>
                    <a:pt x="325001" y="58065"/>
                  </a:lnTo>
                  <a:lnTo>
                    <a:pt x="325126" y="55313"/>
                  </a:lnTo>
                  <a:lnTo>
                    <a:pt x="334204" y="55313"/>
                  </a:lnTo>
                  <a:lnTo>
                    <a:pt x="334204" y="61000"/>
                  </a:lnTo>
                  <a:lnTo>
                    <a:pt x="333103" y="66596"/>
                  </a:lnTo>
                  <a:lnTo>
                    <a:pt x="328702" y="77604"/>
                  </a:lnTo>
                  <a:lnTo>
                    <a:pt x="325585" y="82649"/>
                  </a:lnTo>
                  <a:lnTo>
                    <a:pt x="322651" y="85984"/>
                  </a:lnTo>
                  <a:close/>
                </a:path>
                <a:path w="341630" h="153035">
                  <a:moveTo>
                    <a:pt x="270389" y="152731"/>
                  </a:moveTo>
                  <a:lnTo>
                    <a:pt x="268188" y="152731"/>
                  </a:lnTo>
                  <a:lnTo>
                    <a:pt x="268188" y="136495"/>
                  </a:lnTo>
                  <a:lnTo>
                    <a:pt x="270389" y="136495"/>
                  </a:lnTo>
                  <a:lnTo>
                    <a:pt x="278245" y="136202"/>
                  </a:lnTo>
                  <a:lnTo>
                    <a:pt x="313024" y="119433"/>
                  </a:lnTo>
                  <a:lnTo>
                    <a:pt x="320343" y="102096"/>
                  </a:lnTo>
                  <a:lnTo>
                    <a:pt x="320450" y="101545"/>
                  </a:lnTo>
                  <a:lnTo>
                    <a:pt x="321795" y="95491"/>
                  </a:lnTo>
                  <a:lnTo>
                    <a:pt x="321917" y="94941"/>
                  </a:lnTo>
                  <a:lnTo>
                    <a:pt x="322651" y="88244"/>
                  </a:lnTo>
                  <a:lnTo>
                    <a:pt x="322651" y="85984"/>
                  </a:lnTo>
                  <a:lnTo>
                    <a:pt x="325585" y="82649"/>
                  </a:lnTo>
                  <a:lnTo>
                    <a:pt x="328702" y="77604"/>
                  </a:lnTo>
                  <a:lnTo>
                    <a:pt x="332993" y="66871"/>
                  </a:lnTo>
                  <a:lnTo>
                    <a:pt x="333103" y="66596"/>
                  </a:lnTo>
                  <a:lnTo>
                    <a:pt x="334204" y="61000"/>
                  </a:lnTo>
                  <a:lnTo>
                    <a:pt x="334204" y="55313"/>
                  </a:lnTo>
                  <a:lnTo>
                    <a:pt x="341630" y="55313"/>
                  </a:lnTo>
                  <a:lnTo>
                    <a:pt x="341599" y="76044"/>
                  </a:lnTo>
                  <a:lnTo>
                    <a:pt x="341491" y="77604"/>
                  </a:lnTo>
                  <a:lnTo>
                    <a:pt x="341415" y="78704"/>
                  </a:lnTo>
                  <a:lnTo>
                    <a:pt x="341346" y="79713"/>
                  </a:lnTo>
                  <a:lnTo>
                    <a:pt x="341232" y="81365"/>
                  </a:lnTo>
                  <a:lnTo>
                    <a:pt x="341143" y="82649"/>
                  </a:lnTo>
                  <a:lnTo>
                    <a:pt x="341030" y="83933"/>
                  </a:lnTo>
                  <a:lnTo>
                    <a:pt x="340043" y="91180"/>
                  </a:lnTo>
                  <a:lnTo>
                    <a:pt x="339064" y="99527"/>
                  </a:lnTo>
                  <a:lnTo>
                    <a:pt x="337229" y="107141"/>
                  </a:lnTo>
                  <a:lnTo>
                    <a:pt x="317058" y="139705"/>
                  </a:lnTo>
                  <a:lnTo>
                    <a:pt x="279242" y="152421"/>
                  </a:lnTo>
                  <a:lnTo>
                    <a:pt x="270389" y="152731"/>
                  </a:lnTo>
                  <a:close/>
                </a:path>
                <a:path w="341630" h="153035">
                  <a:moveTo>
                    <a:pt x="322277" y="86410"/>
                  </a:moveTo>
                  <a:lnTo>
                    <a:pt x="297436" y="86410"/>
                  </a:lnTo>
                  <a:lnTo>
                    <a:pt x="301379" y="85584"/>
                  </a:lnTo>
                  <a:lnTo>
                    <a:pt x="305047" y="83933"/>
                  </a:lnTo>
                  <a:lnTo>
                    <a:pt x="322101" y="66871"/>
                  </a:lnTo>
                  <a:lnTo>
                    <a:pt x="322651" y="65770"/>
                  </a:lnTo>
                  <a:lnTo>
                    <a:pt x="322651" y="85984"/>
                  </a:lnTo>
                  <a:lnTo>
                    <a:pt x="322277" y="86410"/>
                  </a:lnTo>
                  <a:close/>
                </a:path>
              </a:pathLst>
            </a:custGeom>
            <a:solidFill>
              <a:srgbClr val="56BF2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/>
          <p:nvPr/>
        </p:nvSpPr>
        <p:spPr>
          <a:xfrm>
            <a:off x="1664097" y="7957388"/>
            <a:ext cx="57785" cy="19050"/>
          </a:xfrm>
          <a:custGeom>
            <a:avLst/>
            <a:gdLst/>
            <a:ahLst/>
            <a:cxnLst/>
            <a:rect l="l" t="t" r="r" b="b"/>
            <a:pathLst>
              <a:path w="57785" h="19050">
                <a:moveTo>
                  <a:pt x="57213" y="18713"/>
                </a:moveTo>
                <a:lnTo>
                  <a:pt x="0" y="18713"/>
                </a:lnTo>
                <a:lnTo>
                  <a:pt x="0" y="0"/>
                </a:lnTo>
                <a:lnTo>
                  <a:pt x="57213" y="0"/>
                </a:lnTo>
                <a:lnTo>
                  <a:pt x="57213" y="18713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1381330" y="6678426"/>
            <a:ext cx="330835" cy="154940"/>
          </a:xfrm>
          <a:custGeom>
            <a:avLst/>
            <a:gdLst/>
            <a:ahLst/>
            <a:cxnLst/>
            <a:rect l="l" t="t" r="r" b="b"/>
            <a:pathLst>
              <a:path w="330835" h="154940">
                <a:moveTo>
                  <a:pt x="0" y="55863"/>
                </a:moveTo>
                <a:lnTo>
                  <a:pt x="0" y="37976"/>
                </a:lnTo>
                <a:lnTo>
                  <a:pt x="7461" y="34089"/>
                </a:lnTo>
                <a:lnTo>
                  <a:pt x="14440" y="29858"/>
                </a:lnTo>
                <a:lnTo>
                  <a:pt x="43735" y="0"/>
                </a:lnTo>
                <a:lnTo>
                  <a:pt x="55563" y="0"/>
                </a:lnTo>
                <a:lnTo>
                  <a:pt x="55563" y="33573"/>
                </a:lnTo>
                <a:lnTo>
                  <a:pt x="37133" y="33573"/>
                </a:lnTo>
                <a:lnTo>
                  <a:pt x="32549" y="37793"/>
                </a:lnTo>
                <a:lnTo>
                  <a:pt x="26589" y="42104"/>
                </a:lnTo>
                <a:lnTo>
                  <a:pt x="19254" y="46507"/>
                </a:lnTo>
                <a:lnTo>
                  <a:pt x="12102" y="50727"/>
                </a:lnTo>
                <a:lnTo>
                  <a:pt x="5684" y="53845"/>
                </a:lnTo>
                <a:lnTo>
                  <a:pt x="0" y="55863"/>
                </a:lnTo>
                <a:close/>
              </a:path>
              <a:path w="330835" h="154940">
                <a:moveTo>
                  <a:pt x="55563" y="151905"/>
                </a:moveTo>
                <a:lnTo>
                  <a:pt x="37133" y="151905"/>
                </a:lnTo>
                <a:lnTo>
                  <a:pt x="37133" y="33573"/>
                </a:lnTo>
                <a:lnTo>
                  <a:pt x="55563" y="33573"/>
                </a:lnTo>
                <a:lnTo>
                  <a:pt x="55563" y="151905"/>
                </a:lnTo>
                <a:close/>
              </a:path>
              <a:path w="330835" h="154940">
                <a:moveTo>
                  <a:pt x="158162" y="154382"/>
                </a:moveTo>
                <a:lnTo>
                  <a:pt x="117280" y="127843"/>
                </a:lnTo>
                <a:lnTo>
                  <a:pt x="108925" y="77328"/>
                </a:lnTo>
                <a:lnTo>
                  <a:pt x="109212" y="66630"/>
                </a:lnTo>
                <a:lnTo>
                  <a:pt x="109269" y="64515"/>
                </a:lnTo>
                <a:lnTo>
                  <a:pt x="110301" y="53043"/>
                </a:lnTo>
                <a:lnTo>
                  <a:pt x="112020" y="42912"/>
                </a:lnTo>
                <a:lnTo>
                  <a:pt x="114323" y="34502"/>
                </a:lnTo>
                <a:lnTo>
                  <a:pt x="114427" y="34123"/>
                </a:lnTo>
                <a:lnTo>
                  <a:pt x="143033" y="2201"/>
                </a:lnTo>
                <a:lnTo>
                  <a:pt x="158162" y="0"/>
                </a:lnTo>
                <a:lnTo>
                  <a:pt x="166231" y="0"/>
                </a:lnTo>
                <a:lnTo>
                  <a:pt x="173291" y="1651"/>
                </a:lnTo>
                <a:lnTo>
                  <a:pt x="179342" y="4953"/>
                </a:lnTo>
                <a:lnTo>
                  <a:pt x="185577" y="8255"/>
                </a:lnTo>
                <a:lnTo>
                  <a:pt x="190711" y="13025"/>
                </a:lnTo>
                <a:lnTo>
                  <a:pt x="192254" y="15410"/>
                </a:lnTo>
                <a:lnTo>
                  <a:pt x="149452" y="15410"/>
                </a:lnTo>
                <a:lnTo>
                  <a:pt x="142667" y="18988"/>
                </a:lnTo>
                <a:lnTo>
                  <a:pt x="128506" y="60095"/>
                </a:lnTo>
                <a:lnTo>
                  <a:pt x="127905" y="77328"/>
                </a:lnTo>
                <a:lnTo>
                  <a:pt x="128455" y="94356"/>
                </a:lnTo>
                <a:lnTo>
                  <a:pt x="142575" y="135119"/>
                </a:lnTo>
                <a:lnTo>
                  <a:pt x="149727" y="139246"/>
                </a:lnTo>
                <a:lnTo>
                  <a:pt x="191816" y="139246"/>
                </a:lnTo>
                <a:lnTo>
                  <a:pt x="190809" y="140588"/>
                </a:lnTo>
                <a:lnTo>
                  <a:pt x="185686" y="145559"/>
                </a:lnTo>
                <a:lnTo>
                  <a:pt x="179926" y="149429"/>
                </a:lnTo>
                <a:lnTo>
                  <a:pt x="173428" y="152181"/>
                </a:lnTo>
                <a:lnTo>
                  <a:pt x="166173" y="153832"/>
                </a:lnTo>
                <a:lnTo>
                  <a:pt x="158162" y="154382"/>
                </a:lnTo>
                <a:close/>
              </a:path>
              <a:path w="330835" h="154940">
                <a:moveTo>
                  <a:pt x="191816" y="139246"/>
                </a:moveTo>
                <a:lnTo>
                  <a:pt x="166781" y="139246"/>
                </a:lnTo>
                <a:lnTo>
                  <a:pt x="173932" y="135119"/>
                </a:lnTo>
                <a:lnTo>
                  <a:pt x="179617" y="126863"/>
                </a:lnTo>
                <a:lnTo>
                  <a:pt x="183468" y="119123"/>
                </a:lnTo>
                <a:lnTo>
                  <a:pt x="186219" y="108287"/>
                </a:lnTo>
                <a:lnTo>
                  <a:pt x="187869" y="94356"/>
                </a:lnTo>
                <a:lnTo>
                  <a:pt x="188419" y="77328"/>
                </a:lnTo>
                <a:lnTo>
                  <a:pt x="187857" y="60095"/>
                </a:lnTo>
                <a:lnTo>
                  <a:pt x="173932" y="19538"/>
                </a:lnTo>
                <a:lnTo>
                  <a:pt x="166689" y="15410"/>
                </a:lnTo>
                <a:lnTo>
                  <a:pt x="192254" y="15410"/>
                </a:lnTo>
                <a:lnTo>
                  <a:pt x="194746" y="19263"/>
                </a:lnTo>
                <a:lnTo>
                  <a:pt x="198780" y="25317"/>
                </a:lnTo>
                <a:lnTo>
                  <a:pt x="201897" y="32747"/>
                </a:lnTo>
                <a:lnTo>
                  <a:pt x="207399" y="77328"/>
                </a:lnTo>
                <a:lnTo>
                  <a:pt x="207055" y="90021"/>
                </a:lnTo>
                <a:lnTo>
                  <a:pt x="198957" y="127843"/>
                </a:lnTo>
                <a:lnTo>
                  <a:pt x="195227" y="134706"/>
                </a:lnTo>
                <a:lnTo>
                  <a:pt x="191816" y="139246"/>
                </a:lnTo>
                <a:close/>
              </a:path>
              <a:path w="330835" h="154940">
                <a:moveTo>
                  <a:pt x="281391" y="154382"/>
                </a:moveTo>
                <a:lnTo>
                  <a:pt x="240510" y="127843"/>
                </a:lnTo>
                <a:lnTo>
                  <a:pt x="232154" y="77328"/>
                </a:lnTo>
                <a:lnTo>
                  <a:pt x="232442" y="66630"/>
                </a:lnTo>
                <a:lnTo>
                  <a:pt x="232498" y="64515"/>
                </a:lnTo>
                <a:lnTo>
                  <a:pt x="233530" y="53043"/>
                </a:lnTo>
                <a:lnTo>
                  <a:pt x="235249" y="42912"/>
                </a:lnTo>
                <a:lnTo>
                  <a:pt x="237552" y="34502"/>
                </a:lnTo>
                <a:lnTo>
                  <a:pt x="237656" y="34123"/>
                </a:lnTo>
                <a:lnTo>
                  <a:pt x="266263" y="2201"/>
                </a:lnTo>
                <a:lnTo>
                  <a:pt x="281391" y="0"/>
                </a:lnTo>
                <a:lnTo>
                  <a:pt x="289460" y="0"/>
                </a:lnTo>
                <a:lnTo>
                  <a:pt x="296520" y="1651"/>
                </a:lnTo>
                <a:lnTo>
                  <a:pt x="302571" y="4953"/>
                </a:lnTo>
                <a:lnTo>
                  <a:pt x="308806" y="8255"/>
                </a:lnTo>
                <a:lnTo>
                  <a:pt x="313940" y="13025"/>
                </a:lnTo>
                <a:lnTo>
                  <a:pt x="315483" y="15410"/>
                </a:lnTo>
                <a:lnTo>
                  <a:pt x="272681" y="15410"/>
                </a:lnTo>
                <a:lnTo>
                  <a:pt x="265896" y="18988"/>
                </a:lnTo>
                <a:lnTo>
                  <a:pt x="251736" y="60095"/>
                </a:lnTo>
                <a:lnTo>
                  <a:pt x="251134" y="77328"/>
                </a:lnTo>
                <a:lnTo>
                  <a:pt x="251684" y="94356"/>
                </a:lnTo>
                <a:lnTo>
                  <a:pt x="265804" y="135119"/>
                </a:lnTo>
                <a:lnTo>
                  <a:pt x="272956" y="139246"/>
                </a:lnTo>
                <a:lnTo>
                  <a:pt x="315046" y="139246"/>
                </a:lnTo>
                <a:lnTo>
                  <a:pt x="314038" y="140588"/>
                </a:lnTo>
                <a:lnTo>
                  <a:pt x="308915" y="145559"/>
                </a:lnTo>
                <a:lnTo>
                  <a:pt x="303156" y="149429"/>
                </a:lnTo>
                <a:lnTo>
                  <a:pt x="296657" y="152181"/>
                </a:lnTo>
                <a:lnTo>
                  <a:pt x="289402" y="153832"/>
                </a:lnTo>
                <a:lnTo>
                  <a:pt x="281391" y="154382"/>
                </a:lnTo>
                <a:close/>
              </a:path>
              <a:path w="330835" h="154940">
                <a:moveTo>
                  <a:pt x="315046" y="139246"/>
                </a:moveTo>
                <a:lnTo>
                  <a:pt x="290010" y="139246"/>
                </a:lnTo>
                <a:lnTo>
                  <a:pt x="297161" y="135119"/>
                </a:lnTo>
                <a:lnTo>
                  <a:pt x="302846" y="126863"/>
                </a:lnTo>
                <a:lnTo>
                  <a:pt x="306697" y="119123"/>
                </a:lnTo>
                <a:lnTo>
                  <a:pt x="309448" y="108287"/>
                </a:lnTo>
                <a:lnTo>
                  <a:pt x="311098" y="94356"/>
                </a:lnTo>
                <a:lnTo>
                  <a:pt x="311648" y="77328"/>
                </a:lnTo>
                <a:lnTo>
                  <a:pt x="311086" y="60095"/>
                </a:lnTo>
                <a:lnTo>
                  <a:pt x="297161" y="19538"/>
                </a:lnTo>
                <a:lnTo>
                  <a:pt x="289918" y="15410"/>
                </a:lnTo>
                <a:lnTo>
                  <a:pt x="315483" y="15410"/>
                </a:lnTo>
                <a:lnTo>
                  <a:pt x="317975" y="19263"/>
                </a:lnTo>
                <a:lnTo>
                  <a:pt x="322009" y="25317"/>
                </a:lnTo>
                <a:lnTo>
                  <a:pt x="325126" y="32747"/>
                </a:lnTo>
                <a:lnTo>
                  <a:pt x="330628" y="77328"/>
                </a:lnTo>
                <a:lnTo>
                  <a:pt x="330284" y="90021"/>
                </a:lnTo>
                <a:lnTo>
                  <a:pt x="322186" y="127843"/>
                </a:lnTo>
                <a:lnTo>
                  <a:pt x="318456" y="134706"/>
                </a:lnTo>
                <a:lnTo>
                  <a:pt x="315046" y="13924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364551" y="5487249"/>
            <a:ext cx="347980" cy="154940"/>
          </a:xfrm>
          <a:custGeom>
            <a:avLst/>
            <a:gdLst/>
            <a:ahLst/>
            <a:cxnLst/>
            <a:rect l="l" t="t" r="r" b="b"/>
            <a:pathLst>
              <a:path w="347980" h="154939">
                <a:moveTo>
                  <a:pt x="22555" y="45681"/>
                </a:moveTo>
                <a:lnTo>
                  <a:pt x="3575" y="43755"/>
                </a:lnTo>
                <a:lnTo>
                  <a:pt x="5121" y="34215"/>
                </a:lnTo>
                <a:lnTo>
                  <a:pt x="5209" y="33676"/>
                </a:lnTo>
                <a:lnTo>
                  <a:pt x="33282" y="2820"/>
                </a:lnTo>
                <a:lnTo>
                  <a:pt x="52812" y="0"/>
                </a:lnTo>
                <a:lnTo>
                  <a:pt x="62408" y="705"/>
                </a:lnTo>
                <a:lnTo>
                  <a:pt x="62901" y="705"/>
                </a:lnTo>
                <a:lnTo>
                  <a:pt x="72273" y="3027"/>
                </a:lnTo>
                <a:lnTo>
                  <a:pt x="80301" y="6811"/>
                </a:lnTo>
                <a:lnTo>
                  <a:pt x="87195" y="12108"/>
                </a:lnTo>
                <a:lnTo>
                  <a:pt x="90045" y="15410"/>
                </a:lnTo>
                <a:lnTo>
                  <a:pt x="43276" y="15410"/>
                </a:lnTo>
                <a:lnTo>
                  <a:pt x="36372" y="17979"/>
                </a:lnTo>
                <a:lnTo>
                  <a:pt x="36217" y="17979"/>
                </a:lnTo>
                <a:lnTo>
                  <a:pt x="25489" y="28711"/>
                </a:lnTo>
                <a:lnTo>
                  <a:pt x="22738" y="36141"/>
                </a:lnTo>
                <a:lnTo>
                  <a:pt x="22624" y="42104"/>
                </a:lnTo>
                <a:lnTo>
                  <a:pt x="22555" y="45681"/>
                </a:lnTo>
                <a:close/>
              </a:path>
              <a:path w="347980" h="154939">
                <a:moveTo>
                  <a:pt x="100123" y="151905"/>
                </a:moveTo>
                <a:lnTo>
                  <a:pt x="0" y="151905"/>
                </a:lnTo>
                <a:lnTo>
                  <a:pt x="0" y="147502"/>
                </a:lnTo>
                <a:lnTo>
                  <a:pt x="19031" y="113740"/>
                </a:lnTo>
                <a:lnTo>
                  <a:pt x="38784" y="96041"/>
                </a:lnTo>
                <a:lnTo>
                  <a:pt x="50147" y="86393"/>
                </a:lnTo>
                <a:lnTo>
                  <a:pt x="77935" y="55955"/>
                </a:lnTo>
                <a:lnTo>
                  <a:pt x="80869" y="48525"/>
                </a:lnTo>
                <a:lnTo>
                  <a:pt x="80869" y="34215"/>
                </a:lnTo>
                <a:lnTo>
                  <a:pt x="78210" y="28069"/>
                </a:lnTo>
                <a:lnTo>
                  <a:pt x="72892" y="23116"/>
                </a:lnTo>
                <a:lnTo>
                  <a:pt x="67574" y="17979"/>
                </a:lnTo>
                <a:lnTo>
                  <a:pt x="60697" y="15410"/>
                </a:lnTo>
                <a:lnTo>
                  <a:pt x="90045" y="15410"/>
                </a:lnTo>
                <a:lnTo>
                  <a:pt x="92731" y="18523"/>
                </a:lnTo>
                <a:lnTo>
                  <a:pt x="96685" y="25661"/>
                </a:lnTo>
                <a:lnTo>
                  <a:pt x="99057" y="33521"/>
                </a:lnTo>
                <a:lnTo>
                  <a:pt x="99848" y="42104"/>
                </a:lnTo>
                <a:lnTo>
                  <a:pt x="99769" y="48525"/>
                </a:lnTo>
                <a:lnTo>
                  <a:pt x="98565" y="54121"/>
                </a:lnTo>
                <a:lnTo>
                  <a:pt x="95997" y="59991"/>
                </a:lnTo>
                <a:lnTo>
                  <a:pt x="93613" y="65679"/>
                </a:lnTo>
                <a:lnTo>
                  <a:pt x="64485" y="96901"/>
                </a:lnTo>
                <a:lnTo>
                  <a:pt x="47637" y="111315"/>
                </a:lnTo>
                <a:lnTo>
                  <a:pt x="41466" y="116681"/>
                </a:lnTo>
                <a:lnTo>
                  <a:pt x="25856" y="134018"/>
                </a:lnTo>
                <a:lnTo>
                  <a:pt x="100123" y="134018"/>
                </a:lnTo>
                <a:lnTo>
                  <a:pt x="100123" y="151905"/>
                </a:lnTo>
                <a:close/>
              </a:path>
              <a:path w="347980" h="154939">
                <a:moveTo>
                  <a:pt x="174941" y="154382"/>
                </a:moveTo>
                <a:lnTo>
                  <a:pt x="134059" y="127843"/>
                </a:lnTo>
                <a:lnTo>
                  <a:pt x="125704" y="77328"/>
                </a:lnTo>
                <a:lnTo>
                  <a:pt x="125991" y="66630"/>
                </a:lnTo>
                <a:lnTo>
                  <a:pt x="126048" y="64515"/>
                </a:lnTo>
                <a:lnTo>
                  <a:pt x="127080" y="53043"/>
                </a:lnTo>
                <a:lnTo>
                  <a:pt x="128799" y="42912"/>
                </a:lnTo>
                <a:lnTo>
                  <a:pt x="131102" y="34502"/>
                </a:lnTo>
                <a:lnTo>
                  <a:pt x="131206" y="34123"/>
                </a:lnTo>
                <a:lnTo>
                  <a:pt x="159812" y="2201"/>
                </a:lnTo>
                <a:lnTo>
                  <a:pt x="174941" y="0"/>
                </a:lnTo>
                <a:lnTo>
                  <a:pt x="183010" y="0"/>
                </a:lnTo>
                <a:lnTo>
                  <a:pt x="190069" y="1651"/>
                </a:lnTo>
                <a:lnTo>
                  <a:pt x="196121" y="4953"/>
                </a:lnTo>
                <a:lnTo>
                  <a:pt x="202356" y="8255"/>
                </a:lnTo>
                <a:lnTo>
                  <a:pt x="207490" y="13025"/>
                </a:lnTo>
                <a:lnTo>
                  <a:pt x="209033" y="15410"/>
                </a:lnTo>
                <a:lnTo>
                  <a:pt x="166231" y="15410"/>
                </a:lnTo>
                <a:lnTo>
                  <a:pt x="159446" y="18988"/>
                </a:lnTo>
                <a:lnTo>
                  <a:pt x="145285" y="60095"/>
                </a:lnTo>
                <a:lnTo>
                  <a:pt x="144684" y="77328"/>
                </a:lnTo>
                <a:lnTo>
                  <a:pt x="145234" y="94356"/>
                </a:lnTo>
                <a:lnTo>
                  <a:pt x="159354" y="135119"/>
                </a:lnTo>
                <a:lnTo>
                  <a:pt x="166506" y="139246"/>
                </a:lnTo>
                <a:lnTo>
                  <a:pt x="208595" y="139246"/>
                </a:lnTo>
                <a:lnTo>
                  <a:pt x="207588" y="140588"/>
                </a:lnTo>
                <a:lnTo>
                  <a:pt x="202465" y="145559"/>
                </a:lnTo>
                <a:lnTo>
                  <a:pt x="196705" y="149429"/>
                </a:lnTo>
                <a:lnTo>
                  <a:pt x="190207" y="152181"/>
                </a:lnTo>
                <a:lnTo>
                  <a:pt x="182952" y="153832"/>
                </a:lnTo>
                <a:lnTo>
                  <a:pt x="174941" y="154382"/>
                </a:lnTo>
                <a:close/>
              </a:path>
              <a:path w="347980" h="154939">
                <a:moveTo>
                  <a:pt x="208595" y="139246"/>
                </a:moveTo>
                <a:lnTo>
                  <a:pt x="183560" y="139246"/>
                </a:lnTo>
                <a:lnTo>
                  <a:pt x="190711" y="135119"/>
                </a:lnTo>
                <a:lnTo>
                  <a:pt x="196396" y="126863"/>
                </a:lnTo>
                <a:lnTo>
                  <a:pt x="200247" y="119123"/>
                </a:lnTo>
                <a:lnTo>
                  <a:pt x="202998" y="108287"/>
                </a:lnTo>
                <a:lnTo>
                  <a:pt x="204648" y="94356"/>
                </a:lnTo>
                <a:lnTo>
                  <a:pt x="205198" y="77328"/>
                </a:lnTo>
                <a:lnTo>
                  <a:pt x="204636" y="60095"/>
                </a:lnTo>
                <a:lnTo>
                  <a:pt x="190711" y="19538"/>
                </a:lnTo>
                <a:lnTo>
                  <a:pt x="183468" y="15410"/>
                </a:lnTo>
                <a:lnTo>
                  <a:pt x="209033" y="15410"/>
                </a:lnTo>
                <a:lnTo>
                  <a:pt x="211525" y="19263"/>
                </a:lnTo>
                <a:lnTo>
                  <a:pt x="215559" y="25317"/>
                </a:lnTo>
                <a:lnTo>
                  <a:pt x="218676" y="32747"/>
                </a:lnTo>
                <a:lnTo>
                  <a:pt x="224178" y="77328"/>
                </a:lnTo>
                <a:lnTo>
                  <a:pt x="223834" y="90022"/>
                </a:lnTo>
                <a:lnTo>
                  <a:pt x="215735" y="127843"/>
                </a:lnTo>
                <a:lnTo>
                  <a:pt x="212006" y="134706"/>
                </a:lnTo>
                <a:lnTo>
                  <a:pt x="208595" y="139246"/>
                </a:lnTo>
                <a:close/>
              </a:path>
              <a:path w="347980" h="154939">
                <a:moveTo>
                  <a:pt x="298170" y="154382"/>
                </a:moveTo>
                <a:lnTo>
                  <a:pt x="257289" y="127843"/>
                </a:lnTo>
                <a:lnTo>
                  <a:pt x="248933" y="77328"/>
                </a:lnTo>
                <a:lnTo>
                  <a:pt x="249220" y="66630"/>
                </a:lnTo>
                <a:lnTo>
                  <a:pt x="257512" y="26349"/>
                </a:lnTo>
                <a:lnTo>
                  <a:pt x="290262" y="550"/>
                </a:lnTo>
                <a:lnTo>
                  <a:pt x="298170" y="0"/>
                </a:lnTo>
                <a:lnTo>
                  <a:pt x="306239" y="0"/>
                </a:lnTo>
                <a:lnTo>
                  <a:pt x="313299" y="1651"/>
                </a:lnTo>
                <a:lnTo>
                  <a:pt x="319350" y="4953"/>
                </a:lnTo>
                <a:lnTo>
                  <a:pt x="325585" y="8255"/>
                </a:lnTo>
                <a:lnTo>
                  <a:pt x="330719" y="13025"/>
                </a:lnTo>
                <a:lnTo>
                  <a:pt x="332262" y="15410"/>
                </a:lnTo>
                <a:lnTo>
                  <a:pt x="289460" y="15410"/>
                </a:lnTo>
                <a:lnTo>
                  <a:pt x="282675" y="18988"/>
                </a:lnTo>
                <a:lnTo>
                  <a:pt x="268515" y="60095"/>
                </a:lnTo>
                <a:lnTo>
                  <a:pt x="267913" y="77328"/>
                </a:lnTo>
                <a:lnTo>
                  <a:pt x="268463" y="94356"/>
                </a:lnTo>
                <a:lnTo>
                  <a:pt x="282583" y="135119"/>
                </a:lnTo>
                <a:lnTo>
                  <a:pt x="289735" y="139246"/>
                </a:lnTo>
                <a:lnTo>
                  <a:pt x="331825" y="139246"/>
                </a:lnTo>
                <a:lnTo>
                  <a:pt x="330817" y="140588"/>
                </a:lnTo>
                <a:lnTo>
                  <a:pt x="325694" y="145559"/>
                </a:lnTo>
                <a:lnTo>
                  <a:pt x="319935" y="149429"/>
                </a:lnTo>
                <a:lnTo>
                  <a:pt x="313436" y="152181"/>
                </a:lnTo>
                <a:lnTo>
                  <a:pt x="306181" y="153832"/>
                </a:lnTo>
                <a:lnTo>
                  <a:pt x="298170" y="154382"/>
                </a:lnTo>
                <a:close/>
              </a:path>
              <a:path w="347980" h="154939">
                <a:moveTo>
                  <a:pt x="331825" y="139246"/>
                </a:moveTo>
                <a:lnTo>
                  <a:pt x="306789" y="139246"/>
                </a:lnTo>
                <a:lnTo>
                  <a:pt x="313940" y="135119"/>
                </a:lnTo>
                <a:lnTo>
                  <a:pt x="319625" y="126863"/>
                </a:lnTo>
                <a:lnTo>
                  <a:pt x="323476" y="119123"/>
                </a:lnTo>
                <a:lnTo>
                  <a:pt x="326227" y="108287"/>
                </a:lnTo>
                <a:lnTo>
                  <a:pt x="327877" y="94356"/>
                </a:lnTo>
                <a:lnTo>
                  <a:pt x="328427" y="77328"/>
                </a:lnTo>
                <a:lnTo>
                  <a:pt x="327865" y="60095"/>
                </a:lnTo>
                <a:lnTo>
                  <a:pt x="313940" y="19538"/>
                </a:lnTo>
                <a:lnTo>
                  <a:pt x="306697" y="15410"/>
                </a:lnTo>
                <a:lnTo>
                  <a:pt x="332262" y="15410"/>
                </a:lnTo>
                <a:lnTo>
                  <a:pt x="334754" y="19263"/>
                </a:lnTo>
                <a:lnTo>
                  <a:pt x="338788" y="25317"/>
                </a:lnTo>
                <a:lnTo>
                  <a:pt x="341905" y="32747"/>
                </a:lnTo>
                <a:lnTo>
                  <a:pt x="347407" y="77328"/>
                </a:lnTo>
                <a:lnTo>
                  <a:pt x="347063" y="90022"/>
                </a:lnTo>
                <a:lnTo>
                  <a:pt x="338965" y="127843"/>
                </a:lnTo>
                <a:lnTo>
                  <a:pt x="335235" y="134706"/>
                </a:lnTo>
                <a:lnTo>
                  <a:pt x="331825" y="13924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1367027" y="4296073"/>
            <a:ext cx="345440" cy="154940"/>
          </a:xfrm>
          <a:custGeom>
            <a:avLst/>
            <a:gdLst/>
            <a:ahLst/>
            <a:cxnLst/>
            <a:rect l="l" t="t" r="r" b="b"/>
            <a:pathLst>
              <a:path w="345439" h="154939">
                <a:moveTo>
                  <a:pt x="20629" y="42379"/>
                </a:moveTo>
                <a:lnTo>
                  <a:pt x="1925" y="39077"/>
                </a:lnTo>
                <a:lnTo>
                  <a:pt x="4125" y="30374"/>
                </a:lnTo>
                <a:lnTo>
                  <a:pt x="7426" y="22703"/>
                </a:lnTo>
                <a:lnTo>
                  <a:pt x="38732" y="653"/>
                </a:lnTo>
                <a:lnTo>
                  <a:pt x="47311" y="0"/>
                </a:lnTo>
                <a:lnTo>
                  <a:pt x="55563" y="0"/>
                </a:lnTo>
                <a:lnTo>
                  <a:pt x="63173" y="1834"/>
                </a:lnTo>
                <a:lnTo>
                  <a:pt x="70141" y="5503"/>
                </a:lnTo>
                <a:lnTo>
                  <a:pt x="77109" y="8989"/>
                </a:lnTo>
                <a:lnTo>
                  <a:pt x="82427" y="13759"/>
                </a:lnTo>
                <a:lnTo>
                  <a:pt x="83261" y="15135"/>
                </a:lnTo>
                <a:lnTo>
                  <a:pt x="40709" y="15135"/>
                </a:lnTo>
                <a:lnTo>
                  <a:pt x="34658" y="17428"/>
                </a:lnTo>
                <a:lnTo>
                  <a:pt x="29707" y="22015"/>
                </a:lnTo>
                <a:lnTo>
                  <a:pt x="24939" y="26601"/>
                </a:lnTo>
                <a:lnTo>
                  <a:pt x="21913" y="33389"/>
                </a:lnTo>
                <a:lnTo>
                  <a:pt x="20629" y="42379"/>
                </a:lnTo>
                <a:close/>
              </a:path>
              <a:path w="345439" h="154939">
                <a:moveTo>
                  <a:pt x="81100" y="64028"/>
                </a:moveTo>
                <a:lnTo>
                  <a:pt x="50015" y="64028"/>
                </a:lnTo>
                <a:lnTo>
                  <a:pt x="56755" y="62101"/>
                </a:lnTo>
                <a:lnTo>
                  <a:pt x="62989" y="58065"/>
                </a:lnTo>
                <a:lnTo>
                  <a:pt x="69408" y="53845"/>
                </a:lnTo>
                <a:lnTo>
                  <a:pt x="72617" y="47424"/>
                </a:lnTo>
                <a:lnTo>
                  <a:pt x="72617" y="32014"/>
                </a:lnTo>
                <a:lnTo>
                  <a:pt x="70400" y="26601"/>
                </a:lnTo>
                <a:lnTo>
                  <a:pt x="70324" y="26418"/>
                </a:lnTo>
                <a:lnTo>
                  <a:pt x="65740" y="22015"/>
                </a:lnTo>
                <a:lnTo>
                  <a:pt x="61156" y="17428"/>
                </a:lnTo>
                <a:lnTo>
                  <a:pt x="55196" y="15135"/>
                </a:lnTo>
                <a:lnTo>
                  <a:pt x="83261" y="15135"/>
                </a:lnTo>
                <a:lnTo>
                  <a:pt x="89762" y="25868"/>
                </a:lnTo>
                <a:lnTo>
                  <a:pt x="91493" y="32014"/>
                </a:lnTo>
                <a:lnTo>
                  <a:pt x="91596" y="45773"/>
                </a:lnTo>
                <a:lnTo>
                  <a:pt x="89854" y="51736"/>
                </a:lnTo>
                <a:lnTo>
                  <a:pt x="86370" y="57239"/>
                </a:lnTo>
                <a:lnTo>
                  <a:pt x="82886" y="62560"/>
                </a:lnTo>
                <a:lnTo>
                  <a:pt x="81100" y="64028"/>
                </a:lnTo>
                <a:close/>
              </a:path>
              <a:path w="345439" h="154939">
                <a:moveTo>
                  <a:pt x="36583" y="80355"/>
                </a:moveTo>
                <a:lnTo>
                  <a:pt x="38759" y="64028"/>
                </a:lnTo>
                <a:lnTo>
                  <a:pt x="38784" y="63844"/>
                </a:lnTo>
                <a:lnTo>
                  <a:pt x="40067" y="64028"/>
                </a:lnTo>
                <a:lnTo>
                  <a:pt x="81100" y="64028"/>
                </a:lnTo>
                <a:lnTo>
                  <a:pt x="77751" y="66779"/>
                </a:lnTo>
                <a:lnTo>
                  <a:pt x="70966" y="69898"/>
                </a:lnTo>
                <a:lnTo>
                  <a:pt x="79768" y="71916"/>
                </a:lnTo>
                <a:lnTo>
                  <a:pt x="86645" y="76228"/>
                </a:lnTo>
                <a:lnTo>
                  <a:pt x="88089" y="78154"/>
                </a:lnTo>
                <a:lnTo>
                  <a:pt x="46302" y="78154"/>
                </a:lnTo>
                <a:lnTo>
                  <a:pt x="41901" y="78888"/>
                </a:lnTo>
                <a:lnTo>
                  <a:pt x="36583" y="80355"/>
                </a:lnTo>
                <a:close/>
              </a:path>
              <a:path w="345439" h="154939">
                <a:moveTo>
                  <a:pt x="85895" y="139246"/>
                </a:moveTo>
                <a:lnTo>
                  <a:pt x="56938" y="139246"/>
                </a:lnTo>
                <a:lnTo>
                  <a:pt x="64365" y="136219"/>
                </a:lnTo>
                <a:lnTo>
                  <a:pt x="76468" y="124111"/>
                </a:lnTo>
                <a:lnTo>
                  <a:pt x="79387" y="116853"/>
                </a:lnTo>
                <a:lnTo>
                  <a:pt x="79493" y="99160"/>
                </a:lnTo>
                <a:lnTo>
                  <a:pt x="76651" y="92189"/>
                </a:lnTo>
                <a:lnTo>
                  <a:pt x="70966" y="86685"/>
                </a:lnTo>
                <a:lnTo>
                  <a:pt x="65465" y="80997"/>
                </a:lnTo>
                <a:lnTo>
                  <a:pt x="58405" y="78154"/>
                </a:lnTo>
                <a:lnTo>
                  <a:pt x="88089" y="78154"/>
                </a:lnTo>
                <a:lnTo>
                  <a:pt x="99023" y="107324"/>
                </a:lnTo>
                <a:lnTo>
                  <a:pt x="98137" y="116589"/>
                </a:lnTo>
                <a:lnTo>
                  <a:pt x="98112" y="116853"/>
                </a:lnTo>
                <a:lnTo>
                  <a:pt x="95378" y="125625"/>
                </a:lnTo>
                <a:lnTo>
                  <a:pt x="90823" y="133639"/>
                </a:lnTo>
                <a:lnTo>
                  <a:pt x="85895" y="139246"/>
                </a:lnTo>
                <a:close/>
              </a:path>
              <a:path w="345439" h="154939">
                <a:moveTo>
                  <a:pt x="48136" y="154657"/>
                </a:moveTo>
                <a:lnTo>
                  <a:pt x="37101" y="153797"/>
                </a:lnTo>
                <a:lnTo>
                  <a:pt x="38176" y="153797"/>
                </a:lnTo>
                <a:lnTo>
                  <a:pt x="29982" y="151699"/>
                </a:lnTo>
                <a:lnTo>
                  <a:pt x="1667" y="120946"/>
                </a:lnTo>
                <a:lnTo>
                  <a:pt x="0" y="112002"/>
                </a:lnTo>
                <a:lnTo>
                  <a:pt x="18704" y="109526"/>
                </a:lnTo>
                <a:lnTo>
                  <a:pt x="20721" y="119983"/>
                </a:lnTo>
                <a:lnTo>
                  <a:pt x="24297" y="127597"/>
                </a:lnTo>
                <a:lnTo>
                  <a:pt x="29431" y="132367"/>
                </a:lnTo>
                <a:lnTo>
                  <a:pt x="34566" y="136953"/>
                </a:lnTo>
                <a:lnTo>
                  <a:pt x="40801" y="139246"/>
                </a:lnTo>
                <a:lnTo>
                  <a:pt x="85895" y="139246"/>
                </a:lnTo>
                <a:lnTo>
                  <a:pt x="84444" y="140898"/>
                </a:lnTo>
                <a:lnTo>
                  <a:pt x="76811" y="146917"/>
                </a:lnTo>
                <a:lnTo>
                  <a:pt x="68216" y="151217"/>
                </a:lnTo>
                <a:lnTo>
                  <a:pt x="58657" y="153797"/>
                </a:lnTo>
                <a:lnTo>
                  <a:pt x="48136" y="154657"/>
                </a:lnTo>
                <a:close/>
              </a:path>
              <a:path w="345439" h="154939">
                <a:moveTo>
                  <a:pt x="172465" y="154382"/>
                </a:moveTo>
                <a:lnTo>
                  <a:pt x="131584" y="127843"/>
                </a:lnTo>
                <a:lnTo>
                  <a:pt x="123229" y="77328"/>
                </a:lnTo>
                <a:lnTo>
                  <a:pt x="123516" y="66630"/>
                </a:lnTo>
                <a:lnTo>
                  <a:pt x="123573" y="64515"/>
                </a:lnTo>
                <a:lnTo>
                  <a:pt x="124604" y="53043"/>
                </a:lnTo>
                <a:lnTo>
                  <a:pt x="126323" y="42912"/>
                </a:lnTo>
                <a:lnTo>
                  <a:pt x="128626" y="34502"/>
                </a:lnTo>
                <a:lnTo>
                  <a:pt x="128730" y="34123"/>
                </a:lnTo>
                <a:lnTo>
                  <a:pt x="157337" y="2201"/>
                </a:lnTo>
                <a:lnTo>
                  <a:pt x="172465" y="0"/>
                </a:lnTo>
                <a:lnTo>
                  <a:pt x="180534" y="0"/>
                </a:lnTo>
                <a:lnTo>
                  <a:pt x="187594" y="1651"/>
                </a:lnTo>
                <a:lnTo>
                  <a:pt x="193645" y="4953"/>
                </a:lnTo>
                <a:lnTo>
                  <a:pt x="199880" y="8255"/>
                </a:lnTo>
                <a:lnTo>
                  <a:pt x="205015" y="13025"/>
                </a:lnTo>
                <a:lnTo>
                  <a:pt x="206557" y="15410"/>
                </a:lnTo>
                <a:lnTo>
                  <a:pt x="163755" y="15410"/>
                </a:lnTo>
                <a:lnTo>
                  <a:pt x="156970" y="18988"/>
                </a:lnTo>
                <a:lnTo>
                  <a:pt x="142810" y="60094"/>
                </a:lnTo>
                <a:lnTo>
                  <a:pt x="142208" y="77328"/>
                </a:lnTo>
                <a:lnTo>
                  <a:pt x="142758" y="94356"/>
                </a:lnTo>
                <a:lnTo>
                  <a:pt x="156878" y="135119"/>
                </a:lnTo>
                <a:lnTo>
                  <a:pt x="164030" y="139246"/>
                </a:lnTo>
                <a:lnTo>
                  <a:pt x="206120" y="139246"/>
                </a:lnTo>
                <a:lnTo>
                  <a:pt x="205112" y="140588"/>
                </a:lnTo>
                <a:lnTo>
                  <a:pt x="199990" y="145559"/>
                </a:lnTo>
                <a:lnTo>
                  <a:pt x="194230" y="149429"/>
                </a:lnTo>
                <a:lnTo>
                  <a:pt x="187731" y="152180"/>
                </a:lnTo>
                <a:lnTo>
                  <a:pt x="180477" y="153832"/>
                </a:lnTo>
                <a:lnTo>
                  <a:pt x="172465" y="154382"/>
                </a:lnTo>
                <a:close/>
              </a:path>
              <a:path w="345439" h="154939">
                <a:moveTo>
                  <a:pt x="206120" y="139246"/>
                </a:moveTo>
                <a:lnTo>
                  <a:pt x="181084" y="139246"/>
                </a:lnTo>
                <a:lnTo>
                  <a:pt x="188236" y="135119"/>
                </a:lnTo>
                <a:lnTo>
                  <a:pt x="193920" y="126863"/>
                </a:lnTo>
                <a:lnTo>
                  <a:pt x="197771" y="119123"/>
                </a:lnTo>
                <a:lnTo>
                  <a:pt x="200522" y="108287"/>
                </a:lnTo>
                <a:lnTo>
                  <a:pt x="202172" y="94356"/>
                </a:lnTo>
                <a:lnTo>
                  <a:pt x="202722" y="77328"/>
                </a:lnTo>
                <a:lnTo>
                  <a:pt x="202160" y="60094"/>
                </a:lnTo>
                <a:lnTo>
                  <a:pt x="188236" y="19538"/>
                </a:lnTo>
                <a:lnTo>
                  <a:pt x="180992" y="15410"/>
                </a:lnTo>
                <a:lnTo>
                  <a:pt x="206557" y="15410"/>
                </a:lnTo>
                <a:lnTo>
                  <a:pt x="209049" y="19263"/>
                </a:lnTo>
                <a:lnTo>
                  <a:pt x="213083" y="25317"/>
                </a:lnTo>
                <a:lnTo>
                  <a:pt x="216201" y="32747"/>
                </a:lnTo>
                <a:lnTo>
                  <a:pt x="221702" y="77328"/>
                </a:lnTo>
                <a:lnTo>
                  <a:pt x="221358" y="90022"/>
                </a:lnTo>
                <a:lnTo>
                  <a:pt x="213260" y="127843"/>
                </a:lnTo>
                <a:lnTo>
                  <a:pt x="209530" y="134706"/>
                </a:lnTo>
                <a:lnTo>
                  <a:pt x="206120" y="139246"/>
                </a:lnTo>
                <a:close/>
              </a:path>
              <a:path w="345439" h="154939">
                <a:moveTo>
                  <a:pt x="295694" y="154382"/>
                </a:moveTo>
                <a:lnTo>
                  <a:pt x="254813" y="127843"/>
                </a:lnTo>
                <a:lnTo>
                  <a:pt x="246458" y="77328"/>
                </a:lnTo>
                <a:lnTo>
                  <a:pt x="246745" y="66630"/>
                </a:lnTo>
                <a:lnTo>
                  <a:pt x="255036" y="26349"/>
                </a:lnTo>
                <a:lnTo>
                  <a:pt x="287786" y="550"/>
                </a:lnTo>
                <a:lnTo>
                  <a:pt x="295694" y="0"/>
                </a:lnTo>
                <a:lnTo>
                  <a:pt x="303763" y="0"/>
                </a:lnTo>
                <a:lnTo>
                  <a:pt x="310823" y="1651"/>
                </a:lnTo>
                <a:lnTo>
                  <a:pt x="316874" y="4953"/>
                </a:lnTo>
                <a:lnTo>
                  <a:pt x="323109" y="8255"/>
                </a:lnTo>
                <a:lnTo>
                  <a:pt x="328244" y="13025"/>
                </a:lnTo>
                <a:lnTo>
                  <a:pt x="329786" y="15410"/>
                </a:lnTo>
                <a:lnTo>
                  <a:pt x="286984" y="15410"/>
                </a:lnTo>
                <a:lnTo>
                  <a:pt x="280199" y="18988"/>
                </a:lnTo>
                <a:lnTo>
                  <a:pt x="266039" y="60094"/>
                </a:lnTo>
                <a:lnTo>
                  <a:pt x="265437" y="77328"/>
                </a:lnTo>
                <a:lnTo>
                  <a:pt x="265987" y="94356"/>
                </a:lnTo>
                <a:lnTo>
                  <a:pt x="280107" y="135119"/>
                </a:lnTo>
                <a:lnTo>
                  <a:pt x="287259" y="139246"/>
                </a:lnTo>
                <a:lnTo>
                  <a:pt x="329349" y="139246"/>
                </a:lnTo>
                <a:lnTo>
                  <a:pt x="328341" y="140588"/>
                </a:lnTo>
                <a:lnTo>
                  <a:pt x="323219" y="145559"/>
                </a:lnTo>
                <a:lnTo>
                  <a:pt x="317459" y="149429"/>
                </a:lnTo>
                <a:lnTo>
                  <a:pt x="310961" y="152180"/>
                </a:lnTo>
                <a:lnTo>
                  <a:pt x="303706" y="153832"/>
                </a:lnTo>
                <a:lnTo>
                  <a:pt x="295694" y="154382"/>
                </a:lnTo>
                <a:close/>
              </a:path>
              <a:path w="345439" h="154939">
                <a:moveTo>
                  <a:pt x="329349" y="139246"/>
                </a:moveTo>
                <a:lnTo>
                  <a:pt x="304313" y="139246"/>
                </a:lnTo>
                <a:lnTo>
                  <a:pt x="311465" y="135119"/>
                </a:lnTo>
                <a:lnTo>
                  <a:pt x="317150" y="126863"/>
                </a:lnTo>
                <a:lnTo>
                  <a:pt x="321000" y="119123"/>
                </a:lnTo>
                <a:lnTo>
                  <a:pt x="323751" y="108287"/>
                </a:lnTo>
                <a:lnTo>
                  <a:pt x="325402" y="94356"/>
                </a:lnTo>
                <a:lnTo>
                  <a:pt x="325952" y="77328"/>
                </a:lnTo>
                <a:lnTo>
                  <a:pt x="325389" y="60094"/>
                </a:lnTo>
                <a:lnTo>
                  <a:pt x="311465" y="19538"/>
                </a:lnTo>
                <a:lnTo>
                  <a:pt x="304222" y="15410"/>
                </a:lnTo>
                <a:lnTo>
                  <a:pt x="329786" y="15410"/>
                </a:lnTo>
                <a:lnTo>
                  <a:pt x="332278" y="19263"/>
                </a:lnTo>
                <a:lnTo>
                  <a:pt x="336312" y="25317"/>
                </a:lnTo>
                <a:lnTo>
                  <a:pt x="339430" y="32747"/>
                </a:lnTo>
                <a:lnTo>
                  <a:pt x="344931" y="77328"/>
                </a:lnTo>
                <a:lnTo>
                  <a:pt x="344587" y="90022"/>
                </a:lnTo>
                <a:lnTo>
                  <a:pt x="336489" y="127843"/>
                </a:lnTo>
                <a:lnTo>
                  <a:pt x="332760" y="134706"/>
                </a:lnTo>
                <a:lnTo>
                  <a:pt x="329349" y="13924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1360975" y="3104897"/>
            <a:ext cx="351155" cy="154940"/>
          </a:xfrm>
          <a:custGeom>
            <a:avLst/>
            <a:gdLst/>
            <a:ahLst/>
            <a:cxnLst/>
            <a:rect l="l" t="t" r="r" b="b"/>
            <a:pathLst>
              <a:path w="351155" h="154939">
                <a:moveTo>
                  <a:pt x="104524" y="115580"/>
                </a:moveTo>
                <a:lnTo>
                  <a:pt x="0" y="115580"/>
                </a:lnTo>
                <a:lnTo>
                  <a:pt x="0" y="98518"/>
                </a:lnTo>
                <a:lnTo>
                  <a:pt x="69041" y="550"/>
                </a:lnTo>
                <a:lnTo>
                  <a:pt x="84169" y="550"/>
                </a:lnTo>
                <a:lnTo>
                  <a:pt x="84169" y="30546"/>
                </a:lnTo>
                <a:lnTo>
                  <a:pt x="65465" y="30546"/>
                </a:lnTo>
                <a:lnTo>
                  <a:pt x="18154" y="98518"/>
                </a:lnTo>
                <a:lnTo>
                  <a:pt x="104524" y="98518"/>
                </a:lnTo>
                <a:lnTo>
                  <a:pt x="104524" y="115580"/>
                </a:lnTo>
                <a:close/>
              </a:path>
              <a:path w="351155" h="154939">
                <a:moveTo>
                  <a:pt x="84169" y="98518"/>
                </a:moveTo>
                <a:lnTo>
                  <a:pt x="65465" y="98518"/>
                </a:lnTo>
                <a:lnTo>
                  <a:pt x="65465" y="30546"/>
                </a:lnTo>
                <a:lnTo>
                  <a:pt x="84169" y="30546"/>
                </a:lnTo>
                <a:lnTo>
                  <a:pt x="84169" y="98518"/>
                </a:lnTo>
                <a:close/>
              </a:path>
              <a:path w="351155" h="154939">
                <a:moveTo>
                  <a:pt x="84169" y="151905"/>
                </a:moveTo>
                <a:lnTo>
                  <a:pt x="65465" y="151905"/>
                </a:lnTo>
                <a:lnTo>
                  <a:pt x="65465" y="115580"/>
                </a:lnTo>
                <a:lnTo>
                  <a:pt x="84169" y="115580"/>
                </a:lnTo>
                <a:lnTo>
                  <a:pt x="84169" y="151905"/>
                </a:lnTo>
                <a:close/>
              </a:path>
              <a:path w="351155" h="154939">
                <a:moveTo>
                  <a:pt x="178517" y="154382"/>
                </a:moveTo>
                <a:lnTo>
                  <a:pt x="137635" y="127843"/>
                </a:lnTo>
                <a:lnTo>
                  <a:pt x="129280" y="77328"/>
                </a:lnTo>
                <a:lnTo>
                  <a:pt x="129567" y="66630"/>
                </a:lnTo>
                <a:lnTo>
                  <a:pt x="137859" y="26349"/>
                </a:lnTo>
                <a:lnTo>
                  <a:pt x="170609" y="550"/>
                </a:lnTo>
                <a:lnTo>
                  <a:pt x="178517" y="0"/>
                </a:lnTo>
                <a:lnTo>
                  <a:pt x="186585" y="0"/>
                </a:lnTo>
                <a:lnTo>
                  <a:pt x="193645" y="1651"/>
                </a:lnTo>
                <a:lnTo>
                  <a:pt x="199697" y="4953"/>
                </a:lnTo>
                <a:lnTo>
                  <a:pt x="205932" y="8255"/>
                </a:lnTo>
                <a:lnTo>
                  <a:pt x="211066" y="13025"/>
                </a:lnTo>
                <a:lnTo>
                  <a:pt x="212609" y="15410"/>
                </a:lnTo>
                <a:lnTo>
                  <a:pt x="169806" y="15410"/>
                </a:lnTo>
                <a:lnTo>
                  <a:pt x="163021" y="18988"/>
                </a:lnTo>
                <a:lnTo>
                  <a:pt x="148861" y="60094"/>
                </a:lnTo>
                <a:lnTo>
                  <a:pt x="148260" y="77328"/>
                </a:lnTo>
                <a:lnTo>
                  <a:pt x="148810" y="94356"/>
                </a:lnTo>
                <a:lnTo>
                  <a:pt x="162930" y="135119"/>
                </a:lnTo>
                <a:lnTo>
                  <a:pt x="170081" y="139246"/>
                </a:lnTo>
                <a:lnTo>
                  <a:pt x="212171" y="139246"/>
                </a:lnTo>
                <a:lnTo>
                  <a:pt x="211164" y="140588"/>
                </a:lnTo>
                <a:lnTo>
                  <a:pt x="206041" y="145559"/>
                </a:lnTo>
                <a:lnTo>
                  <a:pt x="200281" y="149429"/>
                </a:lnTo>
                <a:lnTo>
                  <a:pt x="193783" y="152180"/>
                </a:lnTo>
                <a:lnTo>
                  <a:pt x="186528" y="153832"/>
                </a:lnTo>
                <a:lnTo>
                  <a:pt x="178517" y="154382"/>
                </a:lnTo>
                <a:close/>
              </a:path>
              <a:path w="351155" h="154939">
                <a:moveTo>
                  <a:pt x="212171" y="139246"/>
                </a:moveTo>
                <a:lnTo>
                  <a:pt x="187135" y="139246"/>
                </a:lnTo>
                <a:lnTo>
                  <a:pt x="194287" y="135119"/>
                </a:lnTo>
                <a:lnTo>
                  <a:pt x="199972" y="126863"/>
                </a:lnTo>
                <a:lnTo>
                  <a:pt x="203823" y="119123"/>
                </a:lnTo>
                <a:lnTo>
                  <a:pt x="206573" y="108287"/>
                </a:lnTo>
                <a:lnTo>
                  <a:pt x="208224" y="94356"/>
                </a:lnTo>
                <a:lnTo>
                  <a:pt x="208774" y="77328"/>
                </a:lnTo>
                <a:lnTo>
                  <a:pt x="208212" y="60094"/>
                </a:lnTo>
                <a:lnTo>
                  <a:pt x="194287" y="19538"/>
                </a:lnTo>
                <a:lnTo>
                  <a:pt x="187044" y="15410"/>
                </a:lnTo>
                <a:lnTo>
                  <a:pt x="212609" y="15410"/>
                </a:lnTo>
                <a:lnTo>
                  <a:pt x="215100" y="19263"/>
                </a:lnTo>
                <a:lnTo>
                  <a:pt x="219135" y="25317"/>
                </a:lnTo>
                <a:lnTo>
                  <a:pt x="222252" y="32747"/>
                </a:lnTo>
                <a:lnTo>
                  <a:pt x="227753" y="77328"/>
                </a:lnTo>
                <a:lnTo>
                  <a:pt x="227410" y="90022"/>
                </a:lnTo>
                <a:lnTo>
                  <a:pt x="219311" y="127843"/>
                </a:lnTo>
                <a:lnTo>
                  <a:pt x="215582" y="134706"/>
                </a:lnTo>
                <a:lnTo>
                  <a:pt x="212171" y="139246"/>
                </a:lnTo>
                <a:close/>
              </a:path>
              <a:path w="351155" h="154939">
                <a:moveTo>
                  <a:pt x="301746" y="154382"/>
                </a:moveTo>
                <a:lnTo>
                  <a:pt x="260864" y="127843"/>
                </a:lnTo>
                <a:lnTo>
                  <a:pt x="252509" y="77328"/>
                </a:lnTo>
                <a:lnTo>
                  <a:pt x="252796" y="66630"/>
                </a:lnTo>
                <a:lnTo>
                  <a:pt x="261088" y="26349"/>
                </a:lnTo>
                <a:lnTo>
                  <a:pt x="293838" y="550"/>
                </a:lnTo>
                <a:lnTo>
                  <a:pt x="301746" y="0"/>
                </a:lnTo>
                <a:lnTo>
                  <a:pt x="309814" y="0"/>
                </a:lnTo>
                <a:lnTo>
                  <a:pt x="316875" y="1651"/>
                </a:lnTo>
                <a:lnTo>
                  <a:pt x="322926" y="4953"/>
                </a:lnTo>
                <a:lnTo>
                  <a:pt x="329161" y="8255"/>
                </a:lnTo>
                <a:lnTo>
                  <a:pt x="334295" y="13025"/>
                </a:lnTo>
                <a:lnTo>
                  <a:pt x="335838" y="15410"/>
                </a:lnTo>
                <a:lnTo>
                  <a:pt x="293036" y="15410"/>
                </a:lnTo>
                <a:lnTo>
                  <a:pt x="286251" y="18988"/>
                </a:lnTo>
                <a:lnTo>
                  <a:pt x="272090" y="60094"/>
                </a:lnTo>
                <a:lnTo>
                  <a:pt x="271489" y="77328"/>
                </a:lnTo>
                <a:lnTo>
                  <a:pt x="272039" y="94356"/>
                </a:lnTo>
                <a:lnTo>
                  <a:pt x="286159" y="135119"/>
                </a:lnTo>
                <a:lnTo>
                  <a:pt x="293311" y="139246"/>
                </a:lnTo>
                <a:lnTo>
                  <a:pt x="335400" y="139246"/>
                </a:lnTo>
                <a:lnTo>
                  <a:pt x="334393" y="140588"/>
                </a:lnTo>
                <a:lnTo>
                  <a:pt x="329270" y="145559"/>
                </a:lnTo>
                <a:lnTo>
                  <a:pt x="323510" y="149429"/>
                </a:lnTo>
                <a:lnTo>
                  <a:pt x="317012" y="152180"/>
                </a:lnTo>
                <a:lnTo>
                  <a:pt x="309757" y="153832"/>
                </a:lnTo>
                <a:lnTo>
                  <a:pt x="301746" y="154382"/>
                </a:lnTo>
                <a:close/>
              </a:path>
              <a:path w="351155" h="154939">
                <a:moveTo>
                  <a:pt x="335400" y="139246"/>
                </a:moveTo>
                <a:lnTo>
                  <a:pt x="310365" y="139246"/>
                </a:lnTo>
                <a:lnTo>
                  <a:pt x="317516" y="135119"/>
                </a:lnTo>
                <a:lnTo>
                  <a:pt x="323201" y="126863"/>
                </a:lnTo>
                <a:lnTo>
                  <a:pt x="327052" y="119123"/>
                </a:lnTo>
                <a:lnTo>
                  <a:pt x="329803" y="108287"/>
                </a:lnTo>
                <a:lnTo>
                  <a:pt x="331453" y="94356"/>
                </a:lnTo>
                <a:lnTo>
                  <a:pt x="332003" y="77328"/>
                </a:lnTo>
                <a:lnTo>
                  <a:pt x="331441" y="60094"/>
                </a:lnTo>
                <a:lnTo>
                  <a:pt x="317516" y="19538"/>
                </a:lnTo>
                <a:lnTo>
                  <a:pt x="310273" y="15410"/>
                </a:lnTo>
                <a:lnTo>
                  <a:pt x="335838" y="15410"/>
                </a:lnTo>
                <a:lnTo>
                  <a:pt x="338330" y="19263"/>
                </a:lnTo>
                <a:lnTo>
                  <a:pt x="342364" y="25317"/>
                </a:lnTo>
                <a:lnTo>
                  <a:pt x="345481" y="32747"/>
                </a:lnTo>
                <a:lnTo>
                  <a:pt x="350983" y="77328"/>
                </a:lnTo>
                <a:lnTo>
                  <a:pt x="350639" y="90022"/>
                </a:lnTo>
                <a:lnTo>
                  <a:pt x="342540" y="127843"/>
                </a:lnTo>
                <a:lnTo>
                  <a:pt x="338811" y="134706"/>
                </a:lnTo>
                <a:lnTo>
                  <a:pt x="335400" y="139246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5" name="object 3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91254" y="8096636"/>
            <a:ext cx="1210011" cy="198413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972965" y="8096636"/>
            <a:ext cx="1356896" cy="156308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40070" y="8096636"/>
            <a:ext cx="1133543" cy="195110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279943" y="8096636"/>
            <a:ext cx="946223" cy="156308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800438" y="8096636"/>
            <a:ext cx="1010314" cy="156308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299754" y="8096636"/>
            <a:ext cx="1086782" cy="198413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375829" y="2500723"/>
            <a:ext cx="9698795" cy="330505"/>
          </a:xfrm>
          <a:prstGeom prst="rect">
            <a:avLst/>
          </a:prstGeom>
        </p:spPr>
      </p:pic>
      <p:sp>
        <p:nvSpPr>
          <p:cNvPr id="42" name="object 42" descr=""/>
          <p:cNvSpPr txBox="1"/>
          <p:nvPr/>
        </p:nvSpPr>
        <p:spPr>
          <a:xfrm>
            <a:off x="1016000" y="619736"/>
            <a:ext cx="69945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Uso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eficiente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4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60">
                <a:solidFill>
                  <a:srgbClr val="FFFFFF"/>
                </a:solidFill>
                <a:latin typeface="Verdana"/>
                <a:cs typeface="Verdana"/>
              </a:rPr>
              <a:t>insumos,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Verdana"/>
                <a:cs typeface="Verdana"/>
              </a:rPr>
              <a:t>materiais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8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serviços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3" name="object 4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4900" y="4202691"/>
            <a:ext cx="2353945" cy="3440429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300" spc="-155">
                <a:latin typeface="Arial Black"/>
                <a:cs typeface="Arial Black"/>
              </a:rPr>
              <a:t>Meta</a:t>
            </a:r>
            <a:r>
              <a:rPr dirty="0" sz="2300" spc="-204">
                <a:latin typeface="Arial Black"/>
                <a:cs typeface="Arial Black"/>
              </a:rPr>
              <a:t> </a:t>
            </a:r>
            <a:r>
              <a:rPr dirty="0" sz="2300" spc="-10">
                <a:latin typeface="Arial Black"/>
                <a:cs typeface="Arial Black"/>
              </a:rPr>
              <a:t>anual</a:t>
            </a:r>
            <a:endParaRPr sz="2300">
              <a:latin typeface="Arial Black"/>
              <a:cs typeface="Arial Black"/>
            </a:endParaRPr>
          </a:p>
          <a:p>
            <a:pPr>
              <a:lnSpc>
                <a:spcPct val="217000"/>
              </a:lnSpc>
            </a:pPr>
            <a:r>
              <a:rPr dirty="0" sz="2300" spc="-30">
                <a:latin typeface="Arial Black"/>
                <a:cs typeface="Arial Black"/>
              </a:rPr>
              <a:t>Consumido </a:t>
            </a:r>
            <a:r>
              <a:rPr dirty="0" sz="2300" spc="-60">
                <a:latin typeface="Arial Black"/>
                <a:cs typeface="Arial Black"/>
              </a:rPr>
              <a:t>Restante </a:t>
            </a:r>
            <a:r>
              <a:rPr dirty="0" sz="2300" spc="-50">
                <a:latin typeface="Arial Black"/>
                <a:cs typeface="Arial Black"/>
              </a:rPr>
              <a:t>Desempenho </a:t>
            </a:r>
            <a:r>
              <a:rPr dirty="0" sz="2300" spc="-145">
                <a:latin typeface="Arial Black"/>
                <a:cs typeface="Arial Black"/>
              </a:rPr>
              <a:t>Média</a:t>
            </a:r>
            <a:r>
              <a:rPr dirty="0" sz="2300" spc="-195">
                <a:latin typeface="Arial Black"/>
                <a:cs typeface="Arial Black"/>
              </a:rPr>
              <a:t> </a:t>
            </a:r>
            <a:r>
              <a:rPr dirty="0" sz="2300" spc="-165">
                <a:latin typeface="Arial Black"/>
                <a:cs typeface="Arial Black"/>
              </a:rPr>
              <a:t>semestral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740945" y="4202691"/>
            <a:ext cx="1898014" cy="3440429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r>
              <a:rPr dirty="0" sz="2300" spc="-130">
                <a:latin typeface="Arial Black"/>
                <a:cs typeface="Arial Black"/>
              </a:rPr>
              <a:t>6.593</a:t>
            </a:r>
            <a:r>
              <a:rPr dirty="0" sz="2300" spc="-190">
                <a:latin typeface="Arial Black"/>
                <a:cs typeface="Arial Black"/>
              </a:rPr>
              <a:t> </a:t>
            </a:r>
            <a:r>
              <a:rPr dirty="0" sz="2300" spc="-200">
                <a:latin typeface="Arial Black"/>
                <a:cs typeface="Arial Black"/>
              </a:rPr>
              <a:t>resmas</a:t>
            </a:r>
            <a:endParaRPr sz="2300">
              <a:latin typeface="Arial Black"/>
              <a:cs typeface="Arial Black"/>
            </a:endParaRPr>
          </a:p>
          <a:p>
            <a:pPr marL="13970">
              <a:lnSpc>
                <a:spcPct val="100000"/>
              </a:lnSpc>
              <a:spcBef>
                <a:spcPts val="3229"/>
              </a:spcBef>
            </a:pPr>
            <a:r>
              <a:rPr dirty="0" sz="2300" spc="-175">
                <a:latin typeface="Arial Black"/>
                <a:cs typeface="Arial Black"/>
              </a:rPr>
              <a:t>1.346</a:t>
            </a:r>
            <a:r>
              <a:rPr dirty="0" sz="2300" spc="-180">
                <a:latin typeface="Arial Black"/>
                <a:cs typeface="Arial Black"/>
              </a:rPr>
              <a:t> resmas</a:t>
            </a:r>
            <a:endParaRPr sz="2300">
              <a:latin typeface="Arial Black"/>
              <a:cs typeface="Arial Black"/>
            </a:endParaRPr>
          </a:p>
          <a:p>
            <a:pPr marL="28575">
              <a:lnSpc>
                <a:spcPct val="100000"/>
              </a:lnSpc>
              <a:spcBef>
                <a:spcPts val="3229"/>
              </a:spcBef>
            </a:pPr>
            <a:r>
              <a:rPr dirty="0" sz="2300" spc="-220">
                <a:latin typeface="Arial Black"/>
                <a:cs typeface="Arial Black"/>
              </a:rPr>
              <a:t>5.247</a:t>
            </a:r>
            <a:r>
              <a:rPr dirty="0" sz="2300" spc="-200">
                <a:latin typeface="Arial Black"/>
                <a:cs typeface="Arial Black"/>
              </a:rPr>
              <a:t> </a:t>
            </a:r>
            <a:r>
              <a:rPr dirty="0" sz="2300" spc="-160">
                <a:latin typeface="Arial Black"/>
                <a:cs typeface="Arial Black"/>
              </a:rPr>
              <a:t>resmas</a:t>
            </a:r>
            <a:endParaRPr sz="2300">
              <a:latin typeface="Arial Black"/>
              <a:cs typeface="Arial Black"/>
            </a:endParaRPr>
          </a:p>
          <a:p>
            <a:pPr marL="405765">
              <a:lnSpc>
                <a:spcPct val="100000"/>
              </a:lnSpc>
              <a:spcBef>
                <a:spcPts val="3229"/>
              </a:spcBef>
            </a:pPr>
            <a:r>
              <a:rPr dirty="0" sz="2300" spc="-10">
                <a:latin typeface="Arial Black"/>
                <a:cs typeface="Arial Black"/>
              </a:rPr>
              <a:t>20,40%</a:t>
            </a:r>
            <a:endParaRPr sz="2300">
              <a:latin typeface="Arial Black"/>
              <a:cs typeface="Arial Black"/>
            </a:endParaRPr>
          </a:p>
          <a:p>
            <a:pPr marL="568325">
              <a:lnSpc>
                <a:spcPct val="100000"/>
              </a:lnSpc>
              <a:spcBef>
                <a:spcPts val="3229"/>
              </a:spcBef>
            </a:pPr>
            <a:r>
              <a:rPr dirty="0" sz="2300" spc="-10">
                <a:latin typeface="Arial Black"/>
                <a:cs typeface="Arial Black"/>
              </a:rPr>
              <a:t>224,3</a:t>
            </a:r>
            <a:endParaRPr sz="2300">
              <a:latin typeface="Arial Black"/>
              <a:cs typeface="Arial Black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23958" y="4024297"/>
          <a:ext cx="6300470" cy="3800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7055"/>
                <a:gridCol w="3107055"/>
              </a:tblGrid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pSp>
        <p:nvGrpSpPr>
          <p:cNvPr id="5" name="object 5" descr=""/>
          <p:cNvGrpSpPr/>
          <p:nvPr/>
        </p:nvGrpSpPr>
        <p:grpSpPr>
          <a:xfrm>
            <a:off x="10674967" y="3389076"/>
            <a:ext cx="5095240" cy="4083685"/>
            <a:chOff x="10674967" y="3389076"/>
            <a:chExt cx="5095240" cy="4083685"/>
          </a:xfrm>
        </p:grpSpPr>
        <p:sp>
          <p:nvSpPr>
            <p:cNvPr id="6" name="object 6" descr=""/>
            <p:cNvSpPr/>
            <p:nvPr/>
          </p:nvSpPr>
          <p:spPr>
            <a:xfrm>
              <a:off x="13452842" y="4599728"/>
              <a:ext cx="2317115" cy="843280"/>
            </a:xfrm>
            <a:custGeom>
              <a:avLst/>
              <a:gdLst/>
              <a:ahLst/>
              <a:cxnLst/>
              <a:rect l="l" t="t" r="r" b="b"/>
              <a:pathLst>
                <a:path w="2317115" h="843279">
                  <a:moveTo>
                    <a:pt x="0" y="842758"/>
                  </a:moveTo>
                  <a:lnTo>
                    <a:pt x="0" y="480391"/>
                  </a:lnTo>
                  <a:lnTo>
                    <a:pt x="2316816" y="0"/>
                  </a:lnTo>
                  <a:lnTo>
                    <a:pt x="2316816" y="362366"/>
                  </a:lnTo>
                  <a:lnTo>
                    <a:pt x="0" y="842758"/>
                  </a:lnTo>
                  <a:close/>
                </a:path>
              </a:pathLst>
            </a:custGeom>
            <a:solidFill>
              <a:srgbClr val="3C86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74967" y="3389076"/>
              <a:ext cx="5094691" cy="4083201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7631" y="8253991"/>
            <a:ext cx="213864" cy="21381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67656" y="8253991"/>
            <a:ext cx="213864" cy="21381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34654" y="8276542"/>
            <a:ext cx="1134205" cy="15813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40804" y="8279047"/>
            <a:ext cx="859634" cy="15562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01155" y="2615371"/>
            <a:ext cx="8589102" cy="33435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1016000" y="619736"/>
            <a:ext cx="69945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Uso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eficiente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4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60">
                <a:solidFill>
                  <a:srgbClr val="FFFFFF"/>
                </a:solidFill>
                <a:latin typeface="Verdana"/>
                <a:cs typeface="Verdana"/>
              </a:rPr>
              <a:t>insumos,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5">
                <a:solidFill>
                  <a:srgbClr val="FFFFFF"/>
                </a:solidFill>
                <a:latin typeface="Verdana"/>
                <a:cs typeface="Verdana"/>
              </a:rPr>
              <a:t>materiais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8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2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serviços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50"/>
              </a:lnSpc>
            </a:pPr>
            <a:r>
              <a:rPr dirty="0" spc="-75"/>
              <a:t>PLANO</a:t>
            </a:r>
            <a:r>
              <a:rPr dirty="0" spc="-10"/>
              <a:t> </a:t>
            </a:r>
            <a:r>
              <a:rPr dirty="0" spc="-85"/>
              <a:t>DE</a:t>
            </a:r>
            <a:r>
              <a:rPr dirty="0" spc="-10"/>
              <a:t> </a:t>
            </a:r>
            <a:r>
              <a:rPr dirty="0" spc="-45"/>
              <a:t>LOGÍSTICA</a:t>
            </a:r>
            <a:r>
              <a:rPr dirty="0" spc="-10"/>
              <a:t> </a:t>
            </a:r>
            <a:r>
              <a:rPr dirty="0" spc="-80"/>
              <a:t>SUSTENTÁVEL</a:t>
            </a:r>
            <a:r>
              <a:rPr dirty="0" spc="-5"/>
              <a:t> </a:t>
            </a:r>
            <a:r>
              <a:rPr dirty="0" spc="65"/>
              <a:t>|</a:t>
            </a:r>
            <a:r>
              <a:rPr dirty="0" spc="-10"/>
              <a:t> </a:t>
            </a:r>
            <a:r>
              <a:rPr dirty="0"/>
              <a:t>2021-</a:t>
            </a:r>
            <a:r>
              <a:rPr dirty="0" spc="-20"/>
              <a:t>2026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DG - Divisão de Sustentabilidade, Acessibilidade e Inclusão</dc:creator>
  <cp:keywords>DAGsIjzoRfc,BAFXfK9mobU,0</cp:keywords>
  <dc:title>relatório resumido de desempenho - PLS 2025</dc:title>
  <dcterms:created xsi:type="dcterms:W3CDTF">2026-03-31T18:46:21Z</dcterms:created>
  <dcterms:modified xsi:type="dcterms:W3CDTF">2026-03-31T18:46:21Z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2025-09-16T00:00:00Z</vt:filetime>
  </property>
  <property fmtid="{D5CDD505-2E9C-101B-9397-08002B2CF9AE}" pid="3" name="Creator">
    <vt:lpwstr>Canva</vt:lpwstr>
  </property>
  <property fmtid="{D5CDD505-2E9C-101B-9397-08002B2CF9AE}" pid="4" name="LastSaved">
    <vt:filetime>2026-03-31T00:00:00Z</vt:filetime>
  </property>
  <property fmtid="{D5CDD505-2E9C-101B-9397-08002B2CF9AE}" pid="5" name="Producer">
    <vt:lpwstr>Canva</vt:lpwstr>
  </property>
</Properties>
</file>