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  <p:sldId id="295" r:id="rId45"/>
    <p:sldId id="296" r:id="rId46"/>
    <p:sldId id="297" r:id="rId47"/>
    <p:sldId id="298" r:id="rId48"/>
  </p:sldIdLst>
  <p:sldSz cx="18288000" cy="10287000"/>
  <p:notesSz cx="18288000" cy="10287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<Relationship Id="rId31" Type="http://schemas.openxmlformats.org/officeDocument/2006/relationships/slide" Target="slides/slide26.xml"/><Relationship Id="rId32" Type="http://schemas.openxmlformats.org/officeDocument/2006/relationships/slide" Target="slides/slide27.xml"/><Relationship Id="rId33" Type="http://schemas.openxmlformats.org/officeDocument/2006/relationships/slide" Target="slides/slide28.xml"/><Relationship Id="rId34" Type="http://schemas.openxmlformats.org/officeDocument/2006/relationships/slide" Target="slides/slide29.xml"/><Relationship Id="rId35" Type="http://schemas.openxmlformats.org/officeDocument/2006/relationships/slide" Target="slides/slide30.xml"/><Relationship Id="rId36" Type="http://schemas.openxmlformats.org/officeDocument/2006/relationships/slide" Target="slides/slide31.xml"/><Relationship Id="rId37" Type="http://schemas.openxmlformats.org/officeDocument/2006/relationships/slide" Target="slides/slide32.xml"/><Relationship Id="rId38" Type="http://schemas.openxmlformats.org/officeDocument/2006/relationships/slide" Target="slides/slide33.xml"/><Relationship Id="rId39" Type="http://schemas.openxmlformats.org/officeDocument/2006/relationships/slide" Target="slides/slide34.xml"/><Relationship Id="rId40" Type="http://schemas.openxmlformats.org/officeDocument/2006/relationships/slide" Target="slides/slide35.xml"/><Relationship Id="rId41" Type="http://schemas.openxmlformats.org/officeDocument/2006/relationships/slide" Target="slides/slide36.xml"/><Relationship Id="rId42" Type="http://schemas.openxmlformats.org/officeDocument/2006/relationships/slide" Target="slides/slide37.xml"/><Relationship Id="rId43" Type="http://schemas.openxmlformats.org/officeDocument/2006/relationships/slide" Target="slides/slide38.xml"/><Relationship Id="rId44" Type="http://schemas.openxmlformats.org/officeDocument/2006/relationships/slide" Target="slides/slide39.xml"/><Relationship Id="rId45" Type="http://schemas.openxmlformats.org/officeDocument/2006/relationships/slide" Target="slides/slide40.xml"/><Relationship Id="rId46" Type="http://schemas.openxmlformats.org/officeDocument/2006/relationships/slide" Target="slides/slide41.xml"/><Relationship Id="rId47" Type="http://schemas.openxmlformats.org/officeDocument/2006/relationships/slide" Target="slides/slide42.xml"/><Relationship Id="rId48" Type="http://schemas.openxmlformats.org/officeDocument/2006/relationships/slide" Target="slides/slide43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1181C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0" y="8595692"/>
            <a:ext cx="18288000" cy="1691639"/>
          </a:xfrm>
          <a:custGeom>
            <a:avLst/>
            <a:gdLst/>
            <a:ahLst/>
            <a:cxnLst/>
            <a:rect l="l" t="t" r="r" b="b"/>
            <a:pathLst>
              <a:path w="18288000" h="1691640">
                <a:moveTo>
                  <a:pt x="18287998" y="1691307"/>
                </a:moveTo>
                <a:lnTo>
                  <a:pt x="0" y="1691307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691307"/>
                </a:lnTo>
                <a:close/>
              </a:path>
            </a:pathLst>
          </a:custGeom>
          <a:solidFill>
            <a:srgbClr val="1181C7">
              <a:alpha val="47999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682421" y="8574392"/>
            <a:ext cx="17606010" cy="1713230"/>
          </a:xfrm>
          <a:custGeom>
            <a:avLst/>
            <a:gdLst/>
            <a:ahLst/>
            <a:cxnLst/>
            <a:rect l="l" t="t" r="r" b="b"/>
            <a:pathLst>
              <a:path w="17606010" h="1713229">
                <a:moveTo>
                  <a:pt x="1663598" y="1675384"/>
                </a:moveTo>
                <a:lnTo>
                  <a:pt x="1662912" y="1627187"/>
                </a:lnTo>
                <a:lnTo>
                  <a:pt x="1660880" y="1579333"/>
                </a:lnTo>
                <a:lnTo>
                  <a:pt x="1657489" y="1531835"/>
                </a:lnTo>
                <a:lnTo>
                  <a:pt x="1652790" y="1484718"/>
                </a:lnTo>
                <a:lnTo>
                  <a:pt x="1646796" y="1437995"/>
                </a:lnTo>
                <a:lnTo>
                  <a:pt x="1639506" y="1391691"/>
                </a:lnTo>
                <a:lnTo>
                  <a:pt x="1630959" y="1345806"/>
                </a:lnTo>
                <a:lnTo>
                  <a:pt x="1621167" y="1300378"/>
                </a:lnTo>
                <a:lnTo>
                  <a:pt x="1610144" y="1255433"/>
                </a:lnTo>
                <a:lnTo>
                  <a:pt x="1597914" y="1210957"/>
                </a:lnTo>
                <a:lnTo>
                  <a:pt x="1584490" y="1166990"/>
                </a:lnTo>
                <a:lnTo>
                  <a:pt x="1569897" y="1123556"/>
                </a:lnTo>
                <a:lnTo>
                  <a:pt x="1554149" y="1080655"/>
                </a:lnTo>
                <a:lnTo>
                  <a:pt x="1537258" y="1038326"/>
                </a:lnTo>
                <a:lnTo>
                  <a:pt x="1519262" y="996569"/>
                </a:lnTo>
                <a:lnTo>
                  <a:pt x="1500162" y="955421"/>
                </a:lnTo>
                <a:lnTo>
                  <a:pt x="1479994" y="914882"/>
                </a:lnTo>
                <a:lnTo>
                  <a:pt x="1458747" y="874979"/>
                </a:lnTo>
                <a:lnTo>
                  <a:pt x="1436471" y="835723"/>
                </a:lnTo>
                <a:lnTo>
                  <a:pt x="1413167" y="797153"/>
                </a:lnTo>
                <a:lnTo>
                  <a:pt x="1388859" y="759269"/>
                </a:lnTo>
                <a:lnTo>
                  <a:pt x="1363560" y="722096"/>
                </a:lnTo>
                <a:lnTo>
                  <a:pt x="1337297" y="685647"/>
                </a:lnTo>
                <a:lnTo>
                  <a:pt x="1310081" y="649947"/>
                </a:lnTo>
                <a:lnTo>
                  <a:pt x="1281938" y="615010"/>
                </a:lnTo>
                <a:lnTo>
                  <a:pt x="1252867" y="580859"/>
                </a:lnTo>
                <a:lnTo>
                  <a:pt x="1222921" y="547509"/>
                </a:lnTo>
                <a:lnTo>
                  <a:pt x="1192085" y="514985"/>
                </a:lnTo>
                <a:lnTo>
                  <a:pt x="1160399" y="483298"/>
                </a:lnTo>
                <a:lnTo>
                  <a:pt x="1127874" y="452462"/>
                </a:lnTo>
                <a:lnTo>
                  <a:pt x="1094524" y="422516"/>
                </a:lnTo>
                <a:lnTo>
                  <a:pt x="1060373" y="393446"/>
                </a:lnTo>
                <a:lnTo>
                  <a:pt x="1025436" y="365302"/>
                </a:lnTo>
                <a:lnTo>
                  <a:pt x="989736" y="338086"/>
                </a:lnTo>
                <a:lnTo>
                  <a:pt x="953287" y="311823"/>
                </a:lnTo>
                <a:lnTo>
                  <a:pt x="916114" y="286524"/>
                </a:lnTo>
                <a:lnTo>
                  <a:pt x="878230" y="262216"/>
                </a:lnTo>
                <a:lnTo>
                  <a:pt x="839660" y="238912"/>
                </a:lnTo>
                <a:lnTo>
                  <a:pt x="800404" y="216636"/>
                </a:lnTo>
                <a:lnTo>
                  <a:pt x="760501" y="195389"/>
                </a:lnTo>
                <a:lnTo>
                  <a:pt x="719963" y="175221"/>
                </a:lnTo>
                <a:lnTo>
                  <a:pt x="678815" y="156121"/>
                </a:lnTo>
                <a:lnTo>
                  <a:pt x="637057" y="138125"/>
                </a:lnTo>
                <a:lnTo>
                  <a:pt x="594728" y="121234"/>
                </a:lnTo>
                <a:lnTo>
                  <a:pt x="551827" y="105486"/>
                </a:lnTo>
                <a:lnTo>
                  <a:pt x="508393" y="90893"/>
                </a:lnTo>
                <a:lnTo>
                  <a:pt x="464426" y="77470"/>
                </a:lnTo>
                <a:lnTo>
                  <a:pt x="419963" y="65239"/>
                </a:lnTo>
                <a:lnTo>
                  <a:pt x="375005" y="54216"/>
                </a:lnTo>
                <a:lnTo>
                  <a:pt x="329577" y="44424"/>
                </a:lnTo>
                <a:lnTo>
                  <a:pt x="283692" y="35877"/>
                </a:lnTo>
                <a:lnTo>
                  <a:pt x="237388" y="28587"/>
                </a:lnTo>
                <a:lnTo>
                  <a:pt x="190665" y="22593"/>
                </a:lnTo>
                <a:lnTo>
                  <a:pt x="143548" y="17881"/>
                </a:lnTo>
                <a:lnTo>
                  <a:pt x="96050" y="14503"/>
                </a:lnTo>
                <a:lnTo>
                  <a:pt x="48196" y="12471"/>
                </a:lnTo>
                <a:lnTo>
                  <a:pt x="0" y="11785"/>
                </a:lnTo>
                <a:lnTo>
                  <a:pt x="0" y="752589"/>
                </a:lnTo>
                <a:lnTo>
                  <a:pt x="47485" y="753783"/>
                </a:lnTo>
                <a:lnTo>
                  <a:pt x="94361" y="757351"/>
                </a:lnTo>
                <a:lnTo>
                  <a:pt x="140538" y="763219"/>
                </a:lnTo>
                <a:lnTo>
                  <a:pt x="185978" y="771334"/>
                </a:lnTo>
                <a:lnTo>
                  <a:pt x="230632" y="781634"/>
                </a:lnTo>
                <a:lnTo>
                  <a:pt x="274421" y="794067"/>
                </a:lnTo>
                <a:lnTo>
                  <a:pt x="317296" y="808583"/>
                </a:lnTo>
                <a:lnTo>
                  <a:pt x="359194" y="825106"/>
                </a:lnTo>
                <a:lnTo>
                  <a:pt x="400075" y="843584"/>
                </a:lnTo>
                <a:lnTo>
                  <a:pt x="439864" y="863955"/>
                </a:lnTo>
                <a:lnTo>
                  <a:pt x="478510" y="886180"/>
                </a:lnTo>
                <a:lnTo>
                  <a:pt x="515950" y="910183"/>
                </a:lnTo>
                <a:lnTo>
                  <a:pt x="552132" y="935913"/>
                </a:lnTo>
                <a:lnTo>
                  <a:pt x="586994" y="963307"/>
                </a:lnTo>
                <a:lnTo>
                  <a:pt x="620471" y="992314"/>
                </a:lnTo>
                <a:lnTo>
                  <a:pt x="652526" y="1022870"/>
                </a:lnTo>
                <a:lnTo>
                  <a:pt x="683082" y="1054912"/>
                </a:lnTo>
                <a:lnTo>
                  <a:pt x="712089" y="1088402"/>
                </a:lnTo>
                <a:lnTo>
                  <a:pt x="739482" y="1123264"/>
                </a:lnTo>
                <a:lnTo>
                  <a:pt x="765213" y="1159433"/>
                </a:lnTo>
                <a:lnTo>
                  <a:pt x="789216" y="1196873"/>
                </a:lnTo>
                <a:lnTo>
                  <a:pt x="811428" y="1235519"/>
                </a:lnTo>
                <a:lnTo>
                  <a:pt x="831811" y="1275308"/>
                </a:lnTo>
                <a:lnTo>
                  <a:pt x="850290" y="1316189"/>
                </a:lnTo>
                <a:lnTo>
                  <a:pt x="866813" y="1358099"/>
                </a:lnTo>
                <a:lnTo>
                  <a:pt x="881316" y="1400975"/>
                </a:lnTo>
                <a:lnTo>
                  <a:pt x="893749" y="1444764"/>
                </a:lnTo>
                <a:lnTo>
                  <a:pt x="904062" y="1489405"/>
                </a:lnTo>
                <a:lnTo>
                  <a:pt x="912177" y="1534845"/>
                </a:lnTo>
                <a:lnTo>
                  <a:pt x="918044" y="1581035"/>
                </a:lnTo>
                <a:lnTo>
                  <a:pt x="921600" y="1627898"/>
                </a:lnTo>
                <a:lnTo>
                  <a:pt x="922807" y="1675384"/>
                </a:lnTo>
                <a:lnTo>
                  <a:pt x="1663598" y="1675384"/>
                </a:lnTo>
                <a:close/>
              </a:path>
              <a:path w="17606010" h="1713229">
                <a:moveTo>
                  <a:pt x="7612418" y="892784"/>
                </a:moveTo>
                <a:lnTo>
                  <a:pt x="6731432" y="11785"/>
                </a:lnTo>
                <a:lnTo>
                  <a:pt x="5850293" y="892924"/>
                </a:lnTo>
                <a:lnTo>
                  <a:pt x="6669989" y="1712607"/>
                </a:lnTo>
                <a:lnTo>
                  <a:pt x="6792874" y="1712607"/>
                </a:lnTo>
                <a:lnTo>
                  <a:pt x="7612418" y="893064"/>
                </a:lnTo>
                <a:lnTo>
                  <a:pt x="7612418" y="892784"/>
                </a:lnTo>
                <a:close/>
              </a:path>
              <a:path w="17606010" h="1713229">
                <a:moveTo>
                  <a:pt x="8461223" y="860488"/>
                </a:moveTo>
                <a:lnTo>
                  <a:pt x="8459876" y="812330"/>
                </a:lnTo>
                <a:lnTo>
                  <a:pt x="8455901" y="764870"/>
                </a:lnTo>
                <a:lnTo>
                  <a:pt x="8449348" y="718197"/>
                </a:lnTo>
                <a:lnTo>
                  <a:pt x="8440306" y="672376"/>
                </a:lnTo>
                <a:lnTo>
                  <a:pt x="8428825" y="627468"/>
                </a:lnTo>
                <a:lnTo>
                  <a:pt x="8415007" y="583552"/>
                </a:lnTo>
                <a:lnTo>
                  <a:pt x="8398904" y="540689"/>
                </a:lnTo>
                <a:lnTo>
                  <a:pt x="8380590" y="498970"/>
                </a:lnTo>
                <a:lnTo>
                  <a:pt x="8360143" y="458457"/>
                </a:lnTo>
                <a:lnTo>
                  <a:pt x="8337626" y="419227"/>
                </a:lnTo>
                <a:lnTo>
                  <a:pt x="8313115" y="381342"/>
                </a:lnTo>
                <a:lnTo>
                  <a:pt x="8286686" y="344868"/>
                </a:lnTo>
                <a:lnTo>
                  <a:pt x="8258403" y="309905"/>
                </a:lnTo>
                <a:lnTo>
                  <a:pt x="8228343" y="276491"/>
                </a:lnTo>
                <a:lnTo>
                  <a:pt x="8196567" y="244729"/>
                </a:lnTo>
                <a:lnTo>
                  <a:pt x="8163166" y="214655"/>
                </a:lnTo>
                <a:lnTo>
                  <a:pt x="8128190" y="186372"/>
                </a:lnTo>
                <a:lnTo>
                  <a:pt x="8091729" y="159943"/>
                </a:lnTo>
                <a:lnTo>
                  <a:pt x="8053845" y="135432"/>
                </a:lnTo>
                <a:lnTo>
                  <a:pt x="8014614" y="112915"/>
                </a:lnTo>
                <a:lnTo>
                  <a:pt x="7974101" y="92468"/>
                </a:lnTo>
                <a:lnTo>
                  <a:pt x="7932382" y="74155"/>
                </a:lnTo>
                <a:lnTo>
                  <a:pt x="7889532" y="58051"/>
                </a:lnTo>
                <a:lnTo>
                  <a:pt x="7845615" y="44234"/>
                </a:lnTo>
                <a:lnTo>
                  <a:pt x="7800708" y="32766"/>
                </a:lnTo>
                <a:lnTo>
                  <a:pt x="7754887" y="23710"/>
                </a:lnTo>
                <a:lnTo>
                  <a:pt x="7708214" y="17170"/>
                </a:lnTo>
                <a:lnTo>
                  <a:pt x="7660754" y="13182"/>
                </a:lnTo>
                <a:lnTo>
                  <a:pt x="7612608" y="11836"/>
                </a:lnTo>
                <a:lnTo>
                  <a:pt x="7612608" y="1709102"/>
                </a:lnTo>
                <a:lnTo>
                  <a:pt x="7660754" y="1707756"/>
                </a:lnTo>
                <a:lnTo>
                  <a:pt x="7708214" y="1703781"/>
                </a:lnTo>
                <a:lnTo>
                  <a:pt x="7754887" y="1697228"/>
                </a:lnTo>
                <a:lnTo>
                  <a:pt x="7800708" y="1688185"/>
                </a:lnTo>
                <a:lnTo>
                  <a:pt x="7845615" y="1676704"/>
                </a:lnTo>
                <a:lnTo>
                  <a:pt x="7889532" y="1662887"/>
                </a:lnTo>
                <a:lnTo>
                  <a:pt x="7932382" y="1646783"/>
                </a:lnTo>
                <a:lnTo>
                  <a:pt x="7974101" y="1628470"/>
                </a:lnTo>
                <a:lnTo>
                  <a:pt x="8014614" y="1608023"/>
                </a:lnTo>
                <a:lnTo>
                  <a:pt x="8053845" y="1585506"/>
                </a:lnTo>
                <a:lnTo>
                  <a:pt x="8091729" y="1560995"/>
                </a:lnTo>
                <a:lnTo>
                  <a:pt x="8128190" y="1534566"/>
                </a:lnTo>
                <a:lnTo>
                  <a:pt x="8163166" y="1506283"/>
                </a:lnTo>
                <a:lnTo>
                  <a:pt x="8196567" y="1476222"/>
                </a:lnTo>
                <a:lnTo>
                  <a:pt x="8228343" y="1444447"/>
                </a:lnTo>
                <a:lnTo>
                  <a:pt x="8258403" y="1411046"/>
                </a:lnTo>
                <a:lnTo>
                  <a:pt x="8286686" y="1376070"/>
                </a:lnTo>
                <a:lnTo>
                  <a:pt x="8313115" y="1339608"/>
                </a:lnTo>
                <a:lnTo>
                  <a:pt x="8337626" y="1301724"/>
                </a:lnTo>
                <a:lnTo>
                  <a:pt x="8360143" y="1262494"/>
                </a:lnTo>
                <a:lnTo>
                  <a:pt x="8380590" y="1221981"/>
                </a:lnTo>
                <a:lnTo>
                  <a:pt x="8398904" y="1180261"/>
                </a:lnTo>
                <a:lnTo>
                  <a:pt x="8415007" y="1137412"/>
                </a:lnTo>
                <a:lnTo>
                  <a:pt x="8428825" y="1093495"/>
                </a:lnTo>
                <a:lnTo>
                  <a:pt x="8440306" y="1048588"/>
                </a:lnTo>
                <a:lnTo>
                  <a:pt x="8449348" y="1002766"/>
                </a:lnTo>
                <a:lnTo>
                  <a:pt x="8455901" y="956094"/>
                </a:lnTo>
                <a:lnTo>
                  <a:pt x="8459876" y="908634"/>
                </a:lnTo>
                <a:lnTo>
                  <a:pt x="8461223" y="860488"/>
                </a:lnTo>
                <a:close/>
              </a:path>
              <a:path w="17606010" h="1713229">
                <a:moveTo>
                  <a:pt x="9310408" y="11836"/>
                </a:moveTo>
                <a:lnTo>
                  <a:pt x="9262250" y="13182"/>
                </a:lnTo>
                <a:lnTo>
                  <a:pt x="9214802" y="17170"/>
                </a:lnTo>
                <a:lnTo>
                  <a:pt x="9168130" y="23710"/>
                </a:lnTo>
                <a:lnTo>
                  <a:pt x="9122296" y="32766"/>
                </a:lnTo>
                <a:lnTo>
                  <a:pt x="9077388" y="44234"/>
                </a:lnTo>
                <a:lnTo>
                  <a:pt x="9033485" y="58051"/>
                </a:lnTo>
                <a:lnTo>
                  <a:pt x="8990622" y="74155"/>
                </a:lnTo>
                <a:lnTo>
                  <a:pt x="8948915" y="92468"/>
                </a:lnTo>
                <a:lnTo>
                  <a:pt x="8908402" y="112915"/>
                </a:lnTo>
                <a:lnTo>
                  <a:pt x="8869159" y="135432"/>
                </a:lnTo>
                <a:lnTo>
                  <a:pt x="8831275" y="159943"/>
                </a:lnTo>
                <a:lnTo>
                  <a:pt x="8794813" y="186372"/>
                </a:lnTo>
                <a:lnTo>
                  <a:pt x="8759850" y="214655"/>
                </a:lnTo>
                <a:lnTo>
                  <a:pt x="8726437" y="244729"/>
                </a:lnTo>
                <a:lnTo>
                  <a:pt x="8694674" y="276491"/>
                </a:lnTo>
                <a:lnTo>
                  <a:pt x="8664600" y="309905"/>
                </a:lnTo>
                <a:lnTo>
                  <a:pt x="8636317" y="344868"/>
                </a:lnTo>
                <a:lnTo>
                  <a:pt x="8609889" y="381342"/>
                </a:lnTo>
                <a:lnTo>
                  <a:pt x="8585378" y="419227"/>
                </a:lnTo>
                <a:lnTo>
                  <a:pt x="8562861" y="458457"/>
                </a:lnTo>
                <a:lnTo>
                  <a:pt x="8542414" y="498970"/>
                </a:lnTo>
                <a:lnTo>
                  <a:pt x="8524100" y="540689"/>
                </a:lnTo>
                <a:lnTo>
                  <a:pt x="8507997" y="583552"/>
                </a:lnTo>
                <a:lnTo>
                  <a:pt x="8494179" y="627468"/>
                </a:lnTo>
                <a:lnTo>
                  <a:pt x="8482711" y="672376"/>
                </a:lnTo>
                <a:lnTo>
                  <a:pt x="8473669" y="718197"/>
                </a:lnTo>
                <a:lnTo>
                  <a:pt x="8467115" y="764870"/>
                </a:lnTo>
                <a:lnTo>
                  <a:pt x="8463128" y="812330"/>
                </a:lnTo>
                <a:lnTo>
                  <a:pt x="8461794" y="860488"/>
                </a:lnTo>
                <a:lnTo>
                  <a:pt x="8463128" y="908634"/>
                </a:lnTo>
                <a:lnTo>
                  <a:pt x="8467115" y="956094"/>
                </a:lnTo>
                <a:lnTo>
                  <a:pt x="8473669" y="1002766"/>
                </a:lnTo>
                <a:lnTo>
                  <a:pt x="8482711" y="1048588"/>
                </a:lnTo>
                <a:lnTo>
                  <a:pt x="8494179" y="1093495"/>
                </a:lnTo>
                <a:lnTo>
                  <a:pt x="8507997" y="1137412"/>
                </a:lnTo>
                <a:lnTo>
                  <a:pt x="8524100" y="1180261"/>
                </a:lnTo>
                <a:lnTo>
                  <a:pt x="8542414" y="1221981"/>
                </a:lnTo>
                <a:lnTo>
                  <a:pt x="8562861" y="1262494"/>
                </a:lnTo>
                <a:lnTo>
                  <a:pt x="8585378" y="1301724"/>
                </a:lnTo>
                <a:lnTo>
                  <a:pt x="8609889" y="1339608"/>
                </a:lnTo>
                <a:lnTo>
                  <a:pt x="8636317" y="1376070"/>
                </a:lnTo>
                <a:lnTo>
                  <a:pt x="8664600" y="1411046"/>
                </a:lnTo>
                <a:lnTo>
                  <a:pt x="8694674" y="1444447"/>
                </a:lnTo>
                <a:lnTo>
                  <a:pt x="8726437" y="1476222"/>
                </a:lnTo>
                <a:lnTo>
                  <a:pt x="8759850" y="1506283"/>
                </a:lnTo>
                <a:lnTo>
                  <a:pt x="8794813" y="1534566"/>
                </a:lnTo>
                <a:lnTo>
                  <a:pt x="8831275" y="1560995"/>
                </a:lnTo>
                <a:lnTo>
                  <a:pt x="8869159" y="1585506"/>
                </a:lnTo>
                <a:lnTo>
                  <a:pt x="8908402" y="1608023"/>
                </a:lnTo>
                <a:lnTo>
                  <a:pt x="8948915" y="1628470"/>
                </a:lnTo>
                <a:lnTo>
                  <a:pt x="8990622" y="1646783"/>
                </a:lnTo>
                <a:lnTo>
                  <a:pt x="9033485" y="1662887"/>
                </a:lnTo>
                <a:lnTo>
                  <a:pt x="9077388" y="1676704"/>
                </a:lnTo>
                <a:lnTo>
                  <a:pt x="9122296" y="1688185"/>
                </a:lnTo>
                <a:lnTo>
                  <a:pt x="9168130" y="1697228"/>
                </a:lnTo>
                <a:lnTo>
                  <a:pt x="9214802" y="1703781"/>
                </a:lnTo>
                <a:lnTo>
                  <a:pt x="9262250" y="1707756"/>
                </a:lnTo>
                <a:lnTo>
                  <a:pt x="9310408" y="1709102"/>
                </a:lnTo>
                <a:lnTo>
                  <a:pt x="9310408" y="11836"/>
                </a:lnTo>
                <a:close/>
              </a:path>
              <a:path w="17606010" h="1713229">
                <a:moveTo>
                  <a:pt x="17605566" y="1686077"/>
                </a:moveTo>
                <a:lnTo>
                  <a:pt x="15919526" y="0"/>
                </a:lnTo>
                <a:lnTo>
                  <a:pt x="15919514" y="1693519"/>
                </a:lnTo>
                <a:lnTo>
                  <a:pt x="17605566" y="1693519"/>
                </a:lnTo>
                <a:lnTo>
                  <a:pt x="17605566" y="1686077"/>
                </a:lnTo>
                <a:close/>
              </a:path>
            </a:pathLst>
          </a:custGeom>
          <a:solidFill>
            <a:srgbClr val="FFFFFF">
              <a:alpha val="15998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14828327" y="8586174"/>
            <a:ext cx="1761489" cy="1701164"/>
          </a:xfrm>
          <a:custGeom>
            <a:avLst/>
            <a:gdLst/>
            <a:ahLst/>
            <a:cxnLst/>
            <a:rect l="l" t="t" r="r" b="b"/>
            <a:pathLst>
              <a:path w="1761490" h="1701165">
                <a:moveTo>
                  <a:pt x="0" y="1700825"/>
                </a:moveTo>
                <a:lnTo>
                  <a:pt x="1760945" y="1700825"/>
                </a:lnTo>
                <a:lnTo>
                  <a:pt x="1759516" y="1665570"/>
                </a:lnTo>
                <a:lnTo>
                  <a:pt x="1756282" y="1617728"/>
                </a:lnTo>
                <a:lnTo>
                  <a:pt x="1751782" y="1570243"/>
                </a:lnTo>
                <a:lnTo>
                  <a:pt x="1746036" y="1523132"/>
                </a:lnTo>
                <a:lnTo>
                  <a:pt x="1739058" y="1476412"/>
                </a:lnTo>
                <a:lnTo>
                  <a:pt x="1730865" y="1430101"/>
                </a:lnTo>
                <a:lnTo>
                  <a:pt x="1721476" y="1384214"/>
                </a:lnTo>
                <a:lnTo>
                  <a:pt x="1710906" y="1338768"/>
                </a:lnTo>
                <a:lnTo>
                  <a:pt x="1699172" y="1293781"/>
                </a:lnTo>
                <a:lnTo>
                  <a:pt x="1686291" y="1249269"/>
                </a:lnTo>
                <a:lnTo>
                  <a:pt x="1672280" y="1205249"/>
                </a:lnTo>
                <a:lnTo>
                  <a:pt x="1657155" y="1161737"/>
                </a:lnTo>
                <a:lnTo>
                  <a:pt x="1640934" y="1118752"/>
                </a:lnTo>
                <a:lnTo>
                  <a:pt x="1623633" y="1076308"/>
                </a:lnTo>
                <a:lnTo>
                  <a:pt x="1605269" y="1034423"/>
                </a:lnTo>
                <a:lnTo>
                  <a:pt x="1585859" y="993115"/>
                </a:lnTo>
                <a:lnTo>
                  <a:pt x="1565419" y="952399"/>
                </a:lnTo>
                <a:lnTo>
                  <a:pt x="1543967" y="912292"/>
                </a:lnTo>
                <a:lnTo>
                  <a:pt x="1521519" y="872812"/>
                </a:lnTo>
                <a:lnTo>
                  <a:pt x="1498092" y="833975"/>
                </a:lnTo>
                <a:lnTo>
                  <a:pt x="1473703" y="795798"/>
                </a:lnTo>
                <a:lnTo>
                  <a:pt x="1448368" y="758298"/>
                </a:lnTo>
                <a:lnTo>
                  <a:pt x="1422104" y="721491"/>
                </a:lnTo>
                <a:lnTo>
                  <a:pt x="1394929" y="685394"/>
                </a:lnTo>
                <a:lnTo>
                  <a:pt x="1366859" y="650024"/>
                </a:lnTo>
                <a:lnTo>
                  <a:pt x="1337910" y="615398"/>
                </a:lnTo>
                <a:lnTo>
                  <a:pt x="1308100" y="581533"/>
                </a:lnTo>
                <a:lnTo>
                  <a:pt x="1277446" y="548445"/>
                </a:lnTo>
                <a:lnTo>
                  <a:pt x="1245963" y="516152"/>
                </a:lnTo>
                <a:lnTo>
                  <a:pt x="1213670" y="484670"/>
                </a:lnTo>
                <a:lnTo>
                  <a:pt x="1180582" y="454015"/>
                </a:lnTo>
                <a:lnTo>
                  <a:pt x="1146717" y="424205"/>
                </a:lnTo>
                <a:lnTo>
                  <a:pt x="1112091" y="395257"/>
                </a:lnTo>
                <a:lnTo>
                  <a:pt x="1076721" y="367187"/>
                </a:lnTo>
                <a:lnTo>
                  <a:pt x="1040624" y="340012"/>
                </a:lnTo>
                <a:lnTo>
                  <a:pt x="1003817" y="313749"/>
                </a:lnTo>
                <a:lnTo>
                  <a:pt x="966316" y="288414"/>
                </a:lnTo>
                <a:lnTo>
                  <a:pt x="928139" y="264025"/>
                </a:lnTo>
                <a:lnTo>
                  <a:pt x="889302" y="240598"/>
                </a:lnTo>
                <a:lnTo>
                  <a:pt x="849822" y="218150"/>
                </a:lnTo>
                <a:lnTo>
                  <a:pt x="809715" y="196698"/>
                </a:lnTo>
                <a:lnTo>
                  <a:pt x="768999" y="176258"/>
                </a:lnTo>
                <a:lnTo>
                  <a:pt x="727690" y="156849"/>
                </a:lnTo>
                <a:lnTo>
                  <a:pt x="685806" y="138485"/>
                </a:lnTo>
                <a:lnTo>
                  <a:pt x="643362" y="121184"/>
                </a:lnTo>
                <a:lnTo>
                  <a:pt x="600376" y="104963"/>
                </a:lnTo>
                <a:lnTo>
                  <a:pt x="556864" y="89839"/>
                </a:lnTo>
                <a:lnTo>
                  <a:pt x="512844" y="75828"/>
                </a:lnTo>
                <a:lnTo>
                  <a:pt x="468332" y="62947"/>
                </a:lnTo>
                <a:lnTo>
                  <a:pt x="423345" y="51213"/>
                </a:lnTo>
                <a:lnTo>
                  <a:pt x="377899" y="40644"/>
                </a:lnTo>
                <a:lnTo>
                  <a:pt x="332012" y="31254"/>
                </a:lnTo>
                <a:lnTo>
                  <a:pt x="285700" y="23063"/>
                </a:lnTo>
                <a:lnTo>
                  <a:pt x="238980" y="16085"/>
                </a:lnTo>
                <a:lnTo>
                  <a:pt x="191870" y="10338"/>
                </a:lnTo>
                <a:lnTo>
                  <a:pt x="144384" y="5839"/>
                </a:lnTo>
                <a:lnTo>
                  <a:pt x="96542" y="2605"/>
                </a:lnTo>
                <a:lnTo>
                  <a:pt x="48358" y="652"/>
                </a:lnTo>
                <a:lnTo>
                  <a:pt x="0" y="0"/>
                </a:lnTo>
                <a:lnTo>
                  <a:pt x="0" y="1700825"/>
                </a:lnTo>
                <a:close/>
              </a:path>
            </a:pathLst>
          </a:custGeom>
          <a:solidFill>
            <a:srgbClr val="FFFFFF">
              <a:alpha val="19999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2346160" y="8587828"/>
            <a:ext cx="12478385" cy="1699260"/>
          </a:xfrm>
          <a:custGeom>
            <a:avLst/>
            <a:gdLst/>
            <a:ahLst/>
            <a:cxnLst/>
            <a:rect l="l" t="t" r="r" b="b"/>
            <a:pathLst>
              <a:path w="12478385" h="1699259">
                <a:moveTo>
                  <a:pt x="1657350" y="15367"/>
                </a:moveTo>
                <a:lnTo>
                  <a:pt x="0" y="15367"/>
                </a:lnTo>
                <a:lnTo>
                  <a:pt x="0" y="1682242"/>
                </a:lnTo>
                <a:lnTo>
                  <a:pt x="1657350" y="1682242"/>
                </a:lnTo>
                <a:lnTo>
                  <a:pt x="1657350" y="15367"/>
                </a:lnTo>
                <a:close/>
              </a:path>
              <a:path w="12478385" h="1699259">
                <a:moveTo>
                  <a:pt x="9342260" y="9525"/>
                </a:moveTo>
                <a:lnTo>
                  <a:pt x="7646810" y="9525"/>
                </a:lnTo>
                <a:lnTo>
                  <a:pt x="9336443" y="1699171"/>
                </a:lnTo>
                <a:lnTo>
                  <a:pt x="9342260" y="1699171"/>
                </a:lnTo>
                <a:lnTo>
                  <a:pt x="9342260" y="9525"/>
                </a:lnTo>
                <a:close/>
              </a:path>
              <a:path w="12478385" h="1699259">
                <a:moveTo>
                  <a:pt x="11106442" y="850900"/>
                </a:moveTo>
                <a:lnTo>
                  <a:pt x="11105540" y="825500"/>
                </a:lnTo>
                <a:lnTo>
                  <a:pt x="11104944" y="825500"/>
                </a:lnTo>
                <a:lnTo>
                  <a:pt x="11104207" y="812800"/>
                </a:lnTo>
                <a:lnTo>
                  <a:pt x="11103343" y="800100"/>
                </a:lnTo>
                <a:lnTo>
                  <a:pt x="11102353" y="787400"/>
                </a:lnTo>
                <a:lnTo>
                  <a:pt x="11101222" y="774700"/>
                </a:lnTo>
                <a:lnTo>
                  <a:pt x="11099965" y="762000"/>
                </a:lnTo>
                <a:lnTo>
                  <a:pt x="11098581" y="762000"/>
                </a:lnTo>
                <a:lnTo>
                  <a:pt x="11097057" y="749300"/>
                </a:lnTo>
                <a:lnTo>
                  <a:pt x="11095406" y="736600"/>
                </a:lnTo>
                <a:lnTo>
                  <a:pt x="11093628" y="723900"/>
                </a:lnTo>
                <a:lnTo>
                  <a:pt x="11091710" y="711200"/>
                </a:lnTo>
                <a:lnTo>
                  <a:pt x="11089665" y="698500"/>
                </a:lnTo>
                <a:lnTo>
                  <a:pt x="11087494" y="698500"/>
                </a:lnTo>
                <a:lnTo>
                  <a:pt x="11085182" y="685800"/>
                </a:lnTo>
                <a:lnTo>
                  <a:pt x="11082757" y="673100"/>
                </a:lnTo>
                <a:lnTo>
                  <a:pt x="11080191" y="660400"/>
                </a:lnTo>
                <a:lnTo>
                  <a:pt x="11077499" y="647700"/>
                </a:lnTo>
                <a:lnTo>
                  <a:pt x="11074679" y="635000"/>
                </a:lnTo>
                <a:lnTo>
                  <a:pt x="11071733" y="635000"/>
                </a:lnTo>
                <a:lnTo>
                  <a:pt x="11068660" y="622300"/>
                </a:lnTo>
                <a:lnTo>
                  <a:pt x="11065447" y="609600"/>
                </a:lnTo>
                <a:lnTo>
                  <a:pt x="11062119" y="596900"/>
                </a:lnTo>
                <a:lnTo>
                  <a:pt x="11058665" y="584200"/>
                </a:lnTo>
                <a:lnTo>
                  <a:pt x="11055083" y="584200"/>
                </a:lnTo>
                <a:lnTo>
                  <a:pt x="11051388" y="571500"/>
                </a:lnTo>
                <a:lnTo>
                  <a:pt x="11047552" y="558800"/>
                </a:lnTo>
                <a:lnTo>
                  <a:pt x="11043603" y="546100"/>
                </a:lnTo>
                <a:lnTo>
                  <a:pt x="11039526" y="533400"/>
                </a:lnTo>
                <a:lnTo>
                  <a:pt x="11035322" y="533400"/>
                </a:lnTo>
                <a:lnTo>
                  <a:pt x="11031004" y="520700"/>
                </a:lnTo>
                <a:lnTo>
                  <a:pt x="11026559" y="508000"/>
                </a:lnTo>
                <a:lnTo>
                  <a:pt x="11022000" y="495300"/>
                </a:lnTo>
                <a:lnTo>
                  <a:pt x="11017314" y="482600"/>
                </a:lnTo>
                <a:lnTo>
                  <a:pt x="11012513" y="482600"/>
                </a:lnTo>
                <a:lnTo>
                  <a:pt x="11007585" y="469900"/>
                </a:lnTo>
                <a:lnTo>
                  <a:pt x="11002556" y="457200"/>
                </a:lnTo>
                <a:lnTo>
                  <a:pt x="10997400" y="444500"/>
                </a:lnTo>
                <a:lnTo>
                  <a:pt x="10992129" y="444500"/>
                </a:lnTo>
                <a:lnTo>
                  <a:pt x="10986732" y="431800"/>
                </a:lnTo>
                <a:lnTo>
                  <a:pt x="10981233" y="419100"/>
                </a:lnTo>
                <a:lnTo>
                  <a:pt x="10975619" y="406400"/>
                </a:lnTo>
                <a:lnTo>
                  <a:pt x="10969892" y="406400"/>
                </a:lnTo>
                <a:lnTo>
                  <a:pt x="10964050" y="393700"/>
                </a:lnTo>
                <a:lnTo>
                  <a:pt x="10958093" y="381000"/>
                </a:lnTo>
                <a:lnTo>
                  <a:pt x="10952036" y="381000"/>
                </a:lnTo>
                <a:lnTo>
                  <a:pt x="10945863" y="368300"/>
                </a:lnTo>
                <a:lnTo>
                  <a:pt x="10939577" y="355600"/>
                </a:lnTo>
                <a:lnTo>
                  <a:pt x="10933189" y="355600"/>
                </a:lnTo>
                <a:lnTo>
                  <a:pt x="10926699" y="342900"/>
                </a:lnTo>
                <a:lnTo>
                  <a:pt x="10920095" y="330200"/>
                </a:lnTo>
                <a:lnTo>
                  <a:pt x="10913402" y="330200"/>
                </a:lnTo>
                <a:lnTo>
                  <a:pt x="10906582" y="317500"/>
                </a:lnTo>
                <a:lnTo>
                  <a:pt x="10899673" y="304800"/>
                </a:lnTo>
                <a:lnTo>
                  <a:pt x="10892663" y="304800"/>
                </a:lnTo>
                <a:lnTo>
                  <a:pt x="10885551" y="292100"/>
                </a:lnTo>
                <a:lnTo>
                  <a:pt x="10878337" y="279400"/>
                </a:lnTo>
                <a:lnTo>
                  <a:pt x="10871022" y="279400"/>
                </a:lnTo>
                <a:lnTo>
                  <a:pt x="10863618" y="266700"/>
                </a:lnTo>
                <a:lnTo>
                  <a:pt x="10856112" y="254000"/>
                </a:lnTo>
                <a:lnTo>
                  <a:pt x="10848518" y="254000"/>
                </a:lnTo>
                <a:lnTo>
                  <a:pt x="10840822" y="241300"/>
                </a:lnTo>
                <a:lnTo>
                  <a:pt x="10833037" y="241300"/>
                </a:lnTo>
                <a:lnTo>
                  <a:pt x="10825163" y="228600"/>
                </a:lnTo>
                <a:lnTo>
                  <a:pt x="10817200" y="215900"/>
                </a:lnTo>
                <a:lnTo>
                  <a:pt x="10809135" y="215900"/>
                </a:lnTo>
                <a:lnTo>
                  <a:pt x="10800994" y="203200"/>
                </a:lnTo>
                <a:lnTo>
                  <a:pt x="10792765" y="203200"/>
                </a:lnTo>
                <a:lnTo>
                  <a:pt x="10784446" y="190500"/>
                </a:lnTo>
                <a:lnTo>
                  <a:pt x="10776039" y="190500"/>
                </a:lnTo>
                <a:lnTo>
                  <a:pt x="10767568" y="177800"/>
                </a:lnTo>
                <a:lnTo>
                  <a:pt x="10758996" y="177800"/>
                </a:lnTo>
                <a:lnTo>
                  <a:pt x="10750347" y="165100"/>
                </a:lnTo>
                <a:lnTo>
                  <a:pt x="10741622" y="165100"/>
                </a:lnTo>
                <a:lnTo>
                  <a:pt x="10732821" y="152400"/>
                </a:lnTo>
                <a:lnTo>
                  <a:pt x="10723944" y="152400"/>
                </a:lnTo>
                <a:lnTo>
                  <a:pt x="10714990" y="139700"/>
                </a:lnTo>
                <a:lnTo>
                  <a:pt x="10705960" y="139700"/>
                </a:lnTo>
                <a:lnTo>
                  <a:pt x="10696867" y="127000"/>
                </a:lnTo>
                <a:lnTo>
                  <a:pt x="10687698" y="127000"/>
                </a:lnTo>
                <a:lnTo>
                  <a:pt x="10678452" y="114300"/>
                </a:lnTo>
                <a:lnTo>
                  <a:pt x="10659770" y="114300"/>
                </a:lnTo>
                <a:lnTo>
                  <a:pt x="10650334" y="101600"/>
                </a:lnTo>
                <a:lnTo>
                  <a:pt x="10640822" y="101600"/>
                </a:lnTo>
                <a:lnTo>
                  <a:pt x="10631259" y="88900"/>
                </a:lnTo>
                <a:lnTo>
                  <a:pt x="10611942" y="88900"/>
                </a:lnTo>
                <a:lnTo>
                  <a:pt x="10602189" y="76200"/>
                </a:lnTo>
                <a:lnTo>
                  <a:pt x="10592384" y="76200"/>
                </a:lnTo>
                <a:lnTo>
                  <a:pt x="10582529" y="63500"/>
                </a:lnTo>
                <a:lnTo>
                  <a:pt x="10562654" y="63500"/>
                </a:lnTo>
                <a:lnTo>
                  <a:pt x="10552633" y="50800"/>
                </a:lnTo>
                <a:lnTo>
                  <a:pt x="10522306" y="50800"/>
                </a:lnTo>
                <a:lnTo>
                  <a:pt x="10512107" y="38100"/>
                </a:lnTo>
                <a:lnTo>
                  <a:pt x="10491572" y="38100"/>
                </a:lnTo>
                <a:lnTo>
                  <a:pt x="10481234" y="25400"/>
                </a:lnTo>
                <a:lnTo>
                  <a:pt x="10439552" y="25400"/>
                </a:lnTo>
                <a:lnTo>
                  <a:pt x="10429049" y="12700"/>
                </a:lnTo>
                <a:lnTo>
                  <a:pt x="10376103" y="12700"/>
                </a:lnTo>
                <a:lnTo>
                  <a:pt x="10365435" y="0"/>
                </a:lnTo>
                <a:lnTo>
                  <a:pt x="10085476" y="0"/>
                </a:lnTo>
                <a:lnTo>
                  <a:pt x="10074821" y="12700"/>
                </a:lnTo>
                <a:lnTo>
                  <a:pt x="10021862" y="12700"/>
                </a:lnTo>
                <a:lnTo>
                  <a:pt x="10011359" y="25400"/>
                </a:lnTo>
                <a:lnTo>
                  <a:pt x="9969678" y="25400"/>
                </a:lnTo>
                <a:lnTo>
                  <a:pt x="9959353" y="38100"/>
                </a:lnTo>
                <a:lnTo>
                  <a:pt x="9938817" y="38100"/>
                </a:lnTo>
                <a:lnTo>
                  <a:pt x="9928619" y="50800"/>
                </a:lnTo>
                <a:lnTo>
                  <a:pt x="9898278" y="50800"/>
                </a:lnTo>
                <a:lnTo>
                  <a:pt x="9888258" y="63500"/>
                </a:lnTo>
                <a:lnTo>
                  <a:pt x="9868383" y="63500"/>
                </a:lnTo>
                <a:lnTo>
                  <a:pt x="9858527" y="76200"/>
                </a:lnTo>
                <a:lnTo>
                  <a:pt x="9848723" y="76200"/>
                </a:lnTo>
                <a:lnTo>
                  <a:pt x="9838982" y="88900"/>
                </a:lnTo>
                <a:lnTo>
                  <a:pt x="9819665" y="88900"/>
                </a:lnTo>
                <a:lnTo>
                  <a:pt x="9810090" y="101600"/>
                </a:lnTo>
                <a:lnTo>
                  <a:pt x="9800590" y="101600"/>
                </a:lnTo>
                <a:lnTo>
                  <a:pt x="9791154" y="114300"/>
                </a:lnTo>
                <a:lnTo>
                  <a:pt x="9772459" y="114300"/>
                </a:lnTo>
                <a:lnTo>
                  <a:pt x="9763227" y="127000"/>
                </a:lnTo>
                <a:lnTo>
                  <a:pt x="9754057" y="127000"/>
                </a:lnTo>
                <a:lnTo>
                  <a:pt x="9744951" y="139700"/>
                </a:lnTo>
                <a:lnTo>
                  <a:pt x="9735922" y="139700"/>
                </a:lnTo>
                <a:lnTo>
                  <a:pt x="9726968" y="152400"/>
                </a:lnTo>
                <a:lnTo>
                  <a:pt x="9718091" y="152400"/>
                </a:lnTo>
                <a:lnTo>
                  <a:pt x="9709290" y="165100"/>
                </a:lnTo>
                <a:lnTo>
                  <a:pt x="9700565" y="165100"/>
                </a:lnTo>
                <a:lnTo>
                  <a:pt x="9691916" y="177800"/>
                </a:lnTo>
                <a:lnTo>
                  <a:pt x="9683356" y="177800"/>
                </a:lnTo>
                <a:lnTo>
                  <a:pt x="9674873" y="190500"/>
                </a:lnTo>
                <a:lnTo>
                  <a:pt x="9666478" y="190500"/>
                </a:lnTo>
                <a:lnTo>
                  <a:pt x="9658159" y="203200"/>
                </a:lnTo>
                <a:lnTo>
                  <a:pt x="9649930" y="203200"/>
                </a:lnTo>
                <a:lnTo>
                  <a:pt x="9641776" y="215900"/>
                </a:lnTo>
                <a:lnTo>
                  <a:pt x="9633725" y="215900"/>
                </a:lnTo>
                <a:lnTo>
                  <a:pt x="9625762" y="228600"/>
                </a:lnTo>
                <a:lnTo>
                  <a:pt x="9617875" y="241300"/>
                </a:lnTo>
                <a:lnTo>
                  <a:pt x="9610090" y="241300"/>
                </a:lnTo>
                <a:lnTo>
                  <a:pt x="9602406" y="254000"/>
                </a:lnTo>
                <a:lnTo>
                  <a:pt x="9594799" y="254000"/>
                </a:lnTo>
                <a:lnTo>
                  <a:pt x="9587293" y="266700"/>
                </a:lnTo>
                <a:lnTo>
                  <a:pt x="9579889" y="279400"/>
                </a:lnTo>
                <a:lnTo>
                  <a:pt x="9572574" y="279400"/>
                </a:lnTo>
                <a:lnTo>
                  <a:pt x="9565361" y="292100"/>
                </a:lnTo>
                <a:lnTo>
                  <a:pt x="9558249" y="304800"/>
                </a:lnTo>
                <a:lnTo>
                  <a:pt x="9551238" y="304800"/>
                </a:lnTo>
                <a:lnTo>
                  <a:pt x="9544329" y="317500"/>
                </a:lnTo>
                <a:lnTo>
                  <a:pt x="9537522" y="330200"/>
                </a:lnTo>
                <a:lnTo>
                  <a:pt x="9530817" y="330200"/>
                </a:lnTo>
                <a:lnTo>
                  <a:pt x="9524213" y="342900"/>
                </a:lnTo>
                <a:lnTo>
                  <a:pt x="9517723" y="355600"/>
                </a:lnTo>
                <a:lnTo>
                  <a:pt x="9511335" y="355600"/>
                </a:lnTo>
                <a:lnTo>
                  <a:pt x="9505061" y="368300"/>
                </a:lnTo>
                <a:lnTo>
                  <a:pt x="9498889" y="381000"/>
                </a:lnTo>
                <a:lnTo>
                  <a:pt x="9492818" y="381000"/>
                </a:lnTo>
                <a:lnTo>
                  <a:pt x="9486862" y="393700"/>
                </a:lnTo>
                <a:lnTo>
                  <a:pt x="9481033" y="406400"/>
                </a:lnTo>
                <a:lnTo>
                  <a:pt x="9475305" y="406400"/>
                </a:lnTo>
                <a:lnTo>
                  <a:pt x="9469679" y="419100"/>
                </a:lnTo>
                <a:lnTo>
                  <a:pt x="9464180" y="431800"/>
                </a:lnTo>
                <a:lnTo>
                  <a:pt x="9458795" y="444500"/>
                </a:lnTo>
                <a:lnTo>
                  <a:pt x="9453524" y="444500"/>
                </a:lnTo>
                <a:lnTo>
                  <a:pt x="9448368" y="457200"/>
                </a:lnTo>
                <a:lnTo>
                  <a:pt x="9443326" y="469900"/>
                </a:lnTo>
                <a:lnTo>
                  <a:pt x="9438411" y="482600"/>
                </a:lnTo>
                <a:lnTo>
                  <a:pt x="9433598" y="482600"/>
                </a:lnTo>
                <a:lnTo>
                  <a:pt x="9428924" y="495300"/>
                </a:lnTo>
                <a:lnTo>
                  <a:pt x="9424352" y="508000"/>
                </a:lnTo>
                <a:lnTo>
                  <a:pt x="9419920" y="520700"/>
                </a:lnTo>
                <a:lnTo>
                  <a:pt x="9415589" y="533400"/>
                </a:lnTo>
                <a:lnTo>
                  <a:pt x="9411398" y="533400"/>
                </a:lnTo>
                <a:lnTo>
                  <a:pt x="9407322" y="546100"/>
                </a:lnTo>
                <a:lnTo>
                  <a:pt x="9403359" y="558800"/>
                </a:lnTo>
                <a:lnTo>
                  <a:pt x="9399537" y="571500"/>
                </a:lnTo>
                <a:lnTo>
                  <a:pt x="9395828" y="584200"/>
                </a:lnTo>
                <a:lnTo>
                  <a:pt x="9392247" y="584200"/>
                </a:lnTo>
                <a:lnTo>
                  <a:pt x="9388792" y="596900"/>
                </a:lnTo>
                <a:lnTo>
                  <a:pt x="9385465" y="609600"/>
                </a:lnTo>
                <a:lnTo>
                  <a:pt x="9382265" y="622300"/>
                </a:lnTo>
                <a:lnTo>
                  <a:pt x="9379191" y="635000"/>
                </a:lnTo>
                <a:lnTo>
                  <a:pt x="9376245" y="635000"/>
                </a:lnTo>
                <a:lnTo>
                  <a:pt x="9368168" y="673100"/>
                </a:lnTo>
                <a:lnTo>
                  <a:pt x="9363431" y="698500"/>
                </a:lnTo>
                <a:lnTo>
                  <a:pt x="9361259" y="698500"/>
                </a:lnTo>
                <a:lnTo>
                  <a:pt x="9355506" y="736600"/>
                </a:lnTo>
                <a:lnTo>
                  <a:pt x="9352343" y="762000"/>
                </a:lnTo>
                <a:lnTo>
                  <a:pt x="9350946" y="762000"/>
                </a:lnTo>
                <a:lnTo>
                  <a:pt x="9347568" y="800100"/>
                </a:lnTo>
                <a:lnTo>
                  <a:pt x="9345981" y="825500"/>
                </a:lnTo>
                <a:lnTo>
                  <a:pt x="9345384" y="825500"/>
                </a:lnTo>
                <a:lnTo>
                  <a:pt x="9344914" y="838200"/>
                </a:lnTo>
                <a:lnTo>
                  <a:pt x="9344584" y="850900"/>
                </a:lnTo>
                <a:lnTo>
                  <a:pt x="9344317" y="863600"/>
                </a:lnTo>
                <a:lnTo>
                  <a:pt x="9344317" y="889000"/>
                </a:lnTo>
                <a:lnTo>
                  <a:pt x="9344584" y="901700"/>
                </a:lnTo>
                <a:lnTo>
                  <a:pt x="9344914" y="901700"/>
                </a:lnTo>
                <a:lnTo>
                  <a:pt x="9345384" y="914400"/>
                </a:lnTo>
                <a:lnTo>
                  <a:pt x="9347568" y="952500"/>
                </a:lnTo>
                <a:lnTo>
                  <a:pt x="9349689" y="977900"/>
                </a:lnTo>
                <a:lnTo>
                  <a:pt x="9350946" y="977900"/>
                </a:lnTo>
                <a:lnTo>
                  <a:pt x="9352343" y="990600"/>
                </a:lnTo>
                <a:lnTo>
                  <a:pt x="9353855" y="1003300"/>
                </a:lnTo>
                <a:lnTo>
                  <a:pt x="9355506" y="1016000"/>
                </a:lnTo>
                <a:lnTo>
                  <a:pt x="9357296" y="1028700"/>
                </a:lnTo>
                <a:lnTo>
                  <a:pt x="9359214" y="1041400"/>
                </a:lnTo>
                <a:lnTo>
                  <a:pt x="9361259" y="1041400"/>
                </a:lnTo>
                <a:lnTo>
                  <a:pt x="9363431" y="1054100"/>
                </a:lnTo>
                <a:lnTo>
                  <a:pt x="9365729" y="1066800"/>
                </a:lnTo>
                <a:lnTo>
                  <a:pt x="9368168" y="1079500"/>
                </a:lnTo>
                <a:lnTo>
                  <a:pt x="9370733" y="1092200"/>
                </a:lnTo>
                <a:lnTo>
                  <a:pt x="9373425" y="1104900"/>
                </a:lnTo>
                <a:lnTo>
                  <a:pt x="9376245" y="1104900"/>
                </a:lnTo>
                <a:lnTo>
                  <a:pt x="9379191" y="1117600"/>
                </a:lnTo>
                <a:lnTo>
                  <a:pt x="9382265" y="1130300"/>
                </a:lnTo>
                <a:lnTo>
                  <a:pt x="9385465" y="1143000"/>
                </a:lnTo>
                <a:lnTo>
                  <a:pt x="9388792" y="1155700"/>
                </a:lnTo>
                <a:lnTo>
                  <a:pt x="9392247" y="1155700"/>
                </a:lnTo>
                <a:lnTo>
                  <a:pt x="9395828" y="1168400"/>
                </a:lnTo>
                <a:lnTo>
                  <a:pt x="9399537" y="1181100"/>
                </a:lnTo>
                <a:lnTo>
                  <a:pt x="9403359" y="1193800"/>
                </a:lnTo>
                <a:lnTo>
                  <a:pt x="9407322" y="1206500"/>
                </a:lnTo>
                <a:lnTo>
                  <a:pt x="9411398" y="1206500"/>
                </a:lnTo>
                <a:lnTo>
                  <a:pt x="9415589" y="1219200"/>
                </a:lnTo>
                <a:lnTo>
                  <a:pt x="9419920" y="1231900"/>
                </a:lnTo>
                <a:lnTo>
                  <a:pt x="9424352" y="1244600"/>
                </a:lnTo>
                <a:lnTo>
                  <a:pt x="9428924" y="1257300"/>
                </a:lnTo>
                <a:lnTo>
                  <a:pt x="9433598" y="1257300"/>
                </a:lnTo>
                <a:lnTo>
                  <a:pt x="9438411" y="1270000"/>
                </a:lnTo>
                <a:lnTo>
                  <a:pt x="9443326" y="1282700"/>
                </a:lnTo>
                <a:lnTo>
                  <a:pt x="9448368" y="1295400"/>
                </a:lnTo>
                <a:lnTo>
                  <a:pt x="9453524" y="1295400"/>
                </a:lnTo>
                <a:lnTo>
                  <a:pt x="9458795" y="1308100"/>
                </a:lnTo>
                <a:lnTo>
                  <a:pt x="9464180" y="1320800"/>
                </a:lnTo>
                <a:lnTo>
                  <a:pt x="9469679" y="1333500"/>
                </a:lnTo>
                <a:lnTo>
                  <a:pt x="9475305" y="1333500"/>
                </a:lnTo>
                <a:lnTo>
                  <a:pt x="9481033" y="1346200"/>
                </a:lnTo>
                <a:lnTo>
                  <a:pt x="9486862" y="1358900"/>
                </a:lnTo>
                <a:lnTo>
                  <a:pt x="9492818" y="1358900"/>
                </a:lnTo>
                <a:lnTo>
                  <a:pt x="9498889" y="1371600"/>
                </a:lnTo>
                <a:lnTo>
                  <a:pt x="9505061" y="1384300"/>
                </a:lnTo>
                <a:lnTo>
                  <a:pt x="9511335" y="1397000"/>
                </a:lnTo>
                <a:lnTo>
                  <a:pt x="9517723" y="1397000"/>
                </a:lnTo>
                <a:lnTo>
                  <a:pt x="9524213" y="1409700"/>
                </a:lnTo>
                <a:lnTo>
                  <a:pt x="9530817" y="1422400"/>
                </a:lnTo>
                <a:lnTo>
                  <a:pt x="9537522" y="1422400"/>
                </a:lnTo>
                <a:lnTo>
                  <a:pt x="9544329" y="1435100"/>
                </a:lnTo>
                <a:lnTo>
                  <a:pt x="9551238" y="1447800"/>
                </a:lnTo>
                <a:lnTo>
                  <a:pt x="9558249" y="1447800"/>
                </a:lnTo>
                <a:lnTo>
                  <a:pt x="9565361" y="1460500"/>
                </a:lnTo>
                <a:lnTo>
                  <a:pt x="9572574" y="1460500"/>
                </a:lnTo>
                <a:lnTo>
                  <a:pt x="9579889" y="1473200"/>
                </a:lnTo>
                <a:lnTo>
                  <a:pt x="9587293" y="1485900"/>
                </a:lnTo>
                <a:lnTo>
                  <a:pt x="9594799" y="1485900"/>
                </a:lnTo>
                <a:lnTo>
                  <a:pt x="9602406" y="1498600"/>
                </a:lnTo>
                <a:lnTo>
                  <a:pt x="9610090" y="1511300"/>
                </a:lnTo>
                <a:lnTo>
                  <a:pt x="9617875" y="1511300"/>
                </a:lnTo>
                <a:lnTo>
                  <a:pt x="9625762" y="1524000"/>
                </a:lnTo>
                <a:lnTo>
                  <a:pt x="9633725" y="1524000"/>
                </a:lnTo>
                <a:lnTo>
                  <a:pt x="9641776" y="1536700"/>
                </a:lnTo>
                <a:lnTo>
                  <a:pt x="9649930" y="1536700"/>
                </a:lnTo>
                <a:lnTo>
                  <a:pt x="9658159" y="1549400"/>
                </a:lnTo>
                <a:lnTo>
                  <a:pt x="9666478" y="1562100"/>
                </a:lnTo>
                <a:lnTo>
                  <a:pt x="9674873" y="1562100"/>
                </a:lnTo>
                <a:lnTo>
                  <a:pt x="9683356" y="1574800"/>
                </a:lnTo>
                <a:lnTo>
                  <a:pt x="9691916" y="1574800"/>
                </a:lnTo>
                <a:lnTo>
                  <a:pt x="9700565" y="1587500"/>
                </a:lnTo>
                <a:lnTo>
                  <a:pt x="9709290" y="1587500"/>
                </a:lnTo>
                <a:lnTo>
                  <a:pt x="9718091" y="1600200"/>
                </a:lnTo>
                <a:lnTo>
                  <a:pt x="9726968" y="1600200"/>
                </a:lnTo>
                <a:lnTo>
                  <a:pt x="9735922" y="1612900"/>
                </a:lnTo>
                <a:lnTo>
                  <a:pt x="9754057" y="1612900"/>
                </a:lnTo>
                <a:lnTo>
                  <a:pt x="9763227" y="1625600"/>
                </a:lnTo>
                <a:lnTo>
                  <a:pt x="9772459" y="1625600"/>
                </a:lnTo>
                <a:lnTo>
                  <a:pt x="9781769" y="1638300"/>
                </a:lnTo>
                <a:lnTo>
                  <a:pt x="9791154" y="1638300"/>
                </a:lnTo>
                <a:lnTo>
                  <a:pt x="9800590" y="1651000"/>
                </a:lnTo>
                <a:lnTo>
                  <a:pt x="9819665" y="1651000"/>
                </a:lnTo>
                <a:lnTo>
                  <a:pt x="9829292" y="1663700"/>
                </a:lnTo>
                <a:lnTo>
                  <a:pt x="9838982" y="1663700"/>
                </a:lnTo>
                <a:lnTo>
                  <a:pt x="9848723" y="1676400"/>
                </a:lnTo>
                <a:lnTo>
                  <a:pt x="9868383" y="1676400"/>
                </a:lnTo>
                <a:lnTo>
                  <a:pt x="9878301" y="1689100"/>
                </a:lnTo>
                <a:lnTo>
                  <a:pt x="10572623" y="1689100"/>
                </a:lnTo>
                <a:lnTo>
                  <a:pt x="10582529" y="1676400"/>
                </a:lnTo>
                <a:lnTo>
                  <a:pt x="10602189" y="1676400"/>
                </a:lnTo>
                <a:lnTo>
                  <a:pt x="10611942" y="1663700"/>
                </a:lnTo>
                <a:lnTo>
                  <a:pt x="10621632" y="1663700"/>
                </a:lnTo>
                <a:lnTo>
                  <a:pt x="10631259" y="1651000"/>
                </a:lnTo>
                <a:lnTo>
                  <a:pt x="10650334" y="1651000"/>
                </a:lnTo>
                <a:lnTo>
                  <a:pt x="10659770" y="1638300"/>
                </a:lnTo>
                <a:lnTo>
                  <a:pt x="10669143" y="1638300"/>
                </a:lnTo>
                <a:lnTo>
                  <a:pt x="10678452" y="1625600"/>
                </a:lnTo>
                <a:lnTo>
                  <a:pt x="10687698" y="1625600"/>
                </a:lnTo>
                <a:lnTo>
                  <a:pt x="10696867" y="1612900"/>
                </a:lnTo>
                <a:lnTo>
                  <a:pt x="10714990" y="1612900"/>
                </a:lnTo>
                <a:lnTo>
                  <a:pt x="10723944" y="1600200"/>
                </a:lnTo>
                <a:lnTo>
                  <a:pt x="10732821" y="1600200"/>
                </a:lnTo>
                <a:lnTo>
                  <a:pt x="10741622" y="1587500"/>
                </a:lnTo>
                <a:lnTo>
                  <a:pt x="10750347" y="1587500"/>
                </a:lnTo>
                <a:lnTo>
                  <a:pt x="10758996" y="1574800"/>
                </a:lnTo>
                <a:lnTo>
                  <a:pt x="10767568" y="1574800"/>
                </a:lnTo>
                <a:lnTo>
                  <a:pt x="10776039" y="1562100"/>
                </a:lnTo>
                <a:lnTo>
                  <a:pt x="10784446" y="1562100"/>
                </a:lnTo>
                <a:lnTo>
                  <a:pt x="10792765" y="1549400"/>
                </a:lnTo>
                <a:lnTo>
                  <a:pt x="10800994" y="1536700"/>
                </a:lnTo>
                <a:lnTo>
                  <a:pt x="10809135" y="1536700"/>
                </a:lnTo>
                <a:lnTo>
                  <a:pt x="10817200" y="1524000"/>
                </a:lnTo>
                <a:lnTo>
                  <a:pt x="10825163" y="1524000"/>
                </a:lnTo>
                <a:lnTo>
                  <a:pt x="10833037" y="1511300"/>
                </a:lnTo>
                <a:lnTo>
                  <a:pt x="10840822" y="1511300"/>
                </a:lnTo>
                <a:lnTo>
                  <a:pt x="10848518" y="1498600"/>
                </a:lnTo>
                <a:lnTo>
                  <a:pt x="10856112" y="1485900"/>
                </a:lnTo>
                <a:lnTo>
                  <a:pt x="10863618" y="1485900"/>
                </a:lnTo>
                <a:lnTo>
                  <a:pt x="10871022" y="1473200"/>
                </a:lnTo>
                <a:lnTo>
                  <a:pt x="10878337" y="1460500"/>
                </a:lnTo>
                <a:lnTo>
                  <a:pt x="10885551" y="1460500"/>
                </a:lnTo>
                <a:lnTo>
                  <a:pt x="10892663" y="1447800"/>
                </a:lnTo>
                <a:lnTo>
                  <a:pt x="10899673" y="1447800"/>
                </a:lnTo>
                <a:lnTo>
                  <a:pt x="10906582" y="1435100"/>
                </a:lnTo>
                <a:lnTo>
                  <a:pt x="10913402" y="1422400"/>
                </a:lnTo>
                <a:lnTo>
                  <a:pt x="10920095" y="1422400"/>
                </a:lnTo>
                <a:lnTo>
                  <a:pt x="10926699" y="1409700"/>
                </a:lnTo>
                <a:lnTo>
                  <a:pt x="10933189" y="1397000"/>
                </a:lnTo>
                <a:lnTo>
                  <a:pt x="10939577" y="1397000"/>
                </a:lnTo>
                <a:lnTo>
                  <a:pt x="10945863" y="1384300"/>
                </a:lnTo>
                <a:lnTo>
                  <a:pt x="10952036" y="1371600"/>
                </a:lnTo>
                <a:lnTo>
                  <a:pt x="10958093" y="1358900"/>
                </a:lnTo>
                <a:lnTo>
                  <a:pt x="10964050" y="1358900"/>
                </a:lnTo>
                <a:lnTo>
                  <a:pt x="10969892" y="1346200"/>
                </a:lnTo>
                <a:lnTo>
                  <a:pt x="10975619" y="1333500"/>
                </a:lnTo>
                <a:lnTo>
                  <a:pt x="10981233" y="1333500"/>
                </a:lnTo>
                <a:lnTo>
                  <a:pt x="10986732" y="1320800"/>
                </a:lnTo>
                <a:lnTo>
                  <a:pt x="10992129" y="1308100"/>
                </a:lnTo>
                <a:lnTo>
                  <a:pt x="10997400" y="1295400"/>
                </a:lnTo>
                <a:lnTo>
                  <a:pt x="11002556" y="1295400"/>
                </a:lnTo>
                <a:lnTo>
                  <a:pt x="11007585" y="1282700"/>
                </a:lnTo>
                <a:lnTo>
                  <a:pt x="11012513" y="1270000"/>
                </a:lnTo>
                <a:lnTo>
                  <a:pt x="11017314" y="1257300"/>
                </a:lnTo>
                <a:lnTo>
                  <a:pt x="11022000" y="1257300"/>
                </a:lnTo>
                <a:lnTo>
                  <a:pt x="11026559" y="1244600"/>
                </a:lnTo>
                <a:lnTo>
                  <a:pt x="11031004" y="1231900"/>
                </a:lnTo>
                <a:lnTo>
                  <a:pt x="11035322" y="1219200"/>
                </a:lnTo>
                <a:lnTo>
                  <a:pt x="11039526" y="1206500"/>
                </a:lnTo>
                <a:lnTo>
                  <a:pt x="11043603" y="1206500"/>
                </a:lnTo>
                <a:lnTo>
                  <a:pt x="11047552" y="1193800"/>
                </a:lnTo>
                <a:lnTo>
                  <a:pt x="11051388" y="1181100"/>
                </a:lnTo>
                <a:lnTo>
                  <a:pt x="11055083" y="1168400"/>
                </a:lnTo>
                <a:lnTo>
                  <a:pt x="11058665" y="1155700"/>
                </a:lnTo>
                <a:lnTo>
                  <a:pt x="11062119" y="1155700"/>
                </a:lnTo>
                <a:lnTo>
                  <a:pt x="11065447" y="1143000"/>
                </a:lnTo>
                <a:lnTo>
                  <a:pt x="11068660" y="1130300"/>
                </a:lnTo>
                <a:lnTo>
                  <a:pt x="11071733" y="1117600"/>
                </a:lnTo>
                <a:lnTo>
                  <a:pt x="11074679" y="1104900"/>
                </a:lnTo>
                <a:lnTo>
                  <a:pt x="11077499" y="1104900"/>
                </a:lnTo>
                <a:lnTo>
                  <a:pt x="11085182" y="1066800"/>
                </a:lnTo>
                <a:lnTo>
                  <a:pt x="11089665" y="1041400"/>
                </a:lnTo>
                <a:lnTo>
                  <a:pt x="11091710" y="1041400"/>
                </a:lnTo>
                <a:lnTo>
                  <a:pt x="11097057" y="1003300"/>
                </a:lnTo>
                <a:lnTo>
                  <a:pt x="11099965" y="977900"/>
                </a:lnTo>
                <a:lnTo>
                  <a:pt x="11101222" y="977900"/>
                </a:lnTo>
                <a:lnTo>
                  <a:pt x="11104207" y="939800"/>
                </a:lnTo>
                <a:lnTo>
                  <a:pt x="11105540" y="914400"/>
                </a:lnTo>
                <a:lnTo>
                  <a:pt x="11106442" y="901700"/>
                </a:lnTo>
                <a:lnTo>
                  <a:pt x="11106442" y="850900"/>
                </a:lnTo>
                <a:close/>
              </a:path>
              <a:path w="12478385" h="1699259">
                <a:moveTo>
                  <a:pt x="12478233" y="891273"/>
                </a:moveTo>
                <a:lnTo>
                  <a:pt x="11106633" y="891273"/>
                </a:lnTo>
                <a:lnTo>
                  <a:pt x="11106633" y="1196073"/>
                </a:lnTo>
                <a:lnTo>
                  <a:pt x="12478233" y="1196073"/>
                </a:lnTo>
                <a:lnTo>
                  <a:pt x="12478233" y="891273"/>
                </a:lnTo>
                <a:close/>
              </a:path>
            </a:pathLst>
          </a:custGeom>
          <a:solidFill>
            <a:srgbClr val="FFFFFF">
              <a:alpha val="15998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bg object 21"/>
          <p:cNvSpPr/>
          <p:nvPr/>
        </p:nvSpPr>
        <p:spPr>
          <a:xfrm>
            <a:off x="2821948" y="9121157"/>
            <a:ext cx="685800" cy="628650"/>
          </a:xfrm>
          <a:custGeom>
            <a:avLst/>
            <a:gdLst/>
            <a:ahLst/>
            <a:cxnLst/>
            <a:rect l="l" t="t" r="r" b="b"/>
            <a:pathLst>
              <a:path w="685800" h="628650">
                <a:moveTo>
                  <a:pt x="685799" y="628649"/>
                </a:moveTo>
                <a:lnTo>
                  <a:pt x="0" y="628649"/>
                </a:lnTo>
                <a:lnTo>
                  <a:pt x="0" y="0"/>
                </a:lnTo>
                <a:lnTo>
                  <a:pt x="685799" y="0"/>
                </a:lnTo>
                <a:lnTo>
                  <a:pt x="685799" y="628649"/>
                </a:lnTo>
                <a:close/>
              </a:path>
            </a:pathLst>
          </a:custGeom>
          <a:solidFill>
            <a:srgbClr val="1181C7">
              <a:alpha val="67999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bg object 22"/>
          <p:cNvSpPr/>
          <p:nvPr/>
        </p:nvSpPr>
        <p:spPr>
          <a:xfrm>
            <a:off x="4037156" y="8609037"/>
            <a:ext cx="1701164" cy="1678305"/>
          </a:xfrm>
          <a:custGeom>
            <a:avLst/>
            <a:gdLst/>
            <a:ahLst/>
            <a:cxnLst/>
            <a:rect l="l" t="t" r="r" b="b"/>
            <a:pathLst>
              <a:path w="1701164" h="1678304">
                <a:moveTo>
                  <a:pt x="1046271" y="1677962"/>
                </a:moveTo>
                <a:lnTo>
                  <a:pt x="654543" y="1677962"/>
                </a:lnTo>
                <a:lnTo>
                  <a:pt x="616902" y="1668349"/>
                </a:lnTo>
                <a:lnTo>
                  <a:pt x="572894" y="1654498"/>
                </a:lnTo>
                <a:lnTo>
                  <a:pt x="529950" y="1638361"/>
                </a:lnTo>
                <a:lnTo>
                  <a:pt x="488144" y="1620010"/>
                </a:lnTo>
                <a:lnTo>
                  <a:pt x="447547" y="1599518"/>
                </a:lnTo>
                <a:lnTo>
                  <a:pt x="408230" y="1576955"/>
                </a:lnTo>
                <a:lnTo>
                  <a:pt x="370266" y="1552394"/>
                </a:lnTo>
                <a:lnTo>
                  <a:pt x="333726" y="1525906"/>
                </a:lnTo>
                <a:lnTo>
                  <a:pt x="298681" y="1497564"/>
                </a:lnTo>
                <a:lnTo>
                  <a:pt x="265205" y="1467438"/>
                </a:lnTo>
                <a:lnTo>
                  <a:pt x="233368" y="1435601"/>
                </a:lnTo>
                <a:lnTo>
                  <a:pt x="203242" y="1402125"/>
                </a:lnTo>
                <a:lnTo>
                  <a:pt x="174899" y="1367081"/>
                </a:lnTo>
                <a:lnTo>
                  <a:pt x="148412" y="1330541"/>
                </a:lnTo>
                <a:lnTo>
                  <a:pt x="123851" y="1292577"/>
                </a:lnTo>
                <a:lnTo>
                  <a:pt x="101288" y="1253261"/>
                </a:lnTo>
                <a:lnTo>
                  <a:pt x="80796" y="1212665"/>
                </a:lnTo>
                <a:lnTo>
                  <a:pt x="62445" y="1170859"/>
                </a:lnTo>
                <a:lnTo>
                  <a:pt x="46309" y="1127917"/>
                </a:lnTo>
                <a:lnTo>
                  <a:pt x="32458" y="1083910"/>
                </a:lnTo>
                <a:lnTo>
                  <a:pt x="20964" y="1038910"/>
                </a:lnTo>
                <a:lnTo>
                  <a:pt x="11900" y="992987"/>
                </a:lnTo>
                <a:lnTo>
                  <a:pt x="5336" y="946216"/>
                </a:lnTo>
                <a:lnTo>
                  <a:pt x="1346" y="898666"/>
                </a:lnTo>
                <a:lnTo>
                  <a:pt x="0" y="850410"/>
                </a:lnTo>
                <a:lnTo>
                  <a:pt x="1346" y="802152"/>
                </a:lnTo>
                <a:lnTo>
                  <a:pt x="5336" y="754601"/>
                </a:lnTo>
                <a:lnTo>
                  <a:pt x="11900" y="707828"/>
                </a:lnTo>
                <a:lnTo>
                  <a:pt x="20964" y="661904"/>
                </a:lnTo>
                <a:lnTo>
                  <a:pt x="32458" y="616902"/>
                </a:lnTo>
                <a:lnTo>
                  <a:pt x="46309" y="572894"/>
                </a:lnTo>
                <a:lnTo>
                  <a:pt x="62445" y="529950"/>
                </a:lnTo>
                <a:lnTo>
                  <a:pt x="80796" y="488144"/>
                </a:lnTo>
                <a:lnTo>
                  <a:pt x="101288" y="447547"/>
                </a:lnTo>
                <a:lnTo>
                  <a:pt x="123851" y="408230"/>
                </a:lnTo>
                <a:lnTo>
                  <a:pt x="148412" y="370266"/>
                </a:lnTo>
                <a:lnTo>
                  <a:pt x="174899" y="333726"/>
                </a:lnTo>
                <a:lnTo>
                  <a:pt x="203242" y="298681"/>
                </a:lnTo>
                <a:lnTo>
                  <a:pt x="233368" y="265205"/>
                </a:lnTo>
                <a:lnTo>
                  <a:pt x="265205" y="233368"/>
                </a:lnTo>
                <a:lnTo>
                  <a:pt x="298681" y="203242"/>
                </a:lnTo>
                <a:lnTo>
                  <a:pt x="333726" y="174899"/>
                </a:lnTo>
                <a:lnTo>
                  <a:pt x="370266" y="148412"/>
                </a:lnTo>
                <a:lnTo>
                  <a:pt x="408230" y="123851"/>
                </a:lnTo>
                <a:lnTo>
                  <a:pt x="447547" y="101288"/>
                </a:lnTo>
                <a:lnTo>
                  <a:pt x="488144" y="80796"/>
                </a:lnTo>
                <a:lnTo>
                  <a:pt x="529950" y="62445"/>
                </a:lnTo>
                <a:lnTo>
                  <a:pt x="572894" y="46309"/>
                </a:lnTo>
                <a:lnTo>
                  <a:pt x="616902" y="32458"/>
                </a:lnTo>
                <a:lnTo>
                  <a:pt x="661904" y="20964"/>
                </a:lnTo>
                <a:lnTo>
                  <a:pt x="707828" y="11900"/>
                </a:lnTo>
                <a:lnTo>
                  <a:pt x="754601" y="5336"/>
                </a:lnTo>
                <a:lnTo>
                  <a:pt x="802152" y="1346"/>
                </a:lnTo>
                <a:lnTo>
                  <a:pt x="850410" y="0"/>
                </a:lnTo>
                <a:lnTo>
                  <a:pt x="850410" y="850410"/>
                </a:lnTo>
                <a:lnTo>
                  <a:pt x="1700807" y="850410"/>
                </a:lnTo>
                <a:lnTo>
                  <a:pt x="1699461" y="898666"/>
                </a:lnTo>
                <a:lnTo>
                  <a:pt x="1695470" y="946216"/>
                </a:lnTo>
                <a:lnTo>
                  <a:pt x="1688907" y="992987"/>
                </a:lnTo>
                <a:lnTo>
                  <a:pt x="1679842" y="1038910"/>
                </a:lnTo>
                <a:lnTo>
                  <a:pt x="1668349" y="1083910"/>
                </a:lnTo>
                <a:lnTo>
                  <a:pt x="1654498" y="1127917"/>
                </a:lnTo>
                <a:lnTo>
                  <a:pt x="1638361" y="1170859"/>
                </a:lnTo>
                <a:lnTo>
                  <a:pt x="1620010" y="1212665"/>
                </a:lnTo>
                <a:lnTo>
                  <a:pt x="1599518" y="1253261"/>
                </a:lnTo>
                <a:lnTo>
                  <a:pt x="1576955" y="1292577"/>
                </a:lnTo>
                <a:lnTo>
                  <a:pt x="1552394" y="1330541"/>
                </a:lnTo>
                <a:lnTo>
                  <a:pt x="1525906" y="1367081"/>
                </a:lnTo>
                <a:lnTo>
                  <a:pt x="1497564" y="1402125"/>
                </a:lnTo>
                <a:lnTo>
                  <a:pt x="1467438" y="1435601"/>
                </a:lnTo>
                <a:lnTo>
                  <a:pt x="1435601" y="1467438"/>
                </a:lnTo>
                <a:lnTo>
                  <a:pt x="1402125" y="1497564"/>
                </a:lnTo>
                <a:lnTo>
                  <a:pt x="1367081" y="1525906"/>
                </a:lnTo>
                <a:lnTo>
                  <a:pt x="1330541" y="1552394"/>
                </a:lnTo>
                <a:lnTo>
                  <a:pt x="1292577" y="1576955"/>
                </a:lnTo>
                <a:lnTo>
                  <a:pt x="1253261" y="1599518"/>
                </a:lnTo>
                <a:lnTo>
                  <a:pt x="1212665" y="1620010"/>
                </a:lnTo>
                <a:lnTo>
                  <a:pt x="1170859" y="1638361"/>
                </a:lnTo>
                <a:lnTo>
                  <a:pt x="1127917" y="1654498"/>
                </a:lnTo>
                <a:lnTo>
                  <a:pt x="1083910" y="1668349"/>
                </a:lnTo>
                <a:lnTo>
                  <a:pt x="1046271" y="1677962"/>
                </a:lnTo>
                <a:close/>
              </a:path>
            </a:pathLst>
          </a:custGeom>
          <a:solidFill>
            <a:srgbClr val="FFFFFF">
              <a:alpha val="15998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bg object 23"/>
          <p:cNvSpPr/>
          <p:nvPr/>
        </p:nvSpPr>
        <p:spPr>
          <a:xfrm>
            <a:off x="5738510" y="8586167"/>
            <a:ext cx="828675" cy="1663700"/>
          </a:xfrm>
          <a:custGeom>
            <a:avLst/>
            <a:gdLst/>
            <a:ahLst/>
            <a:cxnLst/>
            <a:rect l="l" t="t" r="r" b="b"/>
            <a:pathLst>
              <a:path w="828675" h="1663700">
                <a:moveTo>
                  <a:pt x="0" y="1663600"/>
                </a:moveTo>
                <a:lnTo>
                  <a:pt x="0" y="0"/>
                </a:lnTo>
                <a:lnTo>
                  <a:pt x="828152" y="828165"/>
                </a:lnTo>
                <a:lnTo>
                  <a:pt x="828152" y="835450"/>
                </a:lnTo>
                <a:lnTo>
                  <a:pt x="0" y="1663600"/>
                </a:lnTo>
                <a:close/>
              </a:path>
            </a:pathLst>
          </a:custGeom>
          <a:solidFill>
            <a:srgbClr val="FFFFFF">
              <a:alpha val="17999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24" name="bg object 24"/>
          <p:cNvSpPr/>
          <p:nvPr/>
        </p:nvSpPr>
        <p:spPr>
          <a:xfrm>
            <a:off x="0" y="8586167"/>
            <a:ext cx="676275" cy="742950"/>
          </a:xfrm>
          <a:custGeom>
            <a:avLst/>
            <a:gdLst/>
            <a:ahLst/>
            <a:cxnLst/>
            <a:rect l="l" t="t" r="r" b="b"/>
            <a:pathLst>
              <a:path w="676275" h="742950">
                <a:moveTo>
                  <a:pt x="676274" y="742949"/>
                </a:moveTo>
                <a:lnTo>
                  <a:pt x="0" y="742949"/>
                </a:lnTo>
                <a:lnTo>
                  <a:pt x="0" y="0"/>
                </a:lnTo>
                <a:lnTo>
                  <a:pt x="676274" y="0"/>
                </a:lnTo>
                <a:lnTo>
                  <a:pt x="676274" y="742949"/>
                </a:lnTo>
                <a:close/>
              </a:path>
            </a:pathLst>
          </a:custGeom>
          <a:solidFill>
            <a:srgbClr val="FFFFFF">
              <a:alpha val="15998"/>
            </a:srgbClr>
          </a:solidFill>
        </p:spPr>
        <p:txBody>
          <a:bodyPr wrap="square" lIns="0" tIns="0" rIns="0" bIns="0" rtlCol="0"/>
          <a:lstStyle/>
          <a:p/>
        </p:txBody>
      </p:sp>
      <p:pic>
        <p:nvPicPr>
          <p:cNvPr id="25" name="bg object 2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28700" y="1028700"/>
            <a:ext cx="4448174" cy="75247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16000" y="3286188"/>
            <a:ext cx="6512559" cy="2311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016000" y="5888999"/>
            <a:ext cx="6696709" cy="1149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1181C7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7" name="bg 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28700" y="1028700"/>
            <a:ext cx="4448174" cy="75247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91440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941832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1181C7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7" name="bg 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28700" y="1028700"/>
            <a:ext cx="4448174" cy="75247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8288000" cy="1676400"/>
          </a:xfrm>
          <a:custGeom>
            <a:avLst/>
            <a:gdLst/>
            <a:ahLst/>
            <a:cxnLst/>
            <a:rect l="l" t="t" r="r" b="b"/>
            <a:pathLst>
              <a:path w="18288000" h="1676400">
                <a:moveTo>
                  <a:pt x="18287998" y="1676399"/>
                </a:moveTo>
                <a:lnTo>
                  <a:pt x="0" y="16763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676399"/>
                </a:lnTo>
                <a:close/>
              </a:path>
            </a:pathLst>
          </a:custGeom>
          <a:solidFill>
            <a:srgbClr val="A6A6A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14977936" y="11"/>
            <a:ext cx="3310254" cy="1685289"/>
          </a:xfrm>
          <a:custGeom>
            <a:avLst/>
            <a:gdLst/>
            <a:ahLst/>
            <a:cxnLst/>
            <a:rect l="l" t="t" r="r" b="b"/>
            <a:pathLst>
              <a:path w="3310255" h="1685289">
                <a:moveTo>
                  <a:pt x="827328" y="857338"/>
                </a:moveTo>
                <a:lnTo>
                  <a:pt x="825919" y="808723"/>
                </a:lnTo>
                <a:lnTo>
                  <a:pt x="821753" y="760857"/>
                </a:lnTo>
                <a:lnTo>
                  <a:pt x="814920" y="713803"/>
                </a:lnTo>
                <a:lnTo>
                  <a:pt x="805472" y="667639"/>
                </a:lnTo>
                <a:lnTo>
                  <a:pt x="793508" y="622452"/>
                </a:lnTo>
                <a:lnTo>
                  <a:pt x="779094" y="578307"/>
                </a:lnTo>
                <a:lnTo>
                  <a:pt x="762304" y="535305"/>
                </a:lnTo>
                <a:lnTo>
                  <a:pt x="743229" y="493496"/>
                </a:lnTo>
                <a:lnTo>
                  <a:pt x="721944" y="452970"/>
                </a:lnTo>
                <a:lnTo>
                  <a:pt x="698512" y="413804"/>
                </a:lnTo>
                <a:lnTo>
                  <a:pt x="673036" y="376085"/>
                </a:lnTo>
                <a:lnTo>
                  <a:pt x="645566" y="339877"/>
                </a:lnTo>
                <a:lnTo>
                  <a:pt x="616204" y="305257"/>
                </a:lnTo>
                <a:lnTo>
                  <a:pt x="585000" y="272313"/>
                </a:lnTo>
                <a:lnTo>
                  <a:pt x="552056" y="241122"/>
                </a:lnTo>
                <a:lnTo>
                  <a:pt x="517448" y="211747"/>
                </a:lnTo>
                <a:lnTo>
                  <a:pt x="481241" y="184289"/>
                </a:lnTo>
                <a:lnTo>
                  <a:pt x="443522" y="158800"/>
                </a:lnTo>
                <a:lnTo>
                  <a:pt x="404355" y="135369"/>
                </a:lnTo>
                <a:lnTo>
                  <a:pt x="363829" y="114084"/>
                </a:lnTo>
                <a:lnTo>
                  <a:pt x="322033" y="95008"/>
                </a:lnTo>
                <a:lnTo>
                  <a:pt x="279019" y="78219"/>
                </a:lnTo>
                <a:lnTo>
                  <a:pt x="234886" y="63804"/>
                </a:lnTo>
                <a:lnTo>
                  <a:pt x="189699" y="51841"/>
                </a:lnTo>
                <a:lnTo>
                  <a:pt x="143535" y="42392"/>
                </a:lnTo>
                <a:lnTo>
                  <a:pt x="96481" y="35560"/>
                </a:lnTo>
                <a:lnTo>
                  <a:pt x="48615" y="31394"/>
                </a:lnTo>
                <a:lnTo>
                  <a:pt x="0" y="29984"/>
                </a:lnTo>
                <a:lnTo>
                  <a:pt x="0" y="1684667"/>
                </a:lnTo>
                <a:lnTo>
                  <a:pt x="48615" y="1683258"/>
                </a:lnTo>
                <a:lnTo>
                  <a:pt x="96481" y="1679092"/>
                </a:lnTo>
                <a:lnTo>
                  <a:pt x="143535" y="1672259"/>
                </a:lnTo>
                <a:lnTo>
                  <a:pt x="189699" y="1662811"/>
                </a:lnTo>
                <a:lnTo>
                  <a:pt x="234886" y="1650847"/>
                </a:lnTo>
                <a:lnTo>
                  <a:pt x="279019" y="1636433"/>
                </a:lnTo>
                <a:lnTo>
                  <a:pt x="322033" y="1619643"/>
                </a:lnTo>
                <a:lnTo>
                  <a:pt x="363829" y="1600568"/>
                </a:lnTo>
                <a:lnTo>
                  <a:pt x="404355" y="1579283"/>
                </a:lnTo>
                <a:lnTo>
                  <a:pt x="443522" y="1555851"/>
                </a:lnTo>
                <a:lnTo>
                  <a:pt x="481241" y="1530375"/>
                </a:lnTo>
                <a:lnTo>
                  <a:pt x="517448" y="1502905"/>
                </a:lnTo>
                <a:lnTo>
                  <a:pt x="552056" y="1473542"/>
                </a:lnTo>
                <a:lnTo>
                  <a:pt x="585000" y="1442339"/>
                </a:lnTo>
                <a:lnTo>
                  <a:pt x="616204" y="1409395"/>
                </a:lnTo>
                <a:lnTo>
                  <a:pt x="645566" y="1374787"/>
                </a:lnTo>
                <a:lnTo>
                  <a:pt x="673036" y="1338580"/>
                </a:lnTo>
                <a:lnTo>
                  <a:pt x="698512" y="1300848"/>
                </a:lnTo>
                <a:lnTo>
                  <a:pt x="721944" y="1261694"/>
                </a:lnTo>
                <a:lnTo>
                  <a:pt x="743229" y="1221168"/>
                </a:lnTo>
                <a:lnTo>
                  <a:pt x="762304" y="1179372"/>
                </a:lnTo>
                <a:lnTo>
                  <a:pt x="779094" y="1136357"/>
                </a:lnTo>
                <a:lnTo>
                  <a:pt x="793508" y="1092225"/>
                </a:lnTo>
                <a:lnTo>
                  <a:pt x="805472" y="1047038"/>
                </a:lnTo>
                <a:lnTo>
                  <a:pt x="814920" y="1000874"/>
                </a:lnTo>
                <a:lnTo>
                  <a:pt x="821753" y="953820"/>
                </a:lnTo>
                <a:lnTo>
                  <a:pt x="825919" y="905954"/>
                </a:lnTo>
                <a:lnTo>
                  <a:pt x="827328" y="857338"/>
                </a:lnTo>
                <a:close/>
              </a:path>
              <a:path w="3310255" h="1685289">
                <a:moveTo>
                  <a:pt x="1655140" y="29984"/>
                </a:moveTo>
                <a:lnTo>
                  <a:pt x="1606537" y="31394"/>
                </a:lnTo>
                <a:lnTo>
                  <a:pt x="1558658" y="35560"/>
                </a:lnTo>
                <a:lnTo>
                  <a:pt x="1511604" y="42392"/>
                </a:lnTo>
                <a:lnTo>
                  <a:pt x="1465453" y="51841"/>
                </a:lnTo>
                <a:lnTo>
                  <a:pt x="1420266" y="63804"/>
                </a:lnTo>
                <a:lnTo>
                  <a:pt x="1376121" y="78219"/>
                </a:lnTo>
                <a:lnTo>
                  <a:pt x="1333119" y="95008"/>
                </a:lnTo>
                <a:lnTo>
                  <a:pt x="1291310" y="114084"/>
                </a:lnTo>
                <a:lnTo>
                  <a:pt x="1250784" y="135369"/>
                </a:lnTo>
                <a:lnTo>
                  <a:pt x="1211630" y="158800"/>
                </a:lnTo>
                <a:lnTo>
                  <a:pt x="1173899" y="184289"/>
                </a:lnTo>
                <a:lnTo>
                  <a:pt x="1137691" y="211747"/>
                </a:lnTo>
                <a:lnTo>
                  <a:pt x="1103083" y="241122"/>
                </a:lnTo>
                <a:lnTo>
                  <a:pt x="1070140" y="272313"/>
                </a:lnTo>
                <a:lnTo>
                  <a:pt x="1038948" y="305257"/>
                </a:lnTo>
                <a:lnTo>
                  <a:pt x="1009573" y="339877"/>
                </a:lnTo>
                <a:lnTo>
                  <a:pt x="982116" y="376085"/>
                </a:lnTo>
                <a:lnTo>
                  <a:pt x="956627" y="413804"/>
                </a:lnTo>
                <a:lnTo>
                  <a:pt x="933196" y="452970"/>
                </a:lnTo>
                <a:lnTo>
                  <a:pt x="911910" y="493496"/>
                </a:lnTo>
                <a:lnTo>
                  <a:pt x="892835" y="535305"/>
                </a:lnTo>
                <a:lnTo>
                  <a:pt x="876058" y="578307"/>
                </a:lnTo>
                <a:lnTo>
                  <a:pt x="861644" y="622452"/>
                </a:lnTo>
                <a:lnTo>
                  <a:pt x="849668" y="667639"/>
                </a:lnTo>
                <a:lnTo>
                  <a:pt x="840232" y="713803"/>
                </a:lnTo>
                <a:lnTo>
                  <a:pt x="833386" y="760857"/>
                </a:lnTo>
                <a:lnTo>
                  <a:pt x="829221" y="808723"/>
                </a:lnTo>
                <a:lnTo>
                  <a:pt x="827824" y="857338"/>
                </a:lnTo>
                <a:lnTo>
                  <a:pt x="829221" y="905954"/>
                </a:lnTo>
                <a:lnTo>
                  <a:pt x="833386" y="953820"/>
                </a:lnTo>
                <a:lnTo>
                  <a:pt x="840232" y="1000874"/>
                </a:lnTo>
                <a:lnTo>
                  <a:pt x="849668" y="1047038"/>
                </a:lnTo>
                <a:lnTo>
                  <a:pt x="861644" y="1092225"/>
                </a:lnTo>
                <a:lnTo>
                  <a:pt x="876058" y="1136357"/>
                </a:lnTo>
                <a:lnTo>
                  <a:pt x="892835" y="1179372"/>
                </a:lnTo>
                <a:lnTo>
                  <a:pt x="911910" y="1221168"/>
                </a:lnTo>
                <a:lnTo>
                  <a:pt x="933196" y="1261694"/>
                </a:lnTo>
                <a:lnTo>
                  <a:pt x="956627" y="1300848"/>
                </a:lnTo>
                <a:lnTo>
                  <a:pt x="982116" y="1338580"/>
                </a:lnTo>
                <a:lnTo>
                  <a:pt x="1009573" y="1374787"/>
                </a:lnTo>
                <a:lnTo>
                  <a:pt x="1038948" y="1409395"/>
                </a:lnTo>
                <a:lnTo>
                  <a:pt x="1070140" y="1442339"/>
                </a:lnTo>
                <a:lnTo>
                  <a:pt x="1103083" y="1473542"/>
                </a:lnTo>
                <a:lnTo>
                  <a:pt x="1137691" y="1502905"/>
                </a:lnTo>
                <a:lnTo>
                  <a:pt x="1173899" y="1530375"/>
                </a:lnTo>
                <a:lnTo>
                  <a:pt x="1211630" y="1555851"/>
                </a:lnTo>
                <a:lnTo>
                  <a:pt x="1250784" y="1579283"/>
                </a:lnTo>
                <a:lnTo>
                  <a:pt x="1291310" y="1600568"/>
                </a:lnTo>
                <a:lnTo>
                  <a:pt x="1333119" y="1619643"/>
                </a:lnTo>
                <a:lnTo>
                  <a:pt x="1376121" y="1636433"/>
                </a:lnTo>
                <a:lnTo>
                  <a:pt x="1420266" y="1650847"/>
                </a:lnTo>
                <a:lnTo>
                  <a:pt x="1465453" y="1662811"/>
                </a:lnTo>
                <a:lnTo>
                  <a:pt x="1511604" y="1672259"/>
                </a:lnTo>
                <a:lnTo>
                  <a:pt x="1558658" y="1679092"/>
                </a:lnTo>
                <a:lnTo>
                  <a:pt x="1606537" y="1683258"/>
                </a:lnTo>
                <a:lnTo>
                  <a:pt x="1655140" y="1684667"/>
                </a:lnTo>
                <a:lnTo>
                  <a:pt x="1655140" y="29984"/>
                </a:lnTo>
                <a:close/>
              </a:path>
              <a:path w="3310255" h="1685289">
                <a:moveTo>
                  <a:pt x="3309912" y="0"/>
                </a:moveTo>
                <a:lnTo>
                  <a:pt x="2482583" y="0"/>
                </a:lnTo>
                <a:lnTo>
                  <a:pt x="1655267" y="0"/>
                </a:lnTo>
                <a:lnTo>
                  <a:pt x="3309912" y="1654670"/>
                </a:lnTo>
                <a:lnTo>
                  <a:pt x="3309912" y="0"/>
                </a:lnTo>
                <a:close/>
              </a:path>
            </a:pathLst>
          </a:custGeom>
          <a:solidFill>
            <a:srgbClr val="FFFFFF">
              <a:alpha val="15998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14145564" y="29963"/>
            <a:ext cx="828675" cy="1663700"/>
          </a:xfrm>
          <a:custGeom>
            <a:avLst/>
            <a:gdLst/>
            <a:ahLst/>
            <a:cxnLst/>
            <a:rect l="l" t="t" r="r" b="b"/>
            <a:pathLst>
              <a:path w="828675" h="1663700">
                <a:moveTo>
                  <a:pt x="0" y="1663600"/>
                </a:moveTo>
                <a:lnTo>
                  <a:pt x="0" y="0"/>
                </a:lnTo>
                <a:lnTo>
                  <a:pt x="828152" y="828165"/>
                </a:lnTo>
                <a:lnTo>
                  <a:pt x="828152" y="835450"/>
                </a:lnTo>
                <a:lnTo>
                  <a:pt x="0" y="1663600"/>
                </a:lnTo>
                <a:close/>
              </a:path>
            </a:pathLst>
          </a:custGeom>
          <a:solidFill>
            <a:srgbClr val="FFFFFF">
              <a:alpha val="17999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9168475" y="17989"/>
            <a:ext cx="1657350" cy="1666875"/>
          </a:xfrm>
          <a:custGeom>
            <a:avLst/>
            <a:gdLst/>
            <a:ahLst/>
            <a:cxnLst/>
            <a:rect l="l" t="t" r="r" b="b"/>
            <a:pathLst>
              <a:path w="1657350" h="1666875">
                <a:moveTo>
                  <a:pt x="1657349" y="1666874"/>
                </a:moveTo>
                <a:lnTo>
                  <a:pt x="0" y="1666874"/>
                </a:lnTo>
                <a:lnTo>
                  <a:pt x="0" y="0"/>
                </a:lnTo>
                <a:lnTo>
                  <a:pt x="1657349" y="0"/>
                </a:lnTo>
                <a:lnTo>
                  <a:pt x="1657349" y="1666874"/>
                </a:lnTo>
                <a:close/>
              </a:path>
            </a:pathLst>
          </a:custGeom>
          <a:solidFill>
            <a:srgbClr val="FFFFFF">
              <a:alpha val="15998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9644253" y="535952"/>
            <a:ext cx="685800" cy="628650"/>
          </a:xfrm>
          <a:custGeom>
            <a:avLst/>
            <a:gdLst/>
            <a:ahLst/>
            <a:cxnLst/>
            <a:rect l="l" t="t" r="r" b="b"/>
            <a:pathLst>
              <a:path w="685800" h="628650">
                <a:moveTo>
                  <a:pt x="685799" y="628649"/>
                </a:moveTo>
                <a:lnTo>
                  <a:pt x="0" y="628649"/>
                </a:lnTo>
                <a:lnTo>
                  <a:pt x="0" y="0"/>
                </a:lnTo>
                <a:lnTo>
                  <a:pt x="685799" y="0"/>
                </a:lnTo>
                <a:lnTo>
                  <a:pt x="685799" y="628649"/>
                </a:lnTo>
                <a:close/>
              </a:path>
            </a:pathLst>
          </a:custGeom>
          <a:solidFill>
            <a:srgbClr val="A6A6A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bg object 21"/>
          <p:cNvSpPr/>
          <p:nvPr/>
        </p:nvSpPr>
        <p:spPr>
          <a:xfrm>
            <a:off x="10826484" y="0"/>
            <a:ext cx="3318510" cy="1654810"/>
          </a:xfrm>
          <a:custGeom>
            <a:avLst/>
            <a:gdLst/>
            <a:ahLst/>
            <a:cxnLst/>
            <a:rect l="l" t="t" r="r" b="b"/>
            <a:pathLst>
              <a:path w="3318509" h="1654810">
                <a:moveTo>
                  <a:pt x="1663611" y="822883"/>
                </a:moveTo>
                <a:lnTo>
                  <a:pt x="1662188" y="774001"/>
                </a:lnTo>
                <a:lnTo>
                  <a:pt x="1658010" y="725868"/>
                </a:lnTo>
                <a:lnTo>
                  <a:pt x="1651127" y="678561"/>
                </a:lnTo>
                <a:lnTo>
                  <a:pt x="1641640" y="632155"/>
                </a:lnTo>
                <a:lnTo>
                  <a:pt x="1629600" y="586714"/>
                </a:lnTo>
                <a:lnTo>
                  <a:pt x="1615109" y="542340"/>
                </a:lnTo>
                <a:lnTo>
                  <a:pt x="1598244" y="499097"/>
                </a:lnTo>
                <a:lnTo>
                  <a:pt x="1579067" y="457073"/>
                </a:lnTo>
                <a:lnTo>
                  <a:pt x="1557655" y="416331"/>
                </a:lnTo>
                <a:lnTo>
                  <a:pt x="1534109" y="376961"/>
                </a:lnTo>
                <a:lnTo>
                  <a:pt x="1508480" y="339026"/>
                </a:lnTo>
                <a:lnTo>
                  <a:pt x="1480870" y="302628"/>
                </a:lnTo>
                <a:lnTo>
                  <a:pt x="1451343" y="267817"/>
                </a:lnTo>
                <a:lnTo>
                  <a:pt x="1419974" y="234696"/>
                </a:lnTo>
                <a:lnTo>
                  <a:pt x="1386852" y="203339"/>
                </a:lnTo>
                <a:lnTo>
                  <a:pt x="1352054" y="173812"/>
                </a:lnTo>
                <a:lnTo>
                  <a:pt x="1315656" y="146189"/>
                </a:lnTo>
                <a:lnTo>
                  <a:pt x="1277721" y="120573"/>
                </a:lnTo>
                <a:lnTo>
                  <a:pt x="1238351" y="97028"/>
                </a:lnTo>
                <a:lnTo>
                  <a:pt x="1197610" y="75615"/>
                </a:lnTo>
                <a:lnTo>
                  <a:pt x="1155573" y="56438"/>
                </a:lnTo>
                <a:lnTo>
                  <a:pt x="1112329" y="39560"/>
                </a:lnTo>
                <a:lnTo>
                  <a:pt x="1067955" y="25069"/>
                </a:lnTo>
                <a:lnTo>
                  <a:pt x="1022527" y="13042"/>
                </a:lnTo>
                <a:lnTo>
                  <a:pt x="976122" y="3543"/>
                </a:lnTo>
                <a:lnTo>
                  <a:pt x="951763" y="0"/>
                </a:lnTo>
                <a:lnTo>
                  <a:pt x="831799" y="0"/>
                </a:lnTo>
                <a:lnTo>
                  <a:pt x="831799" y="822883"/>
                </a:lnTo>
                <a:lnTo>
                  <a:pt x="0" y="822883"/>
                </a:lnTo>
                <a:lnTo>
                  <a:pt x="1422" y="871753"/>
                </a:lnTo>
                <a:lnTo>
                  <a:pt x="5600" y="919886"/>
                </a:lnTo>
                <a:lnTo>
                  <a:pt x="12484" y="967193"/>
                </a:lnTo>
                <a:lnTo>
                  <a:pt x="21971" y="1013599"/>
                </a:lnTo>
                <a:lnTo>
                  <a:pt x="34010" y="1059027"/>
                </a:lnTo>
                <a:lnTo>
                  <a:pt x="48501" y="1103401"/>
                </a:lnTo>
                <a:lnTo>
                  <a:pt x="65366" y="1146644"/>
                </a:lnTo>
                <a:lnTo>
                  <a:pt x="84556" y="1188681"/>
                </a:lnTo>
                <a:lnTo>
                  <a:pt x="105956" y="1229423"/>
                </a:lnTo>
                <a:lnTo>
                  <a:pt x="129501" y="1268793"/>
                </a:lnTo>
                <a:lnTo>
                  <a:pt x="155130" y="1306715"/>
                </a:lnTo>
                <a:lnTo>
                  <a:pt x="182740" y="1343126"/>
                </a:lnTo>
                <a:lnTo>
                  <a:pt x="212267" y="1377924"/>
                </a:lnTo>
                <a:lnTo>
                  <a:pt x="243636" y="1411046"/>
                </a:lnTo>
                <a:lnTo>
                  <a:pt x="276758" y="1442402"/>
                </a:lnTo>
                <a:lnTo>
                  <a:pt x="311556" y="1471930"/>
                </a:lnTo>
                <a:lnTo>
                  <a:pt x="347954" y="1499552"/>
                </a:lnTo>
                <a:lnTo>
                  <a:pt x="385889" y="1525168"/>
                </a:lnTo>
                <a:lnTo>
                  <a:pt x="425259" y="1548726"/>
                </a:lnTo>
                <a:lnTo>
                  <a:pt x="466001" y="1570126"/>
                </a:lnTo>
                <a:lnTo>
                  <a:pt x="508025" y="1589303"/>
                </a:lnTo>
                <a:lnTo>
                  <a:pt x="551268" y="1606181"/>
                </a:lnTo>
                <a:lnTo>
                  <a:pt x="595642" y="1620672"/>
                </a:lnTo>
                <a:lnTo>
                  <a:pt x="641083" y="1632699"/>
                </a:lnTo>
                <a:lnTo>
                  <a:pt x="687489" y="1642198"/>
                </a:lnTo>
                <a:lnTo>
                  <a:pt x="734796" y="1649082"/>
                </a:lnTo>
                <a:lnTo>
                  <a:pt x="782929" y="1653260"/>
                </a:lnTo>
                <a:lnTo>
                  <a:pt x="831799" y="1654670"/>
                </a:lnTo>
                <a:lnTo>
                  <a:pt x="880668" y="1653260"/>
                </a:lnTo>
                <a:lnTo>
                  <a:pt x="928801" y="1649082"/>
                </a:lnTo>
                <a:lnTo>
                  <a:pt x="976122" y="1642198"/>
                </a:lnTo>
                <a:lnTo>
                  <a:pt x="1022527" y="1632699"/>
                </a:lnTo>
                <a:lnTo>
                  <a:pt x="1067955" y="1620672"/>
                </a:lnTo>
                <a:lnTo>
                  <a:pt x="1112329" y="1606181"/>
                </a:lnTo>
                <a:lnTo>
                  <a:pt x="1155573" y="1589303"/>
                </a:lnTo>
                <a:lnTo>
                  <a:pt x="1197610" y="1570126"/>
                </a:lnTo>
                <a:lnTo>
                  <a:pt x="1238351" y="1548726"/>
                </a:lnTo>
                <a:lnTo>
                  <a:pt x="1277721" y="1525168"/>
                </a:lnTo>
                <a:lnTo>
                  <a:pt x="1315656" y="1499552"/>
                </a:lnTo>
                <a:lnTo>
                  <a:pt x="1352054" y="1471930"/>
                </a:lnTo>
                <a:lnTo>
                  <a:pt x="1386852" y="1442402"/>
                </a:lnTo>
                <a:lnTo>
                  <a:pt x="1419974" y="1411046"/>
                </a:lnTo>
                <a:lnTo>
                  <a:pt x="1451343" y="1377924"/>
                </a:lnTo>
                <a:lnTo>
                  <a:pt x="1480870" y="1343126"/>
                </a:lnTo>
                <a:lnTo>
                  <a:pt x="1508480" y="1306715"/>
                </a:lnTo>
                <a:lnTo>
                  <a:pt x="1534109" y="1268793"/>
                </a:lnTo>
                <a:lnTo>
                  <a:pt x="1557655" y="1229423"/>
                </a:lnTo>
                <a:lnTo>
                  <a:pt x="1579067" y="1188681"/>
                </a:lnTo>
                <a:lnTo>
                  <a:pt x="1598244" y="1146644"/>
                </a:lnTo>
                <a:lnTo>
                  <a:pt x="1615109" y="1103401"/>
                </a:lnTo>
                <a:lnTo>
                  <a:pt x="1629600" y="1059027"/>
                </a:lnTo>
                <a:lnTo>
                  <a:pt x="1641640" y="1013599"/>
                </a:lnTo>
                <a:lnTo>
                  <a:pt x="1651127" y="967193"/>
                </a:lnTo>
                <a:lnTo>
                  <a:pt x="1658010" y="919886"/>
                </a:lnTo>
                <a:lnTo>
                  <a:pt x="1662188" y="871753"/>
                </a:lnTo>
                <a:lnTo>
                  <a:pt x="1663611" y="822883"/>
                </a:lnTo>
                <a:close/>
              </a:path>
              <a:path w="3318509" h="1654810">
                <a:moveTo>
                  <a:pt x="3318408" y="827354"/>
                </a:moveTo>
                <a:lnTo>
                  <a:pt x="2491079" y="12"/>
                </a:lnTo>
                <a:lnTo>
                  <a:pt x="1663750" y="827354"/>
                </a:lnTo>
                <a:lnTo>
                  <a:pt x="2491079" y="1654683"/>
                </a:lnTo>
                <a:lnTo>
                  <a:pt x="3318408" y="827354"/>
                </a:lnTo>
                <a:close/>
              </a:path>
            </a:pathLst>
          </a:custGeom>
          <a:solidFill>
            <a:srgbClr val="FFFFFF">
              <a:alpha val="15998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16000" y="351750"/>
            <a:ext cx="7578090" cy="163323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59393" y="2919362"/>
            <a:ext cx="16338550" cy="55048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jpg"/><Relationship Id="rId3" Type="http://schemas.openxmlformats.org/officeDocument/2006/relationships/image" Target="../media/image3.pn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6.png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1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7.png"/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image" Target="../media/image10.png"/><Relationship Id="rId6" Type="http://schemas.openxmlformats.org/officeDocument/2006/relationships/image" Target="../media/image11.png"/><Relationship Id="rId7" Type="http://schemas.openxmlformats.org/officeDocument/2006/relationships/image" Target="../media/image12.png"/></Relationships>

</file>

<file path=ppt/slides/_rels/slide1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_rels/slide2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2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2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2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/Relationships>

</file>

<file path=ppt/slides/_rels/slide3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3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3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3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slide" Target="slide5.xml"/><Relationship Id="rId3" Type="http://schemas.openxmlformats.org/officeDocument/2006/relationships/slide" Target="slide7.xml"/><Relationship Id="rId4" Type="http://schemas.openxmlformats.org/officeDocument/2006/relationships/slide" Target="slide8.xml"/><Relationship Id="rId5" Type="http://schemas.openxmlformats.org/officeDocument/2006/relationships/slide" Target="slide12.xml"/><Relationship Id="rId6" Type="http://schemas.openxmlformats.org/officeDocument/2006/relationships/slide" Target="slide15.xml"/><Relationship Id="rId7" Type="http://schemas.openxmlformats.org/officeDocument/2006/relationships/slide" Target="slide18.xml"/><Relationship Id="rId8" Type="http://schemas.openxmlformats.org/officeDocument/2006/relationships/slide" Target="slide21.xml"/><Relationship Id="rId9" Type="http://schemas.openxmlformats.org/officeDocument/2006/relationships/slide" Target="slide24.xml"/><Relationship Id="rId10" Type="http://schemas.openxmlformats.org/officeDocument/2006/relationships/slide" Target="slide27.xml"/><Relationship Id="rId11" Type="http://schemas.openxmlformats.org/officeDocument/2006/relationships/slide" Target="slide31.xml"/><Relationship Id="rId12" Type="http://schemas.openxmlformats.org/officeDocument/2006/relationships/slide" Target="slide34.xml"/><Relationship Id="rId13" Type="http://schemas.openxmlformats.org/officeDocument/2006/relationships/slide" Target="slide37.xml"/><Relationship Id="rId14" Type="http://schemas.openxmlformats.org/officeDocument/2006/relationships/slide" Target="slide42.xml"/></Relationships>

</file>

<file path=ppt/slides/_rels/slide4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Relationship Id="rId3" Type="http://schemas.openxmlformats.org/officeDocument/2006/relationships/image" Target="../media/image14.png"/><Relationship Id="rId4" Type="http://schemas.openxmlformats.org/officeDocument/2006/relationships/image" Target="../media/image15.png"/><Relationship Id="rId5" Type="http://schemas.openxmlformats.org/officeDocument/2006/relationships/image" Target="../media/image16.png"/><Relationship Id="rId6" Type="http://schemas.openxmlformats.org/officeDocument/2006/relationships/image" Target="../media/image17.png"/><Relationship Id="rId7" Type="http://schemas.openxmlformats.org/officeDocument/2006/relationships/hyperlink" Target="https://dados.trt4.jus.br/extensions/DG-SOCIOPLS-INDICE/DG-SOCIOPLS-INDICE.html" TargetMode="External"/></Relationships>

</file>

<file path=ppt/slides/_rels/slide4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sustentabilidade@trt4.jus.br" TargetMode="External"/><Relationship Id="rId3" Type="http://schemas.openxmlformats.org/officeDocument/2006/relationships/image" Target="../media/image1.pn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1.pn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1.png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0"/>
            <a:ext cx="18288000" cy="10287000"/>
            <a:chOff x="0" y="0"/>
            <a:chExt cx="18288000" cy="10287000"/>
          </a:xfrm>
        </p:grpSpPr>
        <p:sp>
          <p:nvSpPr>
            <p:cNvPr id="3" name="object 3" descr=""/>
            <p:cNvSpPr/>
            <p:nvPr/>
          </p:nvSpPr>
          <p:spPr>
            <a:xfrm>
              <a:off x="0" y="5143499"/>
              <a:ext cx="18288000" cy="5143500"/>
            </a:xfrm>
            <a:custGeom>
              <a:avLst/>
              <a:gdLst/>
              <a:ahLst/>
              <a:cxnLst/>
              <a:rect l="l" t="t" r="r" b="b"/>
              <a:pathLst>
                <a:path w="18288000" h="5143500">
                  <a:moveTo>
                    <a:pt x="0" y="5143499"/>
                  </a:moveTo>
                  <a:lnTo>
                    <a:pt x="18287998" y="5143499"/>
                  </a:lnTo>
                  <a:lnTo>
                    <a:pt x="18287998" y="0"/>
                  </a:lnTo>
                  <a:lnTo>
                    <a:pt x="0" y="0"/>
                  </a:lnTo>
                  <a:lnTo>
                    <a:pt x="0" y="5143499"/>
                  </a:lnTo>
                  <a:close/>
                </a:path>
              </a:pathLst>
            </a:custGeom>
            <a:solidFill>
              <a:srgbClr val="1181C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0" y="0"/>
              <a:ext cx="18283555" cy="5143500"/>
            </a:xfrm>
            <a:custGeom>
              <a:avLst/>
              <a:gdLst/>
              <a:ahLst/>
              <a:cxnLst/>
              <a:rect l="l" t="t" r="r" b="b"/>
              <a:pathLst>
                <a:path w="18283555" h="5143500">
                  <a:moveTo>
                    <a:pt x="18283533" y="5143499"/>
                  </a:moveTo>
                  <a:lnTo>
                    <a:pt x="0" y="5143499"/>
                  </a:lnTo>
                  <a:lnTo>
                    <a:pt x="0" y="0"/>
                  </a:lnTo>
                  <a:lnTo>
                    <a:pt x="18283533" y="0"/>
                  </a:lnTo>
                  <a:lnTo>
                    <a:pt x="18283533" y="514349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5" name="object 5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971389" y="2241576"/>
              <a:ext cx="4905374" cy="1409699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859282" y="2241576"/>
              <a:ext cx="6115049" cy="1438274"/>
            </a:xfrm>
            <a:prstGeom prst="rect">
              <a:avLst/>
            </a:prstGeom>
          </p:spPr>
        </p:pic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1016000" y="6615111"/>
            <a:ext cx="13900785" cy="9398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0" b="1">
                <a:latin typeface="Tahoma"/>
                <a:cs typeface="Tahoma"/>
              </a:rPr>
              <a:t>Plano</a:t>
            </a:r>
            <a:r>
              <a:rPr dirty="0" sz="6000" spc="-135" b="1">
                <a:latin typeface="Tahoma"/>
                <a:cs typeface="Tahoma"/>
              </a:rPr>
              <a:t> </a:t>
            </a:r>
            <a:r>
              <a:rPr dirty="0" sz="6000" spc="160" b="1">
                <a:latin typeface="Tahoma"/>
                <a:cs typeface="Tahoma"/>
              </a:rPr>
              <a:t>de</a:t>
            </a:r>
            <a:r>
              <a:rPr dirty="0" sz="6000" spc="-135" b="1">
                <a:latin typeface="Tahoma"/>
                <a:cs typeface="Tahoma"/>
              </a:rPr>
              <a:t> </a:t>
            </a:r>
            <a:r>
              <a:rPr dirty="0" sz="6000" b="1">
                <a:latin typeface="Tahoma"/>
                <a:cs typeface="Tahoma"/>
              </a:rPr>
              <a:t>Logística</a:t>
            </a:r>
            <a:r>
              <a:rPr dirty="0" sz="6000" spc="-130" b="1">
                <a:latin typeface="Tahoma"/>
                <a:cs typeface="Tahoma"/>
              </a:rPr>
              <a:t> </a:t>
            </a:r>
            <a:r>
              <a:rPr dirty="0" sz="6000" b="1">
                <a:latin typeface="Tahoma"/>
                <a:cs typeface="Tahoma"/>
              </a:rPr>
              <a:t>Sustentável</a:t>
            </a:r>
            <a:r>
              <a:rPr dirty="0" sz="6000" spc="-135" b="1">
                <a:latin typeface="Tahoma"/>
                <a:cs typeface="Tahoma"/>
              </a:rPr>
              <a:t> </a:t>
            </a:r>
            <a:r>
              <a:rPr dirty="0" sz="6000" spc="-415" b="1">
                <a:latin typeface="Tahoma"/>
                <a:cs typeface="Tahoma"/>
              </a:rPr>
              <a:t>-</a:t>
            </a:r>
            <a:r>
              <a:rPr dirty="0" sz="6000" spc="-130" b="1">
                <a:latin typeface="Tahoma"/>
                <a:cs typeface="Tahoma"/>
              </a:rPr>
              <a:t> </a:t>
            </a:r>
            <a:r>
              <a:rPr dirty="0" sz="6000" spc="40" b="1">
                <a:latin typeface="Tahoma"/>
                <a:cs typeface="Tahoma"/>
              </a:rPr>
              <a:t>PLS</a:t>
            </a:r>
            <a:endParaRPr sz="6000">
              <a:latin typeface="Tahoma"/>
              <a:cs typeface="Tahoma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016000" y="7719352"/>
            <a:ext cx="2143125" cy="482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000" spc="-50">
                <a:solidFill>
                  <a:srgbClr val="FFFFFF"/>
                </a:solidFill>
                <a:latin typeface="Verdana"/>
                <a:cs typeface="Verdana"/>
              </a:rPr>
              <a:t>2024-</a:t>
            </a:r>
            <a:r>
              <a:rPr dirty="0" sz="3000" spc="-20">
                <a:solidFill>
                  <a:srgbClr val="FFFFFF"/>
                </a:solidFill>
                <a:latin typeface="Verdana"/>
                <a:cs typeface="Verdana"/>
              </a:rPr>
              <a:t>2026</a:t>
            </a:r>
            <a:endParaRPr sz="3000">
              <a:latin typeface="Verdana"/>
              <a:cs typeface="Verdana"/>
            </a:endParaRPr>
          </a:p>
        </p:txBody>
      </p:sp>
      <p:grpSp>
        <p:nvGrpSpPr>
          <p:cNvPr id="9" name="object 9" descr=""/>
          <p:cNvGrpSpPr/>
          <p:nvPr/>
        </p:nvGrpSpPr>
        <p:grpSpPr>
          <a:xfrm>
            <a:off x="10490058" y="5179353"/>
            <a:ext cx="7762240" cy="5107940"/>
            <a:chOff x="10490058" y="5179353"/>
            <a:chExt cx="7762240" cy="5107940"/>
          </a:xfrm>
        </p:grpSpPr>
        <p:sp>
          <p:nvSpPr>
            <p:cNvPr id="10" name="object 10" descr=""/>
            <p:cNvSpPr/>
            <p:nvPr/>
          </p:nvSpPr>
          <p:spPr>
            <a:xfrm>
              <a:off x="13098691" y="5179364"/>
              <a:ext cx="5153025" cy="5107940"/>
            </a:xfrm>
            <a:custGeom>
              <a:avLst/>
              <a:gdLst/>
              <a:ahLst/>
              <a:cxnLst/>
              <a:rect l="l" t="t" r="r" b="b"/>
              <a:pathLst>
                <a:path w="5153025" h="5107940">
                  <a:moveTo>
                    <a:pt x="1285862" y="3821785"/>
                  </a:moveTo>
                  <a:lnTo>
                    <a:pt x="1284973" y="3773576"/>
                  </a:lnTo>
                  <a:lnTo>
                    <a:pt x="1282331" y="3725824"/>
                  </a:lnTo>
                  <a:lnTo>
                    <a:pt x="1277962" y="3678542"/>
                  </a:lnTo>
                  <a:lnTo>
                    <a:pt x="1271917" y="3631768"/>
                  </a:lnTo>
                  <a:lnTo>
                    <a:pt x="1264208" y="3585540"/>
                  </a:lnTo>
                  <a:lnTo>
                    <a:pt x="1254861" y="3539883"/>
                  </a:lnTo>
                  <a:lnTo>
                    <a:pt x="1243926" y="3494824"/>
                  </a:lnTo>
                  <a:lnTo>
                    <a:pt x="1231417" y="3450399"/>
                  </a:lnTo>
                  <a:lnTo>
                    <a:pt x="1217371" y="3406648"/>
                  </a:lnTo>
                  <a:lnTo>
                    <a:pt x="1201826" y="3363595"/>
                  </a:lnTo>
                  <a:lnTo>
                    <a:pt x="1184808" y="3321253"/>
                  </a:lnTo>
                  <a:lnTo>
                    <a:pt x="1166342" y="3279686"/>
                  </a:lnTo>
                  <a:lnTo>
                    <a:pt x="1146467" y="3238906"/>
                  </a:lnTo>
                  <a:lnTo>
                    <a:pt x="1125220" y="3198939"/>
                  </a:lnTo>
                  <a:lnTo>
                    <a:pt x="1102614" y="3159836"/>
                  </a:lnTo>
                  <a:lnTo>
                    <a:pt x="1078699" y="3121609"/>
                  </a:lnTo>
                  <a:lnTo>
                    <a:pt x="1053490" y="3084296"/>
                  </a:lnTo>
                  <a:lnTo>
                    <a:pt x="1027023" y="3047923"/>
                  </a:lnTo>
                  <a:lnTo>
                    <a:pt x="999337" y="3012529"/>
                  </a:lnTo>
                  <a:lnTo>
                    <a:pt x="970457" y="2978150"/>
                  </a:lnTo>
                  <a:lnTo>
                    <a:pt x="940409" y="2944799"/>
                  </a:lnTo>
                  <a:lnTo>
                    <a:pt x="909243" y="2912516"/>
                  </a:lnTo>
                  <a:lnTo>
                    <a:pt x="876960" y="2881350"/>
                  </a:lnTo>
                  <a:lnTo>
                    <a:pt x="843610" y="2851302"/>
                  </a:lnTo>
                  <a:lnTo>
                    <a:pt x="809231" y="2822422"/>
                  </a:lnTo>
                  <a:lnTo>
                    <a:pt x="773836" y="2794724"/>
                  </a:lnTo>
                  <a:lnTo>
                    <a:pt x="737476" y="2768269"/>
                  </a:lnTo>
                  <a:lnTo>
                    <a:pt x="700163" y="2743060"/>
                  </a:lnTo>
                  <a:lnTo>
                    <a:pt x="661936" y="2719133"/>
                  </a:lnTo>
                  <a:lnTo>
                    <a:pt x="622820" y="2696527"/>
                  </a:lnTo>
                  <a:lnTo>
                    <a:pt x="582866" y="2675280"/>
                  </a:lnTo>
                  <a:lnTo>
                    <a:pt x="542086" y="2655405"/>
                  </a:lnTo>
                  <a:lnTo>
                    <a:pt x="500519" y="2636939"/>
                  </a:lnTo>
                  <a:lnTo>
                    <a:pt x="458177" y="2619921"/>
                  </a:lnTo>
                  <a:lnTo>
                    <a:pt x="415124" y="2604376"/>
                  </a:lnTo>
                  <a:lnTo>
                    <a:pt x="371373" y="2590330"/>
                  </a:lnTo>
                  <a:lnTo>
                    <a:pt x="326948" y="2577833"/>
                  </a:lnTo>
                  <a:lnTo>
                    <a:pt x="281901" y="2566886"/>
                  </a:lnTo>
                  <a:lnTo>
                    <a:pt x="236245" y="2557551"/>
                  </a:lnTo>
                  <a:lnTo>
                    <a:pt x="190017" y="2549829"/>
                  </a:lnTo>
                  <a:lnTo>
                    <a:pt x="143243" y="2543784"/>
                  </a:lnTo>
                  <a:lnTo>
                    <a:pt x="95961" y="2539415"/>
                  </a:lnTo>
                  <a:lnTo>
                    <a:pt x="48209" y="2536774"/>
                  </a:lnTo>
                  <a:lnTo>
                    <a:pt x="0" y="2535885"/>
                  </a:lnTo>
                  <a:lnTo>
                    <a:pt x="0" y="5107635"/>
                  </a:lnTo>
                  <a:lnTo>
                    <a:pt x="48209" y="5106759"/>
                  </a:lnTo>
                  <a:lnTo>
                    <a:pt x="95961" y="5104117"/>
                  </a:lnTo>
                  <a:lnTo>
                    <a:pt x="143243" y="5099748"/>
                  </a:lnTo>
                  <a:lnTo>
                    <a:pt x="190017" y="5093703"/>
                  </a:lnTo>
                  <a:lnTo>
                    <a:pt x="236245" y="5085981"/>
                  </a:lnTo>
                  <a:lnTo>
                    <a:pt x="281901" y="5076647"/>
                  </a:lnTo>
                  <a:lnTo>
                    <a:pt x="326948" y="5065700"/>
                  </a:lnTo>
                  <a:lnTo>
                    <a:pt x="371373" y="5053203"/>
                  </a:lnTo>
                  <a:lnTo>
                    <a:pt x="415124" y="5039157"/>
                  </a:lnTo>
                  <a:lnTo>
                    <a:pt x="458177" y="5023612"/>
                  </a:lnTo>
                  <a:lnTo>
                    <a:pt x="500519" y="5006594"/>
                  </a:lnTo>
                  <a:lnTo>
                    <a:pt x="542086" y="4988128"/>
                  </a:lnTo>
                  <a:lnTo>
                    <a:pt x="582866" y="4968252"/>
                  </a:lnTo>
                  <a:lnTo>
                    <a:pt x="622820" y="4947005"/>
                  </a:lnTo>
                  <a:lnTo>
                    <a:pt x="661936" y="4924399"/>
                  </a:lnTo>
                  <a:lnTo>
                    <a:pt x="700163" y="4900485"/>
                  </a:lnTo>
                  <a:lnTo>
                    <a:pt x="737476" y="4875276"/>
                  </a:lnTo>
                  <a:lnTo>
                    <a:pt x="773836" y="4848809"/>
                  </a:lnTo>
                  <a:lnTo>
                    <a:pt x="809231" y="4821123"/>
                  </a:lnTo>
                  <a:lnTo>
                    <a:pt x="843610" y="4792243"/>
                  </a:lnTo>
                  <a:lnTo>
                    <a:pt x="876960" y="4762195"/>
                  </a:lnTo>
                  <a:lnTo>
                    <a:pt x="909243" y="4731016"/>
                  </a:lnTo>
                  <a:lnTo>
                    <a:pt x="940409" y="4698746"/>
                  </a:lnTo>
                  <a:lnTo>
                    <a:pt x="970457" y="4665396"/>
                  </a:lnTo>
                  <a:lnTo>
                    <a:pt x="999337" y="4631017"/>
                  </a:lnTo>
                  <a:lnTo>
                    <a:pt x="1027023" y="4595622"/>
                  </a:lnTo>
                  <a:lnTo>
                    <a:pt x="1053490" y="4559262"/>
                  </a:lnTo>
                  <a:lnTo>
                    <a:pt x="1078699" y="4521949"/>
                  </a:lnTo>
                  <a:lnTo>
                    <a:pt x="1102614" y="4483722"/>
                  </a:lnTo>
                  <a:lnTo>
                    <a:pt x="1125220" y="4444606"/>
                  </a:lnTo>
                  <a:lnTo>
                    <a:pt x="1146467" y="4404652"/>
                  </a:lnTo>
                  <a:lnTo>
                    <a:pt x="1166342" y="4363872"/>
                  </a:lnTo>
                  <a:lnTo>
                    <a:pt x="1184808" y="4322292"/>
                  </a:lnTo>
                  <a:lnTo>
                    <a:pt x="1201826" y="4279963"/>
                  </a:lnTo>
                  <a:lnTo>
                    <a:pt x="1217371" y="4236910"/>
                  </a:lnTo>
                  <a:lnTo>
                    <a:pt x="1231417" y="4193159"/>
                  </a:lnTo>
                  <a:lnTo>
                    <a:pt x="1243926" y="4148734"/>
                  </a:lnTo>
                  <a:lnTo>
                    <a:pt x="1254861" y="4103687"/>
                  </a:lnTo>
                  <a:lnTo>
                    <a:pt x="1264208" y="4058031"/>
                  </a:lnTo>
                  <a:lnTo>
                    <a:pt x="1271917" y="4011803"/>
                  </a:lnTo>
                  <a:lnTo>
                    <a:pt x="1277962" y="3965029"/>
                  </a:lnTo>
                  <a:lnTo>
                    <a:pt x="1282331" y="3917746"/>
                  </a:lnTo>
                  <a:lnTo>
                    <a:pt x="1284973" y="3869994"/>
                  </a:lnTo>
                  <a:lnTo>
                    <a:pt x="1285862" y="3821785"/>
                  </a:lnTo>
                  <a:close/>
                </a:path>
                <a:path w="5153025" h="5107940">
                  <a:moveTo>
                    <a:pt x="5148999" y="3839692"/>
                  </a:moveTo>
                  <a:lnTo>
                    <a:pt x="3881069" y="2571750"/>
                  </a:lnTo>
                  <a:lnTo>
                    <a:pt x="2613152" y="3839692"/>
                  </a:lnTo>
                  <a:lnTo>
                    <a:pt x="3881069" y="5107622"/>
                  </a:lnTo>
                  <a:lnTo>
                    <a:pt x="5148999" y="3839692"/>
                  </a:lnTo>
                  <a:close/>
                </a:path>
                <a:path w="5153025" h="5107940">
                  <a:moveTo>
                    <a:pt x="5153012" y="0"/>
                  </a:moveTo>
                  <a:lnTo>
                    <a:pt x="2590787" y="0"/>
                  </a:lnTo>
                  <a:lnTo>
                    <a:pt x="2590787" y="2571750"/>
                  </a:lnTo>
                  <a:lnTo>
                    <a:pt x="3881069" y="2571750"/>
                  </a:lnTo>
                  <a:lnTo>
                    <a:pt x="5153012" y="2571750"/>
                  </a:lnTo>
                  <a:lnTo>
                    <a:pt x="5153012" y="0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16423588" y="5978541"/>
              <a:ext cx="1057275" cy="971550"/>
            </a:xfrm>
            <a:custGeom>
              <a:avLst/>
              <a:gdLst/>
              <a:ahLst/>
              <a:cxnLst/>
              <a:rect l="l" t="t" r="r" b="b"/>
              <a:pathLst>
                <a:path w="1057275" h="971550">
                  <a:moveTo>
                    <a:pt x="1057274" y="971549"/>
                  </a:moveTo>
                  <a:lnTo>
                    <a:pt x="0" y="971549"/>
                  </a:lnTo>
                  <a:lnTo>
                    <a:pt x="0" y="0"/>
                  </a:lnTo>
                  <a:lnTo>
                    <a:pt x="1057274" y="0"/>
                  </a:lnTo>
                  <a:lnTo>
                    <a:pt x="1057274" y="971549"/>
                  </a:lnTo>
                  <a:close/>
                </a:path>
              </a:pathLst>
            </a:custGeom>
            <a:solidFill>
              <a:srgbClr val="1181C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10490048" y="7715249"/>
              <a:ext cx="5200015" cy="2571750"/>
            </a:xfrm>
            <a:custGeom>
              <a:avLst/>
              <a:gdLst/>
              <a:ahLst/>
              <a:cxnLst/>
              <a:rect l="l" t="t" r="r" b="b"/>
              <a:pathLst>
                <a:path w="5200015" h="2571750">
                  <a:moveTo>
                    <a:pt x="2589453" y="35814"/>
                  </a:moveTo>
                  <a:lnTo>
                    <a:pt x="0" y="35814"/>
                  </a:lnTo>
                  <a:lnTo>
                    <a:pt x="25" y="2571750"/>
                  </a:lnTo>
                  <a:lnTo>
                    <a:pt x="53581" y="2571750"/>
                  </a:lnTo>
                  <a:lnTo>
                    <a:pt x="2589453" y="35814"/>
                  </a:lnTo>
                  <a:close/>
                </a:path>
                <a:path w="5200015" h="2571750">
                  <a:moveTo>
                    <a:pt x="5199431" y="0"/>
                  </a:moveTo>
                  <a:lnTo>
                    <a:pt x="5151221" y="889"/>
                  </a:lnTo>
                  <a:lnTo>
                    <a:pt x="5103457" y="3530"/>
                  </a:lnTo>
                  <a:lnTo>
                    <a:pt x="5056187" y="7899"/>
                  </a:lnTo>
                  <a:lnTo>
                    <a:pt x="5009413" y="13944"/>
                  </a:lnTo>
                  <a:lnTo>
                    <a:pt x="4963185" y="21666"/>
                  </a:lnTo>
                  <a:lnTo>
                    <a:pt x="4917529" y="31000"/>
                  </a:lnTo>
                  <a:lnTo>
                    <a:pt x="4872469" y="41948"/>
                  </a:lnTo>
                  <a:lnTo>
                    <a:pt x="4828057" y="54444"/>
                  </a:lnTo>
                  <a:lnTo>
                    <a:pt x="4784306" y="68491"/>
                  </a:lnTo>
                  <a:lnTo>
                    <a:pt x="4741240" y="84035"/>
                  </a:lnTo>
                  <a:lnTo>
                    <a:pt x="4698911" y="101053"/>
                  </a:lnTo>
                  <a:lnTo>
                    <a:pt x="4657344" y="119519"/>
                  </a:lnTo>
                  <a:lnTo>
                    <a:pt x="4616564" y="139395"/>
                  </a:lnTo>
                  <a:lnTo>
                    <a:pt x="4576597" y="160642"/>
                  </a:lnTo>
                  <a:lnTo>
                    <a:pt x="4537494" y="183248"/>
                  </a:lnTo>
                  <a:lnTo>
                    <a:pt x="4499267" y="207175"/>
                  </a:lnTo>
                  <a:lnTo>
                    <a:pt x="4461954" y="232384"/>
                  </a:lnTo>
                  <a:lnTo>
                    <a:pt x="4425581" y="258838"/>
                  </a:lnTo>
                  <a:lnTo>
                    <a:pt x="4390199" y="286537"/>
                  </a:lnTo>
                  <a:lnTo>
                    <a:pt x="4355808" y="315417"/>
                  </a:lnTo>
                  <a:lnTo>
                    <a:pt x="4322470" y="345465"/>
                  </a:lnTo>
                  <a:lnTo>
                    <a:pt x="4290187" y="376631"/>
                  </a:lnTo>
                  <a:lnTo>
                    <a:pt x="4259021" y="408914"/>
                  </a:lnTo>
                  <a:lnTo>
                    <a:pt x="4228973" y="442264"/>
                  </a:lnTo>
                  <a:lnTo>
                    <a:pt x="4200093" y="476643"/>
                  </a:lnTo>
                  <a:lnTo>
                    <a:pt x="4172407" y="512038"/>
                  </a:lnTo>
                  <a:lnTo>
                    <a:pt x="4145940" y="548411"/>
                  </a:lnTo>
                  <a:lnTo>
                    <a:pt x="4120731" y="585724"/>
                  </a:lnTo>
                  <a:lnTo>
                    <a:pt x="4096816" y="623951"/>
                  </a:lnTo>
                  <a:lnTo>
                    <a:pt x="4074210" y="663054"/>
                  </a:lnTo>
                  <a:lnTo>
                    <a:pt x="4052951" y="703021"/>
                  </a:lnTo>
                  <a:lnTo>
                    <a:pt x="4033088" y="743800"/>
                  </a:lnTo>
                  <a:lnTo>
                    <a:pt x="4014622" y="785368"/>
                  </a:lnTo>
                  <a:lnTo>
                    <a:pt x="3997604" y="827709"/>
                  </a:lnTo>
                  <a:lnTo>
                    <a:pt x="3982059" y="870762"/>
                  </a:lnTo>
                  <a:lnTo>
                    <a:pt x="3968013" y="914514"/>
                  </a:lnTo>
                  <a:lnTo>
                    <a:pt x="3955504" y="958938"/>
                  </a:lnTo>
                  <a:lnTo>
                    <a:pt x="3944569" y="1003998"/>
                  </a:lnTo>
                  <a:lnTo>
                    <a:pt x="3935222" y="1049655"/>
                  </a:lnTo>
                  <a:lnTo>
                    <a:pt x="3927513" y="1095883"/>
                  </a:lnTo>
                  <a:lnTo>
                    <a:pt x="3921455" y="1142657"/>
                  </a:lnTo>
                  <a:lnTo>
                    <a:pt x="3917099" y="1189939"/>
                  </a:lnTo>
                  <a:lnTo>
                    <a:pt x="3914457" y="1237691"/>
                  </a:lnTo>
                  <a:lnTo>
                    <a:pt x="3913568" y="1285900"/>
                  </a:lnTo>
                  <a:lnTo>
                    <a:pt x="3914457" y="1334109"/>
                  </a:lnTo>
                  <a:lnTo>
                    <a:pt x="3917099" y="1381861"/>
                  </a:lnTo>
                  <a:lnTo>
                    <a:pt x="3921455" y="1429143"/>
                  </a:lnTo>
                  <a:lnTo>
                    <a:pt x="3927513" y="1475917"/>
                  </a:lnTo>
                  <a:lnTo>
                    <a:pt x="3935222" y="1522145"/>
                  </a:lnTo>
                  <a:lnTo>
                    <a:pt x="3944569" y="1567802"/>
                  </a:lnTo>
                  <a:lnTo>
                    <a:pt x="3955504" y="1612849"/>
                  </a:lnTo>
                  <a:lnTo>
                    <a:pt x="3968013" y="1657273"/>
                  </a:lnTo>
                  <a:lnTo>
                    <a:pt x="3982059" y="1701025"/>
                  </a:lnTo>
                  <a:lnTo>
                    <a:pt x="3997604" y="1744078"/>
                  </a:lnTo>
                  <a:lnTo>
                    <a:pt x="4014622" y="1786407"/>
                  </a:lnTo>
                  <a:lnTo>
                    <a:pt x="4033088" y="1827987"/>
                  </a:lnTo>
                  <a:lnTo>
                    <a:pt x="4052951" y="1868766"/>
                  </a:lnTo>
                  <a:lnTo>
                    <a:pt x="4074210" y="1908721"/>
                  </a:lnTo>
                  <a:lnTo>
                    <a:pt x="4096816" y="1947837"/>
                  </a:lnTo>
                  <a:lnTo>
                    <a:pt x="4120731" y="1986064"/>
                  </a:lnTo>
                  <a:lnTo>
                    <a:pt x="4145940" y="2023376"/>
                  </a:lnTo>
                  <a:lnTo>
                    <a:pt x="4172407" y="2059736"/>
                  </a:lnTo>
                  <a:lnTo>
                    <a:pt x="4200093" y="2095131"/>
                  </a:lnTo>
                  <a:lnTo>
                    <a:pt x="4228973" y="2129510"/>
                  </a:lnTo>
                  <a:lnTo>
                    <a:pt x="4259021" y="2162860"/>
                  </a:lnTo>
                  <a:lnTo>
                    <a:pt x="4290187" y="2195131"/>
                  </a:lnTo>
                  <a:lnTo>
                    <a:pt x="4322470" y="2226310"/>
                  </a:lnTo>
                  <a:lnTo>
                    <a:pt x="4355808" y="2256358"/>
                  </a:lnTo>
                  <a:lnTo>
                    <a:pt x="4390199" y="2285238"/>
                  </a:lnTo>
                  <a:lnTo>
                    <a:pt x="4425581" y="2312924"/>
                  </a:lnTo>
                  <a:lnTo>
                    <a:pt x="4461954" y="2339390"/>
                  </a:lnTo>
                  <a:lnTo>
                    <a:pt x="4499267" y="2364600"/>
                  </a:lnTo>
                  <a:lnTo>
                    <a:pt x="4537494" y="2388514"/>
                  </a:lnTo>
                  <a:lnTo>
                    <a:pt x="4576597" y="2411120"/>
                  </a:lnTo>
                  <a:lnTo>
                    <a:pt x="4616564" y="2432367"/>
                  </a:lnTo>
                  <a:lnTo>
                    <a:pt x="4657344" y="2452243"/>
                  </a:lnTo>
                  <a:lnTo>
                    <a:pt x="4698911" y="2470708"/>
                  </a:lnTo>
                  <a:lnTo>
                    <a:pt x="4741240" y="2487726"/>
                  </a:lnTo>
                  <a:lnTo>
                    <a:pt x="4784306" y="2503271"/>
                  </a:lnTo>
                  <a:lnTo>
                    <a:pt x="4828057" y="2517317"/>
                  </a:lnTo>
                  <a:lnTo>
                    <a:pt x="4872469" y="2529814"/>
                  </a:lnTo>
                  <a:lnTo>
                    <a:pt x="4917529" y="2540762"/>
                  </a:lnTo>
                  <a:lnTo>
                    <a:pt x="4963185" y="2550096"/>
                  </a:lnTo>
                  <a:lnTo>
                    <a:pt x="5009413" y="2557818"/>
                  </a:lnTo>
                  <a:lnTo>
                    <a:pt x="5056187" y="2563863"/>
                  </a:lnTo>
                  <a:lnTo>
                    <a:pt x="5103457" y="2568232"/>
                  </a:lnTo>
                  <a:lnTo>
                    <a:pt x="5151221" y="2570873"/>
                  </a:lnTo>
                  <a:lnTo>
                    <a:pt x="5199431" y="2571750"/>
                  </a:lnTo>
                  <a:lnTo>
                    <a:pt x="5199431" y="0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0"/>
            <a:ext cx="18288000" cy="1694180"/>
            <a:chOff x="0" y="0"/>
            <a:chExt cx="18288000" cy="1694180"/>
          </a:xfrm>
        </p:grpSpPr>
        <p:sp>
          <p:nvSpPr>
            <p:cNvPr id="3" name="object 3" descr=""/>
            <p:cNvSpPr/>
            <p:nvPr/>
          </p:nvSpPr>
          <p:spPr>
            <a:xfrm>
              <a:off x="0" y="0"/>
              <a:ext cx="18288000" cy="1676400"/>
            </a:xfrm>
            <a:custGeom>
              <a:avLst/>
              <a:gdLst/>
              <a:ahLst/>
              <a:cxnLst/>
              <a:rect l="l" t="t" r="r" b="b"/>
              <a:pathLst>
                <a:path w="18288000" h="1676400">
                  <a:moveTo>
                    <a:pt x="18287998" y="1676399"/>
                  </a:moveTo>
                  <a:lnTo>
                    <a:pt x="0" y="1676399"/>
                  </a:lnTo>
                  <a:lnTo>
                    <a:pt x="0" y="0"/>
                  </a:lnTo>
                  <a:lnTo>
                    <a:pt x="18287998" y="0"/>
                  </a:lnTo>
                  <a:lnTo>
                    <a:pt x="18287998" y="1676399"/>
                  </a:lnTo>
                  <a:close/>
                </a:path>
              </a:pathLst>
            </a:custGeom>
            <a:solidFill>
              <a:srgbClr val="A6A6A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14977936" y="11"/>
              <a:ext cx="3310254" cy="1685289"/>
            </a:xfrm>
            <a:custGeom>
              <a:avLst/>
              <a:gdLst/>
              <a:ahLst/>
              <a:cxnLst/>
              <a:rect l="l" t="t" r="r" b="b"/>
              <a:pathLst>
                <a:path w="3310255" h="1685289">
                  <a:moveTo>
                    <a:pt x="827328" y="857338"/>
                  </a:moveTo>
                  <a:lnTo>
                    <a:pt x="825919" y="808723"/>
                  </a:lnTo>
                  <a:lnTo>
                    <a:pt x="821753" y="760857"/>
                  </a:lnTo>
                  <a:lnTo>
                    <a:pt x="814920" y="713803"/>
                  </a:lnTo>
                  <a:lnTo>
                    <a:pt x="805472" y="667639"/>
                  </a:lnTo>
                  <a:lnTo>
                    <a:pt x="793508" y="622452"/>
                  </a:lnTo>
                  <a:lnTo>
                    <a:pt x="779094" y="578307"/>
                  </a:lnTo>
                  <a:lnTo>
                    <a:pt x="762304" y="535305"/>
                  </a:lnTo>
                  <a:lnTo>
                    <a:pt x="743229" y="493496"/>
                  </a:lnTo>
                  <a:lnTo>
                    <a:pt x="721944" y="452970"/>
                  </a:lnTo>
                  <a:lnTo>
                    <a:pt x="698512" y="413804"/>
                  </a:lnTo>
                  <a:lnTo>
                    <a:pt x="673036" y="376085"/>
                  </a:lnTo>
                  <a:lnTo>
                    <a:pt x="645566" y="339877"/>
                  </a:lnTo>
                  <a:lnTo>
                    <a:pt x="616204" y="305257"/>
                  </a:lnTo>
                  <a:lnTo>
                    <a:pt x="585000" y="272313"/>
                  </a:lnTo>
                  <a:lnTo>
                    <a:pt x="552056" y="241122"/>
                  </a:lnTo>
                  <a:lnTo>
                    <a:pt x="517448" y="211747"/>
                  </a:lnTo>
                  <a:lnTo>
                    <a:pt x="481241" y="184289"/>
                  </a:lnTo>
                  <a:lnTo>
                    <a:pt x="443522" y="158800"/>
                  </a:lnTo>
                  <a:lnTo>
                    <a:pt x="404355" y="135369"/>
                  </a:lnTo>
                  <a:lnTo>
                    <a:pt x="363829" y="114084"/>
                  </a:lnTo>
                  <a:lnTo>
                    <a:pt x="322033" y="95008"/>
                  </a:lnTo>
                  <a:lnTo>
                    <a:pt x="279019" y="78219"/>
                  </a:lnTo>
                  <a:lnTo>
                    <a:pt x="234886" y="63804"/>
                  </a:lnTo>
                  <a:lnTo>
                    <a:pt x="189699" y="51841"/>
                  </a:lnTo>
                  <a:lnTo>
                    <a:pt x="143535" y="42392"/>
                  </a:lnTo>
                  <a:lnTo>
                    <a:pt x="96481" y="35560"/>
                  </a:lnTo>
                  <a:lnTo>
                    <a:pt x="48615" y="31394"/>
                  </a:lnTo>
                  <a:lnTo>
                    <a:pt x="0" y="29984"/>
                  </a:lnTo>
                  <a:lnTo>
                    <a:pt x="0" y="1684667"/>
                  </a:lnTo>
                  <a:lnTo>
                    <a:pt x="48615" y="1683258"/>
                  </a:lnTo>
                  <a:lnTo>
                    <a:pt x="96481" y="1679092"/>
                  </a:lnTo>
                  <a:lnTo>
                    <a:pt x="143535" y="1672259"/>
                  </a:lnTo>
                  <a:lnTo>
                    <a:pt x="189699" y="1662811"/>
                  </a:lnTo>
                  <a:lnTo>
                    <a:pt x="234886" y="1650847"/>
                  </a:lnTo>
                  <a:lnTo>
                    <a:pt x="279019" y="1636433"/>
                  </a:lnTo>
                  <a:lnTo>
                    <a:pt x="322033" y="1619643"/>
                  </a:lnTo>
                  <a:lnTo>
                    <a:pt x="363829" y="1600568"/>
                  </a:lnTo>
                  <a:lnTo>
                    <a:pt x="404355" y="1579283"/>
                  </a:lnTo>
                  <a:lnTo>
                    <a:pt x="443522" y="1555851"/>
                  </a:lnTo>
                  <a:lnTo>
                    <a:pt x="481241" y="1530375"/>
                  </a:lnTo>
                  <a:lnTo>
                    <a:pt x="517448" y="1502905"/>
                  </a:lnTo>
                  <a:lnTo>
                    <a:pt x="552056" y="1473542"/>
                  </a:lnTo>
                  <a:lnTo>
                    <a:pt x="585000" y="1442339"/>
                  </a:lnTo>
                  <a:lnTo>
                    <a:pt x="616204" y="1409395"/>
                  </a:lnTo>
                  <a:lnTo>
                    <a:pt x="645566" y="1374787"/>
                  </a:lnTo>
                  <a:lnTo>
                    <a:pt x="673036" y="1338580"/>
                  </a:lnTo>
                  <a:lnTo>
                    <a:pt x="698512" y="1300848"/>
                  </a:lnTo>
                  <a:lnTo>
                    <a:pt x="721944" y="1261694"/>
                  </a:lnTo>
                  <a:lnTo>
                    <a:pt x="743229" y="1221168"/>
                  </a:lnTo>
                  <a:lnTo>
                    <a:pt x="762304" y="1179372"/>
                  </a:lnTo>
                  <a:lnTo>
                    <a:pt x="779094" y="1136357"/>
                  </a:lnTo>
                  <a:lnTo>
                    <a:pt x="793508" y="1092225"/>
                  </a:lnTo>
                  <a:lnTo>
                    <a:pt x="805472" y="1047038"/>
                  </a:lnTo>
                  <a:lnTo>
                    <a:pt x="814920" y="1000874"/>
                  </a:lnTo>
                  <a:lnTo>
                    <a:pt x="821753" y="953820"/>
                  </a:lnTo>
                  <a:lnTo>
                    <a:pt x="825919" y="905954"/>
                  </a:lnTo>
                  <a:lnTo>
                    <a:pt x="827328" y="857338"/>
                  </a:lnTo>
                  <a:close/>
                </a:path>
                <a:path w="3310255" h="1685289">
                  <a:moveTo>
                    <a:pt x="1655140" y="29984"/>
                  </a:moveTo>
                  <a:lnTo>
                    <a:pt x="1606537" y="31394"/>
                  </a:lnTo>
                  <a:lnTo>
                    <a:pt x="1558658" y="35560"/>
                  </a:lnTo>
                  <a:lnTo>
                    <a:pt x="1511604" y="42392"/>
                  </a:lnTo>
                  <a:lnTo>
                    <a:pt x="1465453" y="51841"/>
                  </a:lnTo>
                  <a:lnTo>
                    <a:pt x="1420266" y="63804"/>
                  </a:lnTo>
                  <a:lnTo>
                    <a:pt x="1376121" y="78219"/>
                  </a:lnTo>
                  <a:lnTo>
                    <a:pt x="1333119" y="95008"/>
                  </a:lnTo>
                  <a:lnTo>
                    <a:pt x="1291310" y="114084"/>
                  </a:lnTo>
                  <a:lnTo>
                    <a:pt x="1250784" y="135369"/>
                  </a:lnTo>
                  <a:lnTo>
                    <a:pt x="1211630" y="158800"/>
                  </a:lnTo>
                  <a:lnTo>
                    <a:pt x="1173899" y="184289"/>
                  </a:lnTo>
                  <a:lnTo>
                    <a:pt x="1137691" y="211747"/>
                  </a:lnTo>
                  <a:lnTo>
                    <a:pt x="1103083" y="241122"/>
                  </a:lnTo>
                  <a:lnTo>
                    <a:pt x="1070140" y="272313"/>
                  </a:lnTo>
                  <a:lnTo>
                    <a:pt x="1038948" y="305257"/>
                  </a:lnTo>
                  <a:lnTo>
                    <a:pt x="1009573" y="339877"/>
                  </a:lnTo>
                  <a:lnTo>
                    <a:pt x="982116" y="376085"/>
                  </a:lnTo>
                  <a:lnTo>
                    <a:pt x="956627" y="413804"/>
                  </a:lnTo>
                  <a:lnTo>
                    <a:pt x="933196" y="452970"/>
                  </a:lnTo>
                  <a:lnTo>
                    <a:pt x="911910" y="493496"/>
                  </a:lnTo>
                  <a:lnTo>
                    <a:pt x="892835" y="535305"/>
                  </a:lnTo>
                  <a:lnTo>
                    <a:pt x="876058" y="578307"/>
                  </a:lnTo>
                  <a:lnTo>
                    <a:pt x="861644" y="622452"/>
                  </a:lnTo>
                  <a:lnTo>
                    <a:pt x="849668" y="667639"/>
                  </a:lnTo>
                  <a:lnTo>
                    <a:pt x="840232" y="713803"/>
                  </a:lnTo>
                  <a:lnTo>
                    <a:pt x="833386" y="760857"/>
                  </a:lnTo>
                  <a:lnTo>
                    <a:pt x="829221" y="808723"/>
                  </a:lnTo>
                  <a:lnTo>
                    <a:pt x="827824" y="857338"/>
                  </a:lnTo>
                  <a:lnTo>
                    <a:pt x="829221" y="905954"/>
                  </a:lnTo>
                  <a:lnTo>
                    <a:pt x="833386" y="953820"/>
                  </a:lnTo>
                  <a:lnTo>
                    <a:pt x="840232" y="1000874"/>
                  </a:lnTo>
                  <a:lnTo>
                    <a:pt x="849668" y="1047038"/>
                  </a:lnTo>
                  <a:lnTo>
                    <a:pt x="861644" y="1092225"/>
                  </a:lnTo>
                  <a:lnTo>
                    <a:pt x="876058" y="1136357"/>
                  </a:lnTo>
                  <a:lnTo>
                    <a:pt x="892835" y="1179372"/>
                  </a:lnTo>
                  <a:lnTo>
                    <a:pt x="911910" y="1221168"/>
                  </a:lnTo>
                  <a:lnTo>
                    <a:pt x="933196" y="1261694"/>
                  </a:lnTo>
                  <a:lnTo>
                    <a:pt x="956627" y="1300848"/>
                  </a:lnTo>
                  <a:lnTo>
                    <a:pt x="982116" y="1338580"/>
                  </a:lnTo>
                  <a:lnTo>
                    <a:pt x="1009573" y="1374787"/>
                  </a:lnTo>
                  <a:lnTo>
                    <a:pt x="1038948" y="1409395"/>
                  </a:lnTo>
                  <a:lnTo>
                    <a:pt x="1070140" y="1442339"/>
                  </a:lnTo>
                  <a:lnTo>
                    <a:pt x="1103083" y="1473542"/>
                  </a:lnTo>
                  <a:lnTo>
                    <a:pt x="1137691" y="1502905"/>
                  </a:lnTo>
                  <a:lnTo>
                    <a:pt x="1173899" y="1530375"/>
                  </a:lnTo>
                  <a:lnTo>
                    <a:pt x="1211630" y="1555851"/>
                  </a:lnTo>
                  <a:lnTo>
                    <a:pt x="1250784" y="1579283"/>
                  </a:lnTo>
                  <a:lnTo>
                    <a:pt x="1291310" y="1600568"/>
                  </a:lnTo>
                  <a:lnTo>
                    <a:pt x="1333119" y="1619643"/>
                  </a:lnTo>
                  <a:lnTo>
                    <a:pt x="1376121" y="1636433"/>
                  </a:lnTo>
                  <a:lnTo>
                    <a:pt x="1420266" y="1650847"/>
                  </a:lnTo>
                  <a:lnTo>
                    <a:pt x="1465453" y="1662811"/>
                  </a:lnTo>
                  <a:lnTo>
                    <a:pt x="1511604" y="1672259"/>
                  </a:lnTo>
                  <a:lnTo>
                    <a:pt x="1558658" y="1679092"/>
                  </a:lnTo>
                  <a:lnTo>
                    <a:pt x="1606537" y="1683258"/>
                  </a:lnTo>
                  <a:lnTo>
                    <a:pt x="1655140" y="1684667"/>
                  </a:lnTo>
                  <a:lnTo>
                    <a:pt x="1655140" y="29984"/>
                  </a:lnTo>
                  <a:close/>
                </a:path>
                <a:path w="3310255" h="1685289">
                  <a:moveTo>
                    <a:pt x="3309912" y="0"/>
                  </a:moveTo>
                  <a:lnTo>
                    <a:pt x="2482583" y="0"/>
                  </a:lnTo>
                  <a:lnTo>
                    <a:pt x="1655267" y="0"/>
                  </a:lnTo>
                  <a:lnTo>
                    <a:pt x="3309912" y="1654670"/>
                  </a:lnTo>
                  <a:lnTo>
                    <a:pt x="3309912" y="0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4145564" y="29963"/>
              <a:ext cx="828675" cy="1663700"/>
            </a:xfrm>
            <a:custGeom>
              <a:avLst/>
              <a:gdLst/>
              <a:ahLst/>
              <a:cxnLst/>
              <a:rect l="l" t="t" r="r" b="b"/>
              <a:pathLst>
                <a:path w="828675" h="1663700">
                  <a:moveTo>
                    <a:pt x="0" y="1663600"/>
                  </a:moveTo>
                  <a:lnTo>
                    <a:pt x="0" y="0"/>
                  </a:lnTo>
                  <a:lnTo>
                    <a:pt x="828152" y="828165"/>
                  </a:lnTo>
                  <a:lnTo>
                    <a:pt x="828152" y="835450"/>
                  </a:lnTo>
                  <a:lnTo>
                    <a:pt x="0" y="1663600"/>
                  </a:lnTo>
                  <a:close/>
                </a:path>
              </a:pathLst>
            </a:custGeom>
            <a:solidFill>
              <a:srgbClr val="FFFFFF">
                <a:alpha val="1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9168475" y="17989"/>
              <a:ext cx="1657350" cy="1666875"/>
            </a:xfrm>
            <a:custGeom>
              <a:avLst/>
              <a:gdLst/>
              <a:ahLst/>
              <a:cxnLst/>
              <a:rect l="l" t="t" r="r" b="b"/>
              <a:pathLst>
                <a:path w="1657350" h="1666875">
                  <a:moveTo>
                    <a:pt x="1657349" y="1666874"/>
                  </a:moveTo>
                  <a:lnTo>
                    <a:pt x="0" y="1666874"/>
                  </a:lnTo>
                  <a:lnTo>
                    <a:pt x="0" y="0"/>
                  </a:lnTo>
                  <a:lnTo>
                    <a:pt x="1657349" y="0"/>
                  </a:lnTo>
                  <a:lnTo>
                    <a:pt x="1657349" y="1666874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9644253" y="535952"/>
              <a:ext cx="685800" cy="628650"/>
            </a:xfrm>
            <a:custGeom>
              <a:avLst/>
              <a:gdLst/>
              <a:ahLst/>
              <a:cxnLst/>
              <a:rect l="l" t="t" r="r" b="b"/>
              <a:pathLst>
                <a:path w="685800" h="628650">
                  <a:moveTo>
                    <a:pt x="685799" y="628649"/>
                  </a:moveTo>
                  <a:lnTo>
                    <a:pt x="0" y="628649"/>
                  </a:lnTo>
                  <a:lnTo>
                    <a:pt x="0" y="0"/>
                  </a:lnTo>
                  <a:lnTo>
                    <a:pt x="685799" y="0"/>
                  </a:lnTo>
                  <a:lnTo>
                    <a:pt x="685799" y="628649"/>
                  </a:lnTo>
                  <a:close/>
                </a:path>
              </a:pathLst>
            </a:custGeom>
            <a:solidFill>
              <a:srgbClr val="A6A6A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0826484" y="0"/>
              <a:ext cx="3318510" cy="1654810"/>
            </a:xfrm>
            <a:custGeom>
              <a:avLst/>
              <a:gdLst/>
              <a:ahLst/>
              <a:cxnLst/>
              <a:rect l="l" t="t" r="r" b="b"/>
              <a:pathLst>
                <a:path w="3318509" h="1654810">
                  <a:moveTo>
                    <a:pt x="1663611" y="822883"/>
                  </a:moveTo>
                  <a:lnTo>
                    <a:pt x="1662188" y="774001"/>
                  </a:lnTo>
                  <a:lnTo>
                    <a:pt x="1658010" y="725868"/>
                  </a:lnTo>
                  <a:lnTo>
                    <a:pt x="1651127" y="678561"/>
                  </a:lnTo>
                  <a:lnTo>
                    <a:pt x="1641640" y="632155"/>
                  </a:lnTo>
                  <a:lnTo>
                    <a:pt x="1629600" y="586714"/>
                  </a:lnTo>
                  <a:lnTo>
                    <a:pt x="1615109" y="542340"/>
                  </a:lnTo>
                  <a:lnTo>
                    <a:pt x="1598244" y="499097"/>
                  </a:lnTo>
                  <a:lnTo>
                    <a:pt x="1579067" y="457073"/>
                  </a:lnTo>
                  <a:lnTo>
                    <a:pt x="1557655" y="416331"/>
                  </a:lnTo>
                  <a:lnTo>
                    <a:pt x="1534109" y="376961"/>
                  </a:lnTo>
                  <a:lnTo>
                    <a:pt x="1508480" y="339026"/>
                  </a:lnTo>
                  <a:lnTo>
                    <a:pt x="1480870" y="302628"/>
                  </a:lnTo>
                  <a:lnTo>
                    <a:pt x="1451343" y="267817"/>
                  </a:lnTo>
                  <a:lnTo>
                    <a:pt x="1419974" y="234696"/>
                  </a:lnTo>
                  <a:lnTo>
                    <a:pt x="1386852" y="203339"/>
                  </a:lnTo>
                  <a:lnTo>
                    <a:pt x="1352054" y="173812"/>
                  </a:lnTo>
                  <a:lnTo>
                    <a:pt x="1315656" y="146189"/>
                  </a:lnTo>
                  <a:lnTo>
                    <a:pt x="1277721" y="120573"/>
                  </a:lnTo>
                  <a:lnTo>
                    <a:pt x="1238351" y="97028"/>
                  </a:lnTo>
                  <a:lnTo>
                    <a:pt x="1197610" y="75615"/>
                  </a:lnTo>
                  <a:lnTo>
                    <a:pt x="1155573" y="56438"/>
                  </a:lnTo>
                  <a:lnTo>
                    <a:pt x="1112329" y="39560"/>
                  </a:lnTo>
                  <a:lnTo>
                    <a:pt x="1067955" y="25069"/>
                  </a:lnTo>
                  <a:lnTo>
                    <a:pt x="1022527" y="13042"/>
                  </a:lnTo>
                  <a:lnTo>
                    <a:pt x="976122" y="3543"/>
                  </a:lnTo>
                  <a:lnTo>
                    <a:pt x="951763" y="0"/>
                  </a:lnTo>
                  <a:lnTo>
                    <a:pt x="831799" y="0"/>
                  </a:lnTo>
                  <a:lnTo>
                    <a:pt x="831799" y="822883"/>
                  </a:lnTo>
                  <a:lnTo>
                    <a:pt x="0" y="822883"/>
                  </a:lnTo>
                  <a:lnTo>
                    <a:pt x="1422" y="871753"/>
                  </a:lnTo>
                  <a:lnTo>
                    <a:pt x="5600" y="919886"/>
                  </a:lnTo>
                  <a:lnTo>
                    <a:pt x="12484" y="967193"/>
                  </a:lnTo>
                  <a:lnTo>
                    <a:pt x="21971" y="1013599"/>
                  </a:lnTo>
                  <a:lnTo>
                    <a:pt x="34010" y="1059027"/>
                  </a:lnTo>
                  <a:lnTo>
                    <a:pt x="48501" y="1103401"/>
                  </a:lnTo>
                  <a:lnTo>
                    <a:pt x="65366" y="1146644"/>
                  </a:lnTo>
                  <a:lnTo>
                    <a:pt x="84556" y="1188681"/>
                  </a:lnTo>
                  <a:lnTo>
                    <a:pt x="105956" y="1229423"/>
                  </a:lnTo>
                  <a:lnTo>
                    <a:pt x="129501" y="1268793"/>
                  </a:lnTo>
                  <a:lnTo>
                    <a:pt x="155130" y="1306715"/>
                  </a:lnTo>
                  <a:lnTo>
                    <a:pt x="182740" y="1343126"/>
                  </a:lnTo>
                  <a:lnTo>
                    <a:pt x="212267" y="1377924"/>
                  </a:lnTo>
                  <a:lnTo>
                    <a:pt x="243636" y="1411046"/>
                  </a:lnTo>
                  <a:lnTo>
                    <a:pt x="276758" y="1442402"/>
                  </a:lnTo>
                  <a:lnTo>
                    <a:pt x="311556" y="1471930"/>
                  </a:lnTo>
                  <a:lnTo>
                    <a:pt x="347954" y="1499552"/>
                  </a:lnTo>
                  <a:lnTo>
                    <a:pt x="385889" y="1525168"/>
                  </a:lnTo>
                  <a:lnTo>
                    <a:pt x="425259" y="1548726"/>
                  </a:lnTo>
                  <a:lnTo>
                    <a:pt x="466001" y="1570126"/>
                  </a:lnTo>
                  <a:lnTo>
                    <a:pt x="508025" y="1589303"/>
                  </a:lnTo>
                  <a:lnTo>
                    <a:pt x="551268" y="1606181"/>
                  </a:lnTo>
                  <a:lnTo>
                    <a:pt x="595642" y="1620672"/>
                  </a:lnTo>
                  <a:lnTo>
                    <a:pt x="641083" y="1632699"/>
                  </a:lnTo>
                  <a:lnTo>
                    <a:pt x="687489" y="1642198"/>
                  </a:lnTo>
                  <a:lnTo>
                    <a:pt x="734796" y="1649082"/>
                  </a:lnTo>
                  <a:lnTo>
                    <a:pt x="782929" y="1653260"/>
                  </a:lnTo>
                  <a:lnTo>
                    <a:pt x="831799" y="1654670"/>
                  </a:lnTo>
                  <a:lnTo>
                    <a:pt x="880668" y="1653260"/>
                  </a:lnTo>
                  <a:lnTo>
                    <a:pt x="928801" y="1649082"/>
                  </a:lnTo>
                  <a:lnTo>
                    <a:pt x="976122" y="1642198"/>
                  </a:lnTo>
                  <a:lnTo>
                    <a:pt x="1022527" y="1632699"/>
                  </a:lnTo>
                  <a:lnTo>
                    <a:pt x="1067955" y="1620672"/>
                  </a:lnTo>
                  <a:lnTo>
                    <a:pt x="1112329" y="1606181"/>
                  </a:lnTo>
                  <a:lnTo>
                    <a:pt x="1155573" y="1589303"/>
                  </a:lnTo>
                  <a:lnTo>
                    <a:pt x="1197610" y="1570126"/>
                  </a:lnTo>
                  <a:lnTo>
                    <a:pt x="1238351" y="1548726"/>
                  </a:lnTo>
                  <a:lnTo>
                    <a:pt x="1277721" y="1525168"/>
                  </a:lnTo>
                  <a:lnTo>
                    <a:pt x="1315656" y="1499552"/>
                  </a:lnTo>
                  <a:lnTo>
                    <a:pt x="1352054" y="1471930"/>
                  </a:lnTo>
                  <a:lnTo>
                    <a:pt x="1386852" y="1442402"/>
                  </a:lnTo>
                  <a:lnTo>
                    <a:pt x="1419974" y="1411046"/>
                  </a:lnTo>
                  <a:lnTo>
                    <a:pt x="1451343" y="1377924"/>
                  </a:lnTo>
                  <a:lnTo>
                    <a:pt x="1480870" y="1343126"/>
                  </a:lnTo>
                  <a:lnTo>
                    <a:pt x="1508480" y="1306715"/>
                  </a:lnTo>
                  <a:lnTo>
                    <a:pt x="1534109" y="1268793"/>
                  </a:lnTo>
                  <a:lnTo>
                    <a:pt x="1557655" y="1229423"/>
                  </a:lnTo>
                  <a:lnTo>
                    <a:pt x="1579067" y="1188681"/>
                  </a:lnTo>
                  <a:lnTo>
                    <a:pt x="1598244" y="1146644"/>
                  </a:lnTo>
                  <a:lnTo>
                    <a:pt x="1615109" y="1103401"/>
                  </a:lnTo>
                  <a:lnTo>
                    <a:pt x="1629600" y="1059027"/>
                  </a:lnTo>
                  <a:lnTo>
                    <a:pt x="1641640" y="1013599"/>
                  </a:lnTo>
                  <a:lnTo>
                    <a:pt x="1651127" y="967193"/>
                  </a:lnTo>
                  <a:lnTo>
                    <a:pt x="1658010" y="919886"/>
                  </a:lnTo>
                  <a:lnTo>
                    <a:pt x="1662188" y="871753"/>
                  </a:lnTo>
                  <a:lnTo>
                    <a:pt x="1663611" y="822883"/>
                  </a:lnTo>
                  <a:close/>
                </a:path>
                <a:path w="3318509" h="1654810">
                  <a:moveTo>
                    <a:pt x="3318408" y="827354"/>
                  </a:moveTo>
                  <a:lnTo>
                    <a:pt x="2491079" y="12"/>
                  </a:lnTo>
                  <a:lnTo>
                    <a:pt x="1663750" y="827354"/>
                  </a:lnTo>
                  <a:lnTo>
                    <a:pt x="2491079" y="1654683"/>
                  </a:lnTo>
                  <a:lnTo>
                    <a:pt x="3318408" y="827354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" name="object 9" descr=""/>
          <p:cNvSpPr/>
          <p:nvPr/>
        </p:nvSpPr>
        <p:spPr>
          <a:xfrm>
            <a:off x="999871" y="2626473"/>
            <a:ext cx="16257269" cy="509905"/>
          </a:xfrm>
          <a:custGeom>
            <a:avLst/>
            <a:gdLst/>
            <a:ahLst/>
            <a:cxnLst/>
            <a:rect l="l" t="t" r="r" b="b"/>
            <a:pathLst>
              <a:path w="16257269" h="509905">
                <a:moveTo>
                  <a:pt x="16257042" y="0"/>
                </a:moveTo>
                <a:lnTo>
                  <a:pt x="16257042" y="0"/>
                </a:lnTo>
                <a:lnTo>
                  <a:pt x="0" y="0"/>
                </a:lnTo>
                <a:lnTo>
                  <a:pt x="0" y="509587"/>
                </a:lnTo>
                <a:lnTo>
                  <a:pt x="16257042" y="509587"/>
                </a:lnTo>
                <a:lnTo>
                  <a:pt x="16257042" y="0"/>
                </a:lnTo>
                <a:close/>
              </a:path>
            </a:pathLst>
          </a:custGeom>
          <a:solidFill>
            <a:srgbClr val="1181C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 txBox="1"/>
          <p:nvPr/>
        </p:nvSpPr>
        <p:spPr>
          <a:xfrm>
            <a:off x="2895562" y="2773312"/>
            <a:ext cx="100076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74040" algn="l"/>
              </a:tabLst>
            </a:pPr>
            <a:r>
              <a:rPr dirty="0" sz="1200" spc="30">
                <a:solidFill>
                  <a:srgbClr val="FFFFFF"/>
                </a:solidFill>
                <a:latin typeface="Tahoma"/>
                <a:cs typeface="Tahoma"/>
              </a:rPr>
              <a:t>CÓD</a:t>
            </a:r>
            <a:r>
              <a:rPr dirty="0" sz="1200">
                <a:solidFill>
                  <a:srgbClr val="FFFFFF"/>
                </a:solidFill>
                <a:latin typeface="Tahoma"/>
                <a:cs typeface="Tahoma"/>
              </a:rPr>
              <a:t>	</a:t>
            </a:r>
            <a:r>
              <a:rPr dirty="0" sz="1200" spc="-10">
                <a:solidFill>
                  <a:srgbClr val="FFFFFF"/>
                </a:solidFill>
                <a:latin typeface="Tahoma"/>
                <a:cs typeface="Tahoma"/>
              </a:rPr>
              <a:t>SIGLA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628560" y="2773312"/>
            <a:ext cx="143383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solidFill>
                  <a:srgbClr val="FFFFFF"/>
                </a:solidFill>
                <a:latin typeface="Tahoma"/>
                <a:cs typeface="Tahoma"/>
              </a:rPr>
              <a:t>GRUPO/INDICADOR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809736" y="2641867"/>
            <a:ext cx="930910" cy="4445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3990" marR="5080" indent="-161925">
              <a:lnSpc>
                <a:spcPct val="114599"/>
              </a:lnSpc>
              <a:spcBef>
                <a:spcPts val="100"/>
              </a:spcBef>
            </a:pPr>
            <a:r>
              <a:rPr dirty="0" sz="1200">
                <a:solidFill>
                  <a:srgbClr val="FFFFFF"/>
                </a:solidFill>
                <a:latin typeface="Tahoma"/>
                <a:cs typeface="Tahoma"/>
              </a:rPr>
              <a:t>UNIDADE</a:t>
            </a:r>
            <a:r>
              <a:rPr dirty="0" sz="1200" spc="13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1200" spc="-25">
                <a:solidFill>
                  <a:srgbClr val="FFFFFF"/>
                </a:solidFill>
                <a:latin typeface="Tahoma"/>
                <a:cs typeface="Tahoma"/>
              </a:rPr>
              <a:t>DE </a:t>
            </a:r>
            <a:r>
              <a:rPr dirty="0" sz="1200" spc="-10">
                <a:solidFill>
                  <a:srgbClr val="FFFFFF"/>
                </a:solidFill>
                <a:latin typeface="Tahoma"/>
                <a:cs typeface="Tahoma"/>
              </a:rPr>
              <a:t>MEDIDA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8203000" y="2776551"/>
            <a:ext cx="344805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20">
                <a:solidFill>
                  <a:srgbClr val="FFFFFF"/>
                </a:solidFill>
                <a:latin typeface="Tahoma"/>
                <a:cs typeface="Tahoma"/>
              </a:rPr>
              <a:t>2015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9247599" y="2776551"/>
            <a:ext cx="344805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20">
                <a:solidFill>
                  <a:srgbClr val="FFFFFF"/>
                </a:solidFill>
                <a:latin typeface="Tahoma"/>
                <a:cs typeface="Tahoma"/>
              </a:rPr>
              <a:t>2016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0292196" y="2776551"/>
            <a:ext cx="344805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20">
                <a:solidFill>
                  <a:srgbClr val="FFFFFF"/>
                </a:solidFill>
                <a:latin typeface="Tahoma"/>
                <a:cs typeface="Tahoma"/>
              </a:rPr>
              <a:t>2017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1336794" y="2776551"/>
            <a:ext cx="344805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20">
                <a:solidFill>
                  <a:srgbClr val="FFFFFF"/>
                </a:solidFill>
                <a:latin typeface="Tahoma"/>
                <a:cs typeface="Tahoma"/>
              </a:rPr>
              <a:t>2018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2381393" y="2776551"/>
            <a:ext cx="344805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20">
                <a:solidFill>
                  <a:srgbClr val="FFFFFF"/>
                </a:solidFill>
                <a:latin typeface="Tahoma"/>
                <a:cs typeface="Tahoma"/>
              </a:rPr>
              <a:t>2019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3425991" y="2776551"/>
            <a:ext cx="344805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20">
                <a:solidFill>
                  <a:srgbClr val="FFFFFF"/>
                </a:solidFill>
                <a:latin typeface="Tahoma"/>
                <a:cs typeface="Tahoma"/>
              </a:rPr>
              <a:t>2020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4470588" y="2776551"/>
            <a:ext cx="344805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20">
                <a:solidFill>
                  <a:srgbClr val="FFFFFF"/>
                </a:solidFill>
                <a:latin typeface="Tahoma"/>
                <a:cs typeface="Tahoma"/>
              </a:rPr>
              <a:t>2021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5515186" y="2776551"/>
            <a:ext cx="344805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20">
                <a:solidFill>
                  <a:srgbClr val="FFFFFF"/>
                </a:solidFill>
                <a:latin typeface="Tahoma"/>
                <a:cs typeface="Tahoma"/>
              </a:rPr>
              <a:t>2022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16559784" y="2776551"/>
            <a:ext cx="344805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20">
                <a:solidFill>
                  <a:srgbClr val="FFFFFF"/>
                </a:solidFill>
                <a:latin typeface="Tahoma"/>
                <a:cs typeface="Tahoma"/>
              </a:rPr>
              <a:t>2023</a:t>
            </a:r>
            <a:endParaRPr sz="1100">
              <a:latin typeface="Tahoma"/>
              <a:cs typeface="Tahoma"/>
            </a:endParaRPr>
          </a:p>
        </p:txBody>
      </p:sp>
      <p:graphicFrame>
        <p:nvGraphicFramePr>
          <p:cNvPr id="22" name="object 22" descr=""/>
          <p:cNvGraphicFramePr>
            <a:graphicFrameLocks noGrp="1"/>
          </p:cNvGraphicFramePr>
          <p:nvPr/>
        </p:nvGraphicFramePr>
        <p:xfrm>
          <a:off x="992731" y="3128912"/>
          <a:ext cx="16342994" cy="2501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84350"/>
                <a:gridCol w="577850"/>
                <a:gridCol w="633730"/>
                <a:gridCol w="2703830"/>
                <a:gridCol w="1155699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</a:tblGrid>
              <a:tr h="250190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2.</a:t>
                      </a:r>
                      <a:r>
                        <a:rPr dirty="0" sz="1200" spc="-9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PAPEL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18161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2.1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1765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CPP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55">
                          <a:latin typeface="Tahoma"/>
                          <a:cs typeface="Tahoma"/>
                        </a:rPr>
                        <a:t>Consumo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papel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próprio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30226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Resmas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584200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dirty="0" sz="1100" spc="-10">
                          <a:latin typeface="Tahoma"/>
                          <a:cs typeface="Tahoma"/>
                        </a:rPr>
                        <a:t>32.020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B="0" marT="55244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584200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dirty="0" sz="1100" spc="-10">
                          <a:latin typeface="Tahoma"/>
                          <a:cs typeface="Tahoma"/>
                        </a:rPr>
                        <a:t>23.005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B="0" marT="55244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584200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dirty="0" sz="1100" spc="-10">
                          <a:latin typeface="Tahoma"/>
                          <a:cs typeface="Tahoma"/>
                        </a:rPr>
                        <a:t>20.677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B="0" marT="55244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584200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dirty="0" sz="1100" spc="-10">
                          <a:latin typeface="Tahoma"/>
                          <a:cs typeface="Tahoma"/>
                        </a:rPr>
                        <a:t>15.094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B="0" marT="55244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584200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dirty="0" sz="1100" spc="-10">
                          <a:latin typeface="Tahoma"/>
                          <a:cs typeface="Tahoma"/>
                        </a:rPr>
                        <a:t>11.165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B="0" marT="55244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664210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dirty="0" sz="1100" spc="-10">
                          <a:latin typeface="Tahoma"/>
                          <a:cs typeface="Tahoma"/>
                        </a:rPr>
                        <a:t>2.335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B="0" marT="55244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dirty="0" sz="1100" spc="-25">
                          <a:latin typeface="Tahoma"/>
                          <a:cs typeface="Tahoma"/>
                        </a:rPr>
                        <a:t>731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B="0" marT="55244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664210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dirty="0" sz="1100" spc="-10">
                          <a:latin typeface="Tahoma"/>
                          <a:cs typeface="Tahoma"/>
                        </a:rPr>
                        <a:t>1.664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B="0" marT="55244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664210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dirty="0" sz="1100" spc="-10">
                          <a:latin typeface="Tahoma"/>
                          <a:cs typeface="Tahoma"/>
                        </a:rPr>
                        <a:t>2.249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B="0" marT="55244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</a:tbl>
          </a:graphicData>
        </a:graphic>
      </p:graphicFrame>
      <p:sp>
        <p:nvSpPr>
          <p:cNvPr id="23" name="object 23" descr=""/>
          <p:cNvSpPr txBox="1"/>
          <p:nvPr/>
        </p:nvSpPr>
        <p:spPr>
          <a:xfrm>
            <a:off x="1013368" y="3468637"/>
            <a:ext cx="63627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ahoma"/>
                <a:cs typeface="Tahoma"/>
              </a:rPr>
              <a:t>2.</a:t>
            </a:r>
            <a:r>
              <a:rPr dirty="0" sz="1200" spc="-90">
                <a:latin typeface="Tahoma"/>
                <a:cs typeface="Tahoma"/>
              </a:rPr>
              <a:t> </a:t>
            </a:r>
            <a:r>
              <a:rPr dirty="0" sz="1200" spc="-10">
                <a:latin typeface="Tahoma"/>
                <a:cs typeface="Tahoma"/>
              </a:rPr>
              <a:t>PAPEL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2951075" y="3468637"/>
            <a:ext cx="240029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2.2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3516800" y="3468637"/>
            <a:ext cx="228028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00380" algn="l"/>
              </a:tabLst>
            </a:pPr>
            <a:r>
              <a:rPr dirty="0" sz="1200" spc="30">
                <a:latin typeface="Tahoma"/>
                <a:cs typeface="Tahoma"/>
              </a:rPr>
              <a:t>GPP</a:t>
            </a:r>
            <a:r>
              <a:rPr dirty="0" sz="1200">
                <a:latin typeface="Tahoma"/>
                <a:cs typeface="Tahoma"/>
              </a:rPr>
              <a:t>	Gasto</a:t>
            </a:r>
            <a:r>
              <a:rPr dirty="0" sz="1200" spc="95">
                <a:latin typeface="Tahoma"/>
                <a:cs typeface="Tahoma"/>
              </a:rPr>
              <a:t> </a:t>
            </a:r>
            <a:r>
              <a:rPr dirty="0" sz="1200" spc="55">
                <a:latin typeface="Tahoma"/>
                <a:cs typeface="Tahoma"/>
              </a:rPr>
              <a:t>com</a:t>
            </a:r>
            <a:r>
              <a:rPr dirty="0" sz="1200" spc="95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papel</a:t>
            </a:r>
            <a:r>
              <a:rPr dirty="0" sz="1200" spc="95">
                <a:latin typeface="Tahoma"/>
                <a:cs typeface="Tahoma"/>
              </a:rPr>
              <a:t> </a:t>
            </a:r>
            <a:r>
              <a:rPr dirty="0" sz="1200" spc="45">
                <a:latin typeface="Tahoma"/>
                <a:cs typeface="Tahoma"/>
              </a:rPr>
              <a:t>próprio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7171835" y="3468637"/>
            <a:ext cx="20701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R$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8149720" y="3471876"/>
            <a:ext cx="737235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10">
                <a:latin typeface="Tahoma"/>
                <a:cs typeface="Tahoma"/>
              </a:rPr>
              <a:t>337.980,00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9194318" y="3471876"/>
            <a:ext cx="737235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10">
                <a:latin typeface="Tahoma"/>
                <a:cs typeface="Tahoma"/>
              </a:rPr>
              <a:t>377.465,00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10238916" y="3471876"/>
            <a:ext cx="737235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10">
                <a:latin typeface="Tahoma"/>
                <a:cs typeface="Tahoma"/>
              </a:rPr>
              <a:t>336.005,00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11363285" y="3471876"/>
            <a:ext cx="657225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10">
                <a:latin typeface="Tahoma"/>
                <a:cs typeface="Tahoma"/>
              </a:rPr>
              <a:t>74.500,00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12328112" y="3471876"/>
            <a:ext cx="737235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10">
                <a:latin typeface="Tahoma"/>
                <a:cs typeface="Tahoma"/>
              </a:rPr>
              <a:t>166.358,50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32" name="object 32" descr=""/>
          <p:cNvSpPr txBox="1"/>
          <p:nvPr/>
        </p:nvSpPr>
        <p:spPr>
          <a:xfrm>
            <a:off x="13452482" y="3471876"/>
            <a:ext cx="657225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10">
                <a:latin typeface="Tahoma"/>
                <a:cs typeface="Tahoma"/>
              </a:rPr>
              <a:t>34.791,50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33" name="object 33" descr=""/>
          <p:cNvSpPr txBox="1"/>
          <p:nvPr/>
        </p:nvSpPr>
        <p:spPr>
          <a:xfrm>
            <a:off x="14497079" y="3471876"/>
            <a:ext cx="657225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10">
                <a:latin typeface="Tahoma"/>
                <a:cs typeface="Tahoma"/>
              </a:rPr>
              <a:t>10.891,90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34" name="object 34" descr=""/>
          <p:cNvSpPr txBox="1"/>
          <p:nvPr/>
        </p:nvSpPr>
        <p:spPr>
          <a:xfrm>
            <a:off x="16128358" y="3471876"/>
            <a:ext cx="70485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50">
                <a:latin typeface="Tahoma"/>
                <a:cs typeface="Tahoma"/>
              </a:rPr>
              <a:t>-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35" name="object 35" descr=""/>
          <p:cNvSpPr txBox="1"/>
          <p:nvPr/>
        </p:nvSpPr>
        <p:spPr>
          <a:xfrm>
            <a:off x="17172956" y="3471876"/>
            <a:ext cx="70485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50">
                <a:latin typeface="Tahoma"/>
                <a:cs typeface="Tahoma"/>
              </a:rPr>
              <a:t>-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36" name="object 36" descr=""/>
          <p:cNvSpPr txBox="1"/>
          <p:nvPr/>
        </p:nvSpPr>
        <p:spPr>
          <a:xfrm>
            <a:off x="1013368" y="3763912"/>
            <a:ext cx="63627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ahoma"/>
                <a:cs typeface="Tahoma"/>
              </a:rPr>
              <a:t>2.</a:t>
            </a:r>
            <a:r>
              <a:rPr dirty="0" sz="1200" spc="-90">
                <a:latin typeface="Tahoma"/>
                <a:cs typeface="Tahoma"/>
              </a:rPr>
              <a:t> </a:t>
            </a:r>
            <a:r>
              <a:rPr dirty="0" sz="1200" spc="-10">
                <a:latin typeface="Tahoma"/>
                <a:cs typeface="Tahoma"/>
              </a:rPr>
              <a:t>PAPEL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37" name="object 37" descr=""/>
          <p:cNvSpPr txBox="1"/>
          <p:nvPr/>
        </p:nvSpPr>
        <p:spPr>
          <a:xfrm>
            <a:off x="2951075" y="3763912"/>
            <a:ext cx="240029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2.3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38" name="object 38" descr=""/>
          <p:cNvSpPr txBox="1"/>
          <p:nvPr/>
        </p:nvSpPr>
        <p:spPr>
          <a:xfrm>
            <a:off x="3522157" y="3763912"/>
            <a:ext cx="266446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94665" algn="l"/>
              </a:tabLst>
            </a:pPr>
            <a:r>
              <a:rPr dirty="0" sz="1200" spc="-25">
                <a:latin typeface="Tahoma"/>
                <a:cs typeface="Tahoma"/>
              </a:rPr>
              <a:t>CPC</a:t>
            </a:r>
            <a:r>
              <a:rPr dirty="0" sz="1200">
                <a:latin typeface="Tahoma"/>
                <a:cs typeface="Tahoma"/>
              </a:rPr>
              <a:t>	</a:t>
            </a:r>
            <a:r>
              <a:rPr dirty="0" sz="1200" spc="55">
                <a:latin typeface="Tahoma"/>
                <a:cs typeface="Tahoma"/>
              </a:rPr>
              <a:t>Consumo</a:t>
            </a:r>
            <a:r>
              <a:rPr dirty="0" sz="1200" spc="15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de</a:t>
            </a:r>
            <a:r>
              <a:rPr dirty="0" sz="1200" spc="15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papel</a:t>
            </a:r>
            <a:r>
              <a:rPr dirty="0" sz="1200" spc="15">
                <a:latin typeface="Tahoma"/>
                <a:cs typeface="Tahoma"/>
              </a:rPr>
              <a:t> </a:t>
            </a:r>
            <a:r>
              <a:rPr dirty="0" sz="1200" spc="-10">
                <a:latin typeface="Tahoma"/>
                <a:cs typeface="Tahoma"/>
              </a:rPr>
              <a:t>contratado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39" name="object 39" descr=""/>
          <p:cNvSpPr txBox="1"/>
          <p:nvPr/>
        </p:nvSpPr>
        <p:spPr>
          <a:xfrm>
            <a:off x="6987139" y="3763912"/>
            <a:ext cx="57658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Resmas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40" name="object 40" descr=""/>
          <p:cNvSpPr txBox="1"/>
          <p:nvPr/>
        </p:nvSpPr>
        <p:spPr>
          <a:xfrm>
            <a:off x="8816172" y="3767151"/>
            <a:ext cx="70485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50">
                <a:latin typeface="Tahoma"/>
                <a:cs typeface="Tahoma"/>
              </a:rPr>
              <a:t>-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41" name="object 41" descr=""/>
          <p:cNvSpPr txBox="1"/>
          <p:nvPr/>
        </p:nvSpPr>
        <p:spPr>
          <a:xfrm>
            <a:off x="9860770" y="3767151"/>
            <a:ext cx="70485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50">
                <a:latin typeface="Tahoma"/>
                <a:cs typeface="Tahoma"/>
              </a:rPr>
              <a:t>-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42" name="object 42" descr=""/>
          <p:cNvSpPr txBox="1"/>
          <p:nvPr/>
        </p:nvSpPr>
        <p:spPr>
          <a:xfrm>
            <a:off x="10905368" y="3767151"/>
            <a:ext cx="70485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50">
                <a:latin typeface="Tahoma"/>
                <a:cs typeface="Tahoma"/>
              </a:rPr>
              <a:t>-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43" name="object 43" descr=""/>
          <p:cNvSpPr txBox="1"/>
          <p:nvPr/>
        </p:nvSpPr>
        <p:spPr>
          <a:xfrm>
            <a:off x="11949965" y="3767151"/>
            <a:ext cx="70485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50">
                <a:latin typeface="Tahoma"/>
                <a:cs typeface="Tahoma"/>
              </a:rPr>
              <a:t>-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44" name="object 44" descr=""/>
          <p:cNvSpPr txBox="1"/>
          <p:nvPr/>
        </p:nvSpPr>
        <p:spPr>
          <a:xfrm>
            <a:off x="12994564" y="3767151"/>
            <a:ext cx="70485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50">
                <a:latin typeface="Tahoma"/>
                <a:cs typeface="Tahoma"/>
              </a:rPr>
              <a:t>-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45" name="object 45" descr=""/>
          <p:cNvSpPr txBox="1"/>
          <p:nvPr/>
        </p:nvSpPr>
        <p:spPr>
          <a:xfrm>
            <a:off x="14039163" y="3767151"/>
            <a:ext cx="70485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50">
                <a:latin typeface="Tahoma"/>
                <a:cs typeface="Tahoma"/>
              </a:rPr>
              <a:t>-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46" name="object 46" descr=""/>
          <p:cNvSpPr txBox="1"/>
          <p:nvPr/>
        </p:nvSpPr>
        <p:spPr>
          <a:xfrm>
            <a:off x="15083759" y="3767151"/>
            <a:ext cx="70485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50">
                <a:latin typeface="Tahoma"/>
                <a:cs typeface="Tahoma"/>
              </a:rPr>
              <a:t>-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47" name="object 47" descr=""/>
          <p:cNvSpPr txBox="1"/>
          <p:nvPr/>
        </p:nvSpPr>
        <p:spPr>
          <a:xfrm>
            <a:off x="16128358" y="3767151"/>
            <a:ext cx="70485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50">
                <a:latin typeface="Tahoma"/>
                <a:cs typeface="Tahoma"/>
              </a:rPr>
              <a:t>-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48" name="object 48" descr=""/>
          <p:cNvSpPr txBox="1"/>
          <p:nvPr/>
        </p:nvSpPr>
        <p:spPr>
          <a:xfrm>
            <a:off x="17172956" y="3767151"/>
            <a:ext cx="70485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50">
                <a:latin typeface="Tahoma"/>
                <a:cs typeface="Tahoma"/>
              </a:rPr>
              <a:t>-</a:t>
            </a:r>
            <a:endParaRPr sz="1100">
              <a:latin typeface="Tahoma"/>
              <a:cs typeface="Tahoma"/>
            </a:endParaRPr>
          </a:p>
        </p:txBody>
      </p:sp>
      <p:graphicFrame>
        <p:nvGraphicFramePr>
          <p:cNvPr id="49" name="object 49" descr=""/>
          <p:cNvGraphicFramePr>
            <a:graphicFrameLocks noGrp="1"/>
          </p:cNvGraphicFramePr>
          <p:nvPr/>
        </p:nvGraphicFramePr>
        <p:xfrm>
          <a:off x="997493" y="4061304"/>
          <a:ext cx="16338550" cy="29425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79905"/>
                <a:gridCol w="577850"/>
                <a:gridCol w="633730"/>
                <a:gridCol w="2703830"/>
                <a:gridCol w="1155700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</a:tblGrid>
              <a:tr h="462915"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3.</a:t>
                      </a:r>
                      <a:r>
                        <a:rPr dirty="0" sz="1200" spc="-9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COPOS</a:t>
                      </a:r>
                      <a:endParaRPr sz="1200">
                        <a:latin typeface="Tahoma"/>
                        <a:cs typeface="Tahoma"/>
                      </a:endParaRPr>
                    </a:p>
                    <a:p>
                      <a:pPr marL="23495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DESCARTÁVEIS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01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3.1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CC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55">
                          <a:latin typeface="Tahoma"/>
                          <a:cs typeface="Tahoma"/>
                        </a:rPr>
                        <a:t>Consumo</a:t>
                      </a:r>
                      <a:r>
                        <a:rPr dirty="0" sz="1200" spc="-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copos</a:t>
                      </a:r>
                      <a:r>
                        <a:rPr dirty="0" sz="1200" spc="-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descartáveis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Centos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30"/>
                        </a:spcBef>
                      </a:pPr>
                      <a:r>
                        <a:rPr dirty="0" sz="1100" spc="-25">
                          <a:latin typeface="Tahoma"/>
                          <a:cs typeface="Tahoma"/>
                        </a:rPr>
                        <a:t>490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B="0" marT="11811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30"/>
                        </a:spcBef>
                      </a:pPr>
                      <a:r>
                        <a:rPr dirty="0" sz="1100" spc="-25">
                          <a:latin typeface="Tahoma"/>
                          <a:cs typeface="Tahoma"/>
                        </a:rPr>
                        <a:t>391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B="0" marT="11811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30"/>
                        </a:spcBef>
                      </a:pPr>
                      <a:r>
                        <a:rPr dirty="0" sz="1100" spc="-25">
                          <a:latin typeface="Tahoma"/>
                          <a:cs typeface="Tahoma"/>
                        </a:rPr>
                        <a:t>387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B="0" marT="11811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30"/>
                        </a:spcBef>
                      </a:pPr>
                      <a:r>
                        <a:rPr dirty="0" sz="1100" spc="-25">
                          <a:latin typeface="Tahoma"/>
                          <a:cs typeface="Tahoma"/>
                        </a:rPr>
                        <a:t>331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B="0" marT="11811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30"/>
                        </a:spcBef>
                      </a:pPr>
                      <a:r>
                        <a:rPr dirty="0" sz="1100" spc="-25">
                          <a:latin typeface="Tahoma"/>
                          <a:cs typeface="Tahoma"/>
                        </a:rPr>
                        <a:t>107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B="0" marT="11811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30"/>
                        </a:spcBef>
                      </a:pPr>
                      <a:r>
                        <a:rPr dirty="0" sz="1100" spc="-50">
                          <a:latin typeface="Tahoma"/>
                          <a:cs typeface="Tahoma"/>
                        </a:rPr>
                        <a:t>-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B="0" marT="11811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30"/>
                        </a:spcBef>
                      </a:pPr>
                      <a:r>
                        <a:rPr dirty="0" sz="1100" spc="-50">
                          <a:latin typeface="Tahoma"/>
                          <a:cs typeface="Tahoma"/>
                        </a:rPr>
                        <a:t>-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B="0" marT="11811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30"/>
                        </a:spcBef>
                      </a:pPr>
                      <a:r>
                        <a:rPr dirty="0" sz="1100" spc="-50">
                          <a:latin typeface="Tahoma"/>
                          <a:cs typeface="Tahoma"/>
                        </a:rPr>
                        <a:t>-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B="0" marT="11811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30"/>
                        </a:spcBef>
                      </a:pPr>
                      <a:r>
                        <a:rPr dirty="0" sz="1100" spc="-50">
                          <a:latin typeface="Tahoma"/>
                          <a:cs typeface="Tahoma"/>
                        </a:rPr>
                        <a:t>-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B="0" marT="11811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504190">
                <a:tc>
                  <a:txBody>
                    <a:bodyPr/>
                    <a:lstStyle/>
                    <a:p>
                      <a:pPr marL="23495" marR="701040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3.</a:t>
                      </a:r>
                      <a:r>
                        <a:rPr dirty="0" sz="1200" spc="-9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COPOS DESCARTÁVEIS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3.2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GC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Gasto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com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copos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descartáveis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R$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dirty="0" sz="1100" spc="-50">
                          <a:latin typeface="Tahoma"/>
                          <a:cs typeface="Tahoma"/>
                        </a:rPr>
                        <a:t>-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B="0" marT="16002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dirty="0" sz="1100" spc="-10">
                          <a:latin typeface="Tahoma"/>
                          <a:cs typeface="Tahoma"/>
                        </a:rPr>
                        <a:t>1.071,93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B="0" marT="16002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dirty="0" sz="1100" spc="-10">
                          <a:latin typeface="Tahoma"/>
                          <a:cs typeface="Tahoma"/>
                        </a:rPr>
                        <a:t>1.031,00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B="0" marT="16002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dirty="0" sz="1100" spc="-10">
                          <a:latin typeface="Tahoma"/>
                          <a:cs typeface="Tahoma"/>
                        </a:rPr>
                        <a:t>1.254,00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B="0" marT="16002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dirty="0" sz="1100" spc="-10">
                          <a:latin typeface="Tahoma"/>
                          <a:cs typeface="Tahoma"/>
                        </a:rPr>
                        <a:t>302,81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B="0" marT="16002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dirty="0" sz="1100" spc="-50">
                          <a:latin typeface="Tahoma"/>
                          <a:cs typeface="Tahoma"/>
                        </a:rPr>
                        <a:t>-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B="0" marT="16002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dirty="0" sz="1100" spc="-50">
                          <a:latin typeface="Tahoma"/>
                          <a:cs typeface="Tahoma"/>
                        </a:rPr>
                        <a:t>-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B="0" marT="16002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dirty="0" sz="1100" spc="-50">
                          <a:latin typeface="Tahoma"/>
                          <a:cs typeface="Tahoma"/>
                        </a:rPr>
                        <a:t>-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B="0" marT="16002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dirty="0" sz="1100" spc="-50">
                          <a:latin typeface="Tahoma"/>
                          <a:cs typeface="Tahoma"/>
                        </a:rPr>
                        <a:t>-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B="0" marT="16002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504190">
                <a:tc>
                  <a:txBody>
                    <a:bodyPr/>
                    <a:lstStyle/>
                    <a:p>
                      <a:pPr marL="23495" marR="92075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4.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ÁGUA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ENVASADA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EM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EMBALAGEM</a:t>
                      </a:r>
                      <a:r>
                        <a:rPr dirty="0" sz="1200" spc="-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PLÁSTICA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4.1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CED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 marR="455295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 spc="55">
                          <a:latin typeface="Tahoma"/>
                          <a:cs typeface="Tahoma"/>
                        </a:rPr>
                        <a:t>Consumo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embalagens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descartáveis</a:t>
                      </a:r>
                      <a:r>
                        <a:rPr dirty="0" sz="1200" spc="1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para</a:t>
                      </a:r>
                      <a:r>
                        <a:rPr dirty="0" sz="1200" spc="10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água</a:t>
                      </a:r>
                      <a:r>
                        <a:rPr dirty="0" sz="1200" spc="10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mineral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Unidades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dirty="0" sz="1100" spc="-10">
                          <a:latin typeface="Tahoma"/>
                          <a:cs typeface="Tahoma"/>
                        </a:rPr>
                        <a:t>11.972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B="0" marT="16002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dirty="0" sz="1100" spc="-10">
                          <a:latin typeface="Tahoma"/>
                          <a:cs typeface="Tahoma"/>
                        </a:rPr>
                        <a:t>5.950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B="0" marT="16002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dirty="0" sz="1100" spc="-10">
                          <a:latin typeface="Tahoma"/>
                          <a:cs typeface="Tahoma"/>
                        </a:rPr>
                        <a:t>2.960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B="0" marT="16002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dirty="0" sz="1100" spc="-10">
                          <a:latin typeface="Tahoma"/>
                          <a:cs typeface="Tahoma"/>
                        </a:rPr>
                        <a:t>1.319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B="0" marT="16002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dirty="0" sz="1100" spc="-25">
                          <a:latin typeface="Tahoma"/>
                          <a:cs typeface="Tahoma"/>
                        </a:rPr>
                        <a:t>198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B="0" marT="16002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dirty="0" sz="1100" spc="-50">
                          <a:latin typeface="Tahoma"/>
                          <a:cs typeface="Tahoma"/>
                        </a:rPr>
                        <a:t>-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B="0" marT="16002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dirty="0" sz="1100" spc="-50">
                          <a:latin typeface="Tahoma"/>
                          <a:cs typeface="Tahoma"/>
                        </a:rPr>
                        <a:t>-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B="0" marT="16002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dirty="0" sz="1100" spc="-50">
                          <a:latin typeface="Tahoma"/>
                          <a:cs typeface="Tahoma"/>
                        </a:rPr>
                        <a:t>-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B="0" marT="16002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dirty="0" sz="1100" spc="-50">
                          <a:latin typeface="Tahoma"/>
                          <a:cs typeface="Tahoma"/>
                        </a:rPr>
                        <a:t>-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B="0" marT="16002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504190">
                <a:tc>
                  <a:txBody>
                    <a:bodyPr/>
                    <a:lstStyle/>
                    <a:p>
                      <a:pPr marL="23495" marR="92075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4.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ÁGUA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ENVASADA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EM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EMBALAGEM</a:t>
                      </a:r>
                      <a:r>
                        <a:rPr dirty="0" sz="1200" spc="-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PLÁSTICA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4.2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CER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 marR="25400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 spc="55">
                          <a:latin typeface="Tahoma"/>
                          <a:cs typeface="Tahoma"/>
                        </a:rPr>
                        <a:t>Consumo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embalagens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retornáveis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para</a:t>
                      </a:r>
                      <a:r>
                        <a:rPr dirty="0" sz="1200" spc="9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água</a:t>
                      </a:r>
                      <a:r>
                        <a:rPr dirty="0" sz="1200" spc="9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mineral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Unidades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dirty="0" sz="1100" spc="-10">
                          <a:latin typeface="Tahoma"/>
                          <a:cs typeface="Tahoma"/>
                        </a:rPr>
                        <a:t>3.609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B="0" marT="16002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dirty="0" sz="1100" spc="-10">
                          <a:latin typeface="Tahoma"/>
                          <a:cs typeface="Tahoma"/>
                        </a:rPr>
                        <a:t>1.895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B="0" marT="16002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dirty="0" sz="1100" spc="-25">
                          <a:latin typeface="Tahoma"/>
                          <a:cs typeface="Tahoma"/>
                        </a:rPr>
                        <a:t>53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B="0" marT="16002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dirty="0" sz="1100" spc="-50">
                          <a:latin typeface="Tahoma"/>
                          <a:cs typeface="Tahoma"/>
                        </a:rPr>
                        <a:t>-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B="0" marT="16002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dirty="0" sz="1100" spc="-50">
                          <a:latin typeface="Tahoma"/>
                          <a:cs typeface="Tahoma"/>
                        </a:rPr>
                        <a:t>-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B="0" marT="16002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dirty="0" sz="1100" spc="-50">
                          <a:latin typeface="Tahoma"/>
                          <a:cs typeface="Tahoma"/>
                        </a:rPr>
                        <a:t>-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B="0" marT="16002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dirty="0" sz="1100" spc="-50">
                          <a:latin typeface="Tahoma"/>
                          <a:cs typeface="Tahoma"/>
                        </a:rPr>
                        <a:t>-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B="0" marT="16002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dirty="0" sz="1100" spc="-50">
                          <a:latin typeface="Tahoma"/>
                          <a:cs typeface="Tahoma"/>
                        </a:rPr>
                        <a:t>-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B="0" marT="16002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dirty="0" sz="1100" spc="-50">
                          <a:latin typeface="Tahoma"/>
                          <a:cs typeface="Tahoma"/>
                        </a:rPr>
                        <a:t>-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B="0" marT="16002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504190">
                <a:tc>
                  <a:txBody>
                    <a:bodyPr/>
                    <a:lstStyle/>
                    <a:p>
                      <a:pPr marL="23495" marR="92075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4.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ÁGUA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ENVASADA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EM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EMBALAGEM</a:t>
                      </a:r>
                      <a:r>
                        <a:rPr dirty="0" sz="1200" spc="-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PLÁSTICA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4.3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GAED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 marR="677545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Gasto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com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água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mineral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em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embalagens</a:t>
                      </a:r>
                      <a:r>
                        <a:rPr dirty="0" sz="1200" spc="2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descartáveis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R$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dirty="0" sz="1100" spc="-10">
                          <a:latin typeface="Tahoma"/>
                          <a:cs typeface="Tahoma"/>
                        </a:rPr>
                        <a:t>12.503,94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B="0" marT="16002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dirty="0" sz="1100" spc="-10">
                          <a:latin typeface="Tahoma"/>
                          <a:cs typeface="Tahoma"/>
                        </a:rPr>
                        <a:t>8.339,01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B="0" marT="16002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dirty="0" sz="1100" spc="-10">
                          <a:latin typeface="Tahoma"/>
                          <a:cs typeface="Tahoma"/>
                        </a:rPr>
                        <a:t>5.516,40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B="0" marT="16002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dirty="0" sz="1100" spc="-10">
                          <a:latin typeface="Tahoma"/>
                          <a:cs typeface="Tahoma"/>
                        </a:rPr>
                        <a:t>2.037,00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B="0" marT="16002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dirty="0" sz="1100" spc="-10">
                          <a:latin typeface="Tahoma"/>
                          <a:cs typeface="Tahoma"/>
                        </a:rPr>
                        <a:t>493,02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B="0" marT="16002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dirty="0" sz="1100" spc="-50">
                          <a:latin typeface="Tahoma"/>
                          <a:cs typeface="Tahoma"/>
                        </a:rPr>
                        <a:t>-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B="0" marT="16002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dirty="0" sz="1100" spc="-50">
                          <a:latin typeface="Tahoma"/>
                          <a:cs typeface="Tahoma"/>
                        </a:rPr>
                        <a:t>-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B="0" marT="16002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dirty="0" sz="1100" spc="-50">
                          <a:latin typeface="Tahoma"/>
                          <a:cs typeface="Tahoma"/>
                        </a:rPr>
                        <a:t>-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B="0" marT="16002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dirty="0" sz="1100" spc="-50">
                          <a:latin typeface="Tahoma"/>
                          <a:cs typeface="Tahoma"/>
                        </a:rPr>
                        <a:t>-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B="0" marT="16002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462915">
                <a:tc>
                  <a:txBody>
                    <a:bodyPr/>
                    <a:lstStyle/>
                    <a:p>
                      <a:pPr marL="23495" marR="92075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4.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ÁGUA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ENVASADA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EM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EMBALAGEM</a:t>
                      </a:r>
                      <a:r>
                        <a:rPr dirty="0" sz="1200" spc="-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PLÁSTICA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4.4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GAER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3495" marR="677545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Gasto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com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água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mineral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em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embalagens</a:t>
                      </a:r>
                      <a:r>
                        <a:rPr dirty="0" sz="1200" spc="2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retornáveis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R$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dirty="0" sz="1100" spc="-10">
                          <a:latin typeface="Tahoma"/>
                          <a:cs typeface="Tahoma"/>
                        </a:rPr>
                        <a:t>27.194,55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B="0" marT="16002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dirty="0" sz="1100" spc="-10">
                          <a:latin typeface="Tahoma"/>
                          <a:cs typeface="Tahoma"/>
                        </a:rPr>
                        <a:t>14.818,15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B="0" marT="16002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dirty="0" sz="1100" spc="-10">
                          <a:latin typeface="Tahoma"/>
                          <a:cs typeface="Tahoma"/>
                        </a:rPr>
                        <a:t>455,8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B="0" marT="16002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dirty="0" sz="1100" spc="-50">
                          <a:latin typeface="Tahoma"/>
                          <a:cs typeface="Tahoma"/>
                        </a:rPr>
                        <a:t>-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B="0" marT="16002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dirty="0" sz="1100" spc="-50">
                          <a:latin typeface="Tahoma"/>
                          <a:cs typeface="Tahoma"/>
                        </a:rPr>
                        <a:t>-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B="0" marT="16002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dirty="0" sz="1100" spc="-50">
                          <a:latin typeface="Tahoma"/>
                          <a:cs typeface="Tahoma"/>
                        </a:rPr>
                        <a:t>-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B="0" marT="16002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dirty="0" sz="1100" spc="-50">
                          <a:latin typeface="Tahoma"/>
                          <a:cs typeface="Tahoma"/>
                        </a:rPr>
                        <a:t>-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B="0" marT="16002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dirty="0" sz="1100" spc="-50">
                          <a:latin typeface="Tahoma"/>
                          <a:cs typeface="Tahoma"/>
                        </a:rPr>
                        <a:t>-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B="0" marT="16002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dirty="0" sz="1100" spc="-50">
                          <a:latin typeface="Tahoma"/>
                          <a:cs typeface="Tahoma"/>
                        </a:rPr>
                        <a:t>-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B="0" marT="16002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</a:tbl>
          </a:graphicData>
        </a:graphic>
      </p:graphicFrame>
      <p:sp>
        <p:nvSpPr>
          <p:cNvPr id="50" name="object 50" descr=""/>
          <p:cNvSpPr txBox="1"/>
          <p:nvPr/>
        </p:nvSpPr>
        <p:spPr>
          <a:xfrm>
            <a:off x="1013368" y="7088137"/>
            <a:ext cx="102425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ahoma"/>
                <a:cs typeface="Tahoma"/>
              </a:rPr>
              <a:t>5.</a:t>
            </a:r>
            <a:r>
              <a:rPr dirty="0" sz="1200" spc="-90">
                <a:latin typeface="Tahoma"/>
                <a:cs typeface="Tahoma"/>
              </a:rPr>
              <a:t> </a:t>
            </a:r>
            <a:r>
              <a:rPr dirty="0" sz="1200" spc="-10">
                <a:latin typeface="Tahoma"/>
                <a:cs typeface="Tahoma"/>
              </a:rPr>
              <a:t>IMPRESSÃO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51" name="object 51" descr=""/>
          <p:cNvSpPr txBox="1"/>
          <p:nvPr/>
        </p:nvSpPr>
        <p:spPr>
          <a:xfrm>
            <a:off x="2951075" y="7088137"/>
            <a:ext cx="240029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5.1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52" name="object 52" descr=""/>
          <p:cNvSpPr txBox="1"/>
          <p:nvPr/>
        </p:nvSpPr>
        <p:spPr>
          <a:xfrm>
            <a:off x="3583326" y="7088137"/>
            <a:ext cx="236029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33705" algn="l"/>
              </a:tabLst>
            </a:pPr>
            <a:r>
              <a:rPr dirty="0" sz="1200" spc="-25">
                <a:latin typeface="Tahoma"/>
                <a:cs typeface="Tahoma"/>
              </a:rPr>
              <a:t>QI</a:t>
            </a:r>
            <a:r>
              <a:rPr dirty="0" sz="1200">
                <a:latin typeface="Tahoma"/>
                <a:cs typeface="Tahoma"/>
              </a:rPr>
              <a:t>	</a:t>
            </a:r>
            <a:r>
              <a:rPr dirty="0" sz="1200" spc="20">
                <a:latin typeface="Tahoma"/>
                <a:cs typeface="Tahoma"/>
              </a:rPr>
              <a:t>Quantidade</a:t>
            </a:r>
            <a:r>
              <a:rPr dirty="0" sz="1200" spc="80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de</a:t>
            </a:r>
            <a:r>
              <a:rPr dirty="0" sz="1200" spc="80">
                <a:latin typeface="Tahoma"/>
                <a:cs typeface="Tahoma"/>
              </a:rPr>
              <a:t> </a:t>
            </a:r>
            <a:r>
              <a:rPr dirty="0" sz="1200" spc="-10">
                <a:latin typeface="Tahoma"/>
                <a:cs typeface="Tahoma"/>
              </a:rPr>
              <a:t>impressões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53" name="object 53" descr=""/>
          <p:cNvSpPr txBox="1"/>
          <p:nvPr/>
        </p:nvSpPr>
        <p:spPr>
          <a:xfrm>
            <a:off x="6852449" y="7088137"/>
            <a:ext cx="845819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Impressões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54" name="object 54" descr=""/>
          <p:cNvSpPr txBox="1"/>
          <p:nvPr/>
        </p:nvSpPr>
        <p:spPr>
          <a:xfrm>
            <a:off x="8149125" y="7091375"/>
            <a:ext cx="73787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10">
                <a:latin typeface="Tahoma"/>
                <a:cs typeface="Tahoma"/>
              </a:rPr>
              <a:t>14.822.758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55" name="object 55" descr=""/>
          <p:cNvSpPr txBox="1"/>
          <p:nvPr/>
        </p:nvSpPr>
        <p:spPr>
          <a:xfrm>
            <a:off x="9193723" y="7091375"/>
            <a:ext cx="73787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10">
                <a:latin typeface="Tahoma"/>
                <a:cs typeface="Tahoma"/>
              </a:rPr>
              <a:t>15.797.271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56" name="object 56" descr=""/>
          <p:cNvSpPr txBox="1"/>
          <p:nvPr/>
        </p:nvSpPr>
        <p:spPr>
          <a:xfrm>
            <a:off x="10238320" y="7091375"/>
            <a:ext cx="73787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10">
                <a:latin typeface="Tahoma"/>
                <a:cs typeface="Tahoma"/>
              </a:rPr>
              <a:t>14.611.765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57" name="object 57" descr=""/>
          <p:cNvSpPr txBox="1"/>
          <p:nvPr/>
        </p:nvSpPr>
        <p:spPr>
          <a:xfrm>
            <a:off x="11282918" y="7091375"/>
            <a:ext cx="73787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10">
                <a:latin typeface="Tahoma"/>
                <a:cs typeface="Tahoma"/>
              </a:rPr>
              <a:t>12.443.005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58" name="object 58" descr=""/>
          <p:cNvSpPr txBox="1"/>
          <p:nvPr/>
        </p:nvSpPr>
        <p:spPr>
          <a:xfrm>
            <a:off x="12407289" y="7091375"/>
            <a:ext cx="65786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10">
                <a:latin typeface="Tahoma"/>
                <a:cs typeface="Tahoma"/>
              </a:rPr>
              <a:t>9.818.457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59" name="object 59" descr=""/>
          <p:cNvSpPr txBox="1"/>
          <p:nvPr/>
        </p:nvSpPr>
        <p:spPr>
          <a:xfrm>
            <a:off x="13451887" y="7091375"/>
            <a:ext cx="65786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10">
                <a:latin typeface="Tahoma"/>
                <a:cs typeface="Tahoma"/>
              </a:rPr>
              <a:t>1.898.396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60" name="object 60" descr=""/>
          <p:cNvSpPr txBox="1"/>
          <p:nvPr/>
        </p:nvSpPr>
        <p:spPr>
          <a:xfrm>
            <a:off x="14613016" y="7091375"/>
            <a:ext cx="54102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10">
                <a:latin typeface="Tahoma"/>
                <a:cs typeface="Tahoma"/>
              </a:rPr>
              <a:t>847.596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61" name="object 61" descr=""/>
          <p:cNvSpPr txBox="1"/>
          <p:nvPr/>
        </p:nvSpPr>
        <p:spPr>
          <a:xfrm>
            <a:off x="15541082" y="7091375"/>
            <a:ext cx="65786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10">
                <a:latin typeface="Tahoma"/>
                <a:cs typeface="Tahoma"/>
              </a:rPr>
              <a:t>1.678.526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62" name="object 62" descr=""/>
          <p:cNvSpPr txBox="1"/>
          <p:nvPr/>
        </p:nvSpPr>
        <p:spPr>
          <a:xfrm>
            <a:off x="16585680" y="7091375"/>
            <a:ext cx="65786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10">
                <a:latin typeface="Tahoma"/>
                <a:cs typeface="Tahoma"/>
              </a:rPr>
              <a:t>1.851.823</a:t>
            </a:r>
            <a:endParaRPr sz="1100">
              <a:latin typeface="Tahoma"/>
              <a:cs typeface="Tahoma"/>
            </a:endParaRPr>
          </a:p>
        </p:txBody>
      </p:sp>
      <p:graphicFrame>
        <p:nvGraphicFramePr>
          <p:cNvPr id="63" name="object 63" descr=""/>
          <p:cNvGraphicFramePr>
            <a:graphicFrameLocks noGrp="1"/>
          </p:cNvGraphicFramePr>
          <p:nvPr/>
        </p:nvGraphicFramePr>
        <p:xfrm>
          <a:off x="997493" y="7385529"/>
          <a:ext cx="16338550" cy="14300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79905"/>
                <a:gridCol w="577850"/>
                <a:gridCol w="633730"/>
                <a:gridCol w="2703830"/>
                <a:gridCol w="1155700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</a:tblGrid>
              <a:tr h="462915"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5.</a:t>
                      </a:r>
                      <a:r>
                        <a:rPr dirty="0" sz="1200" spc="-9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IMPRESSÃO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5.2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QEI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1200" spc="30">
                          <a:latin typeface="Tahoma"/>
                          <a:cs typeface="Tahoma"/>
                        </a:rPr>
                        <a:t>Quantidade</a:t>
                      </a:r>
                      <a:r>
                        <a:rPr dirty="0" sz="1200" spc="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equipamentos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de</a:t>
                      </a:r>
                      <a:endParaRPr sz="1200">
                        <a:latin typeface="Tahoma"/>
                        <a:cs typeface="Tahoma"/>
                      </a:endParaRPr>
                    </a:p>
                    <a:p>
                      <a:pPr marL="23495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impressão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01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Equipamentos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30"/>
                        </a:spcBef>
                      </a:pPr>
                      <a:r>
                        <a:rPr dirty="0" sz="1100" spc="-10">
                          <a:latin typeface="Tahoma"/>
                          <a:cs typeface="Tahoma"/>
                        </a:rPr>
                        <a:t>1.300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B="0" marT="11811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30"/>
                        </a:spcBef>
                      </a:pPr>
                      <a:r>
                        <a:rPr dirty="0" sz="1100" spc="-10">
                          <a:latin typeface="Tahoma"/>
                          <a:cs typeface="Tahoma"/>
                        </a:rPr>
                        <a:t>1.256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B="0" marT="11811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30"/>
                        </a:spcBef>
                      </a:pPr>
                      <a:r>
                        <a:rPr dirty="0" sz="1100" spc="-10">
                          <a:latin typeface="Tahoma"/>
                          <a:cs typeface="Tahoma"/>
                        </a:rPr>
                        <a:t>1.178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B="0" marT="11811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30"/>
                        </a:spcBef>
                      </a:pPr>
                      <a:r>
                        <a:rPr dirty="0" sz="1100" spc="-10">
                          <a:latin typeface="Tahoma"/>
                          <a:cs typeface="Tahoma"/>
                        </a:rPr>
                        <a:t>1.166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B="0" marT="11811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30"/>
                        </a:spcBef>
                      </a:pPr>
                      <a:r>
                        <a:rPr dirty="0" sz="1100" spc="-10">
                          <a:latin typeface="Tahoma"/>
                          <a:cs typeface="Tahoma"/>
                        </a:rPr>
                        <a:t>1.124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B="0" marT="11811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30"/>
                        </a:spcBef>
                      </a:pPr>
                      <a:r>
                        <a:rPr dirty="0" sz="1100" spc="-10">
                          <a:latin typeface="Tahoma"/>
                          <a:cs typeface="Tahoma"/>
                        </a:rPr>
                        <a:t>1.118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B="0" marT="11811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30"/>
                        </a:spcBef>
                      </a:pPr>
                      <a:r>
                        <a:rPr dirty="0" sz="1100" spc="-10">
                          <a:latin typeface="Tahoma"/>
                          <a:cs typeface="Tahoma"/>
                        </a:rPr>
                        <a:t>1.029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B="0" marT="11811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30"/>
                        </a:spcBef>
                      </a:pPr>
                      <a:r>
                        <a:rPr dirty="0" sz="1100" spc="-25">
                          <a:latin typeface="Tahoma"/>
                          <a:cs typeface="Tahoma"/>
                        </a:rPr>
                        <a:t>787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B="0" marT="11811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30"/>
                        </a:spcBef>
                      </a:pPr>
                      <a:r>
                        <a:rPr dirty="0" sz="1100" spc="-25">
                          <a:latin typeface="Tahoma"/>
                          <a:cs typeface="Tahoma"/>
                        </a:rPr>
                        <a:t>661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B="0" marT="11811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504190"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5.</a:t>
                      </a:r>
                      <a:r>
                        <a:rPr dirty="0" sz="1200" spc="-9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IMPRESSÃO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5.3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QIP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 marR="477520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Quantidade</a:t>
                      </a:r>
                      <a:r>
                        <a:rPr dirty="0" sz="1200" spc="1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1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impressões</a:t>
                      </a:r>
                      <a:r>
                        <a:rPr dirty="0" sz="1200" spc="1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per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capita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416559" marR="43815" indent="-365760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Impressões/Pe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ssoa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dirty="0" sz="1100" spc="-10">
                          <a:latin typeface="Tahoma"/>
                          <a:cs typeface="Tahoma"/>
                        </a:rPr>
                        <a:t>3.215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B="0" marT="16002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dirty="0" sz="1100" spc="-10">
                          <a:latin typeface="Tahoma"/>
                          <a:cs typeface="Tahoma"/>
                        </a:rPr>
                        <a:t>3.531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B="0" marT="16002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dirty="0" sz="1100" spc="-10">
                          <a:latin typeface="Tahoma"/>
                          <a:cs typeface="Tahoma"/>
                        </a:rPr>
                        <a:t>3.290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B="0" marT="16002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dirty="0" sz="1100" spc="-10">
                          <a:latin typeface="Tahoma"/>
                          <a:cs typeface="Tahoma"/>
                        </a:rPr>
                        <a:t>2.862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B="0" marT="16002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dirty="0" sz="1100" spc="-10">
                          <a:latin typeface="Tahoma"/>
                          <a:cs typeface="Tahoma"/>
                        </a:rPr>
                        <a:t>2.383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B="0" marT="16002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dirty="0" sz="1100" spc="-25">
                          <a:latin typeface="Tahoma"/>
                          <a:cs typeface="Tahoma"/>
                        </a:rPr>
                        <a:t>478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B="0" marT="16002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dirty="0" sz="1100" spc="-25">
                          <a:latin typeface="Tahoma"/>
                          <a:cs typeface="Tahoma"/>
                        </a:rPr>
                        <a:t>214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B="0" marT="16002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dirty="0" sz="1100" spc="-25">
                          <a:latin typeface="Tahoma"/>
                          <a:cs typeface="Tahoma"/>
                        </a:rPr>
                        <a:t>427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B="0" marT="16002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dirty="0" sz="1100" spc="-10">
                          <a:latin typeface="Tahoma"/>
                          <a:cs typeface="Tahoma"/>
                        </a:rPr>
                        <a:t>470,7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B="0" marT="16002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462915"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5.</a:t>
                      </a:r>
                      <a:r>
                        <a:rPr dirty="0" sz="1200" spc="-9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IMPRESSÃO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5.4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GCI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3495" marR="31115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Gasto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com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contratos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terceirização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-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impressão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R$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dirty="0" sz="1100" spc="-50">
                          <a:latin typeface="Tahoma"/>
                          <a:cs typeface="Tahoma"/>
                        </a:rPr>
                        <a:t>-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B="0" marT="16002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dirty="0" sz="1100" spc="-50">
                          <a:latin typeface="Tahoma"/>
                          <a:cs typeface="Tahoma"/>
                        </a:rPr>
                        <a:t>-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B="0" marT="16002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dirty="0" sz="1100" spc="-50">
                          <a:latin typeface="Tahoma"/>
                          <a:cs typeface="Tahoma"/>
                        </a:rPr>
                        <a:t>-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B="0" marT="16002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dirty="0" sz="1100" spc="-50">
                          <a:latin typeface="Tahoma"/>
                          <a:cs typeface="Tahoma"/>
                        </a:rPr>
                        <a:t>-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B="0" marT="16002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dirty="0" sz="1100" spc="-50">
                          <a:latin typeface="Tahoma"/>
                          <a:cs typeface="Tahoma"/>
                        </a:rPr>
                        <a:t>-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B="0" marT="16002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dirty="0" sz="1100" spc="-50">
                          <a:latin typeface="Tahoma"/>
                          <a:cs typeface="Tahoma"/>
                        </a:rPr>
                        <a:t>-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B="0" marT="16002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dirty="0" sz="1100" spc="-50">
                          <a:latin typeface="Tahoma"/>
                          <a:cs typeface="Tahoma"/>
                        </a:rPr>
                        <a:t>-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B="0" marT="16002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dirty="0" sz="1100" spc="-50">
                          <a:latin typeface="Tahoma"/>
                          <a:cs typeface="Tahoma"/>
                        </a:rPr>
                        <a:t>-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B="0" marT="16002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dirty="0" sz="1100" spc="-50">
                          <a:latin typeface="Tahoma"/>
                          <a:cs typeface="Tahoma"/>
                        </a:rPr>
                        <a:t>-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B="0" marT="16002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</a:tbl>
          </a:graphicData>
        </a:graphic>
      </p:graphicFrame>
      <p:grpSp>
        <p:nvGrpSpPr>
          <p:cNvPr id="64" name="object 64" descr=""/>
          <p:cNvGrpSpPr/>
          <p:nvPr/>
        </p:nvGrpSpPr>
        <p:grpSpPr>
          <a:xfrm>
            <a:off x="997493" y="2624087"/>
            <a:ext cx="16262350" cy="467995"/>
            <a:chOff x="997493" y="2624087"/>
            <a:chExt cx="16262350" cy="467995"/>
          </a:xfrm>
        </p:grpSpPr>
        <p:sp>
          <p:nvSpPr>
            <p:cNvPr id="65" name="object 65" descr=""/>
            <p:cNvSpPr/>
            <p:nvPr/>
          </p:nvSpPr>
          <p:spPr>
            <a:xfrm>
              <a:off x="1002256" y="2633612"/>
              <a:ext cx="0" cy="458470"/>
            </a:xfrm>
            <a:custGeom>
              <a:avLst/>
              <a:gdLst/>
              <a:ahLst/>
              <a:cxnLst/>
              <a:rect l="l" t="t" r="r" b="b"/>
              <a:pathLst>
                <a:path w="0" h="458469">
                  <a:moveTo>
                    <a:pt x="0" y="0"/>
                  </a:moveTo>
                  <a:lnTo>
                    <a:pt x="0" y="458258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6" name="object 66" descr=""/>
            <p:cNvSpPr/>
            <p:nvPr/>
          </p:nvSpPr>
          <p:spPr>
            <a:xfrm>
              <a:off x="2777293" y="2633612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7" name="object 67" descr=""/>
            <p:cNvSpPr/>
            <p:nvPr/>
          </p:nvSpPr>
          <p:spPr>
            <a:xfrm>
              <a:off x="2782056" y="26706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8" name="object 68" descr=""/>
            <p:cNvSpPr/>
            <p:nvPr/>
          </p:nvSpPr>
          <p:spPr>
            <a:xfrm>
              <a:off x="3355073" y="2633612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9" name="object 69" descr=""/>
            <p:cNvSpPr/>
            <p:nvPr/>
          </p:nvSpPr>
          <p:spPr>
            <a:xfrm>
              <a:off x="3359835" y="26706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0" name="object 70" descr=""/>
            <p:cNvSpPr/>
            <p:nvPr/>
          </p:nvSpPr>
          <p:spPr>
            <a:xfrm>
              <a:off x="3988798" y="2633612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1" name="object 71" descr=""/>
            <p:cNvSpPr/>
            <p:nvPr/>
          </p:nvSpPr>
          <p:spPr>
            <a:xfrm>
              <a:off x="3993560" y="26706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2" name="object 72" descr=""/>
            <p:cNvSpPr/>
            <p:nvPr/>
          </p:nvSpPr>
          <p:spPr>
            <a:xfrm>
              <a:off x="6692509" y="2633612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3" name="object 73" descr=""/>
            <p:cNvSpPr/>
            <p:nvPr/>
          </p:nvSpPr>
          <p:spPr>
            <a:xfrm>
              <a:off x="6697271" y="26706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4" name="object 74" descr=""/>
            <p:cNvSpPr/>
            <p:nvPr/>
          </p:nvSpPr>
          <p:spPr>
            <a:xfrm>
              <a:off x="7848392" y="2633612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5" name="object 75" descr=""/>
            <p:cNvSpPr/>
            <p:nvPr/>
          </p:nvSpPr>
          <p:spPr>
            <a:xfrm>
              <a:off x="7853154" y="26706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6" name="object 76" descr=""/>
            <p:cNvSpPr/>
            <p:nvPr/>
          </p:nvSpPr>
          <p:spPr>
            <a:xfrm>
              <a:off x="8892990" y="2633612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7" name="object 77" descr=""/>
            <p:cNvSpPr/>
            <p:nvPr/>
          </p:nvSpPr>
          <p:spPr>
            <a:xfrm>
              <a:off x="8897753" y="26706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8" name="object 78" descr=""/>
            <p:cNvSpPr/>
            <p:nvPr/>
          </p:nvSpPr>
          <p:spPr>
            <a:xfrm>
              <a:off x="9937588" y="2633612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9" name="object 79" descr=""/>
            <p:cNvSpPr/>
            <p:nvPr/>
          </p:nvSpPr>
          <p:spPr>
            <a:xfrm>
              <a:off x="9942351" y="26706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0" name="object 80" descr=""/>
            <p:cNvSpPr/>
            <p:nvPr/>
          </p:nvSpPr>
          <p:spPr>
            <a:xfrm>
              <a:off x="10982186" y="2633612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1" name="object 81" descr=""/>
            <p:cNvSpPr/>
            <p:nvPr/>
          </p:nvSpPr>
          <p:spPr>
            <a:xfrm>
              <a:off x="10986948" y="26706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2" name="object 82" descr=""/>
            <p:cNvSpPr/>
            <p:nvPr/>
          </p:nvSpPr>
          <p:spPr>
            <a:xfrm>
              <a:off x="12026784" y="2633612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3" name="object 83" descr=""/>
            <p:cNvSpPr/>
            <p:nvPr/>
          </p:nvSpPr>
          <p:spPr>
            <a:xfrm>
              <a:off x="12031547" y="26706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4" name="object 84" descr=""/>
            <p:cNvSpPr/>
            <p:nvPr/>
          </p:nvSpPr>
          <p:spPr>
            <a:xfrm>
              <a:off x="13071382" y="2633612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5" name="object 85" descr=""/>
            <p:cNvSpPr/>
            <p:nvPr/>
          </p:nvSpPr>
          <p:spPr>
            <a:xfrm>
              <a:off x="13076145" y="26706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6" name="object 86" descr=""/>
            <p:cNvSpPr/>
            <p:nvPr/>
          </p:nvSpPr>
          <p:spPr>
            <a:xfrm>
              <a:off x="14115981" y="2633612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7" name="object 87" descr=""/>
            <p:cNvSpPr/>
            <p:nvPr/>
          </p:nvSpPr>
          <p:spPr>
            <a:xfrm>
              <a:off x="14120743" y="26706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8" name="object 88" descr=""/>
            <p:cNvSpPr/>
            <p:nvPr/>
          </p:nvSpPr>
          <p:spPr>
            <a:xfrm>
              <a:off x="15160577" y="2633612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9" name="object 89" descr=""/>
            <p:cNvSpPr/>
            <p:nvPr/>
          </p:nvSpPr>
          <p:spPr>
            <a:xfrm>
              <a:off x="15165340" y="26706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0" name="object 90" descr=""/>
            <p:cNvSpPr/>
            <p:nvPr/>
          </p:nvSpPr>
          <p:spPr>
            <a:xfrm>
              <a:off x="16205176" y="2633612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1" name="object 91" descr=""/>
            <p:cNvSpPr/>
            <p:nvPr/>
          </p:nvSpPr>
          <p:spPr>
            <a:xfrm>
              <a:off x="16209938" y="26706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2" name="object 92" descr=""/>
            <p:cNvSpPr/>
            <p:nvPr/>
          </p:nvSpPr>
          <p:spPr>
            <a:xfrm>
              <a:off x="17249774" y="2633612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3" name="object 93" descr=""/>
            <p:cNvSpPr/>
            <p:nvPr/>
          </p:nvSpPr>
          <p:spPr>
            <a:xfrm>
              <a:off x="17254536" y="26706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4" name="object 94" descr=""/>
            <p:cNvSpPr/>
            <p:nvPr/>
          </p:nvSpPr>
          <p:spPr>
            <a:xfrm>
              <a:off x="997493" y="2628850"/>
              <a:ext cx="16262350" cy="0"/>
            </a:xfrm>
            <a:custGeom>
              <a:avLst/>
              <a:gdLst/>
              <a:ahLst/>
              <a:cxnLst/>
              <a:rect l="l" t="t" r="r" b="b"/>
              <a:pathLst>
                <a:path w="16262350" h="0">
                  <a:moveTo>
                    <a:pt x="0" y="0"/>
                  </a:moveTo>
                  <a:lnTo>
                    <a:pt x="1789325" y="0"/>
                  </a:lnTo>
                </a:path>
                <a:path w="16262350" h="0">
                  <a:moveTo>
                    <a:pt x="1789325" y="0"/>
                  </a:moveTo>
                  <a:lnTo>
                    <a:pt x="2367104" y="0"/>
                  </a:lnTo>
                </a:path>
                <a:path w="16262350" h="0">
                  <a:moveTo>
                    <a:pt x="2367104" y="0"/>
                  </a:moveTo>
                  <a:lnTo>
                    <a:pt x="3000829" y="0"/>
                  </a:lnTo>
                </a:path>
                <a:path w="16262350" h="0">
                  <a:moveTo>
                    <a:pt x="3000829" y="0"/>
                  </a:moveTo>
                  <a:lnTo>
                    <a:pt x="5704540" y="0"/>
                  </a:lnTo>
                </a:path>
                <a:path w="16262350" h="0">
                  <a:moveTo>
                    <a:pt x="5704540" y="0"/>
                  </a:moveTo>
                  <a:lnTo>
                    <a:pt x="6860424" y="0"/>
                  </a:lnTo>
                </a:path>
                <a:path w="16262350" h="0">
                  <a:moveTo>
                    <a:pt x="6860424" y="0"/>
                  </a:moveTo>
                  <a:lnTo>
                    <a:pt x="16261805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95" name="object 95" descr=""/>
          <p:cNvGrpSpPr/>
          <p:nvPr/>
        </p:nvGrpSpPr>
        <p:grpSpPr>
          <a:xfrm>
            <a:off x="997493" y="3178442"/>
            <a:ext cx="16262350" cy="855344"/>
            <a:chOff x="997493" y="3178442"/>
            <a:chExt cx="16262350" cy="855344"/>
          </a:xfrm>
        </p:grpSpPr>
        <p:sp>
          <p:nvSpPr>
            <p:cNvPr id="96" name="object 96" descr=""/>
            <p:cNvSpPr/>
            <p:nvPr/>
          </p:nvSpPr>
          <p:spPr>
            <a:xfrm>
              <a:off x="997483" y="3178453"/>
              <a:ext cx="15217775" cy="855344"/>
            </a:xfrm>
            <a:custGeom>
              <a:avLst/>
              <a:gdLst/>
              <a:ahLst/>
              <a:cxnLst/>
              <a:rect l="l" t="t" r="r" b="b"/>
              <a:pathLst>
                <a:path w="15217775" h="855345">
                  <a:moveTo>
                    <a:pt x="9525" y="845820"/>
                  </a:moveTo>
                  <a:lnTo>
                    <a:pt x="0" y="845820"/>
                  </a:lnTo>
                  <a:lnTo>
                    <a:pt x="0" y="855345"/>
                  </a:lnTo>
                  <a:lnTo>
                    <a:pt x="9525" y="855345"/>
                  </a:lnTo>
                  <a:lnTo>
                    <a:pt x="9525" y="845820"/>
                  </a:lnTo>
                  <a:close/>
                </a:path>
                <a:path w="15217775" h="855345">
                  <a:moveTo>
                    <a:pt x="9525" y="236220"/>
                  </a:moveTo>
                  <a:lnTo>
                    <a:pt x="0" y="236220"/>
                  </a:lnTo>
                  <a:lnTo>
                    <a:pt x="0" y="245745"/>
                  </a:lnTo>
                  <a:lnTo>
                    <a:pt x="9525" y="245745"/>
                  </a:lnTo>
                  <a:lnTo>
                    <a:pt x="9525" y="236220"/>
                  </a:lnTo>
                  <a:close/>
                </a:path>
                <a:path w="15217775" h="855345">
                  <a:moveTo>
                    <a:pt x="9525" y="177165"/>
                  </a:moveTo>
                  <a:lnTo>
                    <a:pt x="0" y="177165"/>
                  </a:lnTo>
                  <a:lnTo>
                    <a:pt x="0" y="205740"/>
                  </a:lnTo>
                  <a:lnTo>
                    <a:pt x="9525" y="205740"/>
                  </a:lnTo>
                  <a:lnTo>
                    <a:pt x="9525" y="177165"/>
                  </a:lnTo>
                  <a:close/>
                </a:path>
                <a:path w="15217775" h="855345">
                  <a:moveTo>
                    <a:pt x="9525" y="118110"/>
                  </a:moveTo>
                  <a:lnTo>
                    <a:pt x="0" y="118110"/>
                  </a:lnTo>
                  <a:lnTo>
                    <a:pt x="0" y="146685"/>
                  </a:lnTo>
                  <a:lnTo>
                    <a:pt x="9525" y="146685"/>
                  </a:lnTo>
                  <a:lnTo>
                    <a:pt x="9525" y="118110"/>
                  </a:lnTo>
                  <a:close/>
                </a:path>
                <a:path w="15217775" h="855345">
                  <a:moveTo>
                    <a:pt x="9525" y="59055"/>
                  </a:moveTo>
                  <a:lnTo>
                    <a:pt x="0" y="59055"/>
                  </a:lnTo>
                  <a:lnTo>
                    <a:pt x="0" y="87630"/>
                  </a:lnTo>
                  <a:lnTo>
                    <a:pt x="9525" y="87630"/>
                  </a:lnTo>
                  <a:lnTo>
                    <a:pt x="9525" y="59055"/>
                  </a:lnTo>
                  <a:close/>
                </a:path>
                <a:path w="15217775" h="855345">
                  <a:moveTo>
                    <a:pt x="9525" y="0"/>
                  </a:moveTo>
                  <a:lnTo>
                    <a:pt x="0" y="0"/>
                  </a:lnTo>
                  <a:lnTo>
                    <a:pt x="0" y="28575"/>
                  </a:lnTo>
                  <a:lnTo>
                    <a:pt x="9525" y="28575"/>
                  </a:lnTo>
                  <a:lnTo>
                    <a:pt x="9525" y="0"/>
                  </a:lnTo>
                  <a:close/>
                </a:path>
                <a:path w="15217775" h="855345">
                  <a:moveTo>
                    <a:pt x="1789328" y="845820"/>
                  </a:moveTo>
                  <a:lnTo>
                    <a:pt x="1779803" y="845820"/>
                  </a:lnTo>
                  <a:lnTo>
                    <a:pt x="1779803" y="855345"/>
                  </a:lnTo>
                  <a:lnTo>
                    <a:pt x="1789328" y="855345"/>
                  </a:lnTo>
                  <a:lnTo>
                    <a:pt x="1789328" y="845820"/>
                  </a:lnTo>
                  <a:close/>
                </a:path>
                <a:path w="15217775" h="855345">
                  <a:moveTo>
                    <a:pt x="2367115" y="845820"/>
                  </a:moveTo>
                  <a:lnTo>
                    <a:pt x="2357590" y="845820"/>
                  </a:lnTo>
                  <a:lnTo>
                    <a:pt x="2357590" y="855345"/>
                  </a:lnTo>
                  <a:lnTo>
                    <a:pt x="2367115" y="855345"/>
                  </a:lnTo>
                  <a:lnTo>
                    <a:pt x="2367115" y="845820"/>
                  </a:lnTo>
                  <a:close/>
                </a:path>
                <a:path w="15217775" h="855345">
                  <a:moveTo>
                    <a:pt x="3000832" y="845820"/>
                  </a:moveTo>
                  <a:lnTo>
                    <a:pt x="2991307" y="845820"/>
                  </a:lnTo>
                  <a:lnTo>
                    <a:pt x="2991307" y="855345"/>
                  </a:lnTo>
                  <a:lnTo>
                    <a:pt x="3000832" y="855345"/>
                  </a:lnTo>
                  <a:lnTo>
                    <a:pt x="3000832" y="845820"/>
                  </a:lnTo>
                  <a:close/>
                </a:path>
                <a:path w="15217775" h="855345">
                  <a:moveTo>
                    <a:pt x="5704548" y="845820"/>
                  </a:moveTo>
                  <a:lnTo>
                    <a:pt x="5695023" y="845820"/>
                  </a:lnTo>
                  <a:lnTo>
                    <a:pt x="5695023" y="855345"/>
                  </a:lnTo>
                  <a:lnTo>
                    <a:pt x="5704548" y="855345"/>
                  </a:lnTo>
                  <a:lnTo>
                    <a:pt x="5704548" y="845820"/>
                  </a:lnTo>
                  <a:close/>
                </a:path>
                <a:path w="15217775" h="855345">
                  <a:moveTo>
                    <a:pt x="6860426" y="845820"/>
                  </a:moveTo>
                  <a:lnTo>
                    <a:pt x="6850901" y="845820"/>
                  </a:lnTo>
                  <a:lnTo>
                    <a:pt x="6850901" y="855345"/>
                  </a:lnTo>
                  <a:lnTo>
                    <a:pt x="6860426" y="855345"/>
                  </a:lnTo>
                  <a:lnTo>
                    <a:pt x="6860426" y="845820"/>
                  </a:lnTo>
                  <a:close/>
                </a:path>
                <a:path w="15217775" h="855345">
                  <a:moveTo>
                    <a:pt x="7905026" y="845820"/>
                  </a:moveTo>
                  <a:lnTo>
                    <a:pt x="7895501" y="845820"/>
                  </a:lnTo>
                  <a:lnTo>
                    <a:pt x="7895501" y="855345"/>
                  </a:lnTo>
                  <a:lnTo>
                    <a:pt x="7905026" y="855345"/>
                  </a:lnTo>
                  <a:lnTo>
                    <a:pt x="7905026" y="845820"/>
                  </a:lnTo>
                  <a:close/>
                </a:path>
                <a:path w="15217775" h="855345">
                  <a:moveTo>
                    <a:pt x="8949626" y="845820"/>
                  </a:moveTo>
                  <a:lnTo>
                    <a:pt x="8940101" y="845820"/>
                  </a:lnTo>
                  <a:lnTo>
                    <a:pt x="8940101" y="855345"/>
                  </a:lnTo>
                  <a:lnTo>
                    <a:pt x="8949626" y="855345"/>
                  </a:lnTo>
                  <a:lnTo>
                    <a:pt x="8949626" y="845820"/>
                  </a:lnTo>
                  <a:close/>
                </a:path>
                <a:path w="15217775" h="855345">
                  <a:moveTo>
                    <a:pt x="9994227" y="845820"/>
                  </a:moveTo>
                  <a:lnTo>
                    <a:pt x="9984702" y="845820"/>
                  </a:lnTo>
                  <a:lnTo>
                    <a:pt x="9984702" y="855345"/>
                  </a:lnTo>
                  <a:lnTo>
                    <a:pt x="9994227" y="855345"/>
                  </a:lnTo>
                  <a:lnTo>
                    <a:pt x="9994227" y="845820"/>
                  </a:lnTo>
                  <a:close/>
                </a:path>
                <a:path w="15217775" h="855345">
                  <a:moveTo>
                    <a:pt x="11038815" y="845820"/>
                  </a:moveTo>
                  <a:lnTo>
                    <a:pt x="11029290" y="845820"/>
                  </a:lnTo>
                  <a:lnTo>
                    <a:pt x="11029290" y="855345"/>
                  </a:lnTo>
                  <a:lnTo>
                    <a:pt x="11038815" y="855345"/>
                  </a:lnTo>
                  <a:lnTo>
                    <a:pt x="11038815" y="845820"/>
                  </a:lnTo>
                  <a:close/>
                </a:path>
                <a:path w="15217775" h="855345">
                  <a:moveTo>
                    <a:pt x="12083415" y="845820"/>
                  </a:moveTo>
                  <a:lnTo>
                    <a:pt x="12073890" y="845820"/>
                  </a:lnTo>
                  <a:lnTo>
                    <a:pt x="12073890" y="855345"/>
                  </a:lnTo>
                  <a:lnTo>
                    <a:pt x="12083415" y="855345"/>
                  </a:lnTo>
                  <a:lnTo>
                    <a:pt x="12083415" y="845820"/>
                  </a:lnTo>
                  <a:close/>
                </a:path>
                <a:path w="15217775" h="855345">
                  <a:moveTo>
                    <a:pt x="13128016" y="845820"/>
                  </a:moveTo>
                  <a:lnTo>
                    <a:pt x="13118491" y="845820"/>
                  </a:lnTo>
                  <a:lnTo>
                    <a:pt x="13118491" y="855345"/>
                  </a:lnTo>
                  <a:lnTo>
                    <a:pt x="13128016" y="855345"/>
                  </a:lnTo>
                  <a:lnTo>
                    <a:pt x="13128016" y="845820"/>
                  </a:lnTo>
                  <a:close/>
                </a:path>
                <a:path w="15217775" h="855345">
                  <a:moveTo>
                    <a:pt x="14172616" y="845820"/>
                  </a:moveTo>
                  <a:lnTo>
                    <a:pt x="14163091" y="845820"/>
                  </a:lnTo>
                  <a:lnTo>
                    <a:pt x="14163091" y="855345"/>
                  </a:lnTo>
                  <a:lnTo>
                    <a:pt x="14172616" y="855345"/>
                  </a:lnTo>
                  <a:lnTo>
                    <a:pt x="14172616" y="845820"/>
                  </a:lnTo>
                  <a:close/>
                </a:path>
                <a:path w="15217775" h="855345">
                  <a:moveTo>
                    <a:pt x="15217216" y="845820"/>
                  </a:moveTo>
                  <a:lnTo>
                    <a:pt x="15207691" y="845820"/>
                  </a:lnTo>
                  <a:lnTo>
                    <a:pt x="15207691" y="855345"/>
                  </a:lnTo>
                  <a:lnTo>
                    <a:pt x="15217216" y="855345"/>
                  </a:lnTo>
                  <a:lnTo>
                    <a:pt x="15217216" y="84582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7" name="object 97" descr=""/>
            <p:cNvSpPr/>
            <p:nvPr/>
          </p:nvSpPr>
          <p:spPr>
            <a:xfrm>
              <a:off x="1002256" y="3433712"/>
              <a:ext cx="0" cy="245745"/>
            </a:xfrm>
            <a:custGeom>
              <a:avLst/>
              <a:gdLst/>
              <a:ahLst/>
              <a:cxnLst/>
              <a:rect l="l" t="t" r="r" b="b"/>
              <a:pathLst>
                <a:path w="0" h="245745">
                  <a:moveTo>
                    <a:pt x="0" y="0"/>
                  </a:moveTo>
                  <a:lnTo>
                    <a:pt x="0" y="245745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8" name="object 98" descr=""/>
            <p:cNvSpPr/>
            <p:nvPr/>
          </p:nvSpPr>
          <p:spPr>
            <a:xfrm>
              <a:off x="997483" y="3414673"/>
              <a:ext cx="6860540" cy="600075"/>
            </a:xfrm>
            <a:custGeom>
              <a:avLst/>
              <a:gdLst/>
              <a:ahLst/>
              <a:cxnLst/>
              <a:rect l="l" t="t" r="r" b="b"/>
              <a:pathLst>
                <a:path w="6860540" h="600075">
                  <a:moveTo>
                    <a:pt x="9525" y="590550"/>
                  </a:moveTo>
                  <a:lnTo>
                    <a:pt x="0" y="590550"/>
                  </a:lnTo>
                  <a:lnTo>
                    <a:pt x="0" y="600075"/>
                  </a:lnTo>
                  <a:lnTo>
                    <a:pt x="9525" y="600075"/>
                  </a:lnTo>
                  <a:lnTo>
                    <a:pt x="9525" y="590550"/>
                  </a:lnTo>
                  <a:close/>
                </a:path>
                <a:path w="6860540" h="600075">
                  <a:moveTo>
                    <a:pt x="9525" y="531495"/>
                  </a:moveTo>
                  <a:lnTo>
                    <a:pt x="0" y="531495"/>
                  </a:lnTo>
                  <a:lnTo>
                    <a:pt x="0" y="560070"/>
                  </a:lnTo>
                  <a:lnTo>
                    <a:pt x="9525" y="560070"/>
                  </a:lnTo>
                  <a:lnTo>
                    <a:pt x="9525" y="531495"/>
                  </a:lnTo>
                  <a:close/>
                </a:path>
                <a:path w="6860540" h="600075">
                  <a:moveTo>
                    <a:pt x="9525" y="472440"/>
                  </a:moveTo>
                  <a:lnTo>
                    <a:pt x="0" y="472440"/>
                  </a:lnTo>
                  <a:lnTo>
                    <a:pt x="0" y="501015"/>
                  </a:lnTo>
                  <a:lnTo>
                    <a:pt x="9525" y="501015"/>
                  </a:lnTo>
                  <a:lnTo>
                    <a:pt x="9525" y="472440"/>
                  </a:lnTo>
                  <a:close/>
                </a:path>
                <a:path w="6860540" h="600075">
                  <a:moveTo>
                    <a:pt x="9525" y="413385"/>
                  </a:moveTo>
                  <a:lnTo>
                    <a:pt x="0" y="413385"/>
                  </a:lnTo>
                  <a:lnTo>
                    <a:pt x="0" y="441960"/>
                  </a:lnTo>
                  <a:lnTo>
                    <a:pt x="9525" y="441960"/>
                  </a:lnTo>
                  <a:lnTo>
                    <a:pt x="9525" y="413385"/>
                  </a:lnTo>
                  <a:close/>
                </a:path>
                <a:path w="6860540" h="600075">
                  <a:moveTo>
                    <a:pt x="9525" y="354330"/>
                  </a:moveTo>
                  <a:lnTo>
                    <a:pt x="0" y="354330"/>
                  </a:lnTo>
                  <a:lnTo>
                    <a:pt x="0" y="382905"/>
                  </a:lnTo>
                  <a:lnTo>
                    <a:pt x="9525" y="382905"/>
                  </a:lnTo>
                  <a:lnTo>
                    <a:pt x="9525" y="354330"/>
                  </a:lnTo>
                  <a:close/>
                </a:path>
                <a:path w="6860540" h="600075">
                  <a:moveTo>
                    <a:pt x="9525" y="314325"/>
                  </a:moveTo>
                  <a:lnTo>
                    <a:pt x="0" y="314325"/>
                  </a:lnTo>
                  <a:lnTo>
                    <a:pt x="0" y="323850"/>
                  </a:lnTo>
                  <a:lnTo>
                    <a:pt x="9525" y="323850"/>
                  </a:lnTo>
                  <a:lnTo>
                    <a:pt x="9525" y="314325"/>
                  </a:lnTo>
                  <a:close/>
                </a:path>
                <a:path w="6860540" h="600075">
                  <a:moveTo>
                    <a:pt x="9525" y="295275"/>
                  </a:moveTo>
                  <a:lnTo>
                    <a:pt x="0" y="295275"/>
                  </a:lnTo>
                  <a:lnTo>
                    <a:pt x="0" y="304800"/>
                  </a:lnTo>
                  <a:lnTo>
                    <a:pt x="9525" y="304800"/>
                  </a:lnTo>
                  <a:lnTo>
                    <a:pt x="9525" y="295275"/>
                  </a:lnTo>
                  <a:close/>
                </a:path>
                <a:path w="6860540" h="600075">
                  <a:moveTo>
                    <a:pt x="1789328" y="590550"/>
                  </a:moveTo>
                  <a:lnTo>
                    <a:pt x="1779803" y="590550"/>
                  </a:lnTo>
                  <a:lnTo>
                    <a:pt x="1779803" y="600075"/>
                  </a:lnTo>
                  <a:lnTo>
                    <a:pt x="1789328" y="600075"/>
                  </a:lnTo>
                  <a:lnTo>
                    <a:pt x="1789328" y="590550"/>
                  </a:lnTo>
                  <a:close/>
                </a:path>
                <a:path w="6860540" h="600075">
                  <a:moveTo>
                    <a:pt x="1789328" y="531495"/>
                  </a:moveTo>
                  <a:lnTo>
                    <a:pt x="1779803" y="531495"/>
                  </a:lnTo>
                  <a:lnTo>
                    <a:pt x="1779803" y="560070"/>
                  </a:lnTo>
                  <a:lnTo>
                    <a:pt x="1789328" y="560070"/>
                  </a:lnTo>
                  <a:lnTo>
                    <a:pt x="1789328" y="531495"/>
                  </a:lnTo>
                  <a:close/>
                </a:path>
                <a:path w="6860540" h="600075">
                  <a:moveTo>
                    <a:pt x="1789328" y="472440"/>
                  </a:moveTo>
                  <a:lnTo>
                    <a:pt x="1779803" y="472440"/>
                  </a:lnTo>
                  <a:lnTo>
                    <a:pt x="1779803" y="501015"/>
                  </a:lnTo>
                  <a:lnTo>
                    <a:pt x="1789328" y="501015"/>
                  </a:lnTo>
                  <a:lnTo>
                    <a:pt x="1789328" y="472440"/>
                  </a:lnTo>
                  <a:close/>
                </a:path>
                <a:path w="6860540" h="600075">
                  <a:moveTo>
                    <a:pt x="1789328" y="413385"/>
                  </a:moveTo>
                  <a:lnTo>
                    <a:pt x="1779803" y="413385"/>
                  </a:lnTo>
                  <a:lnTo>
                    <a:pt x="1779803" y="441960"/>
                  </a:lnTo>
                  <a:lnTo>
                    <a:pt x="1789328" y="441960"/>
                  </a:lnTo>
                  <a:lnTo>
                    <a:pt x="1789328" y="413385"/>
                  </a:lnTo>
                  <a:close/>
                </a:path>
                <a:path w="6860540" h="600075">
                  <a:moveTo>
                    <a:pt x="1789328" y="354330"/>
                  </a:moveTo>
                  <a:lnTo>
                    <a:pt x="1779803" y="354330"/>
                  </a:lnTo>
                  <a:lnTo>
                    <a:pt x="1779803" y="382905"/>
                  </a:lnTo>
                  <a:lnTo>
                    <a:pt x="1789328" y="382905"/>
                  </a:lnTo>
                  <a:lnTo>
                    <a:pt x="1789328" y="354330"/>
                  </a:lnTo>
                  <a:close/>
                </a:path>
                <a:path w="6860540" h="600075">
                  <a:moveTo>
                    <a:pt x="1789328" y="314325"/>
                  </a:moveTo>
                  <a:lnTo>
                    <a:pt x="1779803" y="314325"/>
                  </a:lnTo>
                  <a:lnTo>
                    <a:pt x="1779803" y="323850"/>
                  </a:lnTo>
                  <a:lnTo>
                    <a:pt x="1789328" y="323850"/>
                  </a:lnTo>
                  <a:lnTo>
                    <a:pt x="1789328" y="314325"/>
                  </a:lnTo>
                  <a:close/>
                </a:path>
                <a:path w="6860540" h="600075">
                  <a:moveTo>
                    <a:pt x="1789328" y="295275"/>
                  </a:moveTo>
                  <a:lnTo>
                    <a:pt x="1779803" y="295275"/>
                  </a:lnTo>
                  <a:lnTo>
                    <a:pt x="1779803" y="304800"/>
                  </a:lnTo>
                  <a:lnTo>
                    <a:pt x="1789328" y="304800"/>
                  </a:lnTo>
                  <a:lnTo>
                    <a:pt x="1789328" y="295275"/>
                  </a:lnTo>
                  <a:close/>
                </a:path>
                <a:path w="6860540" h="600075">
                  <a:moveTo>
                    <a:pt x="1789328" y="236220"/>
                  </a:moveTo>
                  <a:lnTo>
                    <a:pt x="1779803" y="236220"/>
                  </a:lnTo>
                  <a:lnTo>
                    <a:pt x="1779803" y="264795"/>
                  </a:lnTo>
                  <a:lnTo>
                    <a:pt x="1789328" y="264795"/>
                  </a:lnTo>
                  <a:lnTo>
                    <a:pt x="1789328" y="236220"/>
                  </a:lnTo>
                  <a:close/>
                </a:path>
                <a:path w="6860540" h="600075">
                  <a:moveTo>
                    <a:pt x="1789328" y="177165"/>
                  </a:moveTo>
                  <a:lnTo>
                    <a:pt x="1779803" y="177165"/>
                  </a:lnTo>
                  <a:lnTo>
                    <a:pt x="1779803" y="205740"/>
                  </a:lnTo>
                  <a:lnTo>
                    <a:pt x="1789328" y="205740"/>
                  </a:lnTo>
                  <a:lnTo>
                    <a:pt x="1789328" y="177165"/>
                  </a:lnTo>
                  <a:close/>
                </a:path>
                <a:path w="6860540" h="600075">
                  <a:moveTo>
                    <a:pt x="1789328" y="118110"/>
                  </a:moveTo>
                  <a:lnTo>
                    <a:pt x="1779803" y="118110"/>
                  </a:lnTo>
                  <a:lnTo>
                    <a:pt x="1779803" y="146685"/>
                  </a:lnTo>
                  <a:lnTo>
                    <a:pt x="1789328" y="146685"/>
                  </a:lnTo>
                  <a:lnTo>
                    <a:pt x="1789328" y="118110"/>
                  </a:lnTo>
                  <a:close/>
                </a:path>
                <a:path w="6860540" h="600075">
                  <a:moveTo>
                    <a:pt x="1789328" y="59055"/>
                  </a:moveTo>
                  <a:lnTo>
                    <a:pt x="1779803" y="59055"/>
                  </a:lnTo>
                  <a:lnTo>
                    <a:pt x="1779803" y="87630"/>
                  </a:lnTo>
                  <a:lnTo>
                    <a:pt x="1789328" y="87630"/>
                  </a:lnTo>
                  <a:lnTo>
                    <a:pt x="1789328" y="59055"/>
                  </a:lnTo>
                  <a:close/>
                </a:path>
                <a:path w="6860540" h="600075">
                  <a:moveTo>
                    <a:pt x="1789328" y="19050"/>
                  </a:moveTo>
                  <a:lnTo>
                    <a:pt x="1779803" y="19050"/>
                  </a:lnTo>
                  <a:lnTo>
                    <a:pt x="1779803" y="28575"/>
                  </a:lnTo>
                  <a:lnTo>
                    <a:pt x="1789328" y="28575"/>
                  </a:lnTo>
                  <a:lnTo>
                    <a:pt x="1789328" y="19050"/>
                  </a:lnTo>
                  <a:close/>
                </a:path>
                <a:path w="6860540" h="600075">
                  <a:moveTo>
                    <a:pt x="1789328" y="0"/>
                  </a:moveTo>
                  <a:lnTo>
                    <a:pt x="1779803" y="0"/>
                  </a:lnTo>
                  <a:lnTo>
                    <a:pt x="1779803" y="9525"/>
                  </a:lnTo>
                  <a:lnTo>
                    <a:pt x="1789328" y="9525"/>
                  </a:lnTo>
                  <a:lnTo>
                    <a:pt x="1789328" y="0"/>
                  </a:lnTo>
                  <a:close/>
                </a:path>
                <a:path w="6860540" h="600075">
                  <a:moveTo>
                    <a:pt x="2367115" y="590550"/>
                  </a:moveTo>
                  <a:lnTo>
                    <a:pt x="2357590" y="590550"/>
                  </a:lnTo>
                  <a:lnTo>
                    <a:pt x="2357590" y="600075"/>
                  </a:lnTo>
                  <a:lnTo>
                    <a:pt x="2367115" y="600075"/>
                  </a:lnTo>
                  <a:lnTo>
                    <a:pt x="2367115" y="590550"/>
                  </a:lnTo>
                  <a:close/>
                </a:path>
                <a:path w="6860540" h="600075">
                  <a:moveTo>
                    <a:pt x="2367115" y="531495"/>
                  </a:moveTo>
                  <a:lnTo>
                    <a:pt x="2357590" y="531495"/>
                  </a:lnTo>
                  <a:lnTo>
                    <a:pt x="2357590" y="560070"/>
                  </a:lnTo>
                  <a:lnTo>
                    <a:pt x="2367115" y="560070"/>
                  </a:lnTo>
                  <a:lnTo>
                    <a:pt x="2367115" y="531495"/>
                  </a:lnTo>
                  <a:close/>
                </a:path>
                <a:path w="6860540" h="600075">
                  <a:moveTo>
                    <a:pt x="2367115" y="472440"/>
                  </a:moveTo>
                  <a:lnTo>
                    <a:pt x="2357590" y="472440"/>
                  </a:lnTo>
                  <a:lnTo>
                    <a:pt x="2357590" y="501015"/>
                  </a:lnTo>
                  <a:lnTo>
                    <a:pt x="2367115" y="501015"/>
                  </a:lnTo>
                  <a:lnTo>
                    <a:pt x="2367115" y="472440"/>
                  </a:lnTo>
                  <a:close/>
                </a:path>
                <a:path w="6860540" h="600075">
                  <a:moveTo>
                    <a:pt x="2367115" y="413385"/>
                  </a:moveTo>
                  <a:lnTo>
                    <a:pt x="2357590" y="413385"/>
                  </a:lnTo>
                  <a:lnTo>
                    <a:pt x="2357590" y="441960"/>
                  </a:lnTo>
                  <a:lnTo>
                    <a:pt x="2367115" y="441960"/>
                  </a:lnTo>
                  <a:lnTo>
                    <a:pt x="2367115" y="413385"/>
                  </a:lnTo>
                  <a:close/>
                </a:path>
                <a:path w="6860540" h="600075">
                  <a:moveTo>
                    <a:pt x="2367115" y="354330"/>
                  </a:moveTo>
                  <a:lnTo>
                    <a:pt x="2357590" y="354330"/>
                  </a:lnTo>
                  <a:lnTo>
                    <a:pt x="2357590" y="382905"/>
                  </a:lnTo>
                  <a:lnTo>
                    <a:pt x="2367115" y="382905"/>
                  </a:lnTo>
                  <a:lnTo>
                    <a:pt x="2367115" y="354330"/>
                  </a:lnTo>
                  <a:close/>
                </a:path>
                <a:path w="6860540" h="600075">
                  <a:moveTo>
                    <a:pt x="2367115" y="314325"/>
                  </a:moveTo>
                  <a:lnTo>
                    <a:pt x="2357590" y="314325"/>
                  </a:lnTo>
                  <a:lnTo>
                    <a:pt x="2357590" y="323850"/>
                  </a:lnTo>
                  <a:lnTo>
                    <a:pt x="2367115" y="323850"/>
                  </a:lnTo>
                  <a:lnTo>
                    <a:pt x="2367115" y="314325"/>
                  </a:lnTo>
                  <a:close/>
                </a:path>
                <a:path w="6860540" h="600075">
                  <a:moveTo>
                    <a:pt x="2367115" y="295275"/>
                  </a:moveTo>
                  <a:lnTo>
                    <a:pt x="2357590" y="295275"/>
                  </a:lnTo>
                  <a:lnTo>
                    <a:pt x="2357590" y="304800"/>
                  </a:lnTo>
                  <a:lnTo>
                    <a:pt x="2367115" y="304800"/>
                  </a:lnTo>
                  <a:lnTo>
                    <a:pt x="2367115" y="295275"/>
                  </a:lnTo>
                  <a:close/>
                </a:path>
                <a:path w="6860540" h="600075">
                  <a:moveTo>
                    <a:pt x="2367115" y="236220"/>
                  </a:moveTo>
                  <a:lnTo>
                    <a:pt x="2357590" y="236220"/>
                  </a:lnTo>
                  <a:lnTo>
                    <a:pt x="2357590" y="264795"/>
                  </a:lnTo>
                  <a:lnTo>
                    <a:pt x="2367115" y="264795"/>
                  </a:lnTo>
                  <a:lnTo>
                    <a:pt x="2367115" y="236220"/>
                  </a:lnTo>
                  <a:close/>
                </a:path>
                <a:path w="6860540" h="600075">
                  <a:moveTo>
                    <a:pt x="2367115" y="177165"/>
                  </a:moveTo>
                  <a:lnTo>
                    <a:pt x="2357590" y="177165"/>
                  </a:lnTo>
                  <a:lnTo>
                    <a:pt x="2357590" y="205740"/>
                  </a:lnTo>
                  <a:lnTo>
                    <a:pt x="2367115" y="205740"/>
                  </a:lnTo>
                  <a:lnTo>
                    <a:pt x="2367115" y="177165"/>
                  </a:lnTo>
                  <a:close/>
                </a:path>
                <a:path w="6860540" h="600075">
                  <a:moveTo>
                    <a:pt x="2367115" y="118110"/>
                  </a:moveTo>
                  <a:lnTo>
                    <a:pt x="2357590" y="118110"/>
                  </a:lnTo>
                  <a:lnTo>
                    <a:pt x="2357590" y="146685"/>
                  </a:lnTo>
                  <a:lnTo>
                    <a:pt x="2367115" y="146685"/>
                  </a:lnTo>
                  <a:lnTo>
                    <a:pt x="2367115" y="118110"/>
                  </a:lnTo>
                  <a:close/>
                </a:path>
                <a:path w="6860540" h="600075">
                  <a:moveTo>
                    <a:pt x="2367115" y="59055"/>
                  </a:moveTo>
                  <a:lnTo>
                    <a:pt x="2357590" y="59055"/>
                  </a:lnTo>
                  <a:lnTo>
                    <a:pt x="2357590" y="87630"/>
                  </a:lnTo>
                  <a:lnTo>
                    <a:pt x="2367115" y="87630"/>
                  </a:lnTo>
                  <a:lnTo>
                    <a:pt x="2367115" y="59055"/>
                  </a:lnTo>
                  <a:close/>
                </a:path>
                <a:path w="6860540" h="600075">
                  <a:moveTo>
                    <a:pt x="2367115" y="19050"/>
                  </a:moveTo>
                  <a:lnTo>
                    <a:pt x="2357590" y="19050"/>
                  </a:lnTo>
                  <a:lnTo>
                    <a:pt x="2357590" y="28575"/>
                  </a:lnTo>
                  <a:lnTo>
                    <a:pt x="2367115" y="28575"/>
                  </a:lnTo>
                  <a:lnTo>
                    <a:pt x="2367115" y="19050"/>
                  </a:lnTo>
                  <a:close/>
                </a:path>
                <a:path w="6860540" h="600075">
                  <a:moveTo>
                    <a:pt x="2367115" y="0"/>
                  </a:moveTo>
                  <a:lnTo>
                    <a:pt x="2357590" y="0"/>
                  </a:lnTo>
                  <a:lnTo>
                    <a:pt x="2357590" y="9525"/>
                  </a:lnTo>
                  <a:lnTo>
                    <a:pt x="2367115" y="9525"/>
                  </a:lnTo>
                  <a:lnTo>
                    <a:pt x="2367115" y="0"/>
                  </a:lnTo>
                  <a:close/>
                </a:path>
                <a:path w="6860540" h="600075">
                  <a:moveTo>
                    <a:pt x="3000832" y="590550"/>
                  </a:moveTo>
                  <a:lnTo>
                    <a:pt x="2991307" y="590550"/>
                  </a:lnTo>
                  <a:lnTo>
                    <a:pt x="2991307" y="600075"/>
                  </a:lnTo>
                  <a:lnTo>
                    <a:pt x="3000832" y="600075"/>
                  </a:lnTo>
                  <a:lnTo>
                    <a:pt x="3000832" y="590550"/>
                  </a:lnTo>
                  <a:close/>
                </a:path>
                <a:path w="6860540" h="600075">
                  <a:moveTo>
                    <a:pt x="3000832" y="531495"/>
                  </a:moveTo>
                  <a:lnTo>
                    <a:pt x="2991307" y="531495"/>
                  </a:lnTo>
                  <a:lnTo>
                    <a:pt x="2991307" y="560070"/>
                  </a:lnTo>
                  <a:lnTo>
                    <a:pt x="3000832" y="560070"/>
                  </a:lnTo>
                  <a:lnTo>
                    <a:pt x="3000832" y="531495"/>
                  </a:lnTo>
                  <a:close/>
                </a:path>
                <a:path w="6860540" h="600075">
                  <a:moveTo>
                    <a:pt x="3000832" y="472440"/>
                  </a:moveTo>
                  <a:lnTo>
                    <a:pt x="2991307" y="472440"/>
                  </a:lnTo>
                  <a:lnTo>
                    <a:pt x="2991307" y="501015"/>
                  </a:lnTo>
                  <a:lnTo>
                    <a:pt x="3000832" y="501015"/>
                  </a:lnTo>
                  <a:lnTo>
                    <a:pt x="3000832" y="472440"/>
                  </a:lnTo>
                  <a:close/>
                </a:path>
                <a:path w="6860540" h="600075">
                  <a:moveTo>
                    <a:pt x="3000832" y="413385"/>
                  </a:moveTo>
                  <a:lnTo>
                    <a:pt x="2991307" y="413385"/>
                  </a:lnTo>
                  <a:lnTo>
                    <a:pt x="2991307" y="441960"/>
                  </a:lnTo>
                  <a:lnTo>
                    <a:pt x="3000832" y="441960"/>
                  </a:lnTo>
                  <a:lnTo>
                    <a:pt x="3000832" y="413385"/>
                  </a:lnTo>
                  <a:close/>
                </a:path>
                <a:path w="6860540" h="600075">
                  <a:moveTo>
                    <a:pt x="3000832" y="354330"/>
                  </a:moveTo>
                  <a:lnTo>
                    <a:pt x="2991307" y="354330"/>
                  </a:lnTo>
                  <a:lnTo>
                    <a:pt x="2991307" y="382905"/>
                  </a:lnTo>
                  <a:lnTo>
                    <a:pt x="3000832" y="382905"/>
                  </a:lnTo>
                  <a:lnTo>
                    <a:pt x="3000832" y="354330"/>
                  </a:lnTo>
                  <a:close/>
                </a:path>
                <a:path w="6860540" h="600075">
                  <a:moveTo>
                    <a:pt x="3000832" y="314325"/>
                  </a:moveTo>
                  <a:lnTo>
                    <a:pt x="2991307" y="314325"/>
                  </a:lnTo>
                  <a:lnTo>
                    <a:pt x="2991307" y="323850"/>
                  </a:lnTo>
                  <a:lnTo>
                    <a:pt x="3000832" y="323850"/>
                  </a:lnTo>
                  <a:lnTo>
                    <a:pt x="3000832" y="314325"/>
                  </a:lnTo>
                  <a:close/>
                </a:path>
                <a:path w="6860540" h="600075">
                  <a:moveTo>
                    <a:pt x="3000832" y="295275"/>
                  </a:moveTo>
                  <a:lnTo>
                    <a:pt x="2991307" y="295275"/>
                  </a:lnTo>
                  <a:lnTo>
                    <a:pt x="2991307" y="304800"/>
                  </a:lnTo>
                  <a:lnTo>
                    <a:pt x="3000832" y="304800"/>
                  </a:lnTo>
                  <a:lnTo>
                    <a:pt x="3000832" y="295275"/>
                  </a:lnTo>
                  <a:close/>
                </a:path>
                <a:path w="6860540" h="600075">
                  <a:moveTo>
                    <a:pt x="3000832" y="236220"/>
                  </a:moveTo>
                  <a:lnTo>
                    <a:pt x="2991307" y="236220"/>
                  </a:lnTo>
                  <a:lnTo>
                    <a:pt x="2991307" y="264795"/>
                  </a:lnTo>
                  <a:lnTo>
                    <a:pt x="3000832" y="264795"/>
                  </a:lnTo>
                  <a:lnTo>
                    <a:pt x="3000832" y="236220"/>
                  </a:lnTo>
                  <a:close/>
                </a:path>
                <a:path w="6860540" h="600075">
                  <a:moveTo>
                    <a:pt x="3000832" y="177165"/>
                  </a:moveTo>
                  <a:lnTo>
                    <a:pt x="2991307" y="177165"/>
                  </a:lnTo>
                  <a:lnTo>
                    <a:pt x="2991307" y="205740"/>
                  </a:lnTo>
                  <a:lnTo>
                    <a:pt x="3000832" y="205740"/>
                  </a:lnTo>
                  <a:lnTo>
                    <a:pt x="3000832" y="177165"/>
                  </a:lnTo>
                  <a:close/>
                </a:path>
                <a:path w="6860540" h="600075">
                  <a:moveTo>
                    <a:pt x="3000832" y="118110"/>
                  </a:moveTo>
                  <a:lnTo>
                    <a:pt x="2991307" y="118110"/>
                  </a:lnTo>
                  <a:lnTo>
                    <a:pt x="2991307" y="146685"/>
                  </a:lnTo>
                  <a:lnTo>
                    <a:pt x="3000832" y="146685"/>
                  </a:lnTo>
                  <a:lnTo>
                    <a:pt x="3000832" y="118110"/>
                  </a:lnTo>
                  <a:close/>
                </a:path>
                <a:path w="6860540" h="600075">
                  <a:moveTo>
                    <a:pt x="3000832" y="59055"/>
                  </a:moveTo>
                  <a:lnTo>
                    <a:pt x="2991307" y="59055"/>
                  </a:lnTo>
                  <a:lnTo>
                    <a:pt x="2991307" y="87630"/>
                  </a:lnTo>
                  <a:lnTo>
                    <a:pt x="3000832" y="87630"/>
                  </a:lnTo>
                  <a:lnTo>
                    <a:pt x="3000832" y="59055"/>
                  </a:lnTo>
                  <a:close/>
                </a:path>
                <a:path w="6860540" h="600075">
                  <a:moveTo>
                    <a:pt x="3000832" y="19050"/>
                  </a:moveTo>
                  <a:lnTo>
                    <a:pt x="2991307" y="19050"/>
                  </a:lnTo>
                  <a:lnTo>
                    <a:pt x="2991307" y="28575"/>
                  </a:lnTo>
                  <a:lnTo>
                    <a:pt x="3000832" y="28575"/>
                  </a:lnTo>
                  <a:lnTo>
                    <a:pt x="3000832" y="19050"/>
                  </a:lnTo>
                  <a:close/>
                </a:path>
                <a:path w="6860540" h="600075">
                  <a:moveTo>
                    <a:pt x="3000832" y="0"/>
                  </a:moveTo>
                  <a:lnTo>
                    <a:pt x="2991307" y="0"/>
                  </a:lnTo>
                  <a:lnTo>
                    <a:pt x="2991307" y="9525"/>
                  </a:lnTo>
                  <a:lnTo>
                    <a:pt x="3000832" y="9525"/>
                  </a:lnTo>
                  <a:lnTo>
                    <a:pt x="3000832" y="0"/>
                  </a:lnTo>
                  <a:close/>
                </a:path>
                <a:path w="6860540" h="600075">
                  <a:moveTo>
                    <a:pt x="5704548" y="590550"/>
                  </a:moveTo>
                  <a:lnTo>
                    <a:pt x="5695023" y="590550"/>
                  </a:lnTo>
                  <a:lnTo>
                    <a:pt x="5695023" y="600075"/>
                  </a:lnTo>
                  <a:lnTo>
                    <a:pt x="5704548" y="600075"/>
                  </a:lnTo>
                  <a:lnTo>
                    <a:pt x="5704548" y="590550"/>
                  </a:lnTo>
                  <a:close/>
                </a:path>
                <a:path w="6860540" h="600075">
                  <a:moveTo>
                    <a:pt x="5704548" y="531495"/>
                  </a:moveTo>
                  <a:lnTo>
                    <a:pt x="5695023" y="531495"/>
                  </a:lnTo>
                  <a:lnTo>
                    <a:pt x="5695023" y="560070"/>
                  </a:lnTo>
                  <a:lnTo>
                    <a:pt x="5704548" y="560070"/>
                  </a:lnTo>
                  <a:lnTo>
                    <a:pt x="5704548" y="531495"/>
                  </a:lnTo>
                  <a:close/>
                </a:path>
                <a:path w="6860540" h="600075">
                  <a:moveTo>
                    <a:pt x="5704548" y="472440"/>
                  </a:moveTo>
                  <a:lnTo>
                    <a:pt x="5695023" y="472440"/>
                  </a:lnTo>
                  <a:lnTo>
                    <a:pt x="5695023" y="501015"/>
                  </a:lnTo>
                  <a:lnTo>
                    <a:pt x="5704548" y="501015"/>
                  </a:lnTo>
                  <a:lnTo>
                    <a:pt x="5704548" y="472440"/>
                  </a:lnTo>
                  <a:close/>
                </a:path>
                <a:path w="6860540" h="600075">
                  <a:moveTo>
                    <a:pt x="5704548" y="413385"/>
                  </a:moveTo>
                  <a:lnTo>
                    <a:pt x="5695023" y="413385"/>
                  </a:lnTo>
                  <a:lnTo>
                    <a:pt x="5695023" y="441960"/>
                  </a:lnTo>
                  <a:lnTo>
                    <a:pt x="5704548" y="441960"/>
                  </a:lnTo>
                  <a:lnTo>
                    <a:pt x="5704548" y="413385"/>
                  </a:lnTo>
                  <a:close/>
                </a:path>
                <a:path w="6860540" h="600075">
                  <a:moveTo>
                    <a:pt x="5704548" y="354330"/>
                  </a:moveTo>
                  <a:lnTo>
                    <a:pt x="5695023" y="354330"/>
                  </a:lnTo>
                  <a:lnTo>
                    <a:pt x="5695023" y="382905"/>
                  </a:lnTo>
                  <a:lnTo>
                    <a:pt x="5704548" y="382905"/>
                  </a:lnTo>
                  <a:lnTo>
                    <a:pt x="5704548" y="354330"/>
                  </a:lnTo>
                  <a:close/>
                </a:path>
                <a:path w="6860540" h="600075">
                  <a:moveTo>
                    <a:pt x="5704548" y="314325"/>
                  </a:moveTo>
                  <a:lnTo>
                    <a:pt x="5695023" y="314325"/>
                  </a:lnTo>
                  <a:lnTo>
                    <a:pt x="5695023" y="323850"/>
                  </a:lnTo>
                  <a:lnTo>
                    <a:pt x="5704548" y="323850"/>
                  </a:lnTo>
                  <a:lnTo>
                    <a:pt x="5704548" y="314325"/>
                  </a:lnTo>
                  <a:close/>
                </a:path>
                <a:path w="6860540" h="600075">
                  <a:moveTo>
                    <a:pt x="5704548" y="295275"/>
                  </a:moveTo>
                  <a:lnTo>
                    <a:pt x="5695023" y="295275"/>
                  </a:lnTo>
                  <a:lnTo>
                    <a:pt x="5695023" y="304800"/>
                  </a:lnTo>
                  <a:lnTo>
                    <a:pt x="5704548" y="304800"/>
                  </a:lnTo>
                  <a:lnTo>
                    <a:pt x="5704548" y="295275"/>
                  </a:lnTo>
                  <a:close/>
                </a:path>
                <a:path w="6860540" h="600075">
                  <a:moveTo>
                    <a:pt x="5704548" y="236220"/>
                  </a:moveTo>
                  <a:lnTo>
                    <a:pt x="5695023" y="236220"/>
                  </a:lnTo>
                  <a:lnTo>
                    <a:pt x="5695023" y="264795"/>
                  </a:lnTo>
                  <a:lnTo>
                    <a:pt x="5704548" y="264795"/>
                  </a:lnTo>
                  <a:lnTo>
                    <a:pt x="5704548" y="236220"/>
                  </a:lnTo>
                  <a:close/>
                </a:path>
                <a:path w="6860540" h="600075">
                  <a:moveTo>
                    <a:pt x="5704548" y="177165"/>
                  </a:moveTo>
                  <a:lnTo>
                    <a:pt x="5695023" y="177165"/>
                  </a:lnTo>
                  <a:lnTo>
                    <a:pt x="5695023" y="205740"/>
                  </a:lnTo>
                  <a:lnTo>
                    <a:pt x="5704548" y="205740"/>
                  </a:lnTo>
                  <a:lnTo>
                    <a:pt x="5704548" y="177165"/>
                  </a:lnTo>
                  <a:close/>
                </a:path>
                <a:path w="6860540" h="600075">
                  <a:moveTo>
                    <a:pt x="5704548" y="118110"/>
                  </a:moveTo>
                  <a:lnTo>
                    <a:pt x="5695023" y="118110"/>
                  </a:lnTo>
                  <a:lnTo>
                    <a:pt x="5695023" y="146685"/>
                  </a:lnTo>
                  <a:lnTo>
                    <a:pt x="5704548" y="146685"/>
                  </a:lnTo>
                  <a:lnTo>
                    <a:pt x="5704548" y="118110"/>
                  </a:lnTo>
                  <a:close/>
                </a:path>
                <a:path w="6860540" h="600075">
                  <a:moveTo>
                    <a:pt x="5704548" y="59055"/>
                  </a:moveTo>
                  <a:lnTo>
                    <a:pt x="5695023" y="59055"/>
                  </a:lnTo>
                  <a:lnTo>
                    <a:pt x="5695023" y="87630"/>
                  </a:lnTo>
                  <a:lnTo>
                    <a:pt x="5704548" y="87630"/>
                  </a:lnTo>
                  <a:lnTo>
                    <a:pt x="5704548" y="59055"/>
                  </a:lnTo>
                  <a:close/>
                </a:path>
                <a:path w="6860540" h="600075">
                  <a:moveTo>
                    <a:pt x="5704548" y="19050"/>
                  </a:moveTo>
                  <a:lnTo>
                    <a:pt x="5695023" y="19050"/>
                  </a:lnTo>
                  <a:lnTo>
                    <a:pt x="5695023" y="28575"/>
                  </a:lnTo>
                  <a:lnTo>
                    <a:pt x="5704548" y="28575"/>
                  </a:lnTo>
                  <a:lnTo>
                    <a:pt x="5704548" y="19050"/>
                  </a:lnTo>
                  <a:close/>
                </a:path>
                <a:path w="6860540" h="600075">
                  <a:moveTo>
                    <a:pt x="5704548" y="0"/>
                  </a:moveTo>
                  <a:lnTo>
                    <a:pt x="5695023" y="0"/>
                  </a:lnTo>
                  <a:lnTo>
                    <a:pt x="5695023" y="9525"/>
                  </a:lnTo>
                  <a:lnTo>
                    <a:pt x="5704548" y="9525"/>
                  </a:lnTo>
                  <a:lnTo>
                    <a:pt x="5704548" y="0"/>
                  </a:lnTo>
                  <a:close/>
                </a:path>
                <a:path w="6860540" h="600075">
                  <a:moveTo>
                    <a:pt x="6860426" y="531495"/>
                  </a:moveTo>
                  <a:lnTo>
                    <a:pt x="6850901" y="531495"/>
                  </a:lnTo>
                  <a:lnTo>
                    <a:pt x="6850901" y="560070"/>
                  </a:lnTo>
                  <a:lnTo>
                    <a:pt x="6860426" y="560070"/>
                  </a:lnTo>
                  <a:lnTo>
                    <a:pt x="6860426" y="531495"/>
                  </a:lnTo>
                  <a:close/>
                </a:path>
                <a:path w="6860540" h="600075">
                  <a:moveTo>
                    <a:pt x="6860426" y="472440"/>
                  </a:moveTo>
                  <a:lnTo>
                    <a:pt x="6850901" y="472440"/>
                  </a:lnTo>
                  <a:lnTo>
                    <a:pt x="6850901" y="501015"/>
                  </a:lnTo>
                  <a:lnTo>
                    <a:pt x="6860426" y="501015"/>
                  </a:lnTo>
                  <a:lnTo>
                    <a:pt x="6860426" y="472440"/>
                  </a:lnTo>
                  <a:close/>
                </a:path>
                <a:path w="6860540" h="600075">
                  <a:moveTo>
                    <a:pt x="6860426" y="413385"/>
                  </a:moveTo>
                  <a:lnTo>
                    <a:pt x="6850901" y="413385"/>
                  </a:lnTo>
                  <a:lnTo>
                    <a:pt x="6850901" y="441960"/>
                  </a:lnTo>
                  <a:lnTo>
                    <a:pt x="6860426" y="441960"/>
                  </a:lnTo>
                  <a:lnTo>
                    <a:pt x="6860426" y="413385"/>
                  </a:lnTo>
                  <a:close/>
                </a:path>
                <a:path w="6860540" h="600075">
                  <a:moveTo>
                    <a:pt x="6860426" y="354330"/>
                  </a:moveTo>
                  <a:lnTo>
                    <a:pt x="6850901" y="354330"/>
                  </a:lnTo>
                  <a:lnTo>
                    <a:pt x="6850901" y="382905"/>
                  </a:lnTo>
                  <a:lnTo>
                    <a:pt x="6860426" y="382905"/>
                  </a:lnTo>
                  <a:lnTo>
                    <a:pt x="6860426" y="354330"/>
                  </a:lnTo>
                  <a:close/>
                </a:path>
                <a:path w="6860540" h="600075">
                  <a:moveTo>
                    <a:pt x="6860426" y="314325"/>
                  </a:moveTo>
                  <a:lnTo>
                    <a:pt x="6850901" y="314325"/>
                  </a:lnTo>
                  <a:lnTo>
                    <a:pt x="6850901" y="323850"/>
                  </a:lnTo>
                  <a:lnTo>
                    <a:pt x="6860426" y="323850"/>
                  </a:lnTo>
                  <a:lnTo>
                    <a:pt x="6860426" y="314325"/>
                  </a:lnTo>
                  <a:close/>
                </a:path>
                <a:path w="6860540" h="600075">
                  <a:moveTo>
                    <a:pt x="6860426" y="295275"/>
                  </a:moveTo>
                  <a:lnTo>
                    <a:pt x="6850901" y="295275"/>
                  </a:lnTo>
                  <a:lnTo>
                    <a:pt x="6850901" y="304800"/>
                  </a:lnTo>
                  <a:lnTo>
                    <a:pt x="6860426" y="304800"/>
                  </a:lnTo>
                  <a:lnTo>
                    <a:pt x="6860426" y="295275"/>
                  </a:lnTo>
                  <a:close/>
                </a:path>
                <a:path w="6860540" h="600075">
                  <a:moveTo>
                    <a:pt x="6860426" y="236220"/>
                  </a:moveTo>
                  <a:lnTo>
                    <a:pt x="6850901" y="236220"/>
                  </a:lnTo>
                  <a:lnTo>
                    <a:pt x="6850901" y="264795"/>
                  </a:lnTo>
                  <a:lnTo>
                    <a:pt x="6860426" y="264795"/>
                  </a:lnTo>
                  <a:lnTo>
                    <a:pt x="6860426" y="236220"/>
                  </a:lnTo>
                  <a:close/>
                </a:path>
                <a:path w="6860540" h="600075">
                  <a:moveTo>
                    <a:pt x="6860426" y="177165"/>
                  </a:moveTo>
                  <a:lnTo>
                    <a:pt x="6850901" y="177165"/>
                  </a:lnTo>
                  <a:lnTo>
                    <a:pt x="6850901" y="205740"/>
                  </a:lnTo>
                  <a:lnTo>
                    <a:pt x="6860426" y="205740"/>
                  </a:lnTo>
                  <a:lnTo>
                    <a:pt x="6860426" y="177165"/>
                  </a:lnTo>
                  <a:close/>
                </a:path>
                <a:path w="6860540" h="600075">
                  <a:moveTo>
                    <a:pt x="6860426" y="118110"/>
                  </a:moveTo>
                  <a:lnTo>
                    <a:pt x="6850901" y="118110"/>
                  </a:lnTo>
                  <a:lnTo>
                    <a:pt x="6850901" y="146685"/>
                  </a:lnTo>
                  <a:lnTo>
                    <a:pt x="6860426" y="146685"/>
                  </a:lnTo>
                  <a:lnTo>
                    <a:pt x="6860426" y="118110"/>
                  </a:lnTo>
                  <a:close/>
                </a:path>
                <a:path w="6860540" h="600075">
                  <a:moveTo>
                    <a:pt x="6860426" y="59055"/>
                  </a:moveTo>
                  <a:lnTo>
                    <a:pt x="6850901" y="59055"/>
                  </a:lnTo>
                  <a:lnTo>
                    <a:pt x="6850901" y="87630"/>
                  </a:lnTo>
                  <a:lnTo>
                    <a:pt x="6860426" y="87630"/>
                  </a:lnTo>
                  <a:lnTo>
                    <a:pt x="6860426" y="59055"/>
                  </a:lnTo>
                  <a:close/>
                </a:path>
                <a:path w="6860540" h="600075">
                  <a:moveTo>
                    <a:pt x="6860426" y="19050"/>
                  </a:moveTo>
                  <a:lnTo>
                    <a:pt x="6850901" y="19050"/>
                  </a:lnTo>
                  <a:lnTo>
                    <a:pt x="6850901" y="28575"/>
                  </a:lnTo>
                  <a:lnTo>
                    <a:pt x="6860426" y="28575"/>
                  </a:lnTo>
                  <a:lnTo>
                    <a:pt x="6860426" y="19050"/>
                  </a:lnTo>
                  <a:close/>
                </a:path>
                <a:path w="6860540" h="600075">
                  <a:moveTo>
                    <a:pt x="6860426" y="0"/>
                  </a:moveTo>
                  <a:lnTo>
                    <a:pt x="6850901" y="0"/>
                  </a:lnTo>
                  <a:lnTo>
                    <a:pt x="6850901" y="9525"/>
                  </a:lnTo>
                  <a:lnTo>
                    <a:pt x="6860426" y="9525"/>
                  </a:lnTo>
                  <a:lnTo>
                    <a:pt x="6860426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9" name="object 99" descr=""/>
            <p:cNvSpPr/>
            <p:nvPr/>
          </p:nvSpPr>
          <p:spPr>
            <a:xfrm>
              <a:off x="7848384" y="3414673"/>
              <a:ext cx="6277610" cy="600075"/>
            </a:xfrm>
            <a:custGeom>
              <a:avLst/>
              <a:gdLst/>
              <a:ahLst/>
              <a:cxnLst/>
              <a:rect l="l" t="t" r="r" b="b"/>
              <a:pathLst>
                <a:path w="6277609" h="600075">
                  <a:moveTo>
                    <a:pt x="9525" y="590550"/>
                  </a:moveTo>
                  <a:lnTo>
                    <a:pt x="0" y="590550"/>
                  </a:lnTo>
                  <a:lnTo>
                    <a:pt x="0" y="600075"/>
                  </a:lnTo>
                  <a:lnTo>
                    <a:pt x="9525" y="600075"/>
                  </a:lnTo>
                  <a:lnTo>
                    <a:pt x="9525" y="590550"/>
                  </a:lnTo>
                  <a:close/>
                </a:path>
                <a:path w="6277609" h="600075">
                  <a:moveTo>
                    <a:pt x="9525" y="531495"/>
                  </a:moveTo>
                  <a:lnTo>
                    <a:pt x="0" y="531495"/>
                  </a:lnTo>
                  <a:lnTo>
                    <a:pt x="0" y="560070"/>
                  </a:lnTo>
                  <a:lnTo>
                    <a:pt x="9525" y="560070"/>
                  </a:lnTo>
                  <a:lnTo>
                    <a:pt x="9525" y="531495"/>
                  </a:lnTo>
                  <a:close/>
                </a:path>
                <a:path w="6277609" h="600075">
                  <a:moveTo>
                    <a:pt x="1054125" y="590550"/>
                  </a:moveTo>
                  <a:lnTo>
                    <a:pt x="1044600" y="590550"/>
                  </a:lnTo>
                  <a:lnTo>
                    <a:pt x="1044600" y="600075"/>
                  </a:lnTo>
                  <a:lnTo>
                    <a:pt x="1054125" y="600075"/>
                  </a:lnTo>
                  <a:lnTo>
                    <a:pt x="1054125" y="590550"/>
                  </a:lnTo>
                  <a:close/>
                </a:path>
                <a:path w="6277609" h="600075">
                  <a:moveTo>
                    <a:pt x="1054125" y="531495"/>
                  </a:moveTo>
                  <a:lnTo>
                    <a:pt x="1044600" y="531495"/>
                  </a:lnTo>
                  <a:lnTo>
                    <a:pt x="1044600" y="560070"/>
                  </a:lnTo>
                  <a:lnTo>
                    <a:pt x="1054125" y="560070"/>
                  </a:lnTo>
                  <a:lnTo>
                    <a:pt x="1054125" y="531495"/>
                  </a:lnTo>
                  <a:close/>
                </a:path>
                <a:path w="6277609" h="600075">
                  <a:moveTo>
                    <a:pt x="1054125" y="472440"/>
                  </a:moveTo>
                  <a:lnTo>
                    <a:pt x="1044600" y="472440"/>
                  </a:lnTo>
                  <a:lnTo>
                    <a:pt x="1044600" y="501015"/>
                  </a:lnTo>
                  <a:lnTo>
                    <a:pt x="1054125" y="501015"/>
                  </a:lnTo>
                  <a:lnTo>
                    <a:pt x="1054125" y="472440"/>
                  </a:lnTo>
                  <a:close/>
                </a:path>
                <a:path w="6277609" h="600075">
                  <a:moveTo>
                    <a:pt x="1054125" y="413385"/>
                  </a:moveTo>
                  <a:lnTo>
                    <a:pt x="1044600" y="413385"/>
                  </a:lnTo>
                  <a:lnTo>
                    <a:pt x="1044600" y="441960"/>
                  </a:lnTo>
                  <a:lnTo>
                    <a:pt x="1054125" y="441960"/>
                  </a:lnTo>
                  <a:lnTo>
                    <a:pt x="1054125" y="413385"/>
                  </a:lnTo>
                  <a:close/>
                </a:path>
                <a:path w="6277609" h="600075">
                  <a:moveTo>
                    <a:pt x="1054125" y="354330"/>
                  </a:moveTo>
                  <a:lnTo>
                    <a:pt x="1044600" y="354330"/>
                  </a:lnTo>
                  <a:lnTo>
                    <a:pt x="1044600" y="382905"/>
                  </a:lnTo>
                  <a:lnTo>
                    <a:pt x="1054125" y="382905"/>
                  </a:lnTo>
                  <a:lnTo>
                    <a:pt x="1054125" y="354330"/>
                  </a:lnTo>
                  <a:close/>
                </a:path>
                <a:path w="6277609" h="600075">
                  <a:moveTo>
                    <a:pt x="1054125" y="314325"/>
                  </a:moveTo>
                  <a:lnTo>
                    <a:pt x="1044600" y="314325"/>
                  </a:lnTo>
                  <a:lnTo>
                    <a:pt x="1044600" y="323850"/>
                  </a:lnTo>
                  <a:lnTo>
                    <a:pt x="1054125" y="323850"/>
                  </a:lnTo>
                  <a:lnTo>
                    <a:pt x="1054125" y="314325"/>
                  </a:lnTo>
                  <a:close/>
                </a:path>
                <a:path w="6277609" h="600075">
                  <a:moveTo>
                    <a:pt x="1054125" y="295275"/>
                  </a:moveTo>
                  <a:lnTo>
                    <a:pt x="1044600" y="295275"/>
                  </a:lnTo>
                  <a:lnTo>
                    <a:pt x="1044600" y="304800"/>
                  </a:lnTo>
                  <a:lnTo>
                    <a:pt x="1054125" y="304800"/>
                  </a:lnTo>
                  <a:lnTo>
                    <a:pt x="1054125" y="295275"/>
                  </a:lnTo>
                  <a:close/>
                </a:path>
                <a:path w="6277609" h="600075">
                  <a:moveTo>
                    <a:pt x="1054125" y="236220"/>
                  </a:moveTo>
                  <a:lnTo>
                    <a:pt x="1044600" y="236220"/>
                  </a:lnTo>
                  <a:lnTo>
                    <a:pt x="1044600" y="264795"/>
                  </a:lnTo>
                  <a:lnTo>
                    <a:pt x="1054125" y="264795"/>
                  </a:lnTo>
                  <a:lnTo>
                    <a:pt x="1054125" y="236220"/>
                  </a:lnTo>
                  <a:close/>
                </a:path>
                <a:path w="6277609" h="600075">
                  <a:moveTo>
                    <a:pt x="1054125" y="177165"/>
                  </a:moveTo>
                  <a:lnTo>
                    <a:pt x="1044600" y="177165"/>
                  </a:lnTo>
                  <a:lnTo>
                    <a:pt x="1044600" y="205740"/>
                  </a:lnTo>
                  <a:lnTo>
                    <a:pt x="1054125" y="205740"/>
                  </a:lnTo>
                  <a:lnTo>
                    <a:pt x="1054125" y="177165"/>
                  </a:lnTo>
                  <a:close/>
                </a:path>
                <a:path w="6277609" h="600075">
                  <a:moveTo>
                    <a:pt x="1054125" y="118110"/>
                  </a:moveTo>
                  <a:lnTo>
                    <a:pt x="1044600" y="118110"/>
                  </a:lnTo>
                  <a:lnTo>
                    <a:pt x="1044600" y="146685"/>
                  </a:lnTo>
                  <a:lnTo>
                    <a:pt x="1054125" y="146685"/>
                  </a:lnTo>
                  <a:lnTo>
                    <a:pt x="1054125" y="118110"/>
                  </a:lnTo>
                  <a:close/>
                </a:path>
                <a:path w="6277609" h="600075">
                  <a:moveTo>
                    <a:pt x="1054125" y="59055"/>
                  </a:moveTo>
                  <a:lnTo>
                    <a:pt x="1044600" y="59055"/>
                  </a:lnTo>
                  <a:lnTo>
                    <a:pt x="1044600" y="87630"/>
                  </a:lnTo>
                  <a:lnTo>
                    <a:pt x="1054125" y="87630"/>
                  </a:lnTo>
                  <a:lnTo>
                    <a:pt x="1054125" y="59055"/>
                  </a:lnTo>
                  <a:close/>
                </a:path>
                <a:path w="6277609" h="600075">
                  <a:moveTo>
                    <a:pt x="1054125" y="19050"/>
                  </a:moveTo>
                  <a:lnTo>
                    <a:pt x="1044600" y="19050"/>
                  </a:lnTo>
                  <a:lnTo>
                    <a:pt x="1044600" y="28575"/>
                  </a:lnTo>
                  <a:lnTo>
                    <a:pt x="1054125" y="28575"/>
                  </a:lnTo>
                  <a:lnTo>
                    <a:pt x="1054125" y="19050"/>
                  </a:lnTo>
                  <a:close/>
                </a:path>
                <a:path w="6277609" h="600075">
                  <a:moveTo>
                    <a:pt x="1054125" y="0"/>
                  </a:moveTo>
                  <a:lnTo>
                    <a:pt x="1044600" y="0"/>
                  </a:lnTo>
                  <a:lnTo>
                    <a:pt x="1044600" y="9525"/>
                  </a:lnTo>
                  <a:lnTo>
                    <a:pt x="1054125" y="9525"/>
                  </a:lnTo>
                  <a:lnTo>
                    <a:pt x="1054125" y="0"/>
                  </a:lnTo>
                  <a:close/>
                </a:path>
                <a:path w="6277609" h="600075">
                  <a:moveTo>
                    <a:pt x="2098725" y="590550"/>
                  </a:moveTo>
                  <a:lnTo>
                    <a:pt x="2089200" y="590550"/>
                  </a:lnTo>
                  <a:lnTo>
                    <a:pt x="2089200" y="600075"/>
                  </a:lnTo>
                  <a:lnTo>
                    <a:pt x="2098725" y="600075"/>
                  </a:lnTo>
                  <a:lnTo>
                    <a:pt x="2098725" y="590550"/>
                  </a:lnTo>
                  <a:close/>
                </a:path>
                <a:path w="6277609" h="600075">
                  <a:moveTo>
                    <a:pt x="2098725" y="531495"/>
                  </a:moveTo>
                  <a:lnTo>
                    <a:pt x="2089200" y="531495"/>
                  </a:lnTo>
                  <a:lnTo>
                    <a:pt x="2089200" y="560070"/>
                  </a:lnTo>
                  <a:lnTo>
                    <a:pt x="2098725" y="560070"/>
                  </a:lnTo>
                  <a:lnTo>
                    <a:pt x="2098725" y="531495"/>
                  </a:lnTo>
                  <a:close/>
                </a:path>
                <a:path w="6277609" h="600075">
                  <a:moveTo>
                    <a:pt x="2098725" y="472440"/>
                  </a:moveTo>
                  <a:lnTo>
                    <a:pt x="2089200" y="472440"/>
                  </a:lnTo>
                  <a:lnTo>
                    <a:pt x="2089200" y="501015"/>
                  </a:lnTo>
                  <a:lnTo>
                    <a:pt x="2098725" y="501015"/>
                  </a:lnTo>
                  <a:lnTo>
                    <a:pt x="2098725" y="472440"/>
                  </a:lnTo>
                  <a:close/>
                </a:path>
                <a:path w="6277609" h="600075">
                  <a:moveTo>
                    <a:pt x="2098725" y="413385"/>
                  </a:moveTo>
                  <a:lnTo>
                    <a:pt x="2089200" y="413385"/>
                  </a:lnTo>
                  <a:lnTo>
                    <a:pt x="2089200" y="441960"/>
                  </a:lnTo>
                  <a:lnTo>
                    <a:pt x="2098725" y="441960"/>
                  </a:lnTo>
                  <a:lnTo>
                    <a:pt x="2098725" y="413385"/>
                  </a:lnTo>
                  <a:close/>
                </a:path>
                <a:path w="6277609" h="600075">
                  <a:moveTo>
                    <a:pt x="2098725" y="354330"/>
                  </a:moveTo>
                  <a:lnTo>
                    <a:pt x="2089200" y="354330"/>
                  </a:lnTo>
                  <a:lnTo>
                    <a:pt x="2089200" y="382905"/>
                  </a:lnTo>
                  <a:lnTo>
                    <a:pt x="2098725" y="382905"/>
                  </a:lnTo>
                  <a:lnTo>
                    <a:pt x="2098725" y="354330"/>
                  </a:lnTo>
                  <a:close/>
                </a:path>
                <a:path w="6277609" h="600075">
                  <a:moveTo>
                    <a:pt x="2098725" y="314325"/>
                  </a:moveTo>
                  <a:lnTo>
                    <a:pt x="2089200" y="314325"/>
                  </a:lnTo>
                  <a:lnTo>
                    <a:pt x="2089200" y="323850"/>
                  </a:lnTo>
                  <a:lnTo>
                    <a:pt x="2098725" y="323850"/>
                  </a:lnTo>
                  <a:lnTo>
                    <a:pt x="2098725" y="314325"/>
                  </a:lnTo>
                  <a:close/>
                </a:path>
                <a:path w="6277609" h="600075">
                  <a:moveTo>
                    <a:pt x="2098725" y="295275"/>
                  </a:moveTo>
                  <a:lnTo>
                    <a:pt x="2089200" y="295275"/>
                  </a:lnTo>
                  <a:lnTo>
                    <a:pt x="2089200" y="304800"/>
                  </a:lnTo>
                  <a:lnTo>
                    <a:pt x="2098725" y="304800"/>
                  </a:lnTo>
                  <a:lnTo>
                    <a:pt x="2098725" y="295275"/>
                  </a:lnTo>
                  <a:close/>
                </a:path>
                <a:path w="6277609" h="600075">
                  <a:moveTo>
                    <a:pt x="2098725" y="236220"/>
                  </a:moveTo>
                  <a:lnTo>
                    <a:pt x="2089200" y="236220"/>
                  </a:lnTo>
                  <a:lnTo>
                    <a:pt x="2089200" y="264795"/>
                  </a:lnTo>
                  <a:lnTo>
                    <a:pt x="2098725" y="264795"/>
                  </a:lnTo>
                  <a:lnTo>
                    <a:pt x="2098725" y="236220"/>
                  </a:lnTo>
                  <a:close/>
                </a:path>
                <a:path w="6277609" h="600075">
                  <a:moveTo>
                    <a:pt x="2098725" y="177165"/>
                  </a:moveTo>
                  <a:lnTo>
                    <a:pt x="2089200" y="177165"/>
                  </a:lnTo>
                  <a:lnTo>
                    <a:pt x="2089200" y="205740"/>
                  </a:lnTo>
                  <a:lnTo>
                    <a:pt x="2098725" y="205740"/>
                  </a:lnTo>
                  <a:lnTo>
                    <a:pt x="2098725" y="177165"/>
                  </a:lnTo>
                  <a:close/>
                </a:path>
                <a:path w="6277609" h="600075">
                  <a:moveTo>
                    <a:pt x="2098725" y="118110"/>
                  </a:moveTo>
                  <a:lnTo>
                    <a:pt x="2089200" y="118110"/>
                  </a:lnTo>
                  <a:lnTo>
                    <a:pt x="2089200" y="146685"/>
                  </a:lnTo>
                  <a:lnTo>
                    <a:pt x="2098725" y="146685"/>
                  </a:lnTo>
                  <a:lnTo>
                    <a:pt x="2098725" y="118110"/>
                  </a:lnTo>
                  <a:close/>
                </a:path>
                <a:path w="6277609" h="600075">
                  <a:moveTo>
                    <a:pt x="2098725" y="59055"/>
                  </a:moveTo>
                  <a:lnTo>
                    <a:pt x="2089200" y="59055"/>
                  </a:lnTo>
                  <a:lnTo>
                    <a:pt x="2089200" y="87630"/>
                  </a:lnTo>
                  <a:lnTo>
                    <a:pt x="2098725" y="87630"/>
                  </a:lnTo>
                  <a:lnTo>
                    <a:pt x="2098725" y="59055"/>
                  </a:lnTo>
                  <a:close/>
                </a:path>
                <a:path w="6277609" h="600075">
                  <a:moveTo>
                    <a:pt x="2098725" y="19050"/>
                  </a:moveTo>
                  <a:lnTo>
                    <a:pt x="2089200" y="19050"/>
                  </a:lnTo>
                  <a:lnTo>
                    <a:pt x="2089200" y="28575"/>
                  </a:lnTo>
                  <a:lnTo>
                    <a:pt x="2098725" y="28575"/>
                  </a:lnTo>
                  <a:lnTo>
                    <a:pt x="2098725" y="19050"/>
                  </a:lnTo>
                  <a:close/>
                </a:path>
                <a:path w="6277609" h="600075">
                  <a:moveTo>
                    <a:pt x="2098725" y="0"/>
                  </a:moveTo>
                  <a:lnTo>
                    <a:pt x="2089200" y="0"/>
                  </a:lnTo>
                  <a:lnTo>
                    <a:pt x="2089200" y="9525"/>
                  </a:lnTo>
                  <a:lnTo>
                    <a:pt x="2098725" y="9525"/>
                  </a:lnTo>
                  <a:lnTo>
                    <a:pt x="2098725" y="0"/>
                  </a:lnTo>
                  <a:close/>
                </a:path>
                <a:path w="6277609" h="600075">
                  <a:moveTo>
                    <a:pt x="3143326" y="590550"/>
                  </a:moveTo>
                  <a:lnTo>
                    <a:pt x="3133801" y="590550"/>
                  </a:lnTo>
                  <a:lnTo>
                    <a:pt x="3133801" y="600075"/>
                  </a:lnTo>
                  <a:lnTo>
                    <a:pt x="3143326" y="600075"/>
                  </a:lnTo>
                  <a:lnTo>
                    <a:pt x="3143326" y="590550"/>
                  </a:lnTo>
                  <a:close/>
                </a:path>
                <a:path w="6277609" h="600075">
                  <a:moveTo>
                    <a:pt x="3143326" y="531495"/>
                  </a:moveTo>
                  <a:lnTo>
                    <a:pt x="3133801" y="531495"/>
                  </a:lnTo>
                  <a:lnTo>
                    <a:pt x="3133801" y="560070"/>
                  </a:lnTo>
                  <a:lnTo>
                    <a:pt x="3143326" y="560070"/>
                  </a:lnTo>
                  <a:lnTo>
                    <a:pt x="3143326" y="531495"/>
                  </a:lnTo>
                  <a:close/>
                </a:path>
                <a:path w="6277609" h="600075">
                  <a:moveTo>
                    <a:pt x="3143326" y="472440"/>
                  </a:moveTo>
                  <a:lnTo>
                    <a:pt x="3133801" y="472440"/>
                  </a:lnTo>
                  <a:lnTo>
                    <a:pt x="3133801" y="501015"/>
                  </a:lnTo>
                  <a:lnTo>
                    <a:pt x="3143326" y="501015"/>
                  </a:lnTo>
                  <a:lnTo>
                    <a:pt x="3143326" y="472440"/>
                  </a:lnTo>
                  <a:close/>
                </a:path>
                <a:path w="6277609" h="600075">
                  <a:moveTo>
                    <a:pt x="3143326" y="413385"/>
                  </a:moveTo>
                  <a:lnTo>
                    <a:pt x="3133801" y="413385"/>
                  </a:lnTo>
                  <a:lnTo>
                    <a:pt x="3133801" y="441960"/>
                  </a:lnTo>
                  <a:lnTo>
                    <a:pt x="3143326" y="441960"/>
                  </a:lnTo>
                  <a:lnTo>
                    <a:pt x="3143326" y="413385"/>
                  </a:lnTo>
                  <a:close/>
                </a:path>
                <a:path w="6277609" h="600075">
                  <a:moveTo>
                    <a:pt x="3143326" y="354330"/>
                  </a:moveTo>
                  <a:lnTo>
                    <a:pt x="3133801" y="354330"/>
                  </a:lnTo>
                  <a:lnTo>
                    <a:pt x="3133801" y="382905"/>
                  </a:lnTo>
                  <a:lnTo>
                    <a:pt x="3143326" y="382905"/>
                  </a:lnTo>
                  <a:lnTo>
                    <a:pt x="3143326" y="354330"/>
                  </a:lnTo>
                  <a:close/>
                </a:path>
                <a:path w="6277609" h="600075">
                  <a:moveTo>
                    <a:pt x="3143326" y="314325"/>
                  </a:moveTo>
                  <a:lnTo>
                    <a:pt x="3133801" y="314325"/>
                  </a:lnTo>
                  <a:lnTo>
                    <a:pt x="3133801" y="323850"/>
                  </a:lnTo>
                  <a:lnTo>
                    <a:pt x="3143326" y="323850"/>
                  </a:lnTo>
                  <a:lnTo>
                    <a:pt x="3143326" y="314325"/>
                  </a:lnTo>
                  <a:close/>
                </a:path>
                <a:path w="6277609" h="600075">
                  <a:moveTo>
                    <a:pt x="3143326" y="295275"/>
                  </a:moveTo>
                  <a:lnTo>
                    <a:pt x="3133801" y="295275"/>
                  </a:lnTo>
                  <a:lnTo>
                    <a:pt x="3133801" y="304800"/>
                  </a:lnTo>
                  <a:lnTo>
                    <a:pt x="3143326" y="304800"/>
                  </a:lnTo>
                  <a:lnTo>
                    <a:pt x="3143326" y="295275"/>
                  </a:lnTo>
                  <a:close/>
                </a:path>
                <a:path w="6277609" h="600075">
                  <a:moveTo>
                    <a:pt x="3143326" y="236220"/>
                  </a:moveTo>
                  <a:lnTo>
                    <a:pt x="3133801" y="236220"/>
                  </a:lnTo>
                  <a:lnTo>
                    <a:pt x="3133801" y="264795"/>
                  </a:lnTo>
                  <a:lnTo>
                    <a:pt x="3143326" y="264795"/>
                  </a:lnTo>
                  <a:lnTo>
                    <a:pt x="3143326" y="236220"/>
                  </a:lnTo>
                  <a:close/>
                </a:path>
                <a:path w="6277609" h="600075">
                  <a:moveTo>
                    <a:pt x="3143326" y="177165"/>
                  </a:moveTo>
                  <a:lnTo>
                    <a:pt x="3133801" y="177165"/>
                  </a:lnTo>
                  <a:lnTo>
                    <a:pt x="3133801" y="205740"/>
                  </a:lnTo>
                  <a:lnTo>
                    <a:pt x="3143326" y="205740"/>
                  </a:lnTo>
                  <a:lnTo>
                    <a:pt x="3143326" y="177165"/>
                  </a:lnTo>
                  <a:close/>
                </a:path>
                <a:path w="6277609" h="600075">
                  <a:moveTo>
                    <a:pt x="3143326" y="118110"/>
                  </a:moveTo>
                  <a:lnTo>
                    <a:pt x="3133801" y="118110"/>
                  </a:lnTo>
                  <a:lnTo>
                    <a:pt x="3133801" y="146685"/>
                  </a:lnTo>
                  <a:lnTo>
                    <a:pt x="3143326" y="146685"/>
                  </a:lnTo>
                  <a:lnTo>
                    <a:pt x="3143326" y="118110"/>
                  </a:lnTo>
                  <a:close/>
                </a:path>
                <a:path w="6277609" h="600075">
                  <a:moveTo>
                    <a:pt x="3143326" y="59055"/>
                  </a:moveTo>
                  <a:lnTo>
                    <a:pt x="3133801" y="59055"/>
                  </a:lnTo>
                  <a:lnTo>
                    <a:pt x="3133801" y="87630"/>
                  </a:lnTo>
                  <a:lnTo>
                    <a:pt x="3143326" y="87630"/>
                  </a:lnTo>
                  <a:lnTo>
                    <a:pt x="3143326" y="59055"/>
                  </a:lnTo>
                  <a:close/>
                </a:path>
                <a:path w="6277609" h="600075">
                  <a:moveTo>
                    <a:pt x="3143326" y="19050"/>
                  </a:moveTo>
                  <a:lnTo>
                    <a:pt x="3133801" y="19050"/>
                  </a:lnTo>
                  <a:lnTo>
                    <a:pt x="3133801" y="28575"/>
                  </a:lnTo>
                  <a:lnTo>
                    <a:pt x="3143326" y="28575"/>
                  </a:lnTo>
                  <a:lnTo>
                    <a:pt x="3143326" y="19050"/>
                  </a:lnTo>
                  <a:close/>
                </a:path>
                <a:path w="6277609" h="600075">
                  <a:moveTo>
                    <a:pt x="3143326" y="0"/>
                  </a:moveTo>
                  <a:lnTo>
                    <a:pt x="3133801" y="0"/>
                  </a:lnTo>
                  <a:lnTo>
                    <a:pt x="3133801" y="9525"/>
                  </a:lnTo>
                  <a:lnTo>
                    <a:pt x="3143326" y="9525"/>
                  </a:lnTo>
                  <a:lnTo>
                    <a:pt x="3143326" y="0"/>
                  </a:lnTo>
                  <a:close/>
                </a:path>
                <a:path w="6277609" h="600075">
                  <a:moveTo>
                    <a:pt x="4187914" y="590550"/>
                  </a:moveTo>
                  <a:lnTo>
                    <a:pt x="4178389" y="590550"/>
                  </a:lnTo>
                  <a:lnTo>
                    <a:pt x="4178389" y="600075"/>
                  </a:lnTo>
                  <a:lnTo>
                    <a:pt x="4187914" y="600075"/>
                  </a:lnTo>
                  <a:lnTo>
                    <a:pt x="4187914" y="590550"/>
                  </a:lnTo>
                  <a:close/>
                </a:path>
                <a:path w="6277609" h="600075">
                  <a:moveTo>
                    <a:pt x="4187914" y="531495"/>
                  </a:moveTo>
                  <a:lnTo>
                    <a:pt x="4178389" y="531495"/>
                  </a:lnTo>
                  <a:lnTo>
                    <a:pt x="4178389" y="560070"/>
                  </a:lnTo>
                  <a:lnTo>
                    <a:pt x="4187914" y="560070"/>
                  </a:lnTo>
                  <a:lnTo>
                    <a:pt x="4187914" y="531495"/>
                  </a:lnTo>
                  <a:close/>
                </a:path>
                <a:path w="6277609" h="600075">
                  <a:moveTo>
                    <a:pt x="4187914" y="472440"/>
                  </a:moveTo>
                  <a:lnTo>
                    <a:pt x="4178389" y="472440"/>
                  </a:lnTo>
                  <a:lnTo>
                    <a:pt x="4178389" y="501015"/>
                  </a:lnTo>
                  <a:lnTo>
                    <a:pt x="4187914" y="501015"/>
                  </a:lnTo>
                  <a:lnTo>
                    <a:pt x="4187914" y="472440"/>
                  </a:lnTo>
                  <a:close/>
                </a:path>
                <a:path w="6277609" h="600075">
                  <a:moveTo>
                    <a:pt x="4187914" y="413385"/>
                  </a:moveTo>
                  <a:lnTo>
                    <a:pt x="4178389" y="413385"/>
                  </a:lnTo>
                  <a:lnTo>
                    <a:pt x="4178389" y="441960"/>
                  </a:lnTo>
                  <a:lnTo>
                    <a:pt x="4187914" y="441960"/>
                  </a:lnTo>
                  <a:lnTo>
                    <a:pt x="4187914" y="413385"/>
                  </a:lnTo>
                  <a:close/>
                </a:path>
                <a:path w="6277609" h="600075">
                  <a:moveTo>
                    <a:pt x="4187914" y="354330"/>
                  </a:moveTo>
                  <a:lnTo>
                    <a:pt x="4178389" y="354330"/>
                  </a:lnTo>
                  <a:lnTo>
                    <a:pt x="4178389" y="382905"/>
                  </a:lnTo>
                  <a:lnTo>
                    <a:pt x="4187914" y="382905"/>
                  </a:lnTo>
                  <a:lnTo>
                    <a:pt x="4187914" y="354330"/>
                  </a:lnTo>
                  <a:close/>
                </a:path>
                <a:path w="6277609" h="600075">
                  <a:moveTo>
                    <a:pt x="4187914" y="314325"/>
                  </a:moveTo>
                  <a:lnTo>
                    <a:pt x="4178389" y="314325"/>
                  </a:lnTo>
                  <a:lnTo>
                    <a:pt x="4178389" y="323850"/>
                  </a:lnTo>
                  <a:lnTo>
                    <a:pt x="4187914" y="323850"/>
                  </a:lnTo>
                  <a:lnTo>
                    <a:pt x="4187914" y="314325"/>
                  </a:lnTo>
                  <a:close/>
                </a:path>
                <a:path w="6277609" h="600075">
                  <a:moveTo>
                    <a:pt x="4187914" y="295275"/>
                  </a:moveTo>
                  <a:lnTo>
                    <a:pt x="4178389" y="295275"/>
                  </a:lnTo>
                  <a:lnTo>
                    <a:pt x="4178389" y="304800"/>
                  </a:lnTo>
                  <a:lnTo>
                    <a:pt x="4187914" y="304800"/>
                  </a:lnTo>
                  <a:lnTo>
                    <a:pt x="4187914" y="295275"/>
                  </a:lnTo>
                  <a:close/>
                </a:path>
                <a:path w="6277609" h="600075">
                  <a:moveTo>
                    <a:pt x="4187914" y="236220"/>
                  </a:moveTo>
                  <a:lnTo>
                    <a:pt x="4178389" y="236220"/>
                  </a:lnTo>
                  <a:lnTo>
                    <a:pt x="4178389" y="264795"/>
                  </a:lnTo>
                  <a:lnTo>
                    <a:pt x="4187914" y="264795"/>
                  </a:lnTo>
                  <a:lnTo>
                    <a:pt x="4187914" y="236220"/>
                  </a:lnTo>
                  <a:close/>
                </a:path>
                <a:path w="6277609" h="600075">
                  <a:moveTo>
                    <a:pt x="4187914" y="177165"/>
                  </a:moveTo>
                  <a:lnTo>
                    <a:pt x="4178389" y="177165"/>
                  </a:lnTo>
                  <a:lnTo>
                    <a:pt x="4178389" y="205740"/>
                  </a:lnTo>
                  <a:lnTo>
                    <a:pt x="4187914" y="205740"/>
                  </a:lnTo>
                  <a:lnTo>
                    <a:pt x="4187914" y="177165"/>
                  </a:lnTo>
                  <a:close/>
                </a:path>
                <a:path w="6277609" h="600075">
                  <a:moveTo>
                    <a:pt x="4187914" y="118110"/>
                  </a:moveTo>
                  <a:lnTo>
                    <a:pt x="4178389" y="118110"/>
                  </a:lnTo>
                  <a:lnTo>
                    <a:pt x="4178389" y="146685"/>
                  </a:lnTo>
                  <a:lnTo>
                    <a:pt x="4187914" y="146685"/>
                  </a:lnTo>
                  <a:lnTo>
                    <a:pt x="4187914" y="118110"/>
                  </a:lnTo>
                  <a:close/>
                </a:path>
                <a:path w="6277609" h="600075">
                  <a:moveTo>
                    <a:pt x="4187914" y="59055"/>
                  </a:moveTo>
                  <a:lnTo>
                    <a:pt x="4178389" y="59055"/>
                  </a:lnTo>
                  <a:lnTo>
                    <a:pt x="4178389" y="87630"/>
                  </a:lnTo>
                  <a:lnTo>
                    <a:pt x="4187914" y="87630"/>
                  </a:lnTo>
                  <a:lnTo>
                    <a:pt x="4187914" y="59055"/>
                  </a:lnTo>
                  <a:close/>
                </a:path>
                <a:path w="6277609" h="600075">
                  <a:moveTo>
                    <a:pt x="4187914" y="19050"/>
                  </a:moveTo>
                  <a:lnTo>
                    <a:pt x="4178389" y="19050"/>
                  </a:lnTo>
                  <a:lnTo>
                    <a:pt x="4178389" y="28575"/>
                  </a:lnTo>
                  <a:lnTo>
                    <a:pt x="4187914" y="28575"/>
                  </a:lnTo>
                  <a:lnTo>
                    <a:pt x="4187914" y="19050"/>
                  </a:lnTo>
                  <a:close/>
                </a:path>
                <a:path w="6277609" h="600075">
                  <a:moveTo>
                    <a:pt x="4187914" y="0"/>
                  </a:moveTo>
                  <a:lnTo>
                    <a:pt x="4178389" y="0"/>
                  </a:lnTo>
                  <a:lnTo>
                    <a:pt x="4178389" y="9525"/>
                  </a:lnTo>
                  <a:lnTo>
                    <a:pt x="4187914" y="9525"/>
                  </a:lnTo>
                  <a:lnTo>
                    <a:pt x="4187914" y="0"/>
                  </a:lnTo>
                  <a:close/>
                </a:path>
                <a:path w="6277609" h="600075">
                  <a:moveTo>
                    <a:pt x="5232514" y="590550"/>
                  </a:moveTo>
                  <a:lnTo>
                    <a:pt x="5222989" y="590550"/>
                  </a:lnTo>
                  <a:lnTo>
                    <a:pt x="5222989" y="600075"/>
                  </a:lnTo>
                  <a:lnTo>
                    <a:pt x="5232514" y="600075"/>
                  </a:lnTo>
                  <a:lnTo>
                    <a:pt x="5232514" y="590550"/>
                  </a:lnTo>
                  <a:close/>
                </a:path>
                <a:path w="6277609" h="600075">
                  <a:moveTo>
                    <a:pt x="5232514" y="531495"/>
                  </a:moveTo>
                  <a:lnTo>
                    <a:pt x="5222989" y="531495"/>
                  </a:lnTo>
                  <a:lnTo>
                    <a:pt x="5222989" y="560070"/>
                  </a:lnTo>
                  <a:lnTo>
                    <a:pt x="5232514" y="560070"/>
                  </a:lnTo>
                  <a:lnTo>
                    <a:pt x="5232514" y="531495"/>
                  </a:lnTo>
                  <a:close/>
                </a:path>
                <a:path w="6277609" h="600075">
                  <a:moveTo>
                    <a:pt x="5232514" y="472440"/>
                  </a:moveTo>
                  <a:lnTo>
                    <a:pt x="5222989" y="472440"/>
                  </a:lnTo>
                  <a:lnTo>
                    <a:pt x="5222989" y="501015"/>
                  </a:lnTo>
                  <a:lnTo>
                    <a:pt x="5232514" y="501015"/>
                  </a:lnTo>
                  <a:lnTo>
                    <a:pt x="5232514" y="472440"/>
                  </a:lnTo>
                  <a:close/>
                </a:path>
                <a:path w="6277609" h="600075">
                  <a:moveTo>
                    <a:pt x="5232514" y="413385"/>
                  </a:moveTo>
                  <a:lnTo>
                    <a:pt x="5222989" y="413385"/>
                  </a:lnTo>
                  <a:lnTo>
                    <a:pt x="5222989" y="441960"/>
                  </a:lnTo>
                  <a:lnTo>
                    <a:pt x="5232514" y="441960"/>
                  </a:lnTo>
                  <a:lnTo>
                    <a:pt x="5232514" y="413385"/>
                  </a:lnTo>
                  <a:close/>
                </a:path>
                <a:path w="6277609" h="600075">
                  <a:moveTo>
                    <a:pt x="5232514" y="354330"/>
                  </a:moveTo>
                  <a:lnTo>
                    <a:pt x="5222989" y="354330"/>
                  </a:lnTo>
                  <a:lnTo>
                    <a:pt x="5222989" y="382905"/>
                  </a:lnTo>
                  <a:lnTo>
                    <a:pt x="5232514" y="382905"/>
                  </a:lnTo>
                  <a:lnTo>
                    <a:pt x="5232514" y="354330"/>
                  </a:lnTo>
                  <a:close/>
                </a:path>
                <a:path w="6277609" h="600075">
                  <a:moveTo>
                    <a:pt x="5232514" y="314325"/>
                  </a:moveTo>
                  <a:lnTo>
                    <a:pt x="5222989" y="314325"/>
                  </a:lnTo>
                  <a:lnTo>
                    <a:pt x="5222989" y="323850"/>
                  </a:lnTo>
                  <a:lnTo>
                    <a:pt x="5232514" y="323850"/>
                  </a:lnTo>
                  <a:lnTo>
                    <a:pt x="5232514" y="314325"/>
                  </a:lnTo>
                  <a:close/>
                </a:path>
                <a:path w="6277609" h="600075">
                  <a:moveTo>
                    <a:pt x="5232514" y="295275"/>
                  </a:moveTo>
                  <a:lnTo>
                    <a:pt x="5222989" y="295275"/>
                  </a:lnTo>
                  <a:lnTo>
                    <a:pt x="5222989" y="304800"/>
                  </a:lnTo>
                  <a:lnTo>
                    <a:pt x="5232514" y="304800"/>
                  </a:lnTo>
                  <a:lnTo>
                    <a:pt x="5232514" y="295275"/>
                  </a:lnTo>
                  <a:close/>
                </a:path>
                <a:path w="6277609" h="600075">
                  <a:moveTo>
                    <a:pt x="5232514" y="236220"/>
                  </a:moveTo>
                  <a:lnTo>
                    <a:pt x="5222989" y="236220"/>
                  </a:lnTo>
                  <a:lnTo>
                    <a:pt x="5222989" y="264795"/>
                  </a:lnTo>
                  <a:lnTo>
                    <a:pt x="5232514" y="264795"/>
                  </a:lnTo>
                  <a:lnTo>
                    <a:pt x="5232514" y="236220"/>
                  </a:lnTo>
                  <a:close/>
                </a:path>
                <a:path w="6277609" h="600075">
                  <a:moveTo>
                    <a:pt x="5232514" y="177165"/>
                  </a:moveTo>
                  <a:lnTo>
                    <a:pt x="5222989" y="177165"/>
                  </a:lnTo>
                  <a:lnTo>
                    <a:pt x="5222989" y="205740"/>
                  </a:lnTo>
                  <a:lnTo>
                    <a:pt x="5232514" y="205740"/>
                  </a:lnTo>
                  <a:lnTo>
                    <a:pt x="5232514" y="177165"/>
                  </a:lnTo>
                  <a:close/>
                </a:path>
                <a:path w="6277609" h="600075">
                  <a:moveTo>
                    <a:pt x="5232514" y="118110"/>
                  </a:moveTo>
                  <a:lnTo>
                    <a:pt x="5222989" y="118110"/>
                  </a:lnTo>
                  <a:lnTo>
                    <a:pt x="5222989" y="146685"/>
                  </a:lnTo>
                  <a:lnTo>
                    <a:pt x="5232514" y="146685"/>
                  </a:lnTo>
                  <a:lnTo>
                    <a:pt x="5232514" y="118110"/>
                  </a:lnTo>
                  <a:close/>
                </a:path>
                <a:path w="6277609" h="600075">
                  <a:moveTo>
                    <a:pt x="5232514" y="59055"/>
                  </a:moveTo>
                  <a:lnTo>
                    <a:pt x="5222989" y="59055"/>
                  </a:lnTo>
                  <a:lnTo>
                    <a:pt x="5222989" y="87630"/>
                  </a:lnTo>
                  <a:lnTo>
                    <a:pt x="5232514" y="87630"/>
                  </a:lnTo>
                  <a:lnTo>
                    <a:pt x="5232514" y="59055"/>
                  </a:lnTo>
                  <a:close/>
                </a:path>
                <a:path w="6277609" h="600075">
                  <a:moveTo>
                    <a:pt x="5232514" y="19050"/>
                  </a:moveTo>
                  <a:lnTo>
                    <a:pt x="5222989" y="19050"/>
                  </a:lnTo>
                  <a:lnTo>
                    <a:pt x="5222989" y="28575"/>
                  </a:lnTo>
                  <a:lnTo>
                    <a:pt x="5232514" y="28575"/>
                  </a:lnTo>
                  <a:lnTo>
                    <a:pt x="5232514" y="19050"/>
                  </a:lnTo>
                  <a:close/>
                </a:path>
                <a:path w="6277609" h="600075">
                  <a:moveTo>
                    <a:pt x="5232514" y="0"/>
                  </a:moveTo>
                  <a:lnTo>
                    <a:pt x="5222989" y="0"/>
                  </a:lnTo>
                  <a:lnTo>
                    <a:pt x="5222989" y="9525"/>
                  </a:lnTo>
                  <a:lnTo>
                    <a:pt x="5232514" y="9525"/>
                  </a:lnTo>
                  <a:lnTo>
                    <a:pt x="5232514" y="0"/>
                  </a:lnTo>
                  <a:close/>
                </a:path>
                <a:path w="6277609" h="600075">
                  <a:moveTo>
                    <a:pt x="6277114" y="118110"/>
                  </a:moveTo>
                  <a:lnTo>
                    <a:pt x="6267589" y="118110"/>
                  </a:lnTo>
                  <a:lnTo>
                    <a:pt x="6267589" y="146685"/>
                  </a:lnTo>
                  <a:lnTo>
                    <a:pt x="6277114" y="146685"/>
                  </a:lnTo>
                  <a:lnTo>
                    <a:pt x="6277114" y="118110"/>
                  </a:lnTo>
                  <a:close/>
                </a:path>
                <a:path w="6277609" h="600075">
                  <a:moveTo>
                    <a:pt x="6277114" y="59055"/>
                  </a:moveTo>
                  <a:lnTo>
                    <a:pt x="6267589" y="59055"/>
                  </a:lnTo>
                  <a:lnTo>
                    <a:pt x="6267589" y="87630"/>
                  </a:lnTo>
                  <a:lnTo>
                    <a:pt x="6277114" y="87630"/>
                  </a:lnTo>
                  <a:lnTo>
                    <a:pt x="6277114" y="59055"/>
                  </a:lnTo>
                  <a:close/>
                </a:path>
                <a:path w="6277609" h="600075">
                  <a:moveTo>
                    <a:pt x="6277114" y="19050"/>
                  </a:moveTo>
                  <a:lnTo>
                    <a:pt x="6267589" y="19050"/>
                  </a:lnTo>
                  <a:lnTo>
                    <a:pt x="6267589" y="28575"/>
                  </a:lnTo>
                  <a:lnTo>
                    <a:pt x="6277114" y="28575"/>
                  </a:lnTo>
                  <a:lnTo>
                    <a:pt x="6277114" y="19050"/>
                  </a:lnTo>
                  <a:close/>
                </a:path>
                <a:path w="6277609" h="600075">
                  <a:moveTo>
                    <a:pt x="6277114" y="0"/>
                  </a:moveTo>
                  <a:lnTo>
                    <a:pt x="6267589" y="0"/>
                  </a:lnTo>
                  <a:lnTo>
                    <a:pt x="6267589" y="9525"/>
                  </a:lnTo>
                  <a:lnTo>
                    <a:pt x="6277114" y="9525"/>
                  </a:lnTo>
                  <a:lnTo>
                    <a:pt x="6277114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0" name="object 100" descr=""/>
            <p:cNvSpPr/>
            <p:nvPr/>
          </p:nvSpPr>
          <p:spPr>
            <a:xfrm>
              <a:off x="14115975" y="3414673"/>
              <a:ext cx="2099310" cy="600075"/>
            </a:xfrm>
            <a:custGeom>
              <a:avLst/>
              <a:gdLst/>
              <a:ahLst/>
              <a:cxnLst/>
              <a:rect l="l" t="t" r="r" b="b"/>
              <a:pathLst>
                <a:path w="2099309" h="600075">
                  <a:moveTo>
                    <a:pt x="9525" y="590550"/>
                  </a:moveTo>
                  <a:lnTo>
                    <a:pt x="0" y="590550"/>
                  </a:lnTo>
                  <a:lnTo>
                    <a:pt x="0" y="600075"/>
                  </a:lnTo>
                  <a:lnTo>
                    <a:pt x="9525" y="600075"/>
                  </a:lnTo>
                  <a:lnTo>
                    <a:pt x="9525" y="590550"/>
                  </a:lnTo>
                  <a:close/>
                </a:path>
                <a:path w="2099309" h="600075">
                  <a:moveTo>
                    <a:pt x="9525" y="531495"/>
                  </a:moveTo>
                  <a:lnTo>
                    <a:pt x="0" y="531495"/>
                  </a:lnTo>
                  <a:lnTo>
                    <a:pt x="0" y="560070"/>
                  </a:lnTo>
                  <a:lnTo>
                    <a:pt x="9525" y="560070"/>
                  </a:lnTo>
                  <a:lnTo>
                    <a:pt x="9525" y="531495"/>
                  </a:lnTo>
                  <a:close/>
                </a:path>
                <a:path w="2099309" h="600075">
                  <a:moveTo>
                    <a:pt x="9525" y="472440"/>
                  </a:moveTo>
                  <a:lnTo>
                    <a:pt x="0" y="472440"/>
                  </a:lnTo>
                  <a:lnTo>
                    <a:pt x="0" y="501015"/>
                  </a:lnTo>
                  <a:lnTo>
                    <a:pt x="9525" y="501015"/>
                  </a:lnTo>
                  <a:lnTo>
                    <a:pt x="9525" y="472440"/>
                  </a:lnTo>
                  <a:close/>
                </a:path>
                <a:path w="2099309" h="600075">
                  <a:moveTo>
                    <a:pt x="9525" y="413385"/>
                  </a:moveTo>
                  <a:lnTo>
                    <a:pt x="0" y="413385"/>
                  </a:lnTo>
                  <a:lnTo>
                    <a:pt x="0" y="441960"/>
                  </a:lnTo>
                  <a:lnTo>
                    <a:pt x="9525" y="441960"/>
                  </a:lnTo>
                  <a:lnTo>
                    <a:pt x="9525" y="413385"/>
                  </a:lnTo>
                  <a:close/>
                </a:path>
                <a:path w="2099309" h="600075">
                  <a:moveTo>
                    <a:pt x="9525" y="354330"/>
                  </a:moveTo>
                  <a:lnTo>
                    <a:pt x="0" y="354330"/>
                  </a:lnTo>
                  <a:lnTo>
                    <a:pt x="0" y="382905"/>
                  </a:lnTo>
                  <a:lnTo>
                    <a:pt x="9525" y="382905"/>
                  </a:lnTo>
                  <a:lnTo>
                    <a:pt x="9525" y="354330"/>
                  </a:lnTo>
                  <a:close/>
                </a:path>
                <a:path w="2099309" h="600075">
                  <a:moveTo>
                    <a:pt x="9525" y="314325"/>
                  </a:moveTo>
                  <a:lnTo>
                    <a:pt x="0" y="314325"/>
                  </a:lnTo>
                  <a:lnTo>
                    <a:pt x="0" y="323850"/>
                  </a:lnTo>
                  <a:lnTo>
                    <a:pt x="9525" y="323850"/>
                  </a:lnTo>
                  <a:lnTo>
                    <a:pt x="9525" y="314325"/>
                  </a:lnTo>
                  <a:close/>
                </a:path>
                <a:path w="2099309" h="600075">
                  <a:moveTo>
                    <a:pt x="9525" y="295275"/>
                  </a:moveTo>
                  <a:lnTo>
                    <a:pt x="0" y="295275"/>
                  </a:lnTo>
                  <a:lnTo>
                    <a:pt x="0" y="304800"/>
                  </a:lnTo>
                  <a:lnTo>
                    <a:pt x="9525" y="304800"/>
                  </a:lnTo>
                  <a:lnTo>
                    <a:pt x="9525" y="295275"/>
                  </a:lnTo>
                  <a:close/>
                </a:path>
                <a:path w="2099309" h="600075">
                  <a:moveTo>
                    <a:pt x="9525" y="236220"/>
                  </a:moveTo>
                  <a:lnTo>
                    <a:pt x="0" y="236220"/>
                  </a:lnTo>
                  <a:lnTo>
                    <a:pt x="0" y="264795"/>
                  </a:lnTo>
                  <a:lnTo>
                    <a:pt x="9525" y="264795"/>
                  </a:lnTo>
                  <a:lnTo>
                    <a:pt x="9525" y="236220"/>
                  </a:lnTo>
                  <a:close/>
                </a:path>
                <a:path w="2099309" h="600075">
                  <a:moveTo>
                    <a:pt x="9525" y="177165"/>
                  </a:moveTo>
                  <a:lnTo>
                    <a:pt x="0" y="177165"/>
                  </a:lnTo>
                  <a:lnTo>
                    <a:pt x="0" y="205740"/>
                  </a:lnTo>
                  <a:lnTo>
                    <a:pt x="9525" y="205740"/>
                  </a:lnTo>
                  <a:lnTo>
                    <a:pt x="9525" y="177165"/>
                  </a:lnTo>
                  <a:close/>
                </a:path>
                <a:path w="2099309" h="600075">
                  <a:moveTo>
                    <a:pt x="9525" y="118110"/>
                  </a:moveTo>
                  <a:lnTo>
                    <a:pt x="0" y="118110"/>
                  </a:lnTo>
                  <a:lnTo>
                    <a:pt x="0" y="146685"/>
                  </a:lnTo>
                  <a:lnTo>
                    <a:pt x="9525" y="146685"/>
                  </a:lnTo>
                  <a:lnTo>
                    <a:pt x="9525" y="118110"/>
                  </a:lnTo>
                  <a:close/>
                </a:path>
                <a:path w="2099309" h="600075">
                  <a:moveTo>
                    <a:pt x="1054125" y="590550"/>
                  </a:moveTo>
                  <a:lnTo>
                    <a:pt x="1044600" y="590550"/>
                  </a:lnTo>
                  <a:lnTo>
                    <a:pt x="1044600" y="600075"/>
                  </a:lnTo>
                  <a:lnTo>
                    <a:pt x="1054125" y="600075"/>
                  </a:lnTo>
                  <a:lnTo>
                    <a:pt x="1054125" y="590550"/>
                  </a:lnTo>
                  <a:close/>
                </a:path>
                <a:path w="2099309" h="600075">
                  <a:moveTo>
                    <a:pt x="1054125" y="531495"/>
                  </a:moveTo>
                  <a:lnTo>
                    <a:pt x="1044600" y="531495"/>
                  </a:lnTo>
                  <a:lnTo>
                    <a:pt x="1044600" y="560070"/>
                  </a:lnTo>
                  <a:lnTo>
                    <a:pt x="1054125" y="560070"/>
                  </a:lnTo>
                  <a:lnTo>
                    <a:pt x="1054125" y="531495"/>
                  </a:lnTo>
                  <a:close/>
                </a:path>
                <a:path w="2099309" h="600075">
                  <a:moveTo>
                    <a:pt x="1054125" y="472440"/>
                  </a:moveTo>
                  <a:lnTo>
                    <a:pt x="1044600" y="472440"/>
                  </a:lnTo>
                  <a:lnTo>
                    <a:pt x="1044600" y="501015"/>
                  </a:lnTo>
                  <a:lnTo>
                    <a:pt x="1054125" y="501015"/>
                  </a:lnTo>
                  <a:lnTo>
                    <a:pt x="1054125" y="472440"/>
                  </a:lnTo>
                  <a:close/>
                </a:path>
                <a:path w="2099309" h="600075">
                  <a:moveTo>
                    <a:pt x="1054125" y="413385"/>
                  </a:moveTo>
                  <a:lnTo>
                    <a:pt x="1044600" y="413385"/>
                  </a:lnTo>
                  <a:lnTo>
                    <a:pt x="1044600" y="441960"/>
                  </a:lnTo>
                  <a:lnTo>
                    <a:pt x="1054125" y="441960"/>
                  </a:lnTo>
                  <a:lnTo>
                    <a:pt x="1054125" y="413385"/>
                  </a:lnTo>
                  <a:close/>
                </a:path>
                <a:path w="2099309" h="600075">
                  <a:moveTo>
                    <a:pt x="1054125" y="354330"/>
                  </a:moveTo>
                  <a:lnTo>
                    <a:pt x="1044600" y="354330"/>
                  </a:lnTo>
                  <a:lnTo>
                    <a:pt x="1044600" y="382905"/>
                  </a:lnTo>
                  <a:lnTo>
                    <a:pt x="1054125" y="382905"/>
                  </a:lnTo>
                  <a:lnTo>
                    <a:pt x="1054125" y="354330"/>
                  </a:lnTo>
                  <a:close/>
                </a:path>
                <a:path w="2099309" h="600075">
                  <a:moveTo>
                    <a:pt x="1054125" y="314325"/>
                  </a:moveTo>
                  <a:lnTo>
                    <a:pt x="1044600" y="314325"/>
                  </a:lnTo>
                  <a:lnTo>
                    <a:pt x="1044600" y="323850"/>
                  </a:lnTo>
                  <a:lnTo>
                    <a:pt x="1054125" y="323850"/>
                  </a:lnTo>
                  <a:lnTo>
                    <a:pt x="1054125" y="314325"/>
                  </a:lnTo>
                  <a:close/>
                </a:path>
                <a:path w="2099309" h="600075">
                  <a:moveTo>
                    <a:pt x="1054125" y="295275"/>
                  </a:moveTo>
                  <a:lnTo>
                    <a:pt x="1044600" y="295275"/>
                  </a:lnTo>
                  <a:lnTo>
                    <a:pt x="1044600" y="304800"/>
                  </a:lnTo>
                  <a:lnTo>
                    <a:pt x="1054125" y="304800"/>
                  </a:lnTo>
                  <a:lnTo>
                    <a:pt x="1054125" y="295275"/>
                  </a:lnTo>
                  <a:close/>
                </a:path>
                <a:path w="2099309" h="600075">
                  <a:moveTo>
                    <a:pt x="1054125" y="236220"/>
                  </a:moveTo>
                  <a:lnTo>
                    <a:pt x="1044600" y="236220"/>
                  </a:lnTo>
                  <a:lnTo>
                    <a:pt x="1044600" y="264795"/>
                  </a:lnTo>
                  <a:lnTo>
                    <a:pt x="1054125" y="264795"/>
                  </a:lnTo>
                  <a:lnTo>
                    <a:pt x="1054125" y="236220"/>
                  </a:lnTo>
                  <a:close/>
                </a:path>
                <a:path w="2099309" h="600075">
                  <a:moveTo>
                    <a:pt x="1054125" y="177165"/>
                  </a:moveTo>
                  <a:lnTo>
                    <a:pt x="1044600" y="177165"/>
                  </a:lnTo>
                  <a:lnTo>
                    <a:pt x="1044600" y="205740"/>
                  </a:lnTo>
                  <a:lnTo>
                    <a:pt x="1054125" y="205740"/>
                  </a:lnTo>
                  <a:lnTo>
                    <a:pt x="1054125" y="177165"/>
                  </a:lnTo>
                  <a:close/>
                </a:path>
                <a:path w="2099309" h="600075">
                  <a:moveTo>
                    <a:pt x="1054125" y="118110"/>
                  </a:moveTo>
                  <a:lnTo>
                    <a:pt x="1044600" y="118110"/>
                  </a:lnTo>
                  <a:lnTo>
                    <a:pt x="1044600" y="146685"/>
                  </a:lnTo>
                  <a:lnTo>
                    <a:pt x="1054125" y="146685"/>
                  </a:lnTo>
                  <a:lnTo>
                    <a:pt x="1054125" y="118110"/>
                  </a:lnTo>
                  <a:close/>
                </a:path>
                <a:path w="2099309" h="600075">
                  <a:moveTo>
                    <a:pt x="1054125" y="59055"/>
                  </a:moveTo>
                  <a:lnTo>
                    <a:pt x="1044600" y="59055"/>
                  </a:lnTo>
                  <a:lnTo>
                    <a:pt x="1044600" y="87630"/>
                  </a:lnTo>
                  <a:lnTo>
                    <a:pt x="1054125" y="87630"/>
                  </a:lnTo>
                  <a:lnTo>
                    <a:pt x="1054125" y="59055"/>
                  </a:lnTo>
                  <a:close/>
                </a:path>
                <a:path w="2099309" h="600075">
                  <a:moveTo>
                    <a:pt x="1054125" y="19050"/>
                  </a:moveTo>
                  <a:lnTo>
                    <a:pt x="1044600" y="19050"/>
                  </a:lnTo>
                  <a:lnTo>
                    <a:pt x="1044600" y="28575"/>
                  </a:lnTo>
                  <a:lnTo>
                    <a:pt x="1054125" y="28575"/>
                  </a:lnTo>
                  <a:lnTo>
                    <a:pt x="1054125" y="19050"/>
                  </a:lnTo>
                  <a:close/>
                </a:path>
                <a:path w="2099309" h="600075">
                  <a:moveTo>
                    <a:pt x="1054125" y="0"/>
                  </a:moveTo>
                  <a:lnTo>
                    <a:pt x="1044600" y="0"/>
                  </a:lnTo>
                  <a:lnTo>
                    <a:pt x="1044600" y="9525"/>
                  </a:lnTo>
                  <a:lnTo>
                    <a:pt x="1054125" y="9525"/>
                  </a:lnTo>
                  <a:lnTo>
                    <a:pt x="1054125" y="0"/>
                  </a:lnTo>
                  <a:close/>
                </a:path>
                <a:path w="2099309" h="600075">
                  <a:moveTo>
                    <a:pt x="2098725" y="590550"/>
                  </a:moveTo>
                  <a:lnTo>
                    <a:pt x="2089200" y="590550"/>
                  </a:lnTo>
                  <a:lnTo>
                    <a:pt x="2089200" y="600075"/>
                  </a:lnTo>
                  <a:lnTo>
                    <a:pt x="2098725" y="600075"/>
                  </a:lnTo>
                  <a:lnTo>
                    <a:pt x="2098725" y="590550"/>
                  </a:lnTo>
                  <a:close/>
                </a:path>
                <a:path w="2099309" h="600075">
                  <a:moveTo>
                    <a:pt x="2098725" y="531495"/>
                  </a:moveTo>
                  <a:lnTo>
                    <a:pt x="2089200" y="531495"/>
                  </a:lnTo>
                  <a:lnTo>
                    <a:pt x="2089200" y="560070"/>
                  </a:lnTo>
                  <a:lnTo>
                    <a:pt x="2098725" y="560070"/>
                  </a:lnTo>
                  <a:lnTo>
                    <a:pt x="2098725" y="531495"/>
                  </a:lnTo>
                  <a:close/>
                </a:path>
                <a:path w="2099309" h="600075">
                  <a:moveTo>
                    <a:pt x="2098725" y="472440"/>
                  </a:moveTo>
                  <a:lnTo>
                    <a:pt x="2089200" y="472440"/>
                  </a:lnTo>
                  <a:lnTo>
                    <a:pt x="2089200" y="501015"/>
                  </a:lnTo>
                  <a:lnTo>
                    <a:pt x="2098725" y="501015"/>
                  </a:lnTo>
                  <a:lnTo>
                    <a:pt x="2098725" y="472440"/>
                  </a:lnTo>
                  <a:close/>
                </a:path>
                <a:path w="2099309" h="600075">
                  <a:moveTo>
                    <a:pt x="2098725" y="413385"/>
                  </a:moveTo>
                  <a:lnTo>
                    <a:pt x="2089200" y="413385"/>
                  </a:lnTo>
                  <a:lnTo>
                    <a:pt x="2089200" y="441960"/>
                  </a:lnTo>
                  <a:lnTo>
                    <a:pt x="2098725" y="441960"/>
                  </a:lnTo>
                  <a:lnTo>
                    <a:pt x="2098725" y="413385"/>
                  </a:lnTo>
                  <a:close/>
                </a:path>
                <a:path w="2099309" h="600075">
                  <a:moveTo>
                    <a:pt x="2098725" y="354330"/>
                  </a:moveTo>
                  <a:lnTo>
                    <a:pt x="2089200" y="354330"/>
                  </a:lnTo>
                  <a:lnTo>
                    <a:pt x="2089200" y="382905"/>
                  </a:lnTo>
                  <a:lnTo>
                    <a:pt x="2098725" y="382905"/>
                  </a:lnTo>
                  <a:lnTo>
                    <a:pt x="2098725" y="354330"/>
                  </a:lnTo>
                  <a:close/>
                </a:path>
                <a:path w="2099309" h="600075">
                  <a:moveTo>
                    <a:pt x="2098725" y="314325"/>
                  </a:moveTo>
                  <a:lnTo>
                    <a:pt x="2089200" y="314325"/>
                  </a:lnTo>
                  <a:lnTo>
                    <a:pt x="2089200" y="323850"/>
                  </a:lnTo>
                  <a:lnTo>
                    <a:pt x="2098725" y="323850"/>
                  </a:lnTo>
                  <a:lnTo>
                    <a:pt x="2098725" y="314325"/>
                  </a:lnTo>
                  <a:close/>
                </a:path>
                <a:path w="2099309" h="600075">
                  <a:moveTo>
                    <a:pt x="2098725" y="295275"/>
                  </a:moveTo>
                  <a:lnTo>
                    <a:pt x="2089200" y="295275"/>
                  </a:lnTo>
                  <a:lnTo>
                    <a:pt x="2089200" y="304800"/>
                  </a:lnTo>
                  <a:lnTo>
                    <a:pt x="2098725" y="304800"/>
                  </a:lnTo>
                  <a:lnTo>
                    <a:pt x="2098725" y="295275"/>
                  </a:lnTo>
                  <a:close/>
                </a:path>
                <a:path w="2099309" h="600075">
                  <a:moveTo>
                    <a:pt x="2098725" y="236220"/>
                  </a:moveTo>
                  <a:lnTo>
                    <a:pt x="2089200" y="236220"/>
                  </a:lnTo>
                  <a:lnTo>
                    <a:pt x="2089200" y="264795"/>
                  </a:lnTo>
                  <a:lnTo>
                    <a:pt x="2098725" y="264795"/>
                  </a:lnTo>
                  <a:lnTo>
                    <a:pt x="2098725" y="236220"/>
                  </a:lnTo>
                  <a:close/>
                </a:path>
                <a:path w="2099309" h="600075">
                  <a:moveTo>
                    <a:pt x="2098725" y="177165"/>
                  </a:moveTo>
                  <a:lnTo>
                    <a:pt x="2089200" y="177165"/>
                  </a:lnTo>
                  <a:lnTo>
                    <a:pt x="2089200" y="205740"/>
                  </a:lnTo>
                  <a:lnTo>
                    <a:pt x="2098725" y="205740"/>
                  </a:lnTo>
                  <a:lnTo>
                    <a:pt x="2098725" y="177165"/>
                  </a:lnTo>
                  <a:close/>
                </a:path>
                <a:path w="2099309" h="600075">
                  <a:moveTo>
                    <a:pt x="2098725" y="118110"/>
                  </a:moveTo>
                  <a:lnTo>
                    <a:pt x="2089200" y="118110"/>
                  </a:lnTo>
                  <a:lnTo>
                    <a:pt x="2089200" y="146685"/>
                  </a:lnTo>
                  <a:lnTo>
                    <a:pt x="2098725" y="146685"/>
                  </a:lnTo>
                  <a:lnTo>
                    <a:pt x="2098725" y="118110"/>
                  </a:lnTo>
                  <a:close/>
                </a:path>
                <a:path w="2099309" h="600075">
                  <a:moveTo>
                    <a:pt x="2098725" y="59055"/>
                  </a:moveTo>
                  <a:lnTo>
                    <a:pt x="2089200" y="59055"/>
                  </a:lnTo>
                  <a:lnTo>
                    <a:pt x="2089200" y="87630"/>
                  </a:lnTo>
                  <a:lnTo>
                    <a:pt x="2098725" y="87630"/>
                  </a:lnTo>
                  <a:lnTo>
                    <a:pt x="2098725" y="59055"/>
                  </a:lnTo>
                  <a:close/>
                </a:path>
                <a:path w="2099309" h="600075">
                  <a:moveTo>
                    <a:pt x="2098725" y="19050"/>
                  </a:moveTo>
                  <a:lnTo>
                    <a:pt x="2089200" y="19050"/>
                  </a:lnTo>
                  <a:lnTo>
                    <a:pt x="2089200" y="28575"/>
                  </a:lnTo>
                  <a:lnTo>
                    <a:pt x="2098725" y="28575"/>
                  </a:lnTo>
                  <a:lnTo>
                    <a:pt x="2098725" y="19050"/>
                  </a:lnTo>
                  <a:close/>
                </a:path>
                <a:path w="2099309" h="600075">
                  <a:moveTo>
                    <a:pt x="2098725" y="0"/>
                  </a:moveTo>
                  <a:lnTo>
                    <a:pt x="2089200" y="0"/>
                  </a:lnTo>
                  <a:lnTo>
                    <a:pt x="2089200" y="9525"/>
                  </a:lnTo>
                  <a:lnTo>
                    <a:pt x="2098725" y="9525"/>
                  </a:lnTo>
                  <a:lnTo>
                    <a:pt x="20987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1" name="object 101" descr=""/>
            <p:cNvSpPr/>
            <p:nvPr/>
          </p:nvSpPr>
          <p:spPr>
            <a:xfrm>
              <a:off x="997493" y="3428950"/>
              <a:ext cx="16262350" cy="590550"/>
            </a:xfrm>
            <a:custGeom>
              <a:avLst/>
              <a:gdLst/>
              <a:ahLst/>
              <a:cxnLst/>
              <a:rect l="l" t="t" r="r" b="b"/>
              <a:pathLst>
                <a:path w="16262350" h="590550">
                  <a:moveTo>
                    <a:pt x="0" y="0"/>
                  </a:moveTo>
                  <a:lnTo>
                    <a:pt x="1789325" y="0"/>
                  </a:lnTo>
                </a:path>
                <a:path w="16262350" h="590550">
                  <a:moveTo>
                    <a:pt x="0" y="295274"/>
                  </a:moveTo>
                  <a:lnTo>
                    <a:pt x="1789325" y="295274"/>
                  </a:lnTo>
                </a:path>
                <a:path w="16262350" h="590550">
                  <a:moveTo>
                    <a:pt x="0" y="590549"/>
                  </a:moveTo>
                  <a:lnTo>
                    <a:pt x="1789325" y="590549"/>
                  </a:lnTo>
                </a:path>
                <a:path w="16262350" h="590550">
                  <a:moveTo>
                    <a:pt x="1789325" y="0"/>
                  </a:moveTo>
                  <a:lnTo>
                    <a:pt x="2367104" y="0"/>
                  </a:lnTo>
                </a:path>
                <a:path w="16262350" h="590550">
                  <a:moveTo>
                    <a:pt x="1789325" y="295274"/>
                  </a:moveTo>
                  <a:lnTo>
                    <a:pt x="2367104" y="295274"/>
                  </a:lnTo>
                </a:path>
                <a:path w="16262350" h="590550">
                  <a:moveTo>
                    <a:pt x="1789325" y="590549"/>
                  </a:moveTo>
                  <a:lnTo>
                    <a:pt x="2367104" y="590549"/>
                  </a:lnTo>
                </a:path>
                <a:path w="16262350" h="590550">
                  <a:moveTo>
                    <a:pt x="2367104" y="0"/>
                  </a:moveTo>
                  <a:lnTo>
                    <a:pt x="3000829" y="0"/>
                  </a:lnTo>
                </a:path>
                <a:path w="16262350" h="590550">
                  <a:moveTo>
                    <a:pt x="2367104" y="295274"/>
                  </a:moveTo>
                  <a:lnTo>
                    <a:pt x="3000829" y="295274"/>
                  </a:lnTo>
                </a:path>
                <a:path w="16262350" h="590550">
                  <a:moveTo>
                    <a:pt x="2367104" y="590549"/>
                  </a:moveTo>
                  <a:lnTo>
                    <a:pt x="3000829" y="590549"/>
                  </a:lnTo>
                </a:path>
                <a:path w="16262350" h="590550">
                  <a:moveTo>
                    <a:pt x="3000829" y="0"/>
                  </a:moveTo>
                  <a:lnTo>
                    <a:pt x="5704540" y="0"/>
                  </a:lnTo>
                </a:path>
                <a:path w="16262350" h="590550">
                  <a:moveTo>
                    <a:pt x="3000829" y="295274"/>
                  </a:moveTo>
                  <a:lnTo>
                    <a:pt x="5704540" y="295274"/>
                  </a:lnTo>
                </a:path>
                <a:path w="16262350" h="590550">
                  <a:moveTo>
                    <a:pt x="3000829" y="590549"/>
                  </a:moveTo>
                  <a:lnTo>
                    <a:pt x="5704540" y="590549"/>
                  </a:lnTo>
                </a:path>
                <a:path w="16262350" h="590550">
                  <a:moveTo>
                    <a:pt x="5704540" y="0"/>
                  </a:moveTo>
                  <a:lnTo>
                    <a:pt x="6860424" y="0"/>
                  </a:lnTo>
                </a:path>
                <a:path w="16262350" h="590550">
                  <a:moveTo>
                    <a:pt x="5704540" y="295274"/>
                  </a:moveTo>
                  <a:lnTo>
                    <a:pt x="6860424" y="295274"/>
                  </a:lnTo>
                </a:path>
                <a:path w="16262350" h="590550">
                  <a:moveTo>
                    <a:pt x="5704540" y="590549"/>
                  </a:moveTo>
                  <a:lnTo>
                    <a:pt x="6860424" y="590549"/>
                  </a:lnTo>
                </a:path>
                <a:path w="16262350" h="590550">
                  <a:moveTo>
                    <a:pt x="6860424" y="0"/>
                  </a:moveTo>
                  <a:lnTo>
                    <a:pt x="16261805" y="0"/>
                  </a:lnTo>
                </a:path>
                <a:path w="16262350" h="590550">
                  <a:moveTo>
                    <a:pt x="6860424" y="295274"/>
                  </a:moveTo>
                  <a:lnTo>
                    <a:pt x="16261805" y="295274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02" name="object 102" descr=""/>
          <p:cNvGrpSpPr/>
          <p:nvPr/>
        </p:nvGrpSpPr>
        <p:grpSpPr>
          <a:xfrm>
            <a:off x="997493" y="7034162"/>
            <a:ext cx="16262350" cy="323850"/>
            <a:chOff x="997493" y="7034162"/>
            <a:chExt cx="16262350" cy="323850"/>
          </a:xfrm>
        </p:grpSpPr>
        <p:sp>
          <p:nvSpPr>
            <p:cNvPr id="103" name="object 103" descr=""/>
            <p:cNvSpPr/>
            <p:nvPr/>
          </p:nvSpPr>
          <p:spPr>
            <a:xfrm>
              <a:off x="997483" y="7034174"/>
              <a:ext cx="16262350" cy="323850"/>
            </a:xfrm>
            <a:custGeom>
              <a:avLst/>
              <a:gdLst/>
              <a:ahLst/>
              <a:cxnLst/>
              <a:rect l="l" t="t" r="r" b="b"/>
              <a:pathLst>
                <a:path w="16262350" h="323850">
                  <a:moveTo>
                    <a:pt x="9525" y="314325"/>
                  </a:moveTo>
                  <a:lnTo>
                    <a:pt x="0" y="314325"/>
                  </a:lnTo>
                  <a:lnTo>
                    <a:pt x="0" y="323850"/>
                  </a:lnTo>
                  <a:lnTo>
                    <a:pt x="9525" y="323850"/>
                  </a:lnTo>
                  <a:lnTo>
                    <a:pt x="9525" y="314325"/>
                  </a:lnTo>
                  <a:close/>
                </a:path>
                <a:path w="16262350" h="323850">
                  <a:moveTo>
                    <a:pt x="9525" y="295275"/>
                  </a:moveTo>
                  <a:lnTo>
                    <a:pt x="0" y="295275"/>
                  </a:lnTo>
                  <a:lnTo>
                    <a:pt x="0" y="304800"/>
                  </a:lnTo>
                  <a:lnTo>
                    <a:pt x="9525" y="304800"/>
                  </a:lnTo>
                  <a:lnTo>
                    <a:pt x="9525" y="295275"/>
                  </a:lnTo>
                  <a:close/>
                </a:path>
                <a:path w="16262350" h="323850">
                  <a:moveTo>
                    <a:pt x="9525" y="236220"/>
                  </a:moveTo>
                  <a:lnTo>
                    <a:pt x="0" y="236220"/>
                  </a:lnTo>
                  <a:lnTo>
                    <a:pt x="0" y="264795"/>
                  </a:lnTo>
                  <a:lnTo>
                    <a:pt x="9525" y="264795"/>
                  </a:lnTo>
                  <a:lnTo>
                    <a:pt x="9525" y="236220"/>
                  </a:lnTo>
                  <a:close/>
                </a:path>
                <a:path w="16262350" h="323850">
                  <a:moveTo>
                    <a:pt x="9525" y="177165"/>
                  </a:moveTo>
                  <a:lnTo>
                    <a:pt x="0" y="177165"/>
                  </a:lnTo>
                  <a:lnTo>
                    <a:pt x="0" y="205740"/>
                  </a:lnTo>
                  <a:lnTo>
                    <a:pt x="9525" y="205740"/>
                  </a:lnTo>
                  <a:lnTo>
                    <a:pt x="9525" y="177165"/>
                  </a:lnTo>
                  <a:close/>
                </a:path>
                <a:path w="16262350" h="323850">
                  <a:moveTo>
                    <a:pt x="9525" y="118110"/>
                  </a:moveTo>
                  <a:lnTo>
                    <a:pt x="0" y="118110"/>
                  </a:lnTo>
                  <a:lnTo>
                    <a:pt x="0" y="146685"/>
                  </a:lnTo>
                  <a:lnTo>
                    <a:pt x="9525" y="146685"/>
                  </a:lnTo>
                  <a:lnTo>
                    <a:pt x="9525" y="118110"/>
                  </a:lnTo>
                  <a:close/>
                </a:path>
                <a:path w="16262350" h="323850">
                  <a:moveTo>
                    <a:pt x="9525" y="59055"/>
                  </a:moveTo>
                  <a:lnTo>
                    <a:pt x="0" y="59055"/>
                  </a:lnTo>
                  <a:lnTo>
                    <a:pt x="0" y="87630"/>
                  </a:lnTo>
                  <a:lnTo>
                    <a:pt x="9525" y="87630"/>
                  </a:lnTo>
                  <a:lnTo>
                    <a:pt x="9525" y="59055"/>
                  </a:lnTo>
                  <a:close/>
                </a:path>
                <a:path w="16262350" h="323850">
                  <a:moveTo>
                    <a:pt x="9525" y="19050"/>
                  </a:moveTo>
                  <a:lnTo>
                    <a:pt x="0" y="19050"/>
                  </a:lnTo>
                  <a:lnTo>
                    <a:pt x="0" y="28575"/>
                  </a:lnTo>
                  <a:lnTo>
                    <a:pt x="9525" y="28575"/>
                  </a:lnTo>
                  <a:lnTo>
                    <a:pt x="9525" y="19050"/>
                  </a:lnTo>
                  <a:close/>
                </a:path>
                <a:path w="16262350" h="323850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  <a:path w="16262350" h="323850">
                  <a:moveTo>
                    <a:pt x="1789328" y="314325"/>
                  </a:moveTo>
                  <a:lnTo>
                    <a:pt x="1779803" y="314325"/>
                  </a:lnTo>
                  <a:lnTo>
                    <a:pt x="1779803" y="323850"/>
                  </a:lnTo>
                  <a:lnTo>
                    <a:pt x="1789328" y="323850"/>
                  </a:lnTo>
                  <a:lnTo>
                    <a:pt x="1789328" y="314325"/>
                  </a:lnTo>
                  <a:close/>
                </a:path>
                <a:path w="16262350" h="323850">
                  <a:moveTo>
                    <a:pt x="1789328" y="295275"/>
                  </a:moveTo>
                  <a:lnTo>
                    <a:pt x="1779803" y="295275"/>
                  </a:lnTo>
                  <a:lnTo>
                    <a:pt x="1779803" y="304800"/>
                  </a:lnTo>
                  <a:lnTo>
                    <a:pt x="1789328" y="304800"/>
                  </a:lnTo>
                  <a:lnTo>
                    <a:pt x="1789328" y="295275"/>
                  </a:lnTo>
                  <a:close/>
                </a:path>
                <a:path w="16262350" h="323850">
                  <a:moveTo>
                    <a:pt x="1789328" y="236220"/>
                  </a:moveTo>
                  <a:lnTo>
                    <a:pt x="1779803" y="236220"/>
                  </a:lnTo>
                  <a:lnTo>
                    <a:pt x="1779803" y="264795"/>
                  </a:lnTo>
                  <a:lnTo>
                    <a:pt x="1789328" y="264795"/>
                  </a:lnTo>
                  <a:lnTo>
                    <a:pt x="1789328" y="236220"/>
                  </a:lnTo>
                  <a:close/>
                </a:path>
                <a:path w="16262350" h="323850">
                  <a:moveTo>
                    <a:pt x="1789328" y="177165"/>
                  </a:moveTo>
                  <a:lnTo>
                    <a:pt x="1779803" y="177165"/>
                  </a:lnTo>
                  <a:lnTo>
                    <a:pt x="1779803" y="205740"/>
                  </a:lnTo>
                  <a:lnTo>
                    <a:pt x="1789328" y="205740"/>
                  </a:lnTo>
                  <a:lnTo>
                    <a:pt x="1789328" y="177165"/>
                  </a:lnTo>
                  <a:close/>
                </a:path>
                <a:path w="16262350" h="323850">
                  <a:moveTo>
                    <a:pt x="1789328" y="118110"/>
                  </a:moveTo>
                  <a:lnTo>
                    <a:pt x="1779803" y="118110"/>
                  </a:lnTo>
                  <a:lnTo>
                    <a:pt x="1779803" y="146685"/>
                  </a:lnTo>
                  <a:lnTo>
                    <a:pt x="1789328" y="146685"/>
                  </a:lnTo>
                  <a:lnTo>
                    <a:pt x="1789328" y="118110"/>
                  </a:lnTo>
                  <a:close/>
                </a:path>
                <a:path w="16262350" h="323850">
                  <a:moveTo>
                    <a:pt x="1789328" y="59055"/>
                  </a:moveTo>
                  <a:lnTo>
                    <a:pt x="1779803" y="59055"/>
                  </a:lnTo>
                  <a:lnTo>
                    <a:pt x="1779803" y="87630"/>
                  </a:lnTo>
                  <a:lnTo>
                    <a:pt x="1789328" y="87630"/>
                  </a:lnTo>
                  <a:lnTo>
                    <a:pt x="1789328" y="59055"/>
                  </a:lnTo>
                  <a:close/>
                </a:path>
                <a:path w="16262350" h="323850">
                  <a:moveTo>
                    <a:pt x="1789328" y="19050"/>
                  </a:moveTo>
                  <a:lnTo>
                    <a:pt x="1779803" y="19050"/>
                  </a:lnTo>
                  <a:lnTo>
                    <a:pt x="1779803" y="28575"/>
                  </a:lnTo>
                  <a:lnTo>
                    <a:pt x="1789328" y="28575"/>
                  </a:lnTo>
                  <a:lnTo>
                    <a:pt x="1789328" y="19050"/>
                  </a:lnTo>
                  <a:close/>
                </a:path>
                <a:path w="16262350" h="323850">
                  <a:moveTo>
                    <a:pt x="1789328" y="0"/>
                  </a:moveTo>
                  <a:lnTo>
                    <a:pt x="1779803" y="0"/>
                  </a:lnTo>
                  <a:lnTo>
                    <a:pt x="1779803" y="9525"/>
                  </a:lnTo>
                  <a:lnTo>
                    <a:pt x="1789328" y="9525"/>
                  </a:lnTo>
                  <a:lnTo>
                    <a:pt x="1789328" y="0"/>
                  </a:lnTo>
                  <a:close/>
                </a:path>
                <a:path w="16262350" h="323850">
                  <a:moveTo>
                    <a:pt x="2367115" y="314325"/>
                  </a:moveTo>
                  <a:lnTo>
                    <a:pt x="2357590" y="314325"/>
                  </a:lnTo>
                  <a:lnTo>
                    <a:pt x="2357590" y="323850"/>
                  </a:lnTo>
                  <a:lnTo>
                    <a:pt x="2367115" y="323850"/>
                  </a:lnTo>
                  <a:lnTo>
                    <a:pt x="2367115" y="314325"/>
                  </a:lnTo>
                  <a:close/>
                </a:path>
                <a:path w="16262350" h="323850">
                  <a:moveTo>
                    <a:pt x="2367115" y="295275"/>
                  </a:moveTo>
                  <a:lnTo>
                    <a:pt x="2357590" y="295275"/>
                  </a:lnTo>
                  <a:lnTo>
                    <a:pt x="2357590" y="304800"/>
                  </a:lnTo>
                  <a:lnTo>
                    <a:pt x="2367115" y="304800"/>
                  </a:lnTo>
                  <a:lnTo>
                    <a:pt x="2367115" y="295275"/>
                  </a:lnTo>
                  <a:close/>
                </a:path>
                <a:path w="16262350" h="323850">
                  <a:moveTo>
                    <a:pt x="2367115" y="236220"/>
                  </a:moveTo>
                  <a:lnTo>
                    <a:pt x="2357590" y="236220"/>
                  </a:lnTo>
                  <a:lnTo>
                    <a:pt x="2357590" y="264795"/>
                  </a:lnTo>
                  <a:lnTo>
                    <a:pt x="2367115" y="264795"/>
                  </a:lnTo>
                  <a:lnTo>
                    <a:pt x="2367115" y="236220"/>
                  </a:lnTo>
                  <a:close/>
                </a:path>
                <a:path w="16262350" h="323850">
                  <a:moveTo>
                    <a:pt x="2367115" y="177165"/>
                  </a:moveTo>
                  <a:lnTo>
                    <a:pt x="2357590" y="177165"/>
                  </a:lnTo>
                  <a:lnTo>
                    <a:pt x="2357590" y="205740"/>
                  </a:lnTo>
                  <a:lnTo>
                    <a:pt x="2367115" y="205740"/>
                  </a:lnTo>
                  <a:lnTo>
                    <a:pt x="2367115" y="177165"/>
                  </a:lnTo>
                  <a:close/>
                </a:path>
                <a:path w="16262350" h="323850">
                  <a:moveTo>
                    <a:pt x="2367115" y="118110"/>
                  </a:moveTo>
                  <a:lnTo>
                    <a:pt x="2357590" y="118110"/>
                  </a:lnTo>
                  <a:lnTo>
                    <a:pt x="2357590" y="146685"/>
                  </a:lnTo>
                  <a:lnTo>
                    <a:pt x="2367115" y="146685"/>
                  </a:lnTo>
                  <a:lnTo>
                    <a:pt x="2367115" y="118110"/>
                  </a:lnTo>
                  <a:close/>
                </a:path>
                <a:path w="16262350" h="323850">
                  <a:moveTo>
                    <a:pt x="2367115" y="59055"/>
                  </a:moveTo>
                  <a:lnTo>
                    <a:pt x="2357590" y="59055"/>
                  </a:lnTo>
                  <a:lnTo>
                    <a:pt x="2357590" y="87630"/>
                  </a:lnTo>
                  <a:lnTo>
                    <a:pt x="2367115" y="87630"/>
                  </a:lnTo>
                  <a:lnTo>
                    <a:pt x="2367115" y="59055"/>
                  </a:lnTo>
                  <a:close/>
                </a:path>
                <a:path w="16262350" h="323850">
                  <a:moveTo>
                    <a:pt x="2367115" y="19050"/>
                  </a:moveTo>
                  <a:lnTo>
                    <a:pt x="2357590" y="19050"/>
                  </a:lnTo>
                  <a:lnTo>
                    <a:pt x="2357590" y="28575"/>
                  </a:lnTo>
                  <a:lnTo>
                    <a:pt x="2367115" y="28575"/>
                  </a:lnTo>
                  <a:lnTo>
                    <a:pt x="2367115" y="19050"/>
                  </a:lnTo>
                  <a:close/>
                </a:path>
                <a:path w="16262350" h="323850">
                  <a:moveTo>
                    <a:pt x="2367115" y="0"/>
                  </a:moveTo>
                  <a:lnTo>
                    <a:pt x="2357590" y="0"/>
                  </a:lnTo>
                  <a:lnTo>
                    <a:pt x="2357590" y="9525"/>
                  </a:lnTo>
                  <a:lnTo>
                    <a:pt x="2367115" y="9525"/>
                  </a:lnTo>
                  <a:lnTo>
                    <a:pt x="2367115" y="0"/>
                  </a:lnTo>
                  <a:close/>
                </a:path>
                <a:path w="16262350" h="323850">
                  <a:moveTo>
                    <a:pt x="3000832" y="314325"/>
                  </a:moveTo>
                  <a:lnTo>
                    <a:pt x="2991307" y="314325"/>
                  </a:lnTo>
                  <a:lnTo>
                    <a:pt x="2991307" y="323850"/>
                  </a:lnTo>
                  <a:lnTo>
                    <a:pt x="3000832" y="323850"/>
                  </a:lnTo>
                  <a:lnTo>
                    <a:pt x="3000832" y="314325"/>
                  </a:lnTo>
                  <a:close/>
                </a:path>
                <a:path w="16262350" h="323850">
                  <a:moveTo>
                    <a:pt x="3000832" y="295275"/>
                  </a:moveTo>
                  <a:lnTo>
                    <a:pt x="2991307" y="295275"/>
                  </a:lnTo>
                  <a:lnTo>
                    <a:pt x="2991307" y="304800"/>
                  </a:lnTo>
                  <a:lnTo>
                    <a:pt x="3000832" y="304800"/>
                  </a:lnTo>
                  <a:lnTo>
                    <a:pt x="3000832" y="295275"/>
                  </a:lnTo>
                  <a:close/>
                </a:path>
                <a:path w="16262350" h="323850">
                  <a:moveTo>
                    <a:pt x="3000832" y="236220"/>
                  </a:moveTo>
                  <a:lnTo>
                    <a:pt x="2991307" y="236220"/>
                  </a:lnTo>
                  <a:lnTo>
                    <a:pt x="2991307" y="264795"/>
                  </a:lnTo>
                  <a:lnTo>
                    <a:pt x="3000832" y="264795"/>
                  </a:lnTo>
                  <a:lnTo>
                    <a:pt x="3000832" y="236220"/>
                  </a:lnTo>
                  <a:close/>
                </a:path>
                <a:path w="16262350" h="323850">
                  <a:moveTo>
                    <a:pt x="3000832" y="177165"/>
                  </a:moveTo>
                  <a:lnTo>
                    <a:pt x="2991307" y="177165"/>
                  </a:lnTo>
                  <a:lnTo>
                    <a:pt x="2991307" y="205740"/>
                  </a:lnTo>
                  <a:lnTo>
                    <a:pt x="3000832" y="205740"/>
                  </a:lnTo>
                  <a:lnTo>
                    <a:pt x="3000832" y="177165"/>
                  </a:lnTo>
                  <a:close/>
                </a:path>
                <a:path w="16262350" h="323850">
                  <a:moveTo>
                    <a:pt x="3000832" y="118110"/>
                  </a:moveTo>
                  <a:lnTo>
                    <a:pt x="2991307" y="118110"/>
                  </a:lnTo>
                  <a:lnTo>
                    <a:pt x="2991307" y="146685"/>
                  </a:lnTo>
                  <a:lnTo>
                    <a:pt x="3000832" y="146685"/>
                  </a:lnTo>
                  <a:lnTo>
                    <a:pt x="3000832" y="118110"/>
                  </a:lnTo>
                  <a:close/>
                </a:path>
                <a:path w="16262350" h="323850">
                  <a:moveTo>
                    <a:pt x="3000832" y="59055"/>
                  </a:moveTo>
                  <a:lnTo>
                    <a:pt x="2991307" y="59055"/>
                  </a:lnTo>
                  <a:lnTo>
                    <a:pt x="2991307" y="87630"/>
                  </a:lnTo>
                  <a:lnTo>
                    <a:pt x="3000832" y="87630"/>
                  </a:lnTo>
                  <a:lnTo>
                    <a:pt x="3000832" y="59055"/>
                  </a:lnTo>
                  <a:close/>
                </a:path>
                <a:path w="16262350" h="323850">
                  <a:moveTo>
                    <a:pt x="3000832" y="19050"/>
                  </a:moveTo>
                  <a:lnTo>
                    <a:pt x="2991307" y="19050"/>
                  </a:lnTo>
                  <a:lnTo>
                    <a:pt x="2991307" y="28575"/>
                  </a:lnTo>
                  <a:lnTo>
                    <a:pt x="3000832" y="28575"/>
                  </a:lnTo>
                  <a:lnTo>
                    <a:pt x="3000832" y="19050"/>
                  </a:lnTo>
                  <a:close/>
                </a:path>
                <a:path w="16262350" h="323850">
                  <a:moveTo>
                    <a:pt x="3000832" y="0"/>
                  </a:moveTo>
                  <a:lnTo>
                    <a:pt x="2991307" y="0"/>
                  </a:lnTo>
                  <a:lnTo>
                    <a:pt x="2991307" y="9525"/>
                  </a:lnTo>
                  <a:lnTo>
                    <a:pt x="3000832" y="9525"/>
                  </a:lnTo>
                  <a:lnTo>
                    <a:pt x="3000832" y="0"/>
                  </a:lnTo>
                  <a:close/>
                </a:path>
                <a:path w="16262350" h="323850">
                  <a:moveTo>
                    <a:pt x="5704548" y="314325"/>
                  </a:moveTo>
                  <a:lnTo>
                    <a:pt x="5695023" y="314325"/>
                  </a:lnTo>
                  <a:lnTo>
                    <a:pt x="5695023" y="323850"/>
                  </a:lnTo>
                  <a:lnTo>
                    <a:pt x="5704548" y="323850"/>
                  </a:lnTo>
                  <a:lnTo>
                    <a:pt x="5704548" y="314325"/>
                  </a:lnTo>
                  <a:close/>
                </a:path>
                <a:path w="16262350" h="323850">
                  <a:moveTo>
                    <a:pt x="5704548" y="295275"/>
                  </a:moveTo>
                  <a:lnTo>
                    <a:pt x="5695023" y="295275"/>
                  </a:lnTo>
                  <a:lnTo>
                    <a:pt x="5695023" y="304800"/>
                  </a:lnTo>
                  <a:lnTo>
                    <a:pt x="5704548" y="304800"/>
                  </a:lnTo>
                  <a:lnTo>
                    <a:pt x="5704548" y="295275"/>
                  </a:lnTo>
                  <a:close/>
                </a:path>
                <a:path w="16262350" h="323850">
                  <a:moveTo>
                    <a:pt x="5704548" y="236220"/>
                  </a:moveTo>
                  <a:lnTo>
                    <a:pt x="5695023" y="236220"/>
                  </a:lnTo>
                  <a:lnTo>
                    <a:pt x="5695023" y="264795"/>
                  </a:lnTo>
                  <a:lnTo>
                    <a:pt x="5704548" y="264795"/>
                  </a:lnTo>
                  <a:lnTo>
                    <a:pt x="5704548" y="236220"/>
                  </a:lnTo>
                  <a:close/>
                </a:path>
                <a:path w="16262350" h="323850">
                  <a:moveTo>
                    <a:pt x="5704548" y="177165"/>
                  </a:moveTo>
                  <a:lnTo>
                    <a:pt x="5695023" y="177165"/>
                  </a:lnTo>
                  <a:lnTo>
                    <a:pt x="5695023" y="205740"/>
                  </a:lnTo>
                  <a:lnTo>
                    <a:pt x="5704548" y="205740"/>
                  </a:lnTo>
                  <a:lnTo>
                    <a:pt x="5704548" y="177165"/>
                  </a:lnTo>
                  <a:close/>
                </a:path>
                <a:path w="16262350" h="323850">
                  <a:moveTo>
                    <a:pt x="5704548" y="118110"/>
                  </a:moveTo>
                  <a:lnTo>
                    <a:pt x="5695023" y="118110"/>
                  </a:lnTo>
                  <a:lnTo>
                    <a:pt x="5695023" y="146685"/>
                  </a:lnTo>
                  <a:lnTo>
                    <a:pt x="5704548" y="146685"/>
                  </a:lnTo>
                  <a:lnTo>
                    <a:pt x="5704548" y="118110"/>
                  </a:lnTo>
                  <a:close/>
                </a:path>
                <a:path w="16262350" h="323850">
                  <a:moveTo>
                    <a:pt x="5704548" y="59055"/>
                  </a:moveTo>
                  <a:lnTo>
                    <a:pt x="5695023" y="59055"/>
                  </a:lnTo>
                  <a:lnTo>
                    <a:pt x="5695023" y="87630"/>
                  </a:lnTo>
                  <a:lnTo>
                    <a:pt x="5704548" y="87630"/>
                  </a:lnTo>
                  <a:lnTo>
                    <a:pt x="5704548" y="59055"/>
                  </a:lnTo>
                  <a:close/>
                </a:path>
                <a:path w="16262350" h="323850">
                  <a:moveTo>
                    <a:pt x="5704548" y="19050"/>
                  </a:moveTo>
                  <a:lnTo>
                    <a:pt x="5695023" y="19050"/>
                  </a:lnTo>
                  <a:lnTo>
                    <a:pt x="5695023" y="28575"/>
                  </a:lnTo>
                  <a:lnTo>
                    <a:pt x="5704548" y="28575"/>
                  </a:lnTo>
                  <a:lnTo>
                    <a:pt x="5704548" y="19050"/>
                  </a:lnTo>
                  <a:close/>
                </a:path>
                <a:path w="16262350" h="323850">
                  <a:moveTo>
                    <a:pt x="5704548" y="0"/>
                  </a:moveTo>
                  <a:lnTo>
                    <a:pt x="5695023" y="0"/>
                  </a:lnTo>
                  <a:lnTo>
                    <a:pt x="5695023" y="9525"/>
                  </a:lnTo>
                  <a:lnTo>
                    <a:pt x="5704548" y="9525"/>
                  </a:lnTo>
                  <a:lnTo>
                    <a:pt x="5704548" y="0"/>
                  </a:lnTo>
                  <a:close/>
                </a:path>
                <a:path w="16262350" h="323850">
                  <a:moveTo>
                    <a:pt x="6860426" y="314325"/>
                  </a:moveTo>
                  <a:lnTo>
                    <a:pt x="6850901" y="314325"/>
                  </a:lnTo>
                  <a:lnTo>
                    <a:pt x="6850901" y="323850"/>
                  </a:lnTo>
                  <a:lnTo>
                    <a:pt x="6860426" y="323850"/>
                  </a:lnTo>
                  <a:lnTo>
                    <a:pt x="6860426" y="314325"/>
                  </a:lnTo>
                  <a:close/>
                </a:path>
                <a:path w="16262350" h="323850">
                  <a:moveTo>
                    <a:pt x="6860426" y="295275"/>
                  </a:moveTo>
                  <a:lnTo>
                    <a:pt x="6850901" y="295275"/>
                  </a:lnTo>
                  <a:lnTo>
                    <a:pt x="6850901" y="304800"/>
                  </a:lnTo>
                  <a:lnTo>
                    <a:pt x="6860426" y="304800"/>
                  </a:lnTo>
                  <a:lnTo>
                    <a:pt x="6860426" y="295275"/>
                  </a:lnTo>
                  <a:close/>
                </a:path>
                <a:path w="16262350" h="323850">
                  <a:moveTo>
                    <a:pt x="6860426" y="236220"/>
                  </a:moveTo>
                  <a:lnTo>
                    <a:pt x="6850901" y="236220"/>
                  </a:lnTo>
                  <a:lnTo>
                    <a:pt x="6850901" y="264795"/>
                  </a:lnTo>
                  <a:lnTo>
                    <a:pt x="6860426" y="264795"/>
                  </a:lnTo>
                  <a:lnTo>
                    <a:pt x="6860426" y="236220"/>
                  </a:lnTo>
                  <a:close/>
                </a:path>
                <a:path w="16262350" h="323850">
                  <a:moveTo>
                    <a:pt x="6860426" y="177165"/>
                  </a:moveTo>
                  <a:lnTo>
                    <a:pt x="6850901" y="177165"/>
                  </a:lnTo>
                  <a:lnTo>
                    <a:pt x="6850901" y="205740"/>
                  </a:lnTo>
                  <a:lnTo>
                    <a:pt x="6860426" y="205740"/>
                  </a:lnTo>
                  <a:lnTo>
                    <a:pt x="6860426" y="177165"/>
                  </a:lnTo>
                  <a:close/>
                </a:path>
                <a:path w="16262350" h="323850">
                  <a:moveTo>
                    <a:pt x="6860426" y="118110"/>
                  </a:moveTo>
                  <a:lnTo>
                    <a:pt x="6850901" y="118110"/>
                  </a:lnTo>
                  <a:lnTo>
                    <a:pt x="6850901" y="146685"/>
                  </a:lnTo>
                  <a:lnTo>
                    <a:pt x="6860426" y="146685"/>
                  </a:lnTo>
                  <a:lnTo>
                    <a:pt x="6860426" y="118110"/>
                  </a:lnTo>
                  <a:close/>
                </a:path>
                <a:path w="16262350" h="323850">
                  <a:moveTo>
                    <a:pt x="6860426" y="59055"/>
                  </a:moveTo>
                  <a:lnTo>
                    <a:pt x="6850901" y="59055"/>
                  </a:lnTo>
                  <a:lnTo>
                    <a:pt x="6850901" y="87630"/>
                  </a:lnTo>
                  <a:lnTo>
                    <a:pt x="6860426" y="87630"/>
                  </a:lnTo>
                  <a:lnTo>
                    <a:pt x="6860426" y="59055"/>
                  </a:lnTo>
                  <a:close/>
                </a:path>
                <a:path w="16262350" h="323850">
                  <a:moveTo>
                    <a:pt x="6860426" y="19050"/>
                  </a:moveTo>
                  <a:lnTo>
                    <a:pt x="6850901" y="19050"/>
                  </a:lnTo>
                  <a:lnTo>
                    <a:pt x="6850901" y="28575"/>
                  </a:lnTo>
                  <a:lnTo>
                    <a:pt x="6860426" y="28575"/>
                  </a:lnTo>
                  <a:lnTo>
                    <a:pt x="6860426" y="19050"/>
                  </a:lnTo>
                  <a:close/>
                </a:path>
                <a:path w="16262350" h="323850">
                  <a:moveTo>
                    <a:pt x="6860426" y="0"/>
                  </a:moveTo>
                  <a:lnTo>
                    <a:pt x="6850901" y="0"/>
                  </a:lnTo>
                  <a:lnTo>
                    <a:pt x="6850901" y="9525"/>
                  </a:lnTo>
                  <a:lnTo>
                    <a:pt x="6860426" y="9525"/>
                  </a:lnTo>
                  <a:lnTo>
                    <a:pt x="6860426" y="0"/>
                  </a:lnTo>
                  <a:close/>
                </a:path>
                <a:path w="16262350" h="323850">
                  <a:moveTo>
                    <a:pt x="7905026" y="314325"/>
                  </a:moveTo>
                  <a:lnTo>
                    <a:pt x="7895501" y="314325"/>
                  </a:lnTo>
                  <a:lnTo>
                    <a:pt x="7895501" y="323850"/>
                  </a:lnTo>
                  <a:lnTo>
                    <a:pt x="7905026" y="323850"/>
                  </a:lnTo>
                  <a:lnTo>
                    <a:pt x="7905026" y="314325"/>
                  </a:lnTo>
                  <a:close/>
                </a:path>
                <a:path w="16262350" h="323850">
                  <a:moveTo>
                    <a:pt x="7905026" y="236220"/>
                  </a:moveTo>
                  <a:lnTo>
                    <a:pt x="7895501" y="236220"/>
                  </a:lnTo>
                  <a:lnTo>
                    <a:pt x="7895501" y="264795"/>
                  </a:lnTo>
                  <a:lnTo>
                    <a:pt x="7905026" y="264795"/>
                  </a:lnTo>
                  <a:lnTo>
                    <a:pt x="7905026" y="236220"/>
                  </a:lnTo>
                  <a:close/>
                </a:path>
                <a:path w="16262350" h="323850">
                  <a:moveTo>
                    <a:pt x="7905026" y="177165"/>
                  </a:moveTo>
                  <a:lnTo>
                    <a:pt x="7895501" y="177165"/>
                  </a:lnTo>
                  <a:lnTo>
                    <a:pt x="7895501" y="205740"/>
                  </a:lnTo>
                  <a:lnTo>
                    <a:pt x="7905026" y="205740"/>
                  </a:lnTo>
                  <a:lnTo>
                    <a:pt x="7905026" y="177165"/>
                  </a:lnTo>
                  <a:close/>
                </a:path>
                <a:path w="16262350" h="323850">
                  <a:moveTo>
                    <a:pt x="7905026" y="118110"/>
                  </a:moveTo>
                  <a:lnTo>
                    <a:pt x="7895501" y="118110"/>
                  </a:lnTo>
                  <a:lnTo>
                    <a:pt x="7895501" y="146685"/>
                  </a:lnTo>
                  <a:lnTo>
                    <a:pt x="7905026" y="146685"/>
                  </a:lnTo>
                  <a:lnTo>
                    <a:pt x="7905026" y="118110"/>
                  </a:lnTo>
                  <a:close/>
                </a:path>
                <a:path w="16262350" h="323850">
                  <a:moveTo>
                    <a:pt x="7905026" y="59055"/>
                  </a:moveTo>
                  <a:lnTo>
                    <a:pt x="7895501" y="59055"/>
                  </a:lnTo>
                  <a:lnTo>
                    <a:pt x="7895501" y="87630"/>
                  </a:lnTo>
                  <a:lnTo>
                    <a:pt x="7905026" y="87630"/>
                  </a:lnTo>
                  <a:lnTo>
                    <a:pt x="7905026" y="59055"/>
                  </a:lnTo>
                  <a:close/>
                </a:path>
                <a:path w="16262350" h="323850">
                  <a:moveTo>
                    <a:pt x="7905026" y="19050"/>
                  </a:moveTo>
                  <a:lnTo>
                    <a:pt x="7895501" y="19050"/>
                  </a:lnTo>
                  <a:lnTo>
                    <a:pt x="7895501" y="28575"/>
                  </a:lnTo>
                  <a:lnTo>
                    <a:pt x="7905026" y="28575"/>
                  </a:lnTo>
                  <a:lnTo>
                    <a:pt x="7905026" y="19050"/>
                  </a:lnTo>
                  <a:close/>
                </a:path>
                <a:path w="16262350" h="323850">
                  <a:moveTo>
                    <a:pt x="7905026" y="0"/>
                  </a:moveTo>
                  <a:lnTo>
                    <a:pt x="7895501" y="0"/>
                  </a:lnTo>
                  <a:lnTo>
                    <a:pt x="7895501" y="9525"/>
                  </a:lnTo>
                  <a:lnTo>
                    <a:pt x="7905026" y="9525"/>
                  </a:lnTo>
                  <a:lnTo>
                    <a:pt x="7905026" y="0"/>
                  </a:lnTo>
                  <a:close/>
                </a:path>
                <a:path w="16262350" h="323850">
                  <a:moveTo>
                    <a:pt x="8949626" y="314325"/>
                  </a:moveTo>
                  <a:lnTo>
                    <a:pt x="8940101" y="314325"/>
                  </a:lnTo>
                  <a:lnTo>
                    <a:pt x="8940101" y="323850"/>
                  </a:lnTo>
                  <a:lnTo>
                    <a:pt x="8949626" y="323850"/>
                  </a:lnTo>
                  <a:lnTo>
                    <a:pt x="8949626" y="314325"/>
                  </a:lnTo>
                  <a:close/>
                </a:path>
                <a:path w="16262350" h="323850">
                  <a:moveTo>
                    <a:pt x="8949626" y="0"/>
                  </a:moveTo>
                  <a:lnTo>
                    <a:pt x="8940101" y="0"/>
                  </a:lnTo>
                  <a:lnTo>
                    <a:pt x="8940101" y="9525"/>
                  </a:lnTo>
                  <a:lnTo>
                    <a:pt x="8949626" y="9525"/>
                  </a:lnTo>
                  <a:lnTo>
                    <a:pt x="8949626" y="0"/>
                  </a:lnTo>
                  <a:close/>
                </a:path>
                <a:path w="16262350" h="323850">
                  <a:moveTo>
                    <a:pt x="9994227" y="314325"/>
                  </a:moveTo>
                  <a:lnTo>
                    <a:pt x="9984702" y="314325"/>
                  </a:lnTo>
                  <a:lnTo>
                    <a:pt x="9984702" y="323850"/>
                  </a:lnTo>
                  <a:lnTo>
                    <a:pt x="9994227" y="323850"/>
                  </a:lnTo>
                  <a:lnTo>
                    <a:pt x="9994227" y="314325"/>
                  </a:lnTo>
                  <a:close/>
                </a:path>
                <a:path w="16262350" h="323850">
                  <a:moveTo>
                    <a:pt x="9994227" y="0"/>
                  </a:moveTo>
                  <a:lnTo>
                    <a:pt x="9984702" y="0"/>
                  </a:lnTo>
                  <a:lnTo>
                    <a:pt x="9984702" y="9525"/>
                  </a:lnTo>
                  <a:lnTo>
                    <a:pt x="9994227" y="9525"/>
                  </a:lnTo>
                  <a:lnTo>
                    <a:pt x="9994227" y="0"/>
                  </a:lnTo>
                  <a:close/>
                </a:path>
                <a:path w="16262350" h="323850">
                  <a:moveTo>
                    <a:pt x="11038815" y="314325"/>
                  </a:moveTo>
                  <a:lnTo>
                    <a:pt x="11029290" y="314325"/>
                  </a:lnTo>
                  <a:lnTo>
                    <a:pt x="11029290" y="323850"/>
                  </a:lnTo>
                  <a:lnTo>
                    <a:pt x="11038815" y="323850"/>
                  </a:lnTo>
                  <a:lnTo>
                    <a:pt x="11038815" y="314325"/>
                  </a:lnTo>
                  <a:close/>
                </a:path>
                <a:path w="16262350" h="323850">
                  <a:moveTo>
                    <a:pt x="11038815" y="0"/>
                  </a:moveTo>
                  <a:lnTo>
                    <a:pt x="11029290" y="0"/>
                  </a:lnTo>
                  <a:lnTo>
                    <a:pt x="11029290" y="9525"/>
                  </a:lnTo>
                  <a:lnTo>
                    <a:pt x="11038815" y="9525"/>
                  </a:lnTo>
                  <a:lnTo>
                    <a:pt x="11038815" y="0"/>
                  </a:lnTo>
                  <a:close/>
                </a:path>
                <a:path w="16262350" h="323850">
                  <a:moveTo>
                    <a:pt x="12083415" y="314325"/>
                  </a:moveTo>
                  <a:lnTo>
                    <a:pt x="12073890" y="314325"/>
                  </a:lnTo>
                  <a:lnTo>
                    <a:pt x="12073890" y="323850"/>
                  </a:lnTo>
                  <a:lnTo>
                    <a:pt x="12083415" y="323850"/>
                  </a:lnTo>
                  <a:lnTo>
                    <a:pt x="12083415" y="314325"/>
                  </a:lnTo>
                  <a:close/>
                </a:path>
                <a:path w="16262350" h="323850">
                  <a:moveTo>
                    <a:pt x="12083415" y="0"/>
                  </a:moveTo>
                  <a:lnTo>
                    <a:pt x="12073890" y="0"/>
                  </a:lnTo>
                  <a:lnTo>
                    <a:pt x="12073890" y="9525"/>
                  </a:lnTo>
                  <a:lnTo>
                    <a:pt x="12083415" y="9525"/>
                  </a:lnTo>
                  <a:lnTo>
                    <a:pt x="12083415" y="0"/>
                  </a:lnTo>
                  <a:close/>
                </a:path>
                <a:path w="16262350" h="323850">
                  <a:moveTo>
                    <a:pt x="13128016" y="314325"/>
                  </a:moveTo>
                  <a:lnTo>
                    <a:pt x="13118491" y="314325"/>
                  </a:lnTo>
                  <a:lnTo>
                    <a:pt x="13118491" y="323850"/>
                  </a:lnTo>
                  <a:lnTo>
                    <a:pt x="13128016" y="323850"/>
                  </a:lnTo>
                  <a:lnTo>
                    <a:pt x="13128016" y="314325"/>
                  </a:lnTo>
                  <a:close/>
                </a:path>
                <a:path w="16262350" h="323850">
                  <a:moveTo>
                    <a:pt x="13128016" y="0"/>
                  </a:moveTo>
                  <a:lnTo>
                    <a:pt x="13118491" y="0"/>
                  </a:lnTo>
                  <a:lnTo>
                    <a:pt x="13118491" y="9525"/>
                  </a:lnTo>
                  <a:lnTo>
                    <a:pt x="13128016" y="9525"/>
                  </a:lnTo>
                  <a:lnTo>
                    <a:pt x="13128016" y="0"/>
                  </a:lnTo>
                  <a:close/>
                </a:path>
                <a:path w="16262350" h="323850">
                  <a:moveTo>
                    <a:pt x="14172616" y="314325"/>
                  </a:moveTo>
                  <a:lnTo>
                    <a:pt x="14163091" y="314325"/>
                  </a:lnTo>
                  <a:lnTo>
                    <a:pt x="14163091" y="323850"/>
                  </a:lnTo>
                  <a:lnTo>
                    <a:pt x="14172616" y="323850"/>
                  </a:lnTo>
                  <a:lnTo>
                    <a:pt x="14172616" y="314325"/>
                  </a:lnTo>
                  <a:close/>
                </a:path>
                <a:path w="16262350" h="323850">
                  <a:moveTo>
                    <a:pt x="14172616" y="0"/>
                  </a:moveTo>
                  <a:lnTo>
                    <a:pt x="14163091" y="0"/>
                  </a:lnTo>
                  <a:lnTo>
                    <a:pt x="14163091" y="9525"/>
                  </a:lnTo>
                  <a:lnTo>
                    <a:pt x="14172616" y="9525"/>
                  </a:lnTo>
                  <a:lnTo>
                    <a:pt x="14172616" y="0"/>
                  </a:lnTo>
                  <a:close/>
                </a:path>
                <a:path w="16262350" h="323850">
                  <a:moveTo>
                    <a:pt x="15217216" y="314325"/>
                  </a:moveTo>
                  <a:lnTo>
                    <a:pt x="15207691" y="314325"/>
                  </a:lnTo>
                  <a:lnTo>
                    <a:pt x="15207691" y="323850"/>
                  </a:lnTo>
                  <a:lnTo>
                    <a:pt x="15217216" y="323850"/>
                  </a:lnTo>
                  <a:lnTo>
                    <a:pt x="15217216" y="314325"/>
                  </a:lnTo>
                  <a:close/>
                </a:path>
                <a:path w="16262350" h="323850">
                  <a:moveTo>
                    <a:pt x="15217216" y="0"/>
                  </a:moveTo>
                  <a:lnTo>
                    <a:pt x="15207691" y="0"/>
                  </a:lnTo>
                  <a:lnTo>
                    <a:pt x="15207691" y="9525"/>
                  </a:lnTo>
                  <a:lnTo>
                    <a:pt x="15217216" y="9525"/>
                  </a:lnTo>
                  <a:lnTo>
                    <a:pt x="15217216" y="0"/>
                  </a:lnTo>
                  <a:close/>
                </a:path>
                <a:path w="16262350" h="323850">
                  <a:moveTo>
                    <a:pt x="16261804" y="314325"/>
                  </a:moveTo>
                  <a:lnTo>
                    <a:pt x="16252279" y="314325"/>
                  </a:lnTo>
                  <a:lnTo>
                    <a:pt x="16252279" y="323850"/>
                  </a:lnTo>
                  <a:lnTo>
                    <a:pt x="16261804" y="323850"/>
                  </a:lnTo>
                  <a:lnTo>
                    <a:pt x="16261804" y="314325"/>
                  </a:lnTo>
                  <a:close/>
                </a:path>
                <a:path w="16262350" h="323850">
                  <a:moveTo>
                    <a:pt x="16261804" y="0"/>
                  </a:moveTo>
                  <a:lnTo>
                    <a:pt x="16252279" y="0"/>
                  </a:lnTo>
                  <a:lnTo>
                    <a:pt x="16252279" y="9525"/>
                  </a:lnTo>
                  <a:lnTo>
                    <a:pt x="16261804" y="9525"/>
                  </a:lnTo>
                  <a:lnTo>
                    <a:pt x="16261804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4" name="object 104" descr=""/>
            <p:cNvSpPr/>
            <p:nvPr/>
          </p:nvSpPr>
          <p:spPr>
            <a:xfrm>
              <a:off x="8892985" y="7053224"/>
              <a:ext cx="8366759" cy="285750"/>
            </a:xfrm>
            <a:custGeom>
              <a:avLst/>
              <a:gdLst/>
              <a:ahLst/>
              <a:cxnLst/>
              <a:rect l="l" t="t" r="r" b="b"/>
              <a:pathLst>
                <a:path w="8366759" h="285750">
                  <a:moveTo>
                    <a:pt x="9525" y="276225"/>
                  </a:moveTo>
                  <a:lnTo>
                    <a:pt x="0" y="276225"/>
                  </a:lnTo>
                  <a:lnTo>
                    <a:pt x="0" y="285750"/>
                  </a:lnTo>
                  <a:lnTo>
                    <a:pt x="9525" y="285750"/>
                  </a:lnTo>
                  <a:lnTo>
                    <a:pt x="9525" y="276225"/>
                  </a:lnTo>
                  <a:close/>
                </a:path>
                <a:path w="8366759" h="285750">
                  <a:moveTo>
                    <a:pt x="9525" y="217170"/>
                  </a:moveTo>
                  <a:lnTo>
                    <a:pt x="0" y="217170"/>
                  </a:lnTo>
                  <a:lnTo>
                    <a:pt x="0" y="245745"/>
                  </a:lnTo>
                  <a:lnTo>
                    <a:pt x="9525" y="245745"/>
                  </a:lnTo>
                  <a:lnTo>
                    <a:pt x="9525" y="217170"/>
                  </a:lnTo>
                  <a:close/>
                </a:path>
                <a:path w="8366759" h="285750">
                  <a:moveTo>
                    <a:pt x="1054125" y="276225"/>
                  </a:moveTo>
                  <a:lnTo>
                    <a:pt x="1044600" y="276225"/>
                  </a:lnTo>
                  <a:lnTo>
                    <a:pt x="1044600" y="285750"/>
                  </a:lnTo>
                  <a:lnTo>
                    <a:pt x="1054125" y="285750"/>
                  </a:lnTo>
                  <a:lnTo>
                    <a:pt x="1054125" y="276225"/>
                  </a:lnTo>
                  <a:close/>
                </a:path>
                <a:path w="8366759" h="285750">
                  <a:moveTo>
                    <a:pt x="1054125" y="217170"/>
                  </a:moveTo>
                  <a:lnTo>
                    <a:pt x="1044600" y="217170"/>
                  </a:lnTo>
                  <a:lnTo>
                    <a:pt x="1044600" y="245745"/>
                  </a:lnTo>
                  <a:lnTo>
                    <a:pt x="1054125" y="245745"/>
                  </a:lnTo>
                  <a:lnTo>
                    <a:pt x="1054125" y="217170"/>
                  </a:lnTo>
                  <a:close/>
                </a:path>
                <a:path w="8366759" h="285750">
                  <a:moveTo>
                    <a:pt x="1054125" y="158115"/>
                  </a:moveTo>
                  <a:lnTo>
                    <a:pt x="1044600" y="158115"/>
                  </a:lnTo>
                  <a:lnTo>
                    <a:pt x="1044600" y="186690"/>
                  </a:lnTo>
                  <a:lnTo>
                    <a:pt x="1054125" y="186690"/>
                  </a:lnTo>
                  <a:lnTo>
                    <a:pt x="1054125" y="158115"/>
                  </a:lnTo>
                  <a:close/>
                </a:path>
                <a:path w="8366759" h="285750">
                  <a:moveTo>
                    <a:pt x="1054125" y="99060"/>
                  </a:moveTo>
                  <a:lnTo>
                    <a:pt x="1044600" y="99060"/>
                  </a:lnTo>
                  <a:lnTo>
                    <a:pt x="1044600" y="127635"/>
                  </a:lnTo>
                  <a:lnTo>
                    <a:pt x="1054125" y="127635"/>
                  </a:lnTo>
                  <a:lnTo>
                    <a:pt x="1054125" y="99060"/>
                  </a:lnTo>
                  <a:close/>
                </a:path>
                <a:path w="8366759" h="285750">
                  <a:moveTo>
                    <a:pt x="1054125" y="40005"/>
                  </a:moveTo>
                  <a:lnTo>
                    <a:pt x="1044600" y="40005"/>
                  </a:lnTo>
                  <a:lnTo>
                    <a:pt x="1044600" y="68580"/>
                  </a:lnTo>
                  <a:lnTo>
                    <a:pt x="1054125" y="68580"/>
                  </a:lnTo>
                  <a:lnTo>
                    <a:pt x="1054125" y="40005"/>
                  </a:lnTo>
                  <a:close/>
                </a:path>
                <a:path w="8366759" h="285750">
                  <a:moveTo>
                    <a:pt x="1054125" y="0"/>
                  </a:moveTo>
                  <a:lnTo>
                    <a:pt x="1044600" y="0"/>
                  </a:lnTo>
                  <a:lnTo>
                    <a:pt x="1044600" y="9525"/>
                  </a:lnTo>
                  <a:lnTo>
                    <a:pt x="1054125" y="9525"/>
                  </a:lnTo>
                  <a:lnTo>
                    <a:pt x="1054125" y="0"/>
                  </a:lnTo>
                  <a:close/>
                </a:path>
                <a:path w="8366759" h="285750">
                  <a:moveTo>
                    <a:pt x="2098725" y="276225"/>
                  </a:moveTo>
                  <a:lnTo>
                    <a:pt x="2089200" y="276225"/>
                  </a:lnTo>
                  <a:lnTo>
                    <a:pt x="2089200" y="285750"/>
                  </a:lnTo>
                  <a:lnTo>
                    <a:pt x="2098725" y="285750"/>
                  </a:lnTo>
                  <a:lnTo>
                    <a:pt x="2098725" y="276225"/>
                  </a:lnTo>
                  <a:close/>
                </a:path>
                <a:path w="8366759" h="285750">
                  <a:moveTo>
                    <a:pt x="2098725" y="217170"/>
                  </a:moveTo>
                  <a:lnTo>
                    <a:pt x="2089200" y="217170"/>
                  </a:lnTo>
                  <a:lnTo>
                    <a:pt x="2089200" y="245745"/>
                  </a:lnTo>
                  <a:lnTo>
                    <a:pt x="2098725" y="245745"/>
                  </a:lnTo>
                  <a:lnTo>
                    <a:pt x="2098725" y="217170"/>
                  </a:lnTo>
                  <a:close/>
                </a:path>
                <a:path w="8366759" h="285750">
                  <a:moveTo>
                    <a:pt x="2098725" y="158115"/>
                  </a:moveTo>
                  <a:lnTo>
                    <a:pt x="2089200" y="158115"/>
                  </a:lnTo>
                  <a:lnTo>
                    <a:pt x="2089200" y="186690"/>
                  </a:lnTo>
                  <a:lnTo>
                    <a:pt x="2098725" y="186690"/>
                  </a:lnTo>
                  <a:lnTo>
                    <a:pt x="2098725" y="158115"/>
                  </a:lnTo>
                  <a:close/>
                </a:path>
                <a:path w="8366759" h="285750">
                  <a:moveTo>
                    <a:pt x="2098725" y="99060"/>
                  </a:moveTo>
                  <a:lnTo>
                    <a:pt x="2089200" y="99060"/>
                  </a:lnTo>
                  <a:lnTo>
                    <a:pt x="2089200" y="127635"/>
                  </a:lnTo>
                  <a:lnTo>
                    <a:pt x="2098725" y="127635"/>
                  </a:lnTo>
                  <a:lnTo>
                    <a:pt x="2098725" y="99060"/>
                  </a:lnTo>
                  <a:close/>
                </a:path>
                <a:path w="8366759" h="285750">
                  <a:moveTo>
                    <a:pt x="2098725" y="40005"/>
                  </a:moveTo>
                  <a:lnTo>
                    <a:pt x="2089200" y="40005"/>
                  </a:lnTo>
                  <a:lnTo>
                    <a:pt x="2089200" y="68580"/>
                  </a:lnTo>
                  <a:lnTo>
                    <a:pt x="2098725" y="68580"/>
                  </a:lnTo>
                  <a:lnTo>
                    <a:pt x="2098725" y="40005"/>
                  </a:lnTo>
                  <a:close/>
                </a:path>
                <a:path w="8366759" h="285750">
                  <a:moveTo>
                    <a:pt x="2098725" y="0"/>
                  </a:moveTo>
                  <a:lnTo>
                    <a:pt x="2089200" y="0"/>
                  </a:lnTo>
                  <a:lnTo>
                    <a:pt x="2089200" y="9525"/>
                  </a:lnTo>
                  <a:lnTo>
                    <a:pt x="2098725" y="9525"/>
                  </a:lnTo>
                  <a:lnTo>
                    <a:pt x="2098725" y="0"/>
                  </a:lnTo>
                  <a:close/>
                </a:path>
                <a:path w="8366759" h="285750">
                  <a:moveTo>
                    <a:pt x="3143313" y="276225"/>
                  </a:moveTo>
                  <a:lnTo>
                    <a:pt x="3133788" y="276225"/>
                  </a:lnTo>
                  <a:lnTo>
                    <a:pt x="3133788" y="285750"/>
                  </a:lnTo>
                  <a:lnTo>
                    <a:pt x="3143313" y="285750"/>
                  </a:lnTo>
                  <a:lnTo>
                    <a:pt x="3143313" y="276225"/>
                  </a:lnTo>
                  <a:close/>
                </a:path>
                <a:path w="8366759" h="285750">
                  <a:moveTo>
                    <a:pt x="3143313" y="217170"/>
                  </a:moveTo>
                  <a:lnTo>
                    <a:pt x="3133788" y="217170"/>
                  </a:lnTo>
                  <a:lnTo>
                    <a:pt x="3133788" y="245745"/>
                  </a:lnTo>
                  <a:lnTo>
                    <a:pt x="3143313" y="245745"/>
                  </a:lnTo>
                  <a:lnTo>
                    <a:pt x="3143313" y="217170"/>
                  </a:lnTo>
                  <a:close/>
                </a:path>
                <a:path w="8366759" h="285750">
                  <a:moveTo>
                    <a:pt x="3143313" y="158115"/>
                  </a:moveTo>
                  <a:lnTo>
                    <a:pt x="3133788" y="158115"/>
                  </a:lnTo>
                  <a:lnTo>
                    <a:pt x="3133788" y="186690"/>
                  </a:lnTo>
                  <a:lnTo>
                    <a:pt x="3143313" y="186690"/>
                  </a:lnTo>
                  <a:lnTo>
                    <a:pt x="3143313" y="158115"/>
                  </a:lnTo>
                  <a:close/>
                </a:path>
                <a:path w="8366759" h="285750">
                  <a:moveTo>
                    <a:pt x="3143313" y="99060"/>
                  </a:moveTo>
                  <a:lnTo>
                    <a:pt x="3133788" y="99060"/>
                  </a:lnTo>
                  <a:lnTo>
                    <a:pt x="3133788" y="127635"/>
                  </a:lnTo>
                  <a:lnTo>
                    <a:pt x="3143313" y="127635"/>
                  </a:lnTo>
                  <a:lnTo>
                    <a:pt x="3143313" y="99060"/>
                  </a:lnTo>
                  <a:close/>
                </a:path>
                <a:path w="8366759" h="285750">
                  <a:moveTo>
                    <a:pt x="3143313" y="40005"/>
                  </a:moveTo>
                  <a:lnTo>
                    <a:pt x="3133788" y="40005"/>
                  </a:lnTo>
                  <a:lnTo>
                    <a:pt x="3133788" y="68580"/>
                  </a:lnTo>
                  <a:lnTo>
                    <a:pt x="3143313" y="68580"/>
                  </a:lnTo>
                  <a:lnTo>
                    <a:pt x="3143313" y="40005"/>
                  </a:lnTo>
                  <a:close/>
                </a:path>
                <a:path w="8366759" h="285750">
                  <a:moveTo>
                    <a:pt x="3143313" y="0"/>
                  </a:moveTo>
                  <a:lnTo>
                    <a:pt x="3133788" y="0"/>
                  </a:lnTo>
                  <a:lnTo>
                    <a:pt x="3133788" y="9525"/>
                  </a:lnTo>
                  <a:lnTo>
                    <a:pt x="3143313" y="9525"/>
                  </a:lnTo>
                  <a:lnTo>
                    <a:pt x="3143313" y="0"/>
                  </a:lnTo>
                  <a:close/>
                </a:path>
                <a:path w="8366759" h="285750">
                  <a:moveTo>
                    <a:pt x="4187914" y="276225"/>
                  </a:moveTo>
                  <a:lnTo>
                    <a:pt x="4178389" y="276225"/>
                  </a:lnTo>
                  <a:lnTo>
                    <a:pt x="4178389" y="285750"/>
                  </a:lnTo>
                  <a:lnTo>
                    <a:pt x="4187914" y="285750"/>
                  </a:lnTo>
                  <a:lnTo>
                    <a:pt x="4187914" y="276225"/>
                  </a:lnTo>
                  <a:close/>
                </a:path>
                <a:path w="8366759" h="285750">
                  <a:moveTo>
                    <a:pt x="4187914" y="217170"/>
                  </a:moveTo>
                  <a:lnTo>
                    <a:pt x="4178389" y="217170"/>
                  </a:lnTo>
                  <a:lnTo>
                    <a:pt x="4178389" y="245745"/>
                  </a:lnTo>
                  <a:lnTo>
                    <a:pt x="4187914" y="245745"/>
                  </a:lnTo>
                  <a:lnTo>
                    <a:pt x="4187914" y="217170"/>
                  </a:lnTo>
                  <a:close/>
                </a:path>
                <a:path w="8366759" h="285750">
                  <a:moveTo>
                    <a:pt x="4187914" y="158115"/>
                  </a:moveTo>
                  <a:lnTo>
                    <a:pt x="4178389" y="158115"/>
                  </a:lnTo>
                  <a:lnTo>
                    <a:pt x="4178389" y="186690"/>
                  </a:lnTo>
                  <a:lnTo>
                    <a:pt x="4187914" y="186690"/>
                  </a:lnTo>
                  <a:lnTo>
                    <a:pt x="4187914" y="158115"/>
                  </a:lnTo>
                  <a:close/>
                </a:path>
                <a:path w="8366759" h="285750">
                  <a:moveTo>
                    <a:pt x="4187914" y="99060"/>
                  </a:moveTo>
                  <a:lnTo>
                    <a:pt x="4178389" y="99060"/>
                  </a:lnTo>
                  <a:lnTo>
                    <a:pt x="4178389" y="127635"/>
                  </a:lnTo>
                  <a:lnTo>
                    <a:pt x="4187914" y="127635"/>
                  </a:lnTo>
                  <a:lnTo>
                    <a:pt x="4187914" y="99060"/>
                  </a:lnTo>
                  <a:close/>
                </a:path>
                <a:path w="8366759" h="285750">
                  <a:moveTo>
                    <a:pt x="4187914" y="40005"/>
                  </a:moveTo>
                  <a:lnTo>
                    <a:pt x="4178389" y="40005"/>
                  </a:lnTo>
                  <a:lnTo>
                    <a:pt x="4178389" y="68580"/>
                  </a:lnTo>
                  <a:lnTo>
                    <a:pt x="4187914" y="68580"/>
                  </a:lnTo>
                  <a:lnTo>
                    <a:pt x="4187914" y="40005"/>
                  </a:lnTo>
                  <a:close/>
                </a:path>
                <a:path w="8366759" h="285750">
                  <a:moveTo>
                    <a:pt x="4187914" y="0"/>
                  </a:moveTo>
                  <a:lnTo>
                    <a:pt x="4178389" y="0"/>
                  </a:lnTo>
                  <a:lnTo>
                    <a:pt x="4178389" y="9525"/>
                  </a:lnTo>
                  <a:lnTo>
                    <a:pt x="4187914" y="9525"/>
                  </a:lnTo>
                  <a:lnTo>
                    <a:pt x="4187914" y="0"/>
                  </a:lnTo>
                  <a:close/>
                </a:path>
                <a:path w="8366759" h="285750">
                  <a:moveTo>
                    <a:pt x="5232514" y="276225"/>
                  </a:moveTo>
                  <a:lnTo>
                    <a:pt x="5222989" y="276225"/>
                  </a:lnTo>
                  <a:lnTo>
                    <a:pt x="5222989" y="285750"/>
                  </a:lnTo>
                  <a:lnTo>
                    <a:pt x="5232514" y="285750"/>
                  </a:lnTo>
                  <a:lnTo>
                    <a:pt x="5232514" y="276225"/>
                  </a:lnTo>
                  <a:close/>
                </a:path>
                <a:path w="8366759" h="285750">
                  <a:moveTo>
                    <a:pt x="5232514" y="217170"/>
                  </a:moveTo>
                  <a:lnTo>
                    <a:pt x="5222989" y="217170"/>
                  </a:lnTo>
                  <a:lnTo>
                    <a:pt x="5222989" y="245745"/>
                  </a:lnTo>
                  <a:lnTo>
                    <a:pt x="5232514" y="245745"/>
                  </a:lnTo>
                  <a:lnTo>
                    <a:pt x="5232514" y="217170"/>
                  </a:lnTo>
                  <a:close/>
                </a:path>
                <a:path w="8366759" h="285750">
                  <a:moveTo>
                    <a:pt x="5232514" y="158115"/>
                  </a:moveTo>
                  <a:lnTo>
                    <a:pt x="5222989" y="158115"/>
                  </a:lnTo>
                  <a:lnTo>
                    <a:pt x="5222989" y="186690"/>
                  </a:lnTo>
                  <a:lnTo>
                    <a:pt x="5232514" y="186690"/>
                  </a:lnTo>
                  <a:lnTo>
                    <a:pt x="5232514" y="158115"/>
                  </a:lnTo>
                  <a:close/>
                </a:path>
                <a:path w="8366759" h="285750">
                  <a:moveTo>
                    <a:pt x="5232514" y="99060"/>
                  </a:moveTo>
                  <a:lnTo>
                    <a:pt x="5222989" y="99060"/>
                  </a:lnTo>
                  <a:lnTo>
                    <a:pt x="5222989" y="127635"/>
                  </a:lnTo>
                  <a:lnTo>
                    <a:pt x="5232514" y="127635"/>
                  </a:lnTo>
                  <a:lnTo>
                    <a:pt x="5232514" y="99060"/>
                  </a:lnTo>
                  <a:close/>
                </a:path>
                <a:path w="8366759" h="285750">
                  <a:moveTo>
                    <a:pt x="5232514" y="40005"/>
                  </a:moveTo>
                  <a:lnTo>
                    <a:pt x="5222989" y="40005"/>
                  </a:lnTo>
                  <a:lnTo>
                    <a:pt x="5222989" y="68580"/>
                  </a:lnTo>
                  <a:lnTo>
                    <a:pt x="5232514" y="68580"/>
                  </a:lnTo>
                  <a:lnTo>
                    <a:pt x="5232514" y="40005"/>
                  </a:lnTo>
                  <a:close/>
                </a:path>
                <a:path w="8366759" h="285750">
                  <a:moveTo>
                    <a:pt x="5232514" y="0"/>
                  </a:moveTo>
                  <a:lnTo>
                    <a:pt x="5222989" y="0"/>
                  </a:lnTo>
                  <a:lnTo>
                    <a:pt x="5222989" y="9525"/>
                  </a:lnTo>
                  <a:lnTo>
                    <a:pt x="5232514" y="9525"/>
                  </a:lnTo>
                  <a:lnTo>
                    <a:pt x="5232514" y="0"/>
                  </a:lnTo>
                  <a:close/>
                </a:path>
                <a:path w="8366759" h="285750">
                  <a:moveTo>
                    <a:pt x="6277114" y="276225"/>
                  </a:moveTo>
                  <a:lnTo>
                    <a:pt x="6267589" y="276225"/>
                  </a:lnTo>
                  <a:lnTo>
                    <a:pt x="6267589" y="285750"/>
                  </a:lnTo>
                  <a:lnTo>
                    <a:pt x="6277114" y="285750"/>
                  </a:lnTo>
                  <a:lnTo>
                    <a:pt x="6277114" y="276225"/>
                  </a:lnTo>
                  <a:close/>
                </a:path>
                <a:path w="8366759" h="285750">
                  <a:moveTo>
                    <a:pt x="6277114" y="217170"/>
                  </a:moveTo>
                  <a:lnTo>
                    <a:pt x="6267589" y="217170"/>
                  </a:lnTo>
                  <a:lnTo>
                    <a:pt x="6267589" y="245745"/>
                  </a:lnTo>
                  <a:lnTo>
                    <a:pt x="6277114" y="245745"/>
                  </a:lnTo>
                  <a:lnTo>
                    <a:pt x="6277114" y="217170"/>
                  </a:lnTo>
                  <a:close/>
                </a:path>
                <a:path w="8366759" h="285750">
                  <a:moveTo>
                    <a:pt x="6277114" y="158115"/>
                  </a:moveTo>
                  <a:lnTo>
                    <a:pt x="6267589" y="158115"/>
                  </a:lnTo>
                  <a:lnTo>
                    <a:pt x="6267589" y="186690"/>
                  </a:lnTo>
                  <a:lnTo>
                    <a:pt x="6277114" y="186690"/>
                  </a:lnTo>
                  <a:lnTo>
                    <a:pt x="6277114" y="158115"/>
                  </a:lnTo>
                  <a:close/>
                </a:path>
                <a:path w="8366759" h="285750">
                  <a:moveTo>
                    <a:pt x="6277114" y="99060"/>
                  </a:moveTo>
                  <a:lnTo>
                    <a:pt x="6267589" y="99060"/>
                  </a:lnTo>
                  <a:lnTo>
                    <a:pt x="6267589" y="127635"/>
                  </a:lnTo>
                  <a:lnTo>
                    <a:pt x="6277114" y="127635"/>
                  </a:lnTo>
                  <a:lnTo>
                    <a:pt x="6277114" y="99060"/>
                  </a:lnTo>
                  <a:close/>
                </a:path>
                <a:path w="8366759" h="285750">
                  <a:moveTo>
                    <a:pt x="6277114" y="40005"/>
                  </a:moveTo>
                  <a:lnTo>
                    <a:pt x="6267589" y="40005"/>
                  </a:lnTo>
                  <a:lnTo>
                    <a:pt x="6267589" y="68580"/>
                  </a:lnTo>
                  <a:lnTo>
                    <a:pt x="6277114" y="68580"/>
                  </a:lnTo>
                  <a:lnTo>
                    <a:pt x="6277114" y="40005"/>
                  </a:lnTo>
                  <a:close/>
                </a:path>
                <a:path w="8366759" h="285750">
                  <a:moveTo>
                    <a:pt x="6277114" y="0"/>
                  </a:moveTo>
                  <a:lnTo>
                    <a:pt x="6267589" y="0"/>
                  </a:lnTo>
                  <a:lnTo>
                    <a:pt x="6267589" y="9525"/>
                  </a:lnTo>
                  <a:lnTo>
                    <a:pt x="6277114" y="9525"/>
                  </a:lnTo>
                  <a:lnTo>
                    <a:pt x="6277114" y="0"/>
                  </a:lnTo>
                  <a:close/>
                </a:path>
                <a:path w="8366759" h="285750">
                  <a:moveTo>
                    <a:pt x="7321715" y="276225"/>
                  </a:moveTo>
                  <a:lnTo>
                    <a:pt x="7312190" y="276225"/>
                  </a:lnTo>
                  <a:lnTo>
                    <a:pt x="7312190" y="285750"/>
                  </a:lnTo>
                  <a:lnTo>
                    <a:pt x="7321715" y="285750"/>
                  </a:lnTo>
                  <a:lnTo>
                    <a:pt x="7321715" y="276225"/>
                  </a:lnTo>
                  <a:close/>
                </a:path>
                <a:path w="8366759" h="285750">
                  <a:moveTo>
                    <a:pt x="7321715" y="217170"/>
                  </a:moveTo>
                  <a:lnTo>
                    <a:pt x="7312190" y="217170"/>
                  </a:lnTo>
                  <a:lnTo>
                    <a:pt x="7312190" y="245745"/>
                  </a:lnTo>
                  <a:lnTo>
                    <a:pt x="7321715" y="245745"/>
                  </a:lnTo>
                  <a:lnTo>
                    <a:pt x="7321715" y="217170"/>
                  </a:lnTo>
                  <a:close/>
                </a:path>
                <a:path w="8366759" h="285750">
                  <a:moveTo>
                    <a:pt x="7321715" y="158115"/>
                  </a:moveTo>
                  <a:lnTo>
                    <a:pt x="7312190" y="158115"/>
                  </a:lnTo>
                  <a:lnTo>
                    <a:pt x="7312190" y="186690"/>
                  </a:lnTo>
                  <a:lnTo>
                    <a:pt x="7321715" y="186690"/>
                  </a:lnTo>
                  <a:lnTo>
                    <a:pt x="7321715" y="158115"/>
                  </a:lnTo>
                  <a:close/>
                </a:path>
                <a:path w="8366759" h="285750">
                  <a:moveTo>
                    <a:pt x="7321715" y="99060"/>
                  </a:moveTo>
                  <a:lnTo>
                    <a:pt x="7312190" y="99060"/>
                  </a:lnTo>
                  <a:lnTo>
                    <a:pt x="7312190" y="127635"/>
                  </a:lnTo>
                  <a:lnTo>
                    <a:pt x="7321715" y="127635"/>
                  </a:lnTo>
                  <a:lnTo>
                    <a:pt x="7321715" y="99060"/>
                  </a:lnTo>
                  <a:close/>
                </a:path>
                <a:path w="8366759" h="285750">
                  <a:moveTo>
                    <a:pt x="7321715" y="40005"/>
                  </a:moveTo>
                  <a:lnTo>
                    <a:pt x="7312190" y="40005"/>
                  </a:lnTo>
                  <a:lnTo>
                    <a:pt x="7312190" y="68580"/>
                  </a:lnTo>
                  <a:lnTo>
                    <a:pt x="7321715" y="68580"/>
                  </a:lnTo>
                  <a:lnTo>
                    <a:pt x="7321715" y="40005"/>
                  </a:lnTo>
                  <a:close/>
                </a:path>
                <a:path w="8366759" h="285750">
                  <a:moveTo>
                    <a:pt x="7321715" y="0"/>
                  </a:moveTo>
                  <a:lnTo>
                    <a:pt x="7312190" y="0"/>
                  </a:lnTo>
                  <a:lnTo>
                    <a:pt x="7312190" y="9525"/>
                  </a:lnTo>
                  <a:lnTo>
                    <a:pt x="7321715" y="9525"/>
                  </a:lnTo>
                  <a:lnTo>
                    <a:pt x="7321715" y="0"/>
                  </a:lnTo>
                  <a:close/>
                </a:path>
                <a:path w="8366759" h="285750">
                  <a:moveTo>
                    <a:pt x="8366303" y="276225"/>
                  </a:moveTo>
                  <a:lnTo>
                    <a:pt x="8356778" y="276225"/>
                  </a:lnTo>
                  <a:lnTo>
                    <a:pt x="8356778" y="285750"/>
                  </a:lnTo>
                  <a:lnTo>
                    <a:pt x="8366303" y="285750"/>
                  </a:lnTo>
                  <a:lnTo>
                    <a:pt x="8366303" y="276225"/>
                  </a:lnTo>
                  <a:close/>
                </a:path>
                <a:path w="8366759" h="285750">
                  <a:moveTo>
                    <a:pt x="8366303" y="217170"/>
                  </a:moveTo>
                  <a:lnTo>
                    <a:pt x="8356778" y="217170"/>
                  </a:lnTo>
                  <a:lnTo>
                    <a:pt x="8356778" y="245745"/>
                  </a:lnTo>
                  <a:lnTo>
                    <a:pt x="8366303" y="245745"/>
                  </a:lnTo>
                  <a:lnTo>
                    <a:pt x="8366303" y="217170"/>
                  </a:lnTo>
                  <a:close/>
                </a:path>
                <a:path w="8366759" h="285750">
                  <a:moveTo>
                    <a:pt x="8366303" y="158115"/>
                  </a:moveTo>
                  <a:lnTo>
                    <a:pt x="8356778" y="158115"/>
                  </a:lnTo>
                  <a:lnTo>
                    <a:pt x="8356778" y="186690"/>
                  </a:lnTo>
                  <a:lnTo>
                    <a:pt x="8366303" y="186690"/>
                  </a:lnTo>
                  <a:lnTo>
                    <a:pt x="8366303" y="158115"/>
                  </a:lnTo>
                  <a:close/>
                </a:path>
                <a:path w="8366759" h="285750">
                  <a:moveTo>
                    <a:pt x="8366303" y="99060"/>
                  </a:moveTo>
                  <a:lnTo>
                    <a:pt x="8356778" y="99060"/>
                  </a:lnTo>
                  <a:lnTo>
                    <a:pt x="8356778" y="127635"/>
                  </a:lnTo>
                  <a:lnTo>
                    <a:pt x="8366303" y="127635"/>
                  </a:lnTo>
                  <a:lnTo>
                    <a:pt x="8366303" y="99060"/>
                  </a:lnTo>
                  <a:close/>
                </a:path>
                <a:path w="8366759" h="285750">
                  <a:moveTo>
                    <a:pt x="8366303" y="40005"/>
                  </a:moveTo>
                  <a:lnTo>
                    <a:pt x="8356778" y="40005"/>
                  </a:lnTo>
                  <a:lnTo>
                    <a:pt x="8356778" y="68580"/>
                  </a:lnTo>
                  <a:lnTo>
                    <a:pt x="8366303" y="68580"/>
                  </a:lnTo>
                  <a:lnTo>
                    <a:pt x="8366303" y="40005"/>
                  </a:lnTo>
                  <a:close/>
                </a:path>
                <a:path w="8366759" h="285750">
                  <a:moveTo>
                    <a:pt x="8366303" y="0"/>
                  </a:moveTo>
                  <a:lnTo>
                    <a:pt x="8356778" y="0"/>
                  </a:lnTo>
                  <a:lnTo>
                    <a:pt x="8356778" y="9525"/>
                  </a:lnTo>
                  <a:lnTo>
                    <a:pt x="8366303" y="9525"/>
                  </a:lnTo>
                  <a:lnTo>
                    <a:pt x="8366303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5" name="object 105" descr=""/>
            <p:cNvSpPr/>
            <p:nvPr/>
          </p:nvSpPr>
          <p:spPr>
            <a:xfrm>
              <a:off x="997493" y="7048450"/>
              <a:ext cx="16262350" cy="295275"/>
            </a:xfrm>
            <a:custGeom>
              <a:avLst/>
              <a:gdLst/>
              <a:ahLst/>
              <a:cxnLst/>
              <a:rect l="l" t="t" r="r" b="b"/>
              <a:pathLst>
                <a:path w="16262350" h="295275">
                  <a:moveTo>
                    <a:pt x="0" y="0"/>
                  </a:moveTo>
                  <a:lnTo>
                    <a:pt x="1789325" y="0"/>
                  </a:lnTo>
                </a:path>
                <a:path w="16262350" h="295275">
                  <a:moveTo>
                    <a:pt x="0" y="295274"/>
                  </a:moveTo>
                  <a:lnTo>
                    <a:pt x="1789325" y="295274"/>
                  </a:lnTo>
                </a:path>
                <a:path w="16262350" h="295275">
                  <a:moveTo>
                    <a:pt x="1789325" y="0"/>
                  </a:moveTo>
                  <a:lnTo>
                    <a:pt x="2367104" y="0"/>
                  </a:lnTo>
                </a:path>
                <a:path w="16262350" h="295275">
                  <a:moveTo>
                    <a:pt x="1789325" y="295274"/>
                  </a:moveTo>
                  <a:lnTo>
                    <a:pt x="2367104" y="295274"/>
                  </a:lnTo>
                </a:path>
                <a:path w="16262350" h="295275">
                  <a:moveTo>
                    <a:pt x="2367104" y="0"/>
                  </a:moveTo>
                  <a:lnTo>
                    <a:pt x="3000829" y="0"/>
                  </a:lnTo>
                </a:path>
                <a:path w="16262350" h="295275">
                  <a:moveTo>
                    <a:pt x="2367104" y="295274"/>
                  </a:moveTo>
                  <a:lnTo>
                    <a:pt x="3000829" y="295274"/>
                  </a:lnTo>
                </a:path>
                <a:path w="16262350" h="295275">
                  <a:moveTo>
                    <a:pt x="3000829" y="0"/>
                  </a:moveTo>
                  <a:lnTo>
                    <a:pt x="5704540" y="0"/>
                  </a:lnTo>
                </a:path>
                <a:path w="16262350" h="295275">
                  <a:moveTo>
                    <a:pt x="3000829" y="295274"/>
                  </a:moveTo>
                  <a:lnTo>
                    <a:pt x="5704540" y="295274"/>
                  </a:lnTo>
                </a:path>
                <a:path w="16262350" h="295275">
                  <a:moveTo>
                    <a:pt x="5704540" y="0"/>
                  </a:moveTo>
                  <a:lnTo>
                    <a:pt x="6860424" y="0"/>
                  </a:lnTo>
                </a:path>
                <a:path w="16262350" h="295275">
                  <a:moveTo>
                    <a:pt x="5704540" y="295274"/>
                  </a:moveTo>
                  <a:lnTo>
                    <a:pt x="6860424" y="295274"/>
                  </a:lnTo>
                </a:path>
                <a:path w="16262350" h="295275">
                  <a:moveTo>
                    <a:pt x="6860424" y="0"/>
                  </a:moveTo>
                  <a:lnTo>
                    <a:pt x="16261805" y="0"/>
                  </a:lnTo>
                </a:path>
                <a:path w="16262350" h="295275">
                  <a:moveTo>
                    <a:pt x="6860424" y="295274"/>
                  </a:moveTo>
                  <a:lnTo>
                    <a:pt x="16261805" y="295274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06" name="object 106" descr=""/>
          <p:cNvGrpSpPr/>
          <p:nvPr/>
        </p:nvGrpSpPr>
        <p:grpSpPr>
          <a:xfrm>
            <a:off x="997493" y="8843912"/>
            <a:ext cx="16262350" cy="19050"/>
            <a:chOff x="997493" y="8843912"/>
            <a:chExt cx="16262350" cy="19050"/>
          </a:xfrm>
        </p:grpSpPr>
        <p:sp>
          <p:nvSpPr>
            <p:cNvPr id="107" name="object 107" descr=""/>
            <p:cNvSpPr/>
            <p:nvPr/>
          </p:nvSpPr>
          <p:spPr>
            <a:xfrm>
              <a:off x="997483" y="8843923"/>
              <a:ext cx="16262350" cy="9525"/>
            </a:xfrm>
            <a:custGeom>
              <a:avLst/>
              <a:gdLst/>
              <a:ahLst/>
              <a:cxnLst/>
              <a:rect l="l" t="t" r="r" b="b"/>
              <a:pathLst>
                <a:path w="16262350" h="9525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  <a:path w="16262350" h="9525">
                  <a:moveTo>
                    <a:pt x="1789328" y="0"/>
                  </a:moveTo>
                  <a:lnTo>
                    <a:pt x="1779803" y="0"/>
                  </a:lnTo>
                  <a:lnTo>
                    <a:pt x="1779803" y="9525"/>
                  </a:lnTo>
                  <a:lnTo>
                    <a:pt x="1789328" y="9525"/>
                  </a:lnTo>
                  <a:lnTo>
                    <a:pt x="1789328" y="0"/>
                  </a:lnTo>
                  <a:close/>
                </a:path>
                <a:path w="16262350" h="9525">
                  <a:moveTo>
                    <a:pt x="2367115" y="0"/>
                  </a:moveTo>
                  <a:lnTo>
                    <a:pt x="2357590" y="0"/>
                  </a:lnTo>
                  <a:lnTo>
                    <a:pt x="2357590" y="9525"/>
                  </a:lnTo>
                  <a:lnTo>
                    <a:pt x="2367115" y="9525"/>
                  </a:lnTo>
                  <a:lnTo>
                    <a:pt x="2367115" y="0"/>
                  </a:lnTo>
                  <a:close/>
                </a:path>
                <a:path w="16262350" h="9525">
                  <a:moveTo>
                    <a:pt x="3000832" y="0"/>
                  </a:moveTo>
                  <a:lnTo>
                    <a:pt x="2991307" y="0"/>
                  </a:lnTo>
                  <a:lnTo>
                    <a:pt x="2991307" y="9525"/>
                  </a:lnTo>
                  <a:lnTo>
                    <a:pt x="3000832" y="9525"/>
                  </a:lnTo>
                  <a:lnTo>
                    <a:pt x="3000832" y="0"/>
                  </a:lnTo>
                  <a:close/>
                </a:path>
                <a:path w="16262350" h="9525">
                  <a:moveTo>
                    <a:pt x="5704548" y="0"/>
                  </a:moveTo>
                  <a:lnTo>
                    <a:pt x="5695023" y="0"/>
                  </a:lnTo>
                  <a:lnTo>
                    <a:pt x="5695023" y="9525"/>
                  </a:lnTo>
                  <a:lnTo>
                    <a:pt x="5704548" y="9525"/>
                  </a:lnTo>
                  <a:lnTo>
                    <a:pt x="5704548" y="0"/>
                  </a:lnTo>
                  <a:close/>
                </a:path>
                <a:path w="16262350" h="9525">
                  <a:moveTo>
                    <a:pt x="6860426" y="0"/>
                  </a:moveTo>
                  <a:lnTo>
                    <a:pt x="6850901" y="0"/>
                  </a:lnTo>
                  <a:lnTo>
                    <a:pt x="6850901" y="9525"/>
                  </a:lnTo>
                  <a:lnTo>
                    <a:pt x="6860426" y="9525"/>
                  </a:lnTo>
                  <a:lnTo>
                    <a:pt x="6860426" y="0"/>
                  </a:lnTo>
                  <a:close/>
                </a:path>
                <a:path w="16262350" h="9525">
                  <a:moveTo>
                    <a:pt x="7905026" y="0"/>
                  </a:moveTo>
                  <a:lnTo>
                    <a:pt x="7895501" y="0"/>
                  </a:lnTo>
                  <a:lnTo>
                    <a:pt x="7895501" y="9525"/>
                  </a:lnTo>
                  <a:lnTo>
                    <a:pt x="7905026" y="9525"/>
                  </a:lnTo>
                  <a:lnTo>
                    <a:pt x="7905026" y="0"/>
                  </a:lnTo>
                  <a:close/>
                </a:path>
                <a:path w="16262350" h="9525">
                  <a:moveTo>
                    <a:pt x="8949626" y="0"/>
                  </a:moveTo>
                  <a:lnTo>
                    <a:pt x="8940101" y="0"/>
                  </a:lnTo>
                  <a:lnTo>
                    <a:pt x="8940101" y="9525"/>
                  </a:lnTo>
                  <a:lnTo>
                    <a:pt x="8949626" y="9525"/>
                  </a:lnTo>
                  <a:lnTo>
                    <a:pt x="8949626" y="0"/>
                  </a:lnTo>
                  <a:close/>
                </a:path>
                <a:path w="16262350" h="9525">
                  <a:moveTo>
                    <a:pt x="9994227" y="0"/>
                  </a:moveTo>
                  <a:lnTo>
                    <a:pt x="9984702" y="0"/>
                  </a:lnTo>
                  <a:lnTo>
                    <a:pt x="9984702" y="9525"/>
                  </a:lnTo>
                  <a:lnTo>
                    <a:pt x="9994227" y="9525"/>
                  </a:lnTo>
                  <a:lnTo>
                    <a:pt x="9994227" y="0"/>
                  </a:lnTo>
                  <a:close/>
                </a:path>
                <a:path w="16262350" h="9525">
                  <a:moveTo>
                    <a:pt x="11038815" y="0"/>
                  </a:moveTo>
                  <a:lnTo>
                    <a:pt x="11029290" y="0"/>
                  </a:lnTo>
                  <a:lnTo>
                    <a:pt x="11029290" y="9525"/>
                  </a:lnTo>
                  <a:lnTo>
                    <a:pt x="11038815" y="9525"/>
                  </a:lnTo>
                  <a:lnTo>
                    <a:pt x="11038815" y="0"/>
                  </a:lnTo>
                  <a:close/>
                </a:path>
                <a:path w="16262350" h="9525">
                  <a:moveTo>
                    <a:pt x="12083415" y="0"/>
                  </a:moveTo>
                  <a:lnTo>
                    <a:pt x="12073890" y="0"/>
                  </a:lnTo>
                  <a:lnTo>
                    <a:pt x="12073890" y="9525"/>
                  </a:lnTo>
                  <a:lnTo>
                    <a:pt x="12083415" y="9525"/>
                  </a:lnTo>
                  <a:lnTo>
                    <a:pt x="12083415" y="0"/>
                  </a:lnTo>
                  <a:close/>
                </a:path>
                <a:path w="16262350" h="9525">
                  <a:moveTo>
                    <a:pt x="13128016" y="0"/>
                  </a:moveTo>
                  <a:lnTo>
                    <a:pt x="13118491" y="0"/>
                  </a:lnTo>
                  <a:lnTo>
                    <a:pt x="13118491" y="9525"/>
                  </a:lnTo>
                  <a:lnTo>
                    <a:pt x="13128016" y="9525"/>
                  </a:lnTo>
                  <a:lnTo>
                    <a:pt x="13128016" y="0"/>
                  </a:lnTo>
                  <a:close/>
                </a:path>
                <a:path w="16262350" h="9525">
                  <a:moveTo>
                    <a:pt x="14172616" y="0"/>
                  </a:moveTo>
                  <a:lnTo>
                    <a:pt x="14163091" y="0"/>
                  </a:lnTo>
                  <a:lnTo>
                    <a:pt x="14163091" y="9525"/>
                  </a:lnTo>
                  <a:lnTo>
                    <a:pt x="14172616" y="9525"/>
                  </a:lnTo>
                  <a:lnTo>
                    <a:pt x="14172616" y="0"/>
                  </a:lnTo>
                  <a:close/>
                </a:path>
                <a:path w="16262350" h="9525">
                  <a:moveTo>
                    <a:pt x="15217216" y="0"/>
                  </a:moveTo>
                  <a:lnTo>
                    <a:pt x="15207691" y="0"/>
                  </a:lnTo>
                  <a:lnTo>
                    <a:pt x="15207691" y="9525"/>
                  </a:lnTo>
                  <a:lnTo>
                    <a:pt x="15217216" y="9525"/>
                  </a:lnTo>
                  <a:lnTo>
                    <a:pt x="15217216" y="0"/>
                  </a:lnTo>
                  <a:close/>
                </a:path>
                <a:path w="16262350" h="9525">
                  <a:moveTo>
                    <a:pt x="16261804" y="0"/>
                  </a:moveTo>
                  <a:lnTo>
                    <a:pt x="16252279" y="0"/>
                  </a:lnTo>
                  <a:lnTo>
                    <a:pt x="16252279" y="9525"/>
                  </a:lnTo>
                  <a:lnTo>
                    <a:pt x="16261804" y="9525"/>
                  </a:lnTo>
                  <a:lnTo>
                    <a:pt x="16261804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8" name="object 108" descr=""/>
            <p:cNvSpPr/>
            <p:nvPr/>
          </p:nvSpPr>
          <p:spPr>
            <a:xfrm>
              <a:off x="997493" y="8858199"/>
              <a:ext cx="16262350" cy="0"/>
            </a:xfrm>
            <a:custGeom>
              <a:avLst/>
              <a:gdLst/>
              <a:ahLst/>
              <a:cxnLst/>
              <a:rect l="l" t="t" r="r" b="b"/>
              <a:pathLst>
                <a:path w="16262350" h="0">
                  <a:moveTo>
                    <a:pt x="0" y="0"/>
                  </a:moveTo>
                  <a:lnTo>
                    <a:pt x="1789325" y="0"/>
                  </a:lnTo>
                </a:path>
                <a:path w="16262350" h="0">
                  <a:moveTo>
                    <a:pt x="1789325" y="0"/>
                  </a:moveTo>
                  <a:lnTo>
                    <a:pt x="2367104" y="0"/>
                  </a:lnTo>
                </a:path>
                <a:path w="16262350" h="0">
                  <a:moveTo>
                    <a:pt x="2367104" y="0"/>
                  </a:moveTo>
                  <a:lnTo>
                    <a:pt x="3000829" y="0"/>
                  </a:lnTo>
                </a:path>
                <a:path w="16262350" h="0">
                  <a:moveTo>
                    <a:pt x="3000829" y="0"/>
                  </a:moveTo>
                  <a:lnTo>
                    <a:pt x="5704540" y="0"/>
                  </a:lnTo>
                </a:path>
                <a:path w="16262350" h="0">
                  <a:moveTo>
                    <a:pt x="5704540" y="0"/>
                  </a:moveTo>
                  <a:lnTo>
                    <a:pt x="6860424" y="0"/>
                  </a:lnTo>
                </a:path>
                <a:path w="16262350" h="0">
                  <a:moveTo>
                    <a:pt x="6860424" y="0"/>
                  </a:moveTo>
                  <a:lnTo>
                    <a:pt x="16261805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09" name="object 109" descr=""/>
          <p:cNvSpPr txBox="1"/>
          <p:nvPr/>
        </p:nvSpPr>
        <p:spPr>
          <a:xfrm>
            <a:off x="1016000" y="1069364"/>
            <a:ext cx="4657725" cy="448309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>
              <a:lnSpc>
                <a:spcPts val="1650"/>
              </a:lnSpc>
              <a:spcBef>
                <a:spcPts val="180"/>
              </a:spcBef>
            </a:pPr>
            <a:r>
              <a:rPr dirty="0" sz="1400" spc="-20">
                <a:solidFill>
                  <a:srgbClr val="FFFFFF"/>
                </a:solidFill>
                <a:latin typeface="Verdana"/>
                <a:cs typeface="Verdana"/>
              </a:rPr>
              <a:t>Papel,</a:t>
            </a:r>
            <a:r>
              <a:rPr dirty="0" sz="1400" spc="-6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400">
                <a:solidFill>
                  <a:srgbClr val="FFFFFF"/>
                </a:solidFill>
                <a:latin typeface="Verdana"/>
                <a:cs typeface="Verdana"/>
              </a:rPr>
              <a:t>Copos,</a:t>
            </a:r>
            <a:r>
              <a:rPr dirty="0" sz="1400" spc="-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400" spc="-35">
                <a:solidFill>
                  <a:srgbClr val="FFFFFF"/>
                </a:solidFill>
                <a:latin typeface="Verdana"/>
                <a:cs typeface="Verdana"/>
              </a:rPr>
              <a:t>Água</a:t>
            </a:r>
            <a:r>
              <a:rPr dirty="0" sz="1400" spc="-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400" spc="-45">
                <a:solidFill>
                  <a:srgbClr val="FFFFFF"/>
                </a:solidFill>
                <a:latin typeface="Verdana"/>
                <a:cs typeface="Verdana"/>
              </a:rPr>
              <a:t>envasada,</a:t>
            </a:r>
            <a:r>
              <a:rPr dirty="0" sz="1400" spc="-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400" spc="-40">
                <a:solidFill>
                  <a:srgbClr val="FFFFFF"/>
                </a:solidFill>
                <a:latin typeface="Verdana"/>
                <a:cs typeface="Verdana"/>
              </a:rPr>
              <a:t>Impressões,</a:t>
            </a:r>
            <a:r>
              <a:rPr dirty="0" sz="1400" spc="-6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400" spc="-10">
                <a:solidFill>
                  <a:srgbClr val="FFFFFF"/>
                </a:solidFill>
                <a:latin typeface="Verdana"/>
                <a:cs typeface="Verdana"/>
              </a:rPr>
              <a:t>Limpeza, </a:t>
            </a:r>
            <a:r>
              <a:rPr dirty="0" sz="1400" spc="-45">
                <a:solidFill>
                  <a:srgbClr val="FFFFFF"/>
                </a:solidFill>
                <a:latin typeface="Verdana"/>
                <a:cs typeface="Verdana"/>
              </a:rPr>
              <a:t>Vigilância,</a:t>
            </a:r>
            <a:r>
              <a:rPr dirty="0" sz="1400" spc="-8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400" spc="-10">
                <a:solidFill>
                  <a:srgbClr val="FFFFFF"/>
                </a:solidFill>
                <a:latin typeface="Verdana"/>
                <a:cs typeface="Verdana"/>
              </a:rPr>
              <a:t>Telefonia</a:t>
            </a:r>
            <a:r>
              <a:rPr dirty="0" sz="1400" spc="-8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40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dirty="0" sz="1400" spc="-8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400">
                <a:solidFill>
                  <a:srgbClr val="FFFFFF"/>
                </a:solidFill>
                <a:latin typeface="Verdana"/>
                <a:cs typeface="Verdana"/>
              </a:rPr>
              <a:t>Apoio</a:t>
            </a:r>
            <a:r>
              <a:rPr dirty="0" sz="1400" spc="-7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400">
                <a:solidFill>
                  <a:srgbClr val="FFFFFF"/>
                </a:solidFill>
                <a:latin typeface="Verdana"/>
                <a:cs typeface="Verdana"/>
              </a:rPr>
              <a:t>ao</a:t>
            </a:r>
            <a:r>
              <a:rPr dirty="0" sz="1400" spc="-8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400" spc="-10">
                <a:solidFill>
                  <a:srgbClr val="FFFFFF"/>
                </a:solidFill>
                <a:latin typeface="Verdana"/>
                <a:cs typeface="Verdana"/>
              </a:rPr>
              <a:t>serviço</a:t>
            </a:r>
            <a:r>
              <a:rPr dirty="0" sz="1400" spc="-8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400" spc="-35">
                <a:solidFill>
                  <a:srgbClr val="FFFFFF"/>
                </a:solidFill>
                <a:latin typeface="Verdana"/>
                <a:cs typeface="Verdana"/>
              </a:rPr>
              <a:t>administrativo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110" name="object 110" descr=""/>
          <p:cNvSpPr txBox="1"/>
          <p:nvPr/>
        </p:nvSpPr>
        <p:spPr>
          <a:xfrm>
            <a:off x="984793" y="2039262"/>
            <a:ext cx="1128458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40">
                <a:latin typeface="Verdana"/>
                <a:cs typeface="Verdana"/>
              </a:rPr>
              <a:t>Série</a:t>
            </a:r>
            <a:r>
              <a:rPr dirty="0" sz="2400" spc="-135">
                <a:latin typeface="Verdana"/>
                <a:cs typeface="Verdana"/>
              </a:rPr>
              <a:t> </a:t>
            </a:r>
            <a:r>
              <a:rPr dirty="0" sz="2400" spc="-50">
                <a:latin typeface="Verdana"/>
                <a:cs typeface="Verdana"/>
              </a:rPr>
              <a:t>histórica</a:t>
            </a:r>
            <a:r>
              <a:rPr dirty="0" sz="2400" spc="-135">
                <a:latin typeface="Verdana"/>
                <a:cs typeface="Verdana"/>
              </a:rPr>
              <a:t> </a:t>
            </a:r>
            <a:r>
              <a:rPr dirty="0" sz="2400">
                <a:latin typeface="Verdana"/>
                <a:cs typeface="Verdana"/>
              </a:rPr>
              <a:t>de</a:t>
            </a:r>
            <a:r>
              <a:rPr dirty="0" sz="2400" spc="-130">
                <a:latin typeface="Verdana"/>
                <a:cs typeface="Verdana"/>
              </a:rPr>
              <a:t> </a:t>
            </a:r>
            <a:r>
              <a:rPr dirty="0" sz="2400">
                <a:latin typeface="Verdana"/>
                <a:cs typeface="Verdana"/>
              </a:rPr>
              <a:t>gastos</a:t>
            </a:r>
            <a:r>
              <a:rPr dirty="0" sz="2400" spc="-135">
                <a:latin typeface="Verdana"/>
                <a:cs typeface="Verdana"/>
              </a:rPr>
              <a:t> </a:t>
            </a:r>
            <a:r>
              <a:rPr dirty="0" sz="2400" spc="70">
                <a:latin typeface="Verdana"/>
                <a:cs typeface="Verdana"/>
              </a:rPr>
              <a:t>e</a:t>
            </a:r>
            <a:r>
              <a:rPr dirty="0" sz="2400" spc="-130">
                <a:latin typeface="Verdana"/>
                <a:cs typeface="Verdana"/>
              </a:rPr>
              <a:t> </a:t>
            </a:r>
            <a:r>
              <a:rPr dirty="0" sz="2400" spc="-10">
                <a:latin typeface="Verdana"/>
                <a:cs typeface="Verdana"/>
              </a:rPr>
              <a:t>consumos</a:t>
            </a:r>
            <a:r>
              <a:rPr dirty="0" sz="2400" spc="-135">
                <a:latin typeface="Verdana"/>
                <a:cs typeface="Verdana"/>
              </a:rPr>
              <a:t> </a:t>
            </a:r>
            <a:r>
              <a:rPr dirty="0" sz="2400" spc="-55">
                <a:latin typeface="Verdana"/>
                <a:cs typeface="Verdana"/>
              </a:rPr>
              <a:t>relativos</a:t>
            </a:r>
            <a:r>
              <a:rPr dirty="0" sz="2400" spc="-130">
                <a:latin typeface="Verdana"/>
                <a:cs typeface="Verdana"/>
              </a:rPr>
              <a:t> </a:t>
            </a:r>
            <a:r>
              <a:rPr dirty="0" sz="2400">
                <a:latin typeface="Verdana"/>
                <a:cs typeface="Verdana"/>
              </a:rPr>
              <a:t>aos</a:t>
            </a:r>
            <a:r>
              <a:rPr dirty="0" sz="2400" spc="-135">
                <a:latin typeface="Verdana"/>
                <a:cs typeface="Verdana"/>
              </a:rPr>
              <a:t> </a:t>
            </a:r>
            <a:r>
              <a:rPr dirty="0" sz="2400" spc="-25">
                <a:latin typeface="Verdana"/>
                <a:cs typeface="Verdana"/>
              </a:rPr>
              <a:t>indicadores</a:t>
            </a:r>
            <a:r>
              <a:rPr dirty="0" sz="2400" spc="-135">
                <a:latin typeface="Verdana"/>
                <a:cs typeface="Verdana"/>
              </a:rPr>
              <a:t> </a:t>
            </a:r>
            <a:r>
              <a:rPr dirty="0" sz="2400" spc="-190">
                <a:latin typeface="Verdana"/>
                <a:cs typeface="Verdana"/>
              </a:rPr>
              <a:t>(2015-</a:t>
            </a:r>
            <a:r>
              <a:rPr dirty="0" sz="2400" spc="-10">
                <a:latin typeface="Verdana"/>
                <a:cs typeface="Verdana"/>
              </a:rPr>
              <a:t>2023)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111" name="object 111"/>
          <p:cNvSpPr txBox="1">
            <a:spLocks noGrp="1"/>
          </p:cNvSpPr>
          <p:nvPr>
            <p:ph type="title"/>
          </p:nvPr>
        </p:nvSpPr>
        <p:spPr>
          <a:xfrm>
            <a:off x="1016000" y="351750"/>
            <a:ext cx="5361305" cy="753110"/>
          </a:xfrm>
          <a:prstGeom prst="rect"/>
        </p:spPr>
        <p:txBody>
          <a:bodyPr wrap="square" lIns="0" tIns="27939" rIns="0" bIns="0" rtlCol="0" vert="horz">
            <a:spAutoFit/>
          </a:bodyPr>
          <a:lstStyle/>
          <a:p>
            <a:pPr marL="12700" marR="5080">
              <a:lnSpc>
                <a:spcPts val="2850"/>
              </a:lnSpc>
              <a:spcBef>
                <a:spcPts val="219"/>
              </a:spcBef>
            </a:pPr>
            <a:r>
              <a:rPr dirty="0" sz="2400">
                <a:latin typeface="Verdana"/>
                <a:cs typeface="Verdana"/>
              </a:rPr>
              <a:t>Uso</a:t>
            </a:r>
            <a:r>
              <a:rPr dirty="0" sz="2400" spc="-120">
                <a:latin typeface="Verdana"/>
                <a:cs typeface="Verdana"/>
              </a:rPr>
              <a:t> </a:t>
            </a:r>
            <a:r>
              <a:rPr dirty="0" sz="2400">
                <a:latin typeface="Verdana"/>
                <a:cs typeface="Verdana"/>
              </a:rPr>
              <a:t>eficiente</a:t>
            </a:r>
            <a:r>
              <a:rPr dirty="0" sz="2400" spc="-120">
                <a:latin typeface="Verdana"/>
                <a:cs typeface="Verdana"/>
              </a:rPr>
              <a:t> </a:t>
            </a:r>
            <a:r>
              <a:rPr dirty="0" sz="2400" spc="55">
                <a:latin typeface="Verdana"/>
                <a:cs typeface="Verdana"/>
              </a:rPr>
              <a:t>de</a:t>
            </a:r>
            <a:r>
              <a:rPr dirty="0" sz="2400" spc="-120">
                <a:latin typeface="Verdana"/>
                <a:cs typeface="Verdana"/>
              </a:rPr>
              <a:t> </a:t>
            </a:r>
            <a:r>
              <a:rPr dirty="0" sz="2400" spc="-60">
                <a:latin typeface="Verdana"/>
                <a:cs typeface="Verdana"/>
              </a:rPr>
              <a:t>insumos,</a:t>
            </a:r>
            <a:r>
              <a:rPr dirty="0" sz="2400" spc="-120">
                <a:latin typeface="Verdana"/>
                <a:cs typeface="Verdana"/>
              </a:rPr>
              <a:t> </a:t>
            </a:r>
            <a:r>
              <a:rPr dirty="0" sz="2400" spc="-35">
                <a:latin typeface="Verdana"/>
                <a:cs typeface="Verdana"/>
              </a:rPr>
              <a:t>materiais </a:t>
            </a:r>
            <a:r>
              <a:rPr dirty="0" sz="2400" spc="85">
                <a:latin typeface="Verdana"/>
                <a:cs typeface="Verdana"/>
              </a:rPr>
              <a:t>e</a:t>
            </a:r>
            <a:r>
              <a:rPr dirty="0" sz="2400" spc="-190">
                <a:latin typeface="Verdana"/>
                <a:cs typeface="Verdana"/>
              </a:rPr>
              <a:t> </a:t>
            </a:r>
            <a:r>
              <a:rPr dirty="0" sz="2400" spc="-10">
                <a:latin typeface="Verdana"/>
                <a:cs typeface="Verdana"/>
              </a:rPr>
              <a:t>serviços</a:t>
            </a:r>
            <a:endParaRPr sz="24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0"/>
            <a:ext cx="18288000" cy="1694180"/>
            <a:chOff x="0" y="0"/>
            <a:chExt cx="18288000" cy="1694180"/>
          </a:xfrm>
        </p:grpSpPr>
        <p:sp>
          <p:nvSpPr>
            <p:cNvPr id="3" name="object 3" descr=""/>
            <p:cNvSpPr/>
            <p:nvPr/>
          </p:nvSpPr>
          <p:spPr>
            <a:xfrm>
              <a:off x="0" y="0"/>
              <a:ext cx="18288000" cy="1676400"/>
            </a:xfrm>
            <a:custGeom>
              <a:avLst/>
              <a:gdLst/>
              <a:ahLst/>
              <a:cxnLst/>
              <a:rect l="l" t="t" r="r" b="b"/>
              <a:pathLst>
                <a:path w="18288000" h="1676400">
                  <a:moveTo>
                    <a:pt x="18287998" y="1676399"/>
                  </a:moveTo>
                  <a:lnTo>
                    <a:pt x="0" y="1676399"/>
                  </a:lnTo>
                  <a:lnTo>
                    <a:pt x="0" y="0"/>
                  </a:lnTo>
                  <a:lnTo>
                    <a:pt x="18287998" y="0"/>
                  </a:lnTo>
                  <a:lnTo>
                    <a:pt x="18287998" y="1676399"/>
                  </a:lnTo>
                  <a:close/>
                </a:path>
              </a:pathLst>
            </a:custGeom>
            <a:solidFill>
              <a:srgbClr val="A6A6A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14977936" y="11"/>
              <a:ext cx="3310254" cy="1685289"/>
            </a:xfrm>
            <a:custGeom>
              <a:avLst/>
              <a:gdLst/>
              <a:ahLst/>
              <a:cxnLst/>
              <a:rect l="l" t="t" r="r" b="b"/>
              <a:pathLst>
                <a:path w="3310255" h="1685289">
                  <a:moveTo>
                    <a:pt x="827328" y="857338"/>
                  </a:moveTo>
                  <a:lnTo>
                    <a:pt x="825919" y="808723"/>
                  </a:lnTo>
                  <a:lnTo>
                    <a:pt x="821753" y="760857"/>
                  </a:lnTo>
                  <a:lnTo>
                    <a:pt x="814920" y="713803"/>
                  </a:lnTo>
                  <a:lnTo>
                    <a:pt x="805472" y="667639"/>
                  </a:lnTo>
                  <a:lnTo>
                    <a:pt x="793508" y="622452"/>
                  </a:lnTo>
                  <a:lnTo>
                    <a:pt x="779094" y="578307"/>
                  </a:lnTo>
                  <a:lnTo>
                    <a:pt x="762304" y="535305"/>
                  </a:lnTo>
                  <a:lnTo>
                    <a:pt x="743229" y="493496"/>
                  </a:lnTo>
                  <a:lnTo>
                    <a:pt x="721944" y="452970"/>
                  </a:lnTo>
                  <a:lnTo>
                    <a:pt x="698512" y="413804"/>
                  </a:lnTo>
                  <a:lnTo>
                    <a:pt x="673036" y="376085"/>
                  </a:lnTo>
                  <a:lnTo>
                    <a:pt x="645566" y="339877"/>
                  </a:lnTo>
                  <a:lnTo>
                    <a:pt x="616204" y="305257"/>
                  </a:lnTo>
                  <a:lnTo>
                    <a:pt x="585000" y="272313"/>
                  </a:lnTo>
                  <a:lnTo>
                    <a:pt x="552056" y="241122"/>
                  </a:lnTo>
                  <a:lnTo>
                    <a:pt x="517448" y="211747"/>
                  </a:lnTo>
                  <a:lnTo>
                    <a:pt x="481241" y="184289"/>
                  </a:lnTo>
                  <a:lnTo>
                    <a:pt x="443522" y="158800"/>
                  </a:lnTo>
                  <a:lnTo>
                    <a:pt x="404355" y="135369"/>
                  </a:lnTo>
                  <a:lnTo>
                    <a:pt x="363829" y="114084"/>
                  </a:lnTo>
                  <a:lnTo>
                    <a:pt x="322033" y="95008"/>
                  </a:lnTo>
                  <a:lnTo>
                    <a:pt x="279019" y="78219"/>
                  </a:lnTo>
                  <a:lnTo>
                    <a:pt x="234886" y="63804"/>
                  </a:lnTo>
                  <a:lnTo>
                    <a:pt x="189699" y="51841"/>
                  </a:lnTo>
                  <a:lnTo>
                    <a:pt x="143535" y="42392"/>
                  </a:lnTo>
                  <a:lnTo>
                    <a:pt x="96481" y="35560"/>
                  </a:lnTo>
                  <a:lnTo>
                    <a:pt x="48615" y="31394"/>
                  </a:lnTo>
                  <a:lnTo>
                    <a:pt x="0" y="29984"/>
                  </a:lnTo>
                  <a:lnTo>
                    <a:pt x="0" y="1684667"/>
                  </a:lnTo>
                  <a:lnTo>
                    <a:pt x="48615" y="1683258"/>
                  </a:lnTo>
                  <a:lnTo>
                    <a:pt x="96481" y="1679092"/>
                  </a:lnTo>
                  <a:lnTo>
                    <a:pt x="143535" y="1672259"/>
                  </a:lnTo>
                  <a:lnTo>
                    <a:pt x="189699" y="1662811"/>
                  </a:lnTo>
                  <a:lnTo>
                    <a:pt x="234886" y="1650847"/>
                  </a:lnTo>
                  <a:lnTo>
                    <a:pt x="279019" y="1636433"/>
                  </a:lnTo>
                  <a:lnTo>
                    <a:pt x="322033" y="1619643"/>
                  </a:lnTo>
                  <a:lnTo>
                    <a:pt x="363829" y="1600568"/>
                  </a:lnTo>
                  <a:lnTo>
                    <a:pt x="404355" y="1579283"/>
                  </a:lnTo>
                  <a:lnTo>
                    <a:pt x="443522" y="1555851"/>
                  </a:lnTo>
                  <a:lnTo>
                    <a:pt x="481241" y="1530375"/>
                  </a:lnTo>
                  <a:lnTo>
                    <a:pt x="517448" y="1502905"/>
                  </a:lnTo>
                  <a:lnTo>
                    <a:pt x="552056" y="1473542"/>
                  </a:lnTo>
                  <a:lnTo>
                    <a:pt x="585000" y="1442339"/>
                  </a:lnTo>
                  <a:lnTo>
                    <a:pt x="616204" y="1409395"/>
                  </a:lnTo>
                  <a:lnTo>
                    <a:pt x="645566" y="1374787"/>
                  </a:lnTo>
                  <a:lnTo>
                    <a:pt x="673036" y="1338580"/>
                  </a:lnTo>
                  <a:lnTo>
                    <a:pt x="698512" y="1300848"/>
                  </a:lnTo>
                  <a:lnTo>
                    <a:pt x="721944" y="1261694"/>
                  </a:lnTo>
                  <a:lnTo>
                    <a:pt x="743229" y="1221168"/>
                  </a:lnTo>
                  <a:lnTo>
                    <a:pt x="762304" y="1179372"/>
                  </a:lnTo>
                  <a:lnTo>
                    <a:pt x="779094" y="1136357"/>
                  </a:lnTo>
                  <a:lnTo>
                    <a:pt x="793508" y="1092225"/>
                  </a:lnTo>
                  <a:lnTo>
                    <a:pt x="805472" y="1047038"/>
                  </a:lnTo>
                  <a:lnTo>
                    <a:pt x="814920" y="1000874"/>
                  </a:lnTo>
                  <a:lnTo>
                    <a:pt x="821753" y="953820"/>
                  </a:lnTo>
                  <a:lnTo>
                    <a:pt x="825919" y="905954"/>
                  </a:lnTo>
                  <a:lnTo>
                    <a:pt x="827328" y="857338"/>
                  </a:lnTo>
                  <a:close/>
                </a:path>
                <a:path w="3310255" h="1685289">
                  <a:moveTo>
                    <a:pt x="1655140" y="29984"/>
                  </a:moveTo>
                  <a:lnTo>
                    <a:pt x="1606537" y="31394"/>
                  </a:lnTo>
                  <a:lnTo>
                    <a:pt x="1558658" y="35560"/>
                  </a:lnTo>
                  <a:lnTo>
                    <a:pt x="1511604" y="42392"/>
                  </a:lnTo>
                  <a:lnTo>
                    <a:pt x="1465453" y="51841"/>
                  </a:lnTo>
                  <a:lnTo>
                    <a:pt x="1420266" y="63804"/>
                  </a:lnTo>
                  <a:lnTo>
                    <a:pt x="1376121" y="78219"/>
                  </a:lnTo>
                  <a:lnTo>
                    <a:pt x="1333119" y="95008"/>
                  </a:lnTo>
                  <a:lnTo>
                    <a:pt x="1291310" y="114084"/>
                  </a:lnTo>
                  <a:lnTo>
                    <a:pt x="1250784" y="135369"/>
                  </a:lnTo>
                  <a:lnTo>
                    <a:pt x="1211630" y="158800"/>
                  </a:lnTo>
                  <a:lnTo>
                    <a:pt x="1173899" y="184289"/>
                  </a:lnTo>
                  <a:lnTo>
                    <a:pt x="1137691" y="211747"/>
                  </a:lnTo>
                  <a:lnTo>
                    <a:pt x="1103083" y="241122"/>
                  </a:lnTo>
                  <a:lnTo>
                    <a:pt x="1070140" y="272313"/>
                  </a:lnTo>
                  <a:lnTo>
                    <a:pt x="1038948" y="305257"/>
                  </a:lnTo>
                  <a:lnTo>
                    <a:pt x="1009573" y="339877"/>
                  </a:lnTo>
                  <a:lnTo>
                    <a:pt x="982116" y="376085"/>
                  </a:lnTo>
                  <a:lnTo>
                    <a:pt x="956627" y="413804"/>
                  </a:lnTo>
                  <a:lnTo>
                    <a:pt x="933196" y="452970"/>
                  </a:lnTo>
                  <a:lnTo>
                    <a:pt x="911910" y="493496"/>
                  </a:lnTo>
                  <a:lnTo>
                    <a:pt x="892835" y="535305"/>
                  </a:lnTo>
                  <a:lnTo>
                    <a:pt x="876058" y="578307"/>
                  </a:lnTo>
                  <a:lnTo>
                    <a:pt x="861644" y="622452"/>
                  </a:lnTo>
                  <a:lnTo>
                    <a:pt x="849668" y="667639"/>
                  </a:lnTo>
                  <a:lnTo>
                    <a:pt x="840232" y="713803"/>
                  </a:lnTo>
                  <a:lnTo>
                    <a:pt x="833386" y="760857"/>
                  </a:lnTo>
                  <a:lnTo>
                    <a:pt x="829221" y="808723"/>
                  </a:lnTo>
                  <a:lnTo>
                    <a:pt x="827824" y="857338"/>
                  </a:lnTo>
                  <a:lnTo>
                    <a:pt x="829221" y="905954"/>
                  </a:lnTo>
                  <a:lnTo>
                    <a:pt x="833386" y="953820"/>
                  </a:lnTo>
                  <a:lnTo>
                    <a:pt x="840232" y="1000874"/>
                  </a:lnTo>
                  <a:lnTo>
                    <a:pt x="849668" y="1047038"/>
                  </a:lnTo>
                  <a:lnTo>
                    <a:pt x="861644" y="1092225"/>
                  </a:lnTo>
                  <a:lnTo>
                    <a:pt x="876058" y="1136357"/>
                  </a:lnTo>
                  <a:lnTo>
                    <a:pt x="892835" y="1179372"/>
                  </a:lnTo>
                  <a:lnTo>
                    <a:pt x="911910" y="1221168"/>
                  </a:lnTo>
                  <a:lnTo>
                    <a:pt x="933196" y="1261694"/>
                  </a:lnTo>
                  <a:lnTo>
                    <a:pt x="956627" y="1300848"/>
                  </a:lnTo>
                  <a:lnTo>
                    <a:pt x="982116" y="1338580"/>
                  </a:lnTo>
                  <a:lnTo>
                    <a:pt x="1009573" y="1374787"/>
                  </a:lnTo>
                  <a:lnTo>
                    <a:pt x="1038948" y="1409395"/>
                  </a:lnTo>
                  <a:lnTo>
                    <a:pt x="1070140" y="1442339"/>
                  </a:lnTo>
                  <a:lnTo>
                    <a:pt x="1103083" y="1473542"/>
                  </a:lnTo>
                  <a:lnTo>
                    <a:pt x="1137691" y="1502905"/>
                  </a:lnTo>
                  <a:lnTo>
                    <a:pt x="1173899" y="1530375"/>
                  </a:lnTo>
                  <a:lnTo>
                    <a:pt x="1211630" y="1555851"/>
                  </a:lnTo>
                  <a:lnTo>
                    <a:pt x="1250784" y="1579283"/>
                  </a:lnTo>
                  <a:lnTo>
                    <a:pt x="1291310" y="1600568"/>
                  </a:lnTo>
                  <a:lnTo>
                    <a:pt x="1333119" y="1619643"/>
                  </a:lnTo>
                  <a:lnTo>
                    <a:pt x="1376121" y="1636433"/>
                  </a:lnTo>
                  <a:lnTo>
                    <a:pt x="1420266" y="1650847"/>
                  </a:lnTo>
                  <a:lnTo>
                    <a:pt x="1465453" y="1662811"/>
                  </a:lnTo>
                  <a:lnTo>
                    <a:pt x="1511604" y="1672259"/>
                  </a:lnTo>
                  <a:lnTo>
                    <a:pt x="1558658" y="1679092"/>
                  </a:lnTo>
                  <a:lnTo>
                    <a:pt x="1606537" y="1683258"/>
                  </a:lnTo>
                  <a:lnTo>
                    <a:pt x="1655140" y="1684667"/>
                  </a:lnTo>
                  <a:lnTo>
                    <a:pt x="1655140" y="29984"/>
                  </a:lnTo>
                  <a:close/>
                </a:path>
                <a:path w="3310255" h="1685289">
                  <a:moveTo>
                    <a:pt x="3309912" y="0"/>
                  </a:moveTo>
                  <a:lnTo>
                    <a:pt x="2482583" y="0"/>
                  </a:lnTo>
                  <a:lnTo>
                    <a:pt x="1655267" y="0"/>
                  </a:lnTo>
                  <a:lnTo>
                    <a:pt x="3309912" y="1654670"/>
                  </a:lnTo>
                  <a:lnTo>
                    <a:pt x="3309912" y="0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4145564" y="29963"/>
              <a:ext cx="828675" cy="1663700"/>
            </a:xfrm>
            <a:custGeom>
              <a:avLst/>
              <a:gdLst/>
              <a:ahLst/>
              <a:cxnLst/>
              <a:rect l="l" t="t" r="r" b="b"/>
              <a:pathLst>
                <a:path w="828675" h="1663700">
                  <a:moveTo>
                    <a:pt x="0" y="1663600"/>
                  </a:moveTo>
                  <a:lnTo>
                    <a:pt x="0" y="0"/>
                  </a:lnTo>
                  <a:lnTo>
                    <a:pt x="828152" y="828165"/>
                  </a:lnTo>
                  <a:lnTo>
                    <a:pt x="828152" y="835450"/>
                  </a:lnTo>
                  <a:lnTo>
                    <a:pt x="0" y="1663600"/>
                  </a:lnTo>
                  <a:close/>
                </a:path>
              </a:pathLst>
            </a:custGeom>
            <a:solidFill>
              <a:srgbClr val="FFFFFF">
                <a:alpha val="1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9168475" y="17989"/>
              <a:ext cx="1657350" cy="1666875"/>
            </a:xfrm>
            <a:custGeom>
              <a:avLst/>
              <a:gdLst/>
              <a:ahLst/>
              <a:cxnLst/>
              <a:rect l="l" t="t" r="r" b="b"/>
              <a:pathLst>
                <a:path w="1657350" h="1666875">
                  <a:moveTo>
                    <a:pt x="1657349" y="1666874"/>
                  </a:moveTo>
                  <a:lnTo>
                    <a:pt x="0" y="1666874"/>
                  </a:lnTo>
                  <a:lnTo>
                    <a:pt x="0" y="0"/>
                  </a:lnTo>
                  <a:lnTo>
                    <a:pt x="1657349" y="0"/>
                  </a:lnTo>
                  <a:lnTo>
                    <a:pt x="1657349" y="1666874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9644253" y="535952"/>
              <a:ext cx="685800" cy="628650"/>
            </a:xfrm>
            <a:custGeom>
              <a:avLst/>
              <a:gdLst/>
              <a:ahLst/>
              <a:cxnLst/>
              <a:rect l="l" t="t" r="r" b="b"/>
              <a:pathLst>
                <a:path w="685800" h="628650">
                  <a:moveTo>
                    <a:pt x="685799" y="628649"/>
                  </a:moveTo>
                  <a:lnTo>
                    <a:pt x="0" y="628649"/>
                  </a:lnTo>
                  <a:lnTo>
                    <a:pt x="0" y="0"/>
                  </a:lnTo>
                  <a:lnTo>
                    <a:pt x="685799" y="0"/>
                  </a:lnTo>
                  <a:lnTo>
                    <a:pt x="685799" y="628649"/>
                  </a:lnTo>
                  <a:close/>
                </a:path>
              </a:pathLst>
            </a:custGeom>
            <a:solidFill>
              <a:srgbClr val="A6A6A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0826484" y="0"/>
              <a:ext cx="3318510" cy="1654810"/>
            </a:xfrm>
            <a:custGeom>
              <a:avLst/>
              <a:gdLst/>
              <a:ahLst/>
              <a:cxnLst/>
              <a:rect l="l" t="t" r="r" b="b"/>
              <a:pathLst>
                <a:path w="3318509" h="1654810">
                  <a:moveTo>
                    <a:pt x="1663611" y="822883"/>
                  </a:moveTo>
                  <a:lnTo>
                    <a:pt x="1662188" y="774001"/>
                  </a:lnTo>
                  <a:lnTo>
                    <a:pt x="1658010" y="725868"/>
                  </a:lnTo>
                  <a:lnTo>
                    <a:pt x="1651127" y="678561"/>
                  </a:lnTo>
                  <a:lnTo>
                    <a:pt x="1641640" y="632155"/>
                  </a:lnTo>
                  <a:lnTo>
                    <a:pt x="1629600" y="586714"/>
                  </a:lnTo>
                  <a:lnTo>
                    <a:pt x="1615109" y="542340"/>
                  </a:lnTo>
                  <a:lnTo>
                    <a:pt x="1598244" y="499097"/>
                  </a:lnTo>
                  <a:lnTo>
                    <a:pt x="1579067" y="457073"/>
                  </a:lnTo>
                  <a:lnTo>
                    <a:pt x="1557655" y="416331"/>
                  </a:lnTo>
                  <a:lnTo>
                    <a:pt x="1534109" y="376961"/>
                  </a:lnTo>
                  <a:lnTo>
                    <a:pt x="1508480" y="339026"/>
                  </a:lnTo>
                  <a:lnTo>
                    <a:pt x="1480870" y="302628"/>
                  </a:lnTo>
                  <a:lnTo>
                    <a:pt x="1451343" y="267817"/>
                  </a:lnTo>
                  <a:lnTo>
                    <a:pt x="1419974" y="234696"/>
                  </a:lnTo>
                  <a:lnTo>
                    <a:pt x="1386852" y="203339"/>
                  </a:lnTo>
                  <a:lnTo>
                    <a:pt x="1352054" y="173812"/>
                  </a:lnTo>
                  <a:lnTo>
                    <a:pt x="1315656" y="146189"/>
                  </a:lnTo>
                  <a:lnTo>
                    <a:pt x="1277721" y="120573"/>
                  </a:lnTo>
                  <a:lnTo>
                    <a:pt x="1238351" y="97028"/>
                  </a:lnTo>
                  <a:lnTo>
                    <a:pt x="1197610" y="75615"/>
                  </a:lnTo>
                  <a:lnTo>
                    <a:pt x="1155573" y="56438"/>
                  </a:lnTo>
                  <a:lnTo>
                    <a:pt x="1112329" y="39560"/>
                  </a:lnTo>
                  <a:lnTo>
                    <a:pt x="1067955" y="25069"/>
                  </a:lnTo>
                  <a:lnTo>
                    <a:pt x="1022527" y="13042"/>
                  </a:lnTo>
                  <a:lnTo>
                    <a:pt x="976122" y="3543"/>
                  </a:lnTo>
                  <a:lnTo>
                    <a:pt x="951763" y="0"/>
                  </a:lnTo>
                  <a:lnTo>
                    <a:pt x="831799" y="0"/>
                  </a:lnTo>
                  <a:lnTo>
                    <a:pt x="831799" y="822883"/>
                  </a:lnTo>
                  <a:lnTo>
                    <a:pt x="0" y="822883"/>
                  </a:lnTo>
                  <a:lnTo>
                    <a:pt x="1422" y="871753"/>
                  </a:lnTo>
                  <a:lnTo>
                    <a:pt x="5600" y="919886"/>
                  </a:lnTo>
                  <a:lnTo>
                    <a:pt x="12484" y="967193"/>
                  </a:lnTo>
                  <a:lnTo>
                    <a:pt x="21971" y="1013599"/>
                  </a:lnTo>
                  <a:lnTo>
                    <a:pt x="34010" y="1059027"/>
                  </a:lnTo>
                  <a:lnTo>
                    <a:pt x="48501" y="1103401"/>
                  </a:lnTo>
                  <a:lnTo>
                    <a:pt x="65366" y="1146644"/>
                  </a:lnTo>
                  <a:lnTo>
                    <a:pt x="84556" y="1188681"/>
                  </a:lnTo>
                  <a:lnTo>
                    <a:pt x="105956" y="1229423"/>
                  </a:lnTo>
                  <a:lnTo>
                    <a:pt x="129501" y="1268793"/>
                  </a:lnTo>
                  <a:lnTo>
                    <a:pt x="155130" y="1306715"/>
                  </a:lnTo>
                  <a:lnTo>
                    <a:pt x="182740" y="1343126"/>
                  </a:lnTo>
                  <a:lnTo>
                    <a:pt x="212267" y="1377924"/>
                  </a:lnTo>
                  <a:lnTo>
                    <a:pt x="243636" y="1411046"/>
                  </a:lnTo>
                  <a:lnTo>
                    <a:pt x="276758" y="1442402"/>
                  </a:lnTo>
                  <a:lnTo>
                    <a:pt x="311556" y="1471930"/>
                  </a:lnTo>
                  <a:lnTo>
                    <a:pt x="347954" y="1499552"/>
                  </a:lnTo>
                  <a:lnTo>
                    <a:pt x="385889" y="1525168"/>
                  </a:lnTo>
                  <a:lnTo>
                    <a:pt x="425259" y="1548726"/>
                  </a:lnTo>
                  <a:lnTo>
                    <a:pt x="466001" y="1570126"/>
                  </a:lnTo>
                  <a:lnTo>
                    <a:pt x="508025" y="1589303"/>
                  </a:lnTo>
                  <a:lnTo>
                    <a:pt x="551268" y="1606181"/>
                  </a:lnTo>
                  <a:lnTo>
                    <a:pt x="595642" y="1620672"/>
                  </a:lnTo>
                  <a:lnTo>
                    <a:pt x="641083" y="1632699"/>
                  </a:lnTo>
                  <a:lnTo>
                    <a:pt x="687489" y="1642198"/>
                  </a:lnTo>
                  <a:lnTo>
                    <a:pt x="734796" y="1649082"/>
                  </a:lnTo>
                  <a:lnTo>
                    <a:pt x="782929" y="1653260"/>
                  </a:lnTo>
                  <a:lnTo>
                    <a:pt x="831799" y="1654670"/>
                  </a:lnTo>
                  <a:lnTo>
                    <a:pt x="880668" y="1653260"/>
                  </a:lnTo>
                  <a:lnTo>
                    <a:pt x="928801" y="1649082"/>
                  </a:lnTo>
                  <a:lnTo>
                    <a:pt x="976122" y="1642198"/>
                  </a:lnTo>
                  <a:lnTo>
                    <a:pt x="1022527" y="1632699"/>
                  </a:lnTo>
                  <a:lnTo>
                    <a:pt x="1067955" y="1620672"/>
                  </a:lnTo>
                  <a:lnTo>
                    <a:pt x="1112329" y="1606181"/>
                  </a:lnTo>
                  <a:lnTo>
                    <a:pt x="1155573" y="1589303"/>
                  </a:lnTo>
                  <a:lnTo>
                    <a:pt x="1197610" y="1570126"/>
                  </a:lnTo>
                  <a:lnTo>
                    <a:pt x="1238351" y="1548726"/>
                  </a:lnTo>
                  <a:lnTo>
                    <a:pt x="1277721" y="1525168"/>
                  </a:lnTo>
                  <a:lnTo>
                    <a:pt x="1315656" y="1499552"/>
                  </a:lnTo>
                  <a:lnTo>
                    <a:pt x="1352054" y="1471930"/>
                  </a:lnTo>
                  <a:lnTo>
                    <a:pt x="1386852" y="1442402"/>
                  </a:lnTo>
                  <a:lnTo>
                    <a:pt x="1419974" y="1411046"/>
                  </a:lnTo>
                  <a:lnTo>
                    <a:pt x="1451343" y="1377924"/>
                  </a:lnTo>
                  <a:lnTo>
                    <a:pt x="1480870" y="1343126"/>
                  </a:lnTo>
                  <a:lnTo>
                    <a:pt x="1508480" y="1306715"/>
                  </a:lnTo>
                  <a:lnTo>
                    <a:pt x="1534109" y="1268793"/>
                  </a:lnTo>
                  <a:lnTo>
                    <a:pt x="1557655" y="1229423"/>
                  </a:lnTo>
                  <a:lnTo>
                    <a:pt x="1579067" y="1188681"/>
                  </a:lnTo>
                  <a:lnTo>
                    <a:pt x="1598244" y="1146644"/>
                  </a:lnTo>
                  <a:lnTo>
                    <a:pt x="1615109" y="1103401"/>
                  </a:lnTo>
                  <a:lnTo>
                    <a:pt x="1629600" y="1059027"/>
                  </a:lnTo>
                  <a:lnTo>
                    <a:pt x="1641640" y="1013599"/>
                  </a:lnTo>
                  <a:lnTo>
                    <a:pt x="1651127" y="967193"/>
                  </a:lnTo>
                  <a:lnTo>
                    <a:pt x="1658010" y="919886"/>
                  </a:lnTo>
                  <a:lnTo>
                    <a:pt x="1662188" y="871753"/>
                  </a:lnTo>
                  <a:lnTo>
                    <a:pt x="1663611" y="822883"/>
                  </a:lnTo>
                  <a:close/>
                </a:path>
                <a:path w="3318509" h="1654810">
                  <a:moveTo>
                    <a:pt x="3318408" y="827354"/>
                  </a:moveTo>
                  <a:lnTo>
                    <a:pt x="2491079" y="12"/>
                  </a:lnTo>
                  <a:lnTo>
                    <a:pt x="1663750" y="827354"/>
                  </a:lnTo>
                  <a:lnTo>
                    <a:pt x="2491079" y="1654683"/>
                  </a:lnTo>
                  <a:lnTo>
                    <a:pt x="3318408" y="827354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997493" y="2624087"/>
          <a:ext cx="16338550" cy="9671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79905"/>
                <a:gridCol w="577850"/>
                <a:gridCol w="633730"/>
                <a:gridCol w="2703830"/>
                <a:gridCol w="1155700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</a:tblGrid>
              <a:tr h="5041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3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CÓD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SIGLA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647700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GRUPO/INDICADOR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286385" marR="117475" indent="-161925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UNIDADE</a:t>
                      </a:r>
                      <a:r>
                        <a:rPr dirty="0" sz="1200" spc="13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DE </a:t>
                      </a: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MEDIDA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2020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2021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2022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</a:tr>
              <a:tr h="462915"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10.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LIMPEZA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10.1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GLB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3495" marR="86360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Gastos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com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contratos</a:t>
                      </a:r>
                      <a:r>
                        <a:rPr dirty="0" sz="1200" spc="9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limpeza</a:t>
                      </a:r>
                      <a:r>
                        <a:rPr dirty="0" sz="1200" spc="9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no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período-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base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R$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11620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7.142.642,99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11620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7.091.192,37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11620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7.373.926,69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 marL="92710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7.999.040,21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11620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7.419.156,30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11620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6.373.084,16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11620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7.308.957,07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11620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8.095.959,60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11620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9.423.789,30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</a:tbl>
          </a:graphicData>
        </a:graphic>
      </p:graphicFrame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993177" y="3638500"/>
          <a:ext cx="16347440" cy="15976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84350"/>
                <a:gridCol w="577850"/>
                <a:gridCol w="633730"/>
                <a:gridCol w="2703830"/>
                <a:gridCol w="1155699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9019"/>
              </a:tblGrid>
              <a:tr h="294640"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10.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LIMPEZA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10.2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45">
                          <a:latin typeface="Tahoma"/>
                          <a:cs typeface="Tahoma"/>
                        </a:rPr>
                        <a:t>m²</a:t>
                      </a:r>
                      <a:r>
                        <a:rPr dirty="0" sz="1200" spc="-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Cont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Área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contratada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m²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132.240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132.240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132.240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132.240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160.029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169.413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169.413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169.413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169.413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504190"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10.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LIMPEZA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10.3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GRL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 marR="97155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Gasto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com</a:t>
                      </a:r>
                      <a:r>
                        <a:rPr dirty="0" sz="1200" spc="9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contratos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9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limpeza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por 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m2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R$/m²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54,01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53,62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55,76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60,49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46,36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37,62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43,14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47,79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55,63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294640"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10.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LIMPEZA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10.4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50">
                          <a:latin typeface="Tahoma"/>
                          <a:cs typeface="Tahoma"/>
                        </a:rPr>
                        <a:t>GML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Gasto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com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material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de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limpeza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R$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504190"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11.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VIGILÂNCIA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11.1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GV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 marR="215900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Gastos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com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contratos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vigilância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armada</a:t>
                      </a:r>
                      <a:r>
                        <a:rPr dirty="0" sz="1200" spc="-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-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desarmada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R$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12.014.539,34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10.943.490,21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11.720.128,58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10.464.710,88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10.297.979,40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10.871.576,26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11.006.293,46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13.093.831,82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12.295.686,74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</a:tbl>
          </a:graphicData>
        </a:graphic>
      </p:graphicFrame>
      <p:sp>
        <p:nvSpPr>
          <p:cNvPr id="11" name="object 11" descr=""/>
          <p:cNvSpPr txBox="1"/>
          <p:nvPr/>
        </p:nvSpPr>
        <p:spPr>
          <a:xfrm>
            <a:off x="1013368" y="5487937"/>
            <a:ext cx="109220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ahoma"/>
                <a:cs typeface="Tahoma"/>
              </a:rPr>
              <a:t>11.</a:t>
            </a:r>
            <a:r>
              <a:rPr dirty="0" sz="1200" spc="-50">
                <a:latin typeface="Tahoma"/>
                <a:cs typeface="Tahoma"/>
              </a:rPr>
              <a:t> </a:t>
            </a:r>
            <a:r>
              <a:rPr dirty="0" sz="1200" spc="-10">
                <a:latin typeface="Tahoma"/>
                <a:cs typeface="Tahoma"/>
              </a:rPr>
              <a:t>VIGILÂNCIA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2907469" y="5251717"/>
            <a:ext cx="3328670" cy="654050"/>
          </a:xfrm>
          <a:prstGeom prst="rect">
            <a:avLst/>
          </a:prstGeom>
        </p:spPr>
        <p:txBody>
          <a:bodyPr wrap="square" lIns="0" tIns="39370" rIns="0" bIns="0" rtlCol="0" vert="horz">
            <a:spAutoFit/>
          </a:bodyPr>
          <a:lstStyle/>
          <a:p>
            <a:pPr marL="1109345">
              <a:lnSpc>
                <a:spcPct val="100000"/>
              </a:lnSpc>
              <a:spcBef>
                <a:spcPts val="310"/>
              </a:spcBef>
            </a:pPr>
            <a:r>
              <a:rPr dirty="0" sz="1200" spc="20">
                <a:latin typeface="Tahoma"/>
                <a:cs typeface="Tahoma"/>
              </a:rPr>
              <a:t>Quantidade</a:t>
            </a:r>
            <a:r>
              <a:rPr dirty="0" sz="1200" spc="60">
                <a:latin typeface="Tahoma"/>
                <a:cs typeface="Tahoma"/>
              </a:rPr>
              <a:t> </a:t>
            </a:r>
            <a:r>
              <a:rPr dirty="0" sz="1200" spc="20">
                <a:latin typeface="Tahoma"/>
                <a:cs typeface="Tahoma"/>
              </a:rPr>
              <a:t>total</a:t>
            </a:r>
            <a:r>
              <a:rPr dirty="0" sz="1200" spc="60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de</a:t>
            </a:r>
            <a:r>
              <a:rPr dirty="0" sz="1200" spc="60">
                <a:latin typeface="Tahoma"/>
                <a:cs typeface="Tahoma"/>
              </a:rPr>
              <a:t> </a:t>
            </a:r>
            <a:r>
              <a:rPr dirty="0" sz="1200" spc="-10">
                <a:latin typeface="Tahoma"/>
                <a:cs typeface="Tahoma"/>
              </a:rPr>
              <a:t>pessoas</a:t>
            </a:r>
            <a:endParaRPr sz="12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210"/>
              </a:spcBef>
              <a:tabLst>
                <a:tab pos="618490" algn="l"/>
                <a:tab pos="1109345" algn="l"/>
              </a:tabLst>
            </a:pPr>
            <a:r>
              <a:rPr dirty="0" sz="1200" spc="-20">
                <a:latin typeface="Tahoma"/>
                <a:cs typeface="Tahoma"/>
              </a:rPr>
              <a:t>11.2</a:t>
            </a:r>
            <a:r>
              <a:rPr dirty="0" sz="1200">
                <a:latin typeface="Tahoma"/>
                <a:cs typeface="Tahoma"/>
              </a:rPr>
              <a:t>	</a:t>
            </a:r>
            <a:r>
              <a:rPr dirty="0" sz="1200" spc="-25">
                <a:latin typeface="Tahoma"/>
                <a:cs typeface="Tahoma"/>
              </a:rPr>
              <a:t>QPV</a:t>
            </a:r>
            <a:r>
              <a:rPr dirty="0" sz="1200">
                <a:latin typeface="Tahoma"/>
                <a:cs typeface="Tahoma"/>
              </a:rPr>
              <a:t>	</a:t>
            </a:r>
            <a:r>
              <a:rPr dirty="0" sz="1200" spc="20">
                <a:latin typeface="Tahoma"/>
                <a:cs typeface="Tahoma"/>
              </a:rPr>
              <a:t>contratadas</a:t>
            </a:r>
            <a:r>
              <a:rPr dirty="0" sz="1200" spc="50">
                <a:latin typeface="Tahoma"/>
                <a:cs typeface="Tahoma"/>
              </a:rPr>
              <a:t> </a:t>
            </a:r>
            <a:r>
              <a:rPr dirty="0" sz="1200" spc="20">
                <a:latin typeface="Tahoma"/>
                <a:cs typeface="Tahoma"/>
              </a:rPr>
              <a:t>para</a:t>
            </a:r>
            <a:r>
              <a:rPr dirty="0" sz="1200" spc="50">
                <a:latin typeface="Tahoma"/>
                <a:cs typeface="Tahoma"/>
              </a:rPr>
              <a:t> </a:t>
            </a:r>
            <a:r>
              <a:rPr dirty="0" sz="1200" spc="70">
                <a:latin typeface="Tahoma"/>
                <a:cs typeface="Tahoma"/>
              </a:rPr>
              <a:t>o</a:t>
            </a:r>
            <a:r>
              <a:rPr dirty="0" sz="1200" spc="50">
                <a:latin typeface="Tahoma"/>
                <a:cs typeface="Tahoma"/>
              </a:rPr>
              <a:t> </a:t>
            </a:r>
            <a:r>
              <a:rPr dirty="0" sz="1200" spc="20">
                <a:latin typeface="Tahoma"/>
                <a:cs typeface="Tahoma"/>
              </a:rPr>
              <a:t>serviço</a:t>
            </a:r>
            <a:r>
              <a:rPr dirty="0" sz="1200" spc="55">
                <a:latin typeface="Tahoma"/>
                <a:cs typeface="Tahoma"/>
              </a:rPr>
              <a:t> </a:t>
            </a:r>
            <a:r>
              <a:rPr dirty="0" sz="1200" spc="25">
                <a:latin typeface="Tahoma"/>
                <a:cs typeface="Tahoma"/>
              </a:rPr>
              <a:t>de</a:t>
            </a:r>
            <a:endParaRPr sz="1200">
              <a:latin typeface="Tahoma"/>
              <a:cs typeface="Tahoma"/>
            </a:endParaRPr>
          </a:p>
          <a:p>
            <a:pPr marL="1109345">
              <a:lnSpc>
                <a:spcPct val="100000"/>
              </a:lnSpc>
              <a:spcBef>
                <a:spcPts val="209"/>
              </a:spcBef>
            </a:pPr>
            <a:r>
              <a:rPr dirty="0" sz="1200">
                <a:latin typeface="Tahoma"/>
                <a:cs typeface="Tahoma"/>
              </a:rPr>
              <a:t>vigilância</a:t>
            </a:r>
            <a:r>
              <a:rPr dirty="0" sz="1200" spc="30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armada</a:t>
            </a:r>
            <a:r>
              <a:rPr dirty="0" sz="1200" spc="35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e</a:t>
            </a:r>
            <a:r>
              <a:rPr dirty="0" sz="1200" spc="30">
                <a:latin typeface="Tahoma"/>
                <a:cs typeface="Tahoma"/>
              </a:rPr>
              <a:t> </a:t>
            </a:r>
            <a:r>
              <a:rPr dirty="0" sz="1200" spc="40">
                <a:latin typeface="Tahoma"/>
                <a:cs typeface="Tahoma"/>
              </a:rPr>
              <a:t>desarmada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6976721" y="5487937"/>
            <a:ext cx="59690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Pessoas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8599627" y="5487937"/>
            <a:ext cx="28702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210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9644226" y="5487937"/>
            <a:ext cx="28702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186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0688823" y="5487937"/>
            <a:ext cx="28702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173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1733421" y="5487937"/>
            <a:ext cx="28702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173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2778020" y="5487937"/>
            <a:ext cx="28702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173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3822618" y="5487937"/>
            <a:ext cx="28702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173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4867215" y="5487937"/>
            <a:ext cx="28702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173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15911813" y="5487937"/>
            <a:ext cx="28702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179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16956411" y="5487937"/>
            <a:ext cx="28702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179</a:t>
            </a:r>
            <a:endParaRPr sz="1200">
              <a:latin typeface="Tahoma"/>
              <a:cs typeface="Tahoma"/>
            </a:endParaRPr>
          </a:p>
        </p:txBody>
      </p:sp>
      <p:graphicFrame>
        <p:nvGraphicFramePr>
          <p:cNvPr id="23" name="object 23" descr=""/>
          <p:cNvGraphicFramePr>
            <a:graphicFrameLocks noGrp="1"/>
          </p:cNvGraphicFramePr>
          <p:nvPr/>
        </p:nvGraphicFramePr>
        <p:xfrm>
          <a:off x="997493" y="5994879"/>
          <a:ext cx="16338550" cy="9258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79905"/>
                <a:gridCol w="577850"/>
                <a:gridCol w="633730"/>
                <a:gridCol w="2703830"/>
                <a:gridCol w="1155700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</a:tblGrid>
              <a:tr h="462915"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11.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VIGILÂNCIA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11.3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GRV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Gasto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médio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com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contrato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de</a:t>
                      </a:r>
                      <a:endParaRPr sz="1200">
                        <a:latin typeface="Tahoma"/>
                        <a:cs typeface="Tahoma"/>
                      </a:endParaRPr>
                    </a:p>
                    <a:p>
                      <a:pPr marL="23495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vigilância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armada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desarmada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01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R$/Pessoas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57.212,09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58.835,97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67.746,41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60.489,66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59.525,89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62.841,48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63.620,19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73.149,90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69.467,16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462915"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11.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VIGILÂNCIA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11.4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GVe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3495" marR="360680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Gasto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com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contrato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vigilância eletrônica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R$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461.687,05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435.975,34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605.604,32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591.714,92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1.007.285,45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184.389,18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285.057,79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742.529,34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1.627.138,94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</a:tbl>
          </a:graphicData>
        </a:graphic>
      </p:graphicFrame>
      <p:graphicFrame>
        <p:nvGraphicFramePr>
          <p:cNvPr id="24" name="object 24" descr=""/>
          <p:cNvGraphicFramePr>
            <a:graphicFrameLocks noGrp="1"/>
          </p:cNvGraphicFramePr>
          <p:nvPr/>
        </p:nvGraphicFramePr>
        <p:xfrm>
          <a:off x="997493" y="6957962"/>
          <a:ext cx="16338550" cy="2501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79905"/>
                <a:gridCol w="577850"/>
                <a:gridCol w="633730"/>
                <a:gridCol w="2703830"/>
                <a:gridCol w="1155700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</a:tblGrid>
              <a:tr h="250190"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12.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TELEFONIA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1377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12.1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17970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GTF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Gasto</a:t>
                      </a:r>
                      <a:r>
                        <a:rPr dirty="0" sz="1200" spc="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com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telefonia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fixa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R$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438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459.045,57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438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252.864,56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438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213.078,57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438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200.716,84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438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194.601,87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438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230.460,34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438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270.215,73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438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189.366,60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438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103.030,14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</a:tbl>
          </a:graphicData>
        </a:graphic>
      </p:graphicFrame>
      <p:graphicFrame>
        <p:nvGraphicFramePr>
          <p:cNvPr id="25" name="object 25" descr=""/>
          <p:cNvGraphicFramePr>
            <a:graphicFrameLocks noGrp="1"/>
          </p:cNvGraphicFramePr>
          <p:nvPr/>
        </p:nvGraphicFramePr>
        <p:xfrm>
          <a:off x="997493" y="7843787"/>
          <a:ext cx="16338550" cy="2501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79905"/>
                <a:gridCol w="577850"/>
                <a:gridCol w="633730"/>
                <a:gridCol w="2703830"/>
                <a:gridCol w="1155700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</a:tblGrid>
              <a:tr h="250190"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12.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TELEFONIA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1377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12.4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150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30">
                          <a:latin typeface="Tahoma"/>
                          <a:cs typeface="Tahoma"/>
                        </a:rPr>
                        <a:t>GTM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Gasto</a:t>
                      </a:r>
                      <a:r>
                        <a:rPr dirty="0" sz="1200" spc="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com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telefonia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móvel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R$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33083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34.196,44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33083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54.594,45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438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243.636,58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438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230.005,31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438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206.690,45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438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258.683,75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438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266.696,92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438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286.194,33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438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454.505,68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</a:tbl>
          </a:graphicData>
        </a:graphic>
      </p:graphicFrame>
      <p:graphicFrame>
        <p:nvGraphicFramePr>
          <p:cNvPr id="26" name="object 26" descr=""/>
          <p:cNvGraphicFramePr>
            <a:graphicFrameLocks noGrp="1"/>
          </p:cNvGraphicFramePr>
          <p:nvPr/>
        </p:nvGraphicFramePr>
        <p:xfrm>
          <a:off x="993103" y="7258000"/>
          <a:ext cx="16346805" cy="1473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84350"/>
                <a:gridCol w="577850"/>
                <a:gridCol w="633730"/>
                <a:gridCol w="2703830"/>
                <a:gridCol w="1155699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9019"/>
              </a:tblGrid>
              <a:tr h="294640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12.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TELEFONIA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12.2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LTF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Linhas</a:t>
                      </a:r>
                      <a:r>
                        <a:rPr dirty="0" sz="1200" spc="2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Telefônicas</a:t>
                      </a:r>
                      <a:r>
                        <a:rPr dirty="0" sz="1200" spc="2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Fixas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Linhas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2.148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3.478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3.478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3.478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3.478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3.479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3.479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2.200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2032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2.200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294640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12.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TELEFONIA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12.3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GRTF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Gasto</a:t>
                      </a:r>
                      <a:r>
                        <a:rPr dirty="0" sz="1200" spc="9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relativo</a:t>
                      </a:r>
                      <a:r>
                        <a:rPr dirty="0" sz="1200" spc="9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com</a:t>
                      </a:r>
                      <a:r>
                        <a:rPr dirty="0" sz="1200" spc="9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telefonia</a:t>
                      </a:r>
                      <a:r>
                        <a:rPr dirty="0" sz="1200" spc="9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fixa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R$/Linha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213,71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72,7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61,26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57,71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55,95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66,24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77,67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86,08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2032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46,83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  <a:tr h="294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294640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12.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TELEFONIA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12.5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LTM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Linhas</a:t>
                      </a:r>
                      <a:r>
                        <a:rPr dirty="0" sz="1200" spc="2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Telefônicas</a:t>
                      </a:r>
                      <a:r>
                        <a:rPr dirty="0" sz="1200" spc="2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Móveis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Linhas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105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138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390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390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392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392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363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359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2032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432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294640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12.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TELEFONIA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12.6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GRTM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Gasto</a:t>
                      </a:r>
                      <a:r>
                        <a:rPr dirty="0" sz="1200" spc="9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relativo</a:t>
                      </a:r>
                      <a:r>
                        <a:rPr dirty="0" sz="1200" spc="9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com</a:t>
                      </a:r>
                      <a:r>
                        <a:rPr dirty="0" sz="1200" spc="9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telefonia</a:t>
                      </a:r>
                      <a:r>
                        <a:rPr dirty="0" sz="1200" spc="9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móvel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R$/Linha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325,68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395,61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624,71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589,76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527,27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659,91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734,7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797,2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2032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1052,10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</a:tbl>
          </a:graphicData>
        </a:graphic>
      </p:graphicFrame>
      <p:sp>
        <p:nvSpPr>
          <p:cNvPr id="27" name="object 27" descr=""/>
          <p:cNvSpPr txBox="1"/>
          <p:nvPr/>
        </p:nvSpPr>
        <p:spPr>
          <a:xfrm>
            <a:off x="1013368" y="8747392"/>
            <a:ext cx="1651635" cy="4445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100"/>
              </a:spcBef>
            </a:pPr>
            <a:r>
              <a:rPr dirty="0" sz="1200">
                <a:latin typeface="Tahoma"/>
                <a:cs typeface="Tahoma"/>
              </a:rPr>
              <a:t>15.</a:t>
            </a:r>
            <a:r>
              <a:rPr dirty="0" sz="1200" spc="-15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APOIO</a:t>
            </a:r>
            <a:r>
              <a:rPr dirty="0" sz="1200" spc="-10">
                <a:latin typeface="Tahoma"/>
                <a:cs typeface="Tahoma"/>
              </a:rPr>
              <a:t> </a:t>
            </a:r>
            <a:r>
              <a:rPr dirty="0" sz="1200" spc="55">
                <a:latin typeface="Tahoma"/>
                <a:cs typeface="Tahoma"/>
              </a:rPr>
              <a:t>AO</a:t>
            </a:r>
            <a:r>
              <a:rPr dirty="0" sz="1200" spc="-15">
                <a:latin typeface="Tahoma"/>
                <a:cs typeface="Tahoma"/>
              </a:rPr>
              <a:t> </a:t>
            </a:r>
            <a:r>
              <a:rPr dirty="0" sz="1200" spc="-10">
                <a:latin typeface="Tahoma"/>
                <a:cs typeface="Tahoma"/>
              </a:rPr>
              <a:t>SERVIÇO ADMINISTRATIVO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2907469" y="8878837"/>
            <a:ext cx="32702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0">
                <a:latin typeface="Tahoma"/>
                <a:cs typeface="Tahoma"/>
              </a:rPr>
              <a:t>15.1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3380671" y="8774062"/>
            <a:ext cx="294005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baseline="-39351" sz="1800">
                <a:latin typeface="Tahoma"/>
                <a:cs typeface="Tahoma"/>
              </a:rPr>
              <a:t>GCGraf</a:t>
            </a:r>
            <a:r>
              <a:rPr dirty="0" baseline="-39351" sz="1800" spc="187">
                <a:latin typeface="Tahoma"/>
                <a:cs typeface="Tahoma"/>
              </a:rPr>
              <a:t>  </a:t>
            </a:r>
            <a:r>
              <a:rPr dirty="0" sz="1200">
                <a:latin typeface="Tahoma"/>
                <a:cs typeface="Tahoma"/>
              </a:rPr>
              <a:t>Gastos</a:t>
            </a:r>
            <a:r>
              <a:rPr dirty="0" sz="1200" spc="105">
                <a:latin typeface="Tahoma"/>
                <a:cs typeface="Tahoma"/>
              </a:rPr>
              <a:t> </a:t>
            </a:r>
            <a:r>
              <a:rPr dirty="0" sz="1200" spc="55">
                <a:latin typeface="Tahoma"/>
                <a:cs typeface="Tahoma"/>
              </a:rPr>
              <a:t>com</a:t>
            </a:r>
            <a:r>
              <a:rPr dirty="0" sz="1200" spc="100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serviços</a:t>
            </a:r>
            <a:r>
              <a:rPr dirty="0" sz="1200" spc="105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gráficos</a:t>
            </a:r>
            <a:r>
              <a:rPr dirty="0" sz="1200" spc="105">
                <a:latin typeface="Tahoma"/>
                <a:cs typeface="Tahoma"/>
              </a:rPr>
              <a:t> </a:t>
            </a:r>
            <a:r>
              <a:rPr dirty="0" sz="1200" spc="40">
                <a:latin typeface="Tahoma"/>
                <a:cs typeface="Tahoma"/>
              </a:rPr>
              <a:t>no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4004673" y="8983612"/>
            <a:ext cx="96710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ahoma"/>
                <a:cs typeface="Tahoma"/>
              </a:rPr>
              <a:t>período-</a:t>
            </a:r>
            <a:r>
              <a:rPr dirty="0" sz="1200" spc="-20">
                <a:latin typeface="Tahoma"/>
                <a:cs typeface="Tahoma"/>
              </a:rPr>
              <a:t>base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7171835" y="8878837"/>
            <a:ext cx="20701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R$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32" name="object 32" descr=""/>
          <p:cNvSpPr txBox="1"/>
          <p:nvPr/>
        </p:nvSpPr>
        <p:spPr>
          <a:xfrm>
            <a:off x="8149720" y="8882075"/>
            <a:ext cx="737235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10">
                <a:latin typeface="Tahoma"/>
                <a:cs typeface="Tahoma"/>
              </a:rPr>
              <a:t>113.864,01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33" name="object 33" descr=""/>
          <p:cNvSpPr txBox="1"/>
          <p:nvPr/>
        </p:nvSpPr>
        <p:spPr>
          <a:xfrm>
            <a:off x="9274090" y="8882075"/>
            <a:ext cx="657225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10">
                <a:latin typeface="Tahoma"/>
                <a:cs typeface="Tahoma"/>
              </a:rPr>
              <a:t>43.830,30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34" name="object 34" descr=""/>
          <p:cNvSpPr txBox="1"/>
          <p:nvPr/>
        </p:nvSpPr>
        <p:spPr>
          <a:xfrm>
            <a:off x="10318687" y="8882075"/>
            <a:ext cx="657225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10">
                <a:latin typeface="Tahoma"/>
                <a:cs typeface="Tahoma"/>
              </a:rPr>
              <a:t>95.249,99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35" name="object 35" descr=""/>
          <p:cNvSpPr txBox="1"/>
          <p:nvPr/>
        </p:nvSpPr>
        <p:spPr>
          <a:xfrm>
            <a:off x="11363285" y="8882075"/>
            <a:ext cx="657225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10">
                <a:latin typeface="Tahoma"/>
                <a:cs typeface="Tahoma"/>
              </a:rPr>
              <a:t>99.160,62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36" name="object 36" descr=""/>
          <p:cNvSpPr txBox="1"/>
          <p:nvPr/>
        </p:nvSpPr>
        <p:spPr>
          <a:xfrm>
            <a:off x="12328112" y="8882075"/>
            <a:ext cx="737235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10">
                <a:latin typeface="Tahoma"/>
                <a:cs typeface="Tahoma"/>
              </a:rPr>
              <a:t>125.243,77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37" name="object 37" descr=""/>
          <p:cNvSpPr txBox="1"/>
          <p:nvPr/>
        </p:nvSpPr>
        <p:spPr>
          <a:xfrm>
            <a:off x="13372710" y="8882075"/>
            <a:ext cx="737235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10">
                <a:latin typeface="Tahoma"/>
                <a:cs typeface="Tahoma"/>
              </a:rPr>
              <a:t>111.632,19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38" name="object 38" descr=""/>
          <p:cNvSpPr txBox="1"/>
          <p:nvPr/>
        </p:nvSpPr>
        <p:spPr>
          <a:xfrm>
            <a:off x="14497079" y="8882075"/>
            <a:ext cx="657225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10">
                <a:latin typeface="Tahoma"/>
                <a:cs typeface="Tahoma"/>
              </a:rPr>
              <a:t>33.337,20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39" name="object 39" descr=""/>
          <p:cNvSpPr txBox="1"/>
          <p:nvPr/>
        </p:nvSpPr>
        <p:spPr>
          <a:xfrm>
            <a:off x="15461905" y="8882075"/>
            <a:ext cx="737235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10">
                <a:latin typeface="Tahoma"/>
                <a:cs typeface="Tahoma"/>
              </a:rPr>
              <a:t>105.814,35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40" name="object 40" descr=""/>
          <p:cNvSpPr txBox="1"/>
          <p:nvPr/>
        </p:nvSpPr>
        <p:spPr>
          <a:xfrm>
            <a:off x="16586275" y="8882075"/>
            <a:ext cx="657225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10">
                <a:latin typeface="Tahoma"/>
                <a:cs typeface="Tahoma"/>
              </a:rPr>
              <a:t>89.547,91</a:t>
            </a:r>
            <a:endParaRPr sz="1100">
              <a:latin typeface="Tahoma"/>
              <a:cs typeface="Tahoma"/>
            </a:endParaRPr>
          </a:p>
        </p:txBody>
      </p:sp>
      <p:grpSp>
        <p:nvGrpSpPr>
          <p:cNvPr id="41" name="object 41" descr=""/>
          <p:cNvGrpSpPr/>
          <p:nvPr/>
        </p:nvGrpSpPr>
        <p:grpSpPr>
          <a:xfrm>
            <a:off x="997493" y="5279364"/>
            <a:ext cx="16262350" cy="688340"/>
            <a:chOff x="997493" y="5279364"/>
            <a:chExt cx="16262350" cy="688340"/>
          </a:xfrm>
        </p:grpSpPr>
        <p:sp>
          <p:nvSpPr>
            <p:cNvPr id="42" name="object 42" descr=""/>
            <p:cNvSpPr/>
            <p:nvPr/>
          </p:nvSpPr>
          <p:spPr>
            <a:xfrm>
              <a:off x="997483" y="5957848"/>
              <a:ext cx="16262350" cy="9525"/>
            </a:xfrm>
            <a:custGeom>
              <a:avLst/>
              <a:gdLst/>
              <a:ahLst/>
              <a:cxnLst/>
              <a:rect l="l" t="t" r="r" b="b"/>
              <a:pathLst>
                <a:path w="16262350" h="9525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  <a:path w="16262350" h="9525">
                  <a:moveTo>
                    <a:pt x="1789328" y="0"/>
                  </a:moveTo>
                  <a:lnTo>
                    <a:pt x="1779803" y="0"/>
                  </a:lnTo>
                  <a:lnTo>
                    <a:pt x="1779803" y="9525"/>
                  </a:lnTo>
                  <a:lnTo>
                    <a:pt x="1789328" y="9525"/>
                  </a:lnTo>
                  <a:lnTo>
                    <a:pt x="1789328" y="0"/>
                  </a:lnTo>
                  <a:close/>
                </a:path>
                <a:path w="16262350" h="9525">
                  <a:moveTo>
                    <a:pt x="2367115" y="0"/>
                  </a:moveTo>
                  <a:lnTo>
                    <a:pt x="2357590" y="0"/>
                  </a:lnTo>
                  <a:lnTo>
                    <a:pt x="2357590" y="9525"/>
                  </a:lnTo>
                  <a:lnTo>
                    <a:pt x="2367115" y="9525"/>
                  </a:lnTo>
                  <a:lnTo>
                    <a:pt x="2367115" y="0"/>
                  </a:lnTo>
                  <a:close/>
                </a:path>
                <a:path w="16262350" h="9525">
                  <a:moveTo>
                    <a:pt x="3000832" y="0"/>
                  </a:moveTo>
                  <a:lnTo>
                    <a:pt x="2991307" y="0"/>
                  </a:lnTo>
                  <a:lnTo>
                    <a:pt x="2991307" y="9525"/>
                  </a:lnTo>
                  <a:lnTo>
                    <a:pt x="3000832" y="9525"/>
                  </a:lnTo>
                  <a:lnTo>
                    <a:pt x="3000832" y="0"/>
                  </a:lnTo>
                  <a:close/>
                </a:path>
                <a:path w="16262350" h="9525">
                  <a:moveTo>
                    <a:pt x="5704548" y="0"/>
                  </a:moveTo>
                  <a:lnTo>
                    <a:pt x="5695023" y="0"/>
                  </a:lnTo>
                  <a:lnTo>
                    <a:pt x="5695023" y="9525"/>
                  </a:lnTo>
                  <a:lnTo>
                    <a:pt x="5704548" y="9525"/>
                  </a:lnTo>
                  <a:lnTo>
                    <a:pt x="5704548" y="0"/>
                  </a:lnTo>
                  <a:close/>
                </a:path>
                <a:path w="16262350" h="9525">
                  <a:moveTo>
                    <a:pt x="6860426" y="0"/>
                  </a:moveTo>
                  <a:lnTo>
                    <a:pt x="6850901" y="0"/>
                  </a:lnTo>
                  <a:lnTo>
                    <a:pt x="6850901" y="9525"/>
                  </a:lnTo>
                  <a:lnTo>
                    <a:pt x="6860426" y="9525"/>
                  </a:lnTo>
                  <a:lnTo>
                    <a:pt x="6860426" y="0"/>
                  </a:lnTo>
                  <a:close/>
                </a:path>
                <a:path w="16262350" h="9525">
                  <a:moveTo>
                    <a:pt x="7905026" y="0"/>
                  </a:moveTo>
                  <a:lnTo>
                    <a:pt x="7895501" y="0"/>
                  </a:lnTo>
                  <a:lnTo>
                    <a:pt x="7895501" y="9525"/>
                  </a:lnTo>
                  <a:lnTo>
                    <a:pt x="7905026" y="9525"/>
                  </a:lnTo>
                  <a:lnTo>
                    <a:pt x="7905026" y="0"/>
                  </a:lnTo>
                  <a:close/>
                </a:path>
                <a:path w="16262350" h="9525">
                  <a:moveTo>
                    <a:pt x="8949626" y="0"/>
                  </a:moveTo>
                  <a:lnTo>
                    <a:pt x="8940101" y="0"/>
                  </a:lnTo>
                  <a:lnTo>
                    <a:pt x="8940101" y="9525"/>
                  </a:lnTo>
                  <a:lnTo>
                    <a:pt x="8949626" y="9525"/>
                  </a:lnTo>
                  <a:lnTo>
                    <a:pt x="8949626" y="0"/>
                  </a:lnTo>
                  <a:close/>
                </a:path>
                <a:path w="16262350" h="9525">
                  <a:moveTo>
                    <a:pt x="9994227" y="0"/>
                  </a:moveTo>
                  <a:lnTo>
                    <a:pt x="9984702" y="0"/>
                  </a:lnTo>
                  <a:lnTo>
                    <a:pt x="9984702" y="9525"/>
                  </a:lnTo>
                  <a:lnTo>
                    <a:pt x="9994227" y="9525"/>
                  </a:lnTo>
                  <a:lnTo>
                    <a:pt x="9994227" y="0"/>
                  </a:lnTo>
                  <a:close/>
                </a:path>
                <a:path w="16262350" h="9525">
                  <a:moveTo>
                    <a:pt x="11038815" y="0"/>
                  </a:moveTo>
                  <a:lnTo>
                    <a:pt x="11029290" y="0"/>
                  </a:lnTo>
                  <a:lnTo>
                    <a:pt x="11029290" y="9525"/>
                  </a:lnTo>
                  <a:lnTo>
                    <a:pt x="11038815" y="9525"/>
                  </a:lnTo>
                  <a:lnTo>
                    <a:pt x="11038815" y="0"/>
                  </a:lnTo>
                  <a:close/>
                </a:path>
                <a:path w="16262350" h="9525">
                  <a:moveTo>
                    <a:pt x="12083415" y="0"/>
                  </a:moveTo>
                  <a:lnTo>
                    <a:pt x="12073890" y="0"/>
                  </a:lnTo>
                  <a:lnTo>
                    <a:pt x="12073890" y="9525"/>
                  </a:lnTo>
                  <a:lnTo>
                    <a:pt x="12083415" y="9525"/>
                  </a:lnTo>
                  <a:lnTo>
                    <a:pt x="12083415" y="0"/>
                  </a:lnTo>
                  <a:close/>
                </a:path>
                <a:path w="16262350" h="9525">
                  <a:moveTo>
                    <a:pt x="13128016" y="0"/>
                  </a:moveTo>
                  <a:lnTo>
                    <a:pt x="13118491" y="0"/>
                  </a:lnTo>
                  <a:lnTo>
                    <a:pt x="13118491" y="9525"/>
                  </a:lnTo>
                  <a:lnTo>
                    <a:pt x="13128016" y="9525"/>
                  </a:lnTo>
                  <a:lnTo>
                    <a:pt x="13128016" y="0"/>
                  </a:lnTo>
                  <a:close/>
                </a:path>
                <a:path w="16262350" h="9525">
                  <a:moveTo>
                    <a:pt x="14172616" y="0"/>
                  </a:moveTo>
                  <a:lnTo>
                    <a:pt x="14163091" y="0"/>
                  </a:lnTo>
                  <a:lnTo>
                    <a:pt x="14163091" y="9525"/>
                  </a:lnTo>
                  <a:lnTo>
                    <a:pt x="14172616" y="9525"/>
                  </a:lnTo>
                  <a:lnTo>
                    <a:pt x="14172616" y="0"/>
                  </a:lnTo>
                  <a:close/>
                </a:path>
                <a:path w="16262350" h="9525">
                  <a:moveTo>
                    <a:pt x="15217216" y="0"/>
                  </a:moveTo>
                  <a:lnTo>
                    <a:pt x="15207691" y="0"/>
                  </a:lnTo>
                  <a:lnTo>
                    <a:pt x="15207691" y="9525"/>
                  </a:lnTo>
                  <a:lnTo>
                    <a:pt x="15217216" y="9525"/>
                  </a:lnTo>
                  <a:lnTo>
                    <a:pt x="15217216" y="0"/>
                  </a:lnTo>
                  <a:close/>
                </a:path>
                <a:path w="16262350" h="9525">
                  <a:moveTo>
                    <a:pt x="16261804" y="0"/>
                  </a:moveTo>
                  <a:lnTo>
                    <a:pt x="16252279" y="0"/>
                  </a:lnTo>
                  <a:lnTo>
                    <a:pt x="16252279" y="9525"/>
                  </a:lnTo>
                  <a:lnTo>
                    <a:pt x="16261804" y="9525"/>
                  </a:lnTo>
                  <a:lnTo>
                    <a:pt x="16261804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3" name="object 43" descr=""/>
            <p:cNvSpPr/>
            <p:nvPr/>
          </p:nvSpPr>
          <p:spPr>
            <a:xfrm>
              <a:off x="1002256" y="5279364"/>
              <a:ext cx="0" cy="633095"/>
            </a:xfrm>
            <a:custGeom>
              <a:avLst/>
              <a:gdLst/>
              <a:ahLst/>
              <a:cxnLst/>
              <a:rect l="l" t="t" r="r" b="b"/>
              <a:pathLst>
                <a:path w="0" h="633095">
                  <a:moveTo>
                    <a:pt x="0" y="0"/>
                  </a:moveTo>
                  <a:lnTo>
                    <a:pt x="0" y="63304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" name="object 44" descr=""/>
            <p:cNvSpPr/>
            <p:nvPr/>
          </p:nvSpPr>
          <p:spPr>
            <a:xfrm>
              <a:off x="997493" y="5938787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5" name="object 45" descr=""/>
            <p:cNvSpPr/>
            <p:nvPr/>
          </p:nvSpPr>
          <p:spPr>
            <a:xfrm>
              <a:off x="2782056" y="5279364"/>
              <a:ext cx="0" cy="633095"/>
            </a:xfrm>
            <a:custGeom>
              <a:avLst/>
              <a:gdLst/>
              <a:ahLst/>
              <a:cxnLst/>
              <a:rect l="l" t="t" r="r" b="b"/>
              <a:pathLst>
                <a:path w="0" h="633095">
                  <a:moveTo>
                    <a:pt x="0" y="0"/>
                  </a:moveTo>
                  <a:lnTo>
                    <a:pt x="0" y="63304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6" name="object 46" descr=""/>
            <p:cNvSpPr/>
            <p:nvPr/>
          </p:nvSpPr>
          <p:spPr>
            <a:xfrm>
              <a:off x="2777293" y="5938787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7" name="object 47" descr=""/>
            <p:cNvSpPr/>
            <p:nvPr/>
          </p:nvSpPr>
          <p:spPr>
            <a:xfrm>
              <a:off x="3359835" y="5279364"/>
              <a:ext cx="0" cy="633095"/>
            </a:xfrm>
            <a:custGeom>
              <a:avLst/>
              <a:gdLst/>
              <a:ahLst/>
              <a:cxnLst/>
              <a:rect l="l" t="t" r="r" b="b"/>
              <a:pathLst>
                <a:path w="0" h="633095">
                  <a:moveTo>
                    <a:pt x="0" y="0"/>
                  </a:moveTo>
                  <a:lnTo>
                    <a:pt x="0" y="63304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8" name="object 48" descr=""/>
            <p:cNvSpPr/>
            <p:nvPr/>
          </p:nvSpPr>
          <p:spPr>
            <a:xfrm>
              <a:off x="3355073" y="5938787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9" name="object 49" descr=""/>
            <p:cNvSpPr/>
            <p:nvPr/>
          </p:nvSpPr>
          <p:spPr>
            <a:xfrm>
              <a:off x="3993560" y="5279364"/>
              <a:ext cx="0" cy="633095"/>
            </a:xfrm>
            <a:custGeom>
              <a:avLst/>
              <a:gdLst/>
              <a:ahLst/>
              <a:cxnLst/>
              <a:rect l="l" t="t" r="r" b="b"/>
              <a:pathLst>
                <a:path w="0" h="633095">
                  <a:moveTo>
                    <a:pt x="0" y="0"/>
                  </a:moveTo>
                  <a:lnTo>
                    <a:pt x="0" y="63304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0" name="object 50" descr=""/>
            <p:cNvSpPr/>
            <p:nvPr/>
          </p:nvSpPr>
          <p:spPr>
            <a:xfrm>
              <a:off x="3988798" y="5938787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1" name="object 51" descr=""/>
            <p:cNvSpPr/>
            <p:nvPr/>
          </p:nvSpPr>
          <p:spPr>
            <a:xfrm>
              <a:off x="6697271" y="5279364"/>
              <a:ext cx="0" cy="633095"/>
            </a:xfrm>
            <a:custGeom>
              <a:avLst/>
              <a:gdLst/>
              <a:ahLst/>
              <a:cxnLst/>
              <a:rect l="l" t="t" r="r" b="b"/>
              <a:pathLst>
                <a:path w="0" h="633095">
                  <a:moveTo>
                    <a:pt x="0" y="0"/>
                  </a:moveTo>
                  <a:lnTo>
                    <a:pt x="0" y="63304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2" name="object 52" descr=""/>
            <p:cNvSpPr/>
            <p:nvPr/>
          </p:nvSpPr>
          <p:spPr>
            <a:xfrm>
              <a:off x="6692509" y="5938787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3" name="object 53" descr=""/>
            <p:cNvSpPr/>
            <p:nvPr/>
          </p:nvSpPr>
          <p:spPr>
            <a:xfrm>
              <a:off x="7853154" y="5279364"/>
              <a:ext cx="0" cy="633095"/>
            </a:xfrm>
            <a:custGeom>
              <a:avLst/>
              <a:gdLst/>
              <a:ahLst/>
              <a:cxnLst/>
              <a:rect l="l" t="t" r="r" b="b"/>
              <a:pathLst>
                <a:path w="0" h="633095">
                  <a:moveTo>
                    <a:pt x="0" y="0"/>
                  </a:moveTo>
                  <a:lnTo>
                    <a:pt x="0" y="63304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4" name="object 54" descr=""/>
            <p:cNvSpPr/>
            <p:nvPr/>
          </p:nvSpPr>
          <p:spPr>
            <a:xfrm>
              <a:off x="7848392" y="5938787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5" name="object 55" descr=""/>
            <p:cNvSpPr/>
            <p:nvPr/>
          </p:nvSpPr>
          <p:spPr>
            <a:xfrm>
              <a:off x="8897753" y="5279364"/>
              <a:ext cx="0" cy="633095"/>
            </a:xfrm>
            <a:custGeom>
              <a:avLst/>
              <a:gdLst/>
              <a:ahLst/>
              <a:cxnLst/>
              <a:rect l="l" t="t" r="r" b="b"/>
              <a:pathLst>
                <a:path w="0" h="633095">
                  <a:moveTo>
                    <a:pt x="0" y="0"/>
                  </a:moveTo>
                  <a:lnTo>
                    <a:pt x="0" y="63304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6" name="object 56" descr=""/>
            <p:cNvSpPr/>
            <p:nvPr/>
          </p:nvSpPr>
          <p:spPr>
            <a:xfrm>
              <a:off x="8892990" y="5938787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7" name="object 57" descr=""/>
            <p:cNvSpPr/>
            <p:nvPr/>
          </p:nvSpPr>
          <p:spPr>
            <a:xfrm>
              <a:off x="9942351" y="5279364"/>
              <a:ext cx="0" cy="633095"/>
            </a:xfrm>
            <a:custGeom>
              <a:avLst/>
              <a:gdLst/>
              <a:ahLst/>
              <a:cxnLst/>
              <a:rect l="l" t="t" r="r" b="b"/>
              <a:pathLst>
                <a:path w="0" h="633095">
                  <a:moveTo>
                    <a:pt x="0" y="0"/>
                  </a:moveTo>
                  <a:lnTo>
                    <a:pt x="0" y="63304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8" name="object 58" descr=""/>
            <p:cNvSpPr/>
            <p:nvPr/>
          </p:nvSpPr>
          <p:spPr>
            <a:xfrm>
              <a:off x="9937588" y="5938787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9" name="object 59" descr=""/>
            <p:cNvSpPr/>
            <p:nvPr/>
          </p:nvSpPr>
          <p:spPr>
            <a:xfrm>
              <a:off x="10986948" y="5279364"/>
              <a:ext cx="0" cy="633095"/>
            </a:xfrm>
            <a:custGeom>
              <a:avLst/>
              <a:gdLst/>
              <a:ahLst/>
              <a:cxnLst/>
              <a:rect l="l" t="t" r="r" b="b"/>
              <a:pathLst>
                <a:path w="0" h="633095">
                  <a:moveTo>
                    <a:pt x="0" y="0"/>
                  </a:moveTo>
                  <a:lnTo>
                    <a:pt x="0" y="63304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0" name="object 60" descr=""/>
            <p:cNvSpPr/>
            <p:nvPr/>
          </p:nvSpPr>
          <p:spPr>
            <a:xfrm>
              <a:off x="10982186" y="5938787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1" name="object 61" descr=""/>
            <p:cNvSpPr/>
            <p:nvPr/>
          </p:nvSpPr>
          <p:spPr>
            <a:xfrm>
              <a:off x="12031547" y="5279364"/>
              <a:ext cx="0" cy="633095"/>
            </a:xfrm>
            <a:custGeom>
              <a:avLst/>
              <a:gdLst/>
              <a:ahLst/>
              <a:cxnLst/>
              <a:rect l="l" t="t" r="r" b="b"/>
              <a:pathLst>
                <a:path w="0" h="633095">
                  <a:moveTo>
                    <a:pt x="0" y="0"/>
                  </a:moveTo>
                  <a:lnTo>
                    <a:pt x="0" y="63304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2" name="object 62" descr=""/>
            <p:cNvSpPr/>
            <p:nvPr/>
          </p:nvSpPr>
          <p:spPr>
            <a:xfrm>
              <a:off x="12026784" y="5938787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3" name="object 63" descr=""/>
            <p:cNvSpPr/>
            <p:nvPr/>
          </p:nvSpPr>
          <p:spPr>
            <a:xfrm>
              <a:off x="13076145" y="5279364"/>
              <a:ext cx="0" cy="633095"/>
            </a:xfrm>
            <a:custGeom>
              <a:avLst/>
              <a:gdLst/>
              <a:ahLst/>
              <a:cxnLst/>
              <a:rect l="l" t="t" r="r" b="b"/>
              <a:pathLst>
                <a:path w="0" h="633095">
                  <a:moveTo>
                    <a:pt x="0" y="0"/>
                  </a:moveTo>
                  <a:lnTo>
                    <a:pt x="0" y="63304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4" name="object 64" descr=""/>
            <p:cNvSpPr/>
            <p:nvPr/>
          </p:nvSpPr>
          <p:spPr>
            <a:xfrm>
              <a:off x="13071382" y="5938787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5" name="object 65" descr=""/>
            <p:cNvSpPr/>
            <p:nvPr/>
          </p:nvSpPr>
          <p:spPr>
            <a:xfrm>
              <a:off x="14120743" y="5279364"/>
              <a:ext cx="0" cy="633095"/>
            </a:xfrm>
            <a:custGeom>
              <a:avLst/>
              <a:gdLst/>
              <a:ahLst/>
              <a:cxnLst/>
              <a:rect l="l" t="t" r="r" b="b"/>
              <a:pathLst>
                <a:path w="0" h="633095">
                  <a:moveTo>
                    <a:pt x="0" y="0"/>
                  </a:moveTo>
                  <a:lnTo>
                    <a:pt x="0" y="63304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6" name="object 66" descr=""/>
            <p:cNvSpPr/>
            <p:nvPr/>
          </p:nvSpPr>
          <p:spPr>
            <a:xfrm>
              <a:off x="14115981" y="5938787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7" name="object 67" descr=""/>
            <p:cNvSpPr/>
            <p:nvPr/>
          </p:nvSpPr>
          <p:spPr>
            <a:xfrm>
              <a:off x="15165340" y="5279364"/>
              <a:ext cx="0" cy="633095"/>
            </a:xfrm>
            <a:custGeom>
              <a:avLst/>
              <a:gdLst/>
              <a:ahLst/>
              <a:cxnLst/>
              <a:rect l="l" t="t" r="r" b="b"/>
              <a:pathLst>
                <a:path w="0" h="633095">
                  <a:moveTo>
                    <a:pt x="0" y="0"/>
                  </a:moveTo>
                  <a:lnTo>
                    <a:pt x="0" y="63304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8" name="object 68" descr=""/>
            <p:cNvSpPr/>
            <p:nvPr/>
          </p:nvSpPr>
          <p:spPr>
            <a:xfrm>
              <a:off x="15160577" y="5938787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9" name="object 69" descr=""/>
            <p:cNvSpPr/>
            <p:nvPr/>
          </p:nvSpPr>
          <p:spPr>
            <a:xfrm>
              <a:off x="16209938" y="5279364"/>
              <a:ext cx="0" cy="633095"/>
            </a:xfrm>
            <a:custGeom>
              <a:avLst/>
              <a:gdLst/>
              <a:ahLst/>
              <a:cxnLst/>
              <a:rect l="l" t="t" r="r" b="b"/>
              <a:pathLst>
                <a:path w="0" h="633095">
                  <a:moveTo>
                    <a:pt x="0" y="0"/>
                  </a:moveTo>
                  <a:lnTo>
                    <a:pt x="0" y="63304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0" name="object 70" descr=""/>
            <p:cNvSpPr/>
            <p:nvPr/>
          </p:nvSpPr>
          <p:spPr>
            <a:xfrm>
              <a:off x="16205176" y="5938787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1" name="object 71" descr=""/>
            <p:cNvSpPr/>
            <p:nvPr/>
          </p:nvSpPr>
          <p:spPr>
            <a:xfrm>
              <a:off x="17254536" y="5279364"/>
              <a:ext cx="0" cy="633095"/>
            </a:xfrm>
            <a:custGeom>
              <a:avLst/>
              <a:gdLst/>
              <a:ahLst/>
              <a:cxnLst/>
              <a:rect l="l" t="t" r="r" b="b"/>
              <a:pathLst>
                <a:path w="0" h="633095">
                  <a:moveTo>
                    <a:pt x="0" y="0"/>
                  </a:moveTo>
                  <a:lnTo>
                    <a:pt x="0" y="63304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2" name="object 72" descr=""/>
            <p:cNvSpPr/>
            <p:nvPr/>
          </p:nvSpPr>
          <p:spPr>
            <a:xfrm>
              <a:off x="17249774" y="5938787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3" name="object 73" descr=""/>
            <p:cNvSpPr/>
            <p:nvPr/>
          </p:nvSpPr>
          <p:spPr>
            <a:xfrm>
              <a:off x="997493" y="5953075"/>
              <a:ext cx="16262350" cy="0"/>
            </a:xfrm>
            <a:custGeom>
              <a:avLst/>
              <a:gdLst/>
              <a:ahLst/>
              <a:cxnLst/>
              <a:rect l="l" t="t" r="r" b="b"/>
              <a:pathLst>
                <a:path w="16262350" h="0">
                  <a:moveTo>
                    <a:pt x="0" y="0"/>
                  </a:moveTo>
                  <a:lnTo>
                    <a:pt x="1789325" y="0"/>
                  </a:lnTo>
                </a:path>
                <a:path w="16262350" h="0">
                  <a:moveTo>
                    <a:pt x="1789325" y="0"/>
                  </a:moveTo>
                  <a:lnTo>
                    <a:pt x="2367104" y="0"/>
                  </a:lnTo>
                </a:path>
                <a:path w="16262350" h="0">
                  <a:moveTo>
                    <a:pt x="2367104" y="0"/>
                  </a:moveTo>
                  <a:lnTo>
                    <a:pt x="3000829" y="0"/>
                  </a:lnTo>
                </a:path>
                <a:path w="16262350" h="0">
                  <a:moveTo>
                    <a:pt x="3000829" y="0"/>
                  </a:moveTo>
                  <a:lnTo>
                    <a:pt x="5704540" y="0"/>
                  </a:lnTo>
                </a:path>
                <a:path w="16262350" h="0">
                  <a:moveTo>
                    <a:pt x="5704540" y="0"/>
                  </a:moveTo>
                  <a:lnTo>
                    <a:pt x="6860424" y="0"/>
                  </a:lnTo>
                </a:path>
                <a:path w="16262350" h="0">
                  <a:moveTo>
                    <a:pt x="6860424" y="0"/>
                  </a:moveTo>
                  <a:lnTo>
                    <a:pt x="16261805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74" name="object 74" descr=""/>
          <p:cNvGrpSpPr/>
          <p:nvPr/>
        </p:nvGrpSpPr>
        <p:grpSpPr>
          <a:xfrm>
            <a:off x="997493" y="8776179"/>
            <a:ext cx="16262350" cy="467995"/>
            <a:chOff x="997493" y="8776179"/>
            <a:chExt cx="16262350" cy="467995"/>
          </a:xfrm>
        </p:grpSpPr>
        <p:sp>
          <p:nvSpPr>
            <p:cNvPr id="75" name="object 75" descr=""/>
            <p:cNvSpPr/>
            <p:nvPr/>
          </p:nvSpPr>
          <p:spPr>
            <a:xfrm>
              <a:off x="1002256" y="8776179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40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6" name="object 76" descr=""/>
            <p:cNvSpPr/>
            <p:nvPr/>
          </p:nvSpPr>
          <p:spPr>
            <a:xfrm>
              <a:off x="997493" y="9224912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7" name="object 77" descr=""/>
            <p:cNvSpPr/>
            <p:nvPr/>
          </p:nvSpPr>
          <p:spPr>
            <a:xfrm>
              <a:off x="2782056" y="8776179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40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8" name="object 78" descr=""/>
            <p:cNvSpPr/>
            <p:nvPr/>
          </p:nvSpPr>
          <p:spPr>
            <a:xfrm>
              <a:off x="2777293" y="9224912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9" name="object 79" descr=""/>
            <p:cNvSpPr/>
            <p:nvPr/>
          </p:nvSpPr>
          <p:spPr>
            <a:xfrm>
              <a:off x="3359835" y="8776179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40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0" name="object 80" descr=""/>
            <p:cNvSpPr/>
            <p:nvPr/>
          </p:nvSpPr>
          <p:spPr>
            <a:xfrm>
              <a:off x="3355073" y="9224912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1" name="object 81" descr=""/>
            <p:cNvSpPr/>
            <p:nvPr/>
          </p:nvSpPr>
          <p:spPr>
            <a:xfrm>
              <a:off x="3993560" y="8776179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40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2" name="object 82" descr=""/>
            <p:cNvSpPr/>
            <p:nvPr/>
          </p:nvSpPr>
          <p:spPr>
            <a:xfrm>
              <a:off x="3988798" y="9224912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3" name="object 83" descr=""/>
            <p:cNvSpPr/>
            <p:nvPr/>
          </p:nvSpPr>
          <p:spPr>
            <a:xfrm>
              <a:off x="6697271" y="8776179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40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4" name="object 84" descr=""/>
            <p:cNvSpPr/>
            <p:nvPr/>
          </p:nvSpPr>
          <p:spPr>
            <a:xfrm>
              <a:off x="6692509" y="9224912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5" name="object 85" descr=""/>
            <p:cNvSpPr/>
            <p:nvPr/>
          </p:nvSpPr>
          <p:spPr>
            <a:xfrm>
              <a:off x="7853154" y="8776179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40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6" name="object 86" descr=""/>
            <p:cNvSpPr/>
            <p:nvPr/>
          </p:nvSpPr>
          <p:spPr>
            <a:xfrm>
              <a:off x="7848392" y="9224912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7" name="object 87" descr=""/>
            <p:cNvSpPr/>
            <p:nvPr/>
          </p:nvSpPr>
          <p:spPr>
            <a:xfrm>
              <a:off x="8897753" y="8776179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40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8" name="object 88" descr=""/>
            <p:cNvSpPr/>
            <p:nvPr/>
          </p:nvSpPr>
          <p:spPr>
            <a:xfrm>
              <a:off x="8892990" y="9224912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9" name="object 89" descr=""/>
            <p:cNvSpPr/>
            <p:nvPr/>
          </p:nvSpPr>
          <p:spPr>
            <a:xfrm>
              <a:off x="9942351" y="8776179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40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0" name="object 90" descr=""/>
            <p:cNvSpPr/>
            <p:nvPr/>
          </p:nvSpPr>
          <p:spPr>
            <a:xfrm>
              <a:off x="9937588" y="9224912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1" name="object 91" descr=""/>
            <p:cNvSpPr/>
            <p:nvPr/>
          </p:nvSpPr>
          <p:spPr>
            <a:xfrm>
              <a:off x="10986948" y="8776179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40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2" name="object 92" descr=""/>
            <p:cNvSpPr/>
            <p:nvPr/>
          </p:nvSpPr>
          <p:spPr>
            <a:xfrm>
              <a:off x="10982186" y="9224912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3" name="object 93" descr=""/>
            <p:cNvSpPr/>
            <p:nvPr/>
          </p:nvSpPr>
          <p:spPr>
            <a:xfrm>
              <a:off x="12031547" y="8776179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40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4" name="object 94" descr=""/>
            <p:cNvSpPr/>
            <p:nvPr/>
          </p:nvSpPr>
          <p:spPr>
            <a:xfrm>
              <a:off x="12026784" y="9224912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5" name="object 95" descr=""/>
            <p:cNvSpPr/>
            <p:nvPr/>
          </p:nvSpPr>
          <p:spPr>
            <a:xfrm>
              <a:off x="13076145" y="8776179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40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6" name="object 96" descr=""/>
            <p:cNvSpPr/>
            <p:nvPr/>
          </p:nvSpPr>
          <p:spPr>
            <a:xfrm>
              <a:off x="13071382" y="9224912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7" name="object 97" descr=""/>
            <p:cNvSpPr/>
            <p:nvPr/>
          </p:nvSpPr>
          <p:spPr>
            <a:xfrm>
              <a:off x="14120743" y="8776179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40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8" name="object 98" descr=""/>
            <p:cNvSpPr/>
            <p:nvPr/>
          </p:nvSpPr>
          <p:spPr>
            <a:xfrm>
              <a:off x="14115981" y="9224912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9" name="object 99" descr=""/>
            <p:cNvSpPr/>
            <p:nvPr/>
          </p:nvSpPr>
          <p:spPr>
            <a:xfrm>
              <a:off x="15165340" y="8776179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40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0" name="object 100" descr=""/>
            <p:cNvSpPr/>
            <p:nvPr/>
          </p:nvSpPr>
          <p:spPr>
            <a:xfrm>
              <a:off x="15160577" y="9224912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1" name="object 101" descr=""/>
            <p:cNvSpPr/>
            <p:nvPr/>
          </p:nvSpPr>
          <p:spPr>
            <a:xfrm>
              <a:off x="16209938" y="8776179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40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2" name="object 102" descr=""/>
            <p:cNvSpPr/>
            <p:nvPr/>
          </p:nvSpPr>
          <p:spPr>
            <a:xfrm>
              <a:off x="16205176" y="9224912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3" name="object 103" descr=""/>
            <p:cNvSpPr/>
            <p:nvPr/>
          </p:nvSpPr>
          <p:spPr>
            <a:xfrm>
              <a:off x="17254536" y="8776179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40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4" name="object 104" descr=""/>
            <p:cNvSpPr/>
            <p:nvPr/>
          </p:nvSpPr>
          <p:spPr>
            <a:xfrm>
              <a:off x="17249774" y="9224912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5" name="object 105" descr=""/>
            <p:cNvSpPr/>
            <p:nvPr/>
          </p:nvSpPr>
          <p:spPr>
            <a:xfrm>
              <a:off x="997493" y="9239200"/>
              <a:ext cx="16262350" cy="0"/>
            </a:xfrm>
            <a:custGeom>
              <a:avLst/>
              <a:gdLst/>
              <a:ahLst/>
              <a:cxnLst/>
              <a:rect l="l" t="t" r="r" b="b"/>
              <a:pathLst>
                <a:path w="16262350" h="0">
                  <a:moveTo>
                    <a:pt x="0" y="0"/>
                  </a:moveTo>
                  <a:lnTo>
                    <a:pt x="1789325" y="0"/>
                  </a:lnTo>
                </a:path>
                <a:path w="16262350" h="0">
                  <a:moveTo>
                    <a:pt x="1789325" y="0"/>
                  </a:moveTo>
                  <a:lnTo>
                    <a:pt x="2367104" y="0"/>
                  </a:lnTo>
                </a:path>
                <a:path w="16262350" h="0">
                  <a:moveTo>
                    <a:pt x="2367104" y="0"/>
                  </a:moveTo>
                  <a:lnTo>
                    <a:pt x="3000829" y="0"/>
                  </a:lnTo>
                </a:path>
                <a:path w="16262350" h="0">
                  <a:moveTo>
                    <a:pt x="3000829" y="0"/>
                  </a:moveTo>
                  <a:lnTo>
                    <a:pt x="5704540" y="0"/>
                  </a:lnTo>
                </a:path>
                <a:path w="16262350" h="0">
                  <a:moveTo>
                    <a:pt x="5704540" y="0"/>
                  </a:moveTo>
                  <a:lnTo>
                    <a:pt x="6860424" y="0"/>
                  </a:lnTo>
                </a:path>
                <a:path w="16262350" h="0">
                  <a:moveTo>
                    <a:pt x="6860424" y="0"/>
                  </a:moveTo>
                  <a:lnTo>
                    <a:pt x="16261805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06" name="object 106" descr=""/>
          <p:cNvSpPr txBox="1"/>
          <p:nvPr/>
        </p:nvSpPr>
        <p:spPr>
          <a:xfrm>
            <a:off x="984793" y="2039262"/>
            <a:ext cx="1128458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40">
                <a:latin typeface="Verdana"/>
                <a:cs typeface="Verdana"/>
              </a:rPr>
              <a:t>Série</a:t>
            </a:r>
            <a:r>
              <a:rPr dirty="0" sz="2400" spc="-135">
                <a:latin typeface="Verdana"/>
                <a:cs typeface="Verdana"/>
              </a:rPr>
              <a:t> </a:t>
            </a:r>
            <a:r>
              <a:rPr dirty="0" sz="2400" spc="-50">
                <a:latin typeface="Verdana"/>
                <a:cs typeface="Verdana"/>
              </a:rPr>
              <a:t>histórica</a:t>
            </a:r>
            <a:r>
              <a:rPr dirty="0" sz="2400" spc="-135">
                <a:latin typeface="Verdana"/>
                <a:cs typeface="Verdana"/>
              </a:rPr>
              <a:t> </a:t>
            </a:r>
            <a:r>
              <a:rPr dirty="0" sz="2400">
                <a:latin typeface="Verdana"/>
                <a:cs typeface="Verdana"/>
              </a:rPr>
              <a:t>de</a:t>
            </a:r>
            <a:r>
              <a:rPr dirty="0" sz="2400" spc="-130">
                <a:latin typeface="Verdana"/>
                <a:cs typeface="Verdana"/>
              </a:rPr>
              <a:t> </a:t>
            </a:r>
            <a:r>
              <a:rPr dirty="0" sz="2400">
                <a:latin typeface="Verdana"/>
                <a:cs typeface="Verdana"/>
              </a:rPr>
              <a:t>gastos</a:t>
            </a:r>
            <a:r>
              <a:rPr dirty="0" sz="2400" spc="-135">
                <a:latin typeface="Verdana"/>
                <a:cs typeface="Verdana"/>
              </a:rPr>
              <a:t> </a:t>
            </a:r>
            <a:r>
              <a:rPr dirty="0" sz="2400" spc="70">
                <a:latin typeface="Verdana"/>
                <a:cs typeface="Verdana"/>
              </a:rPr>
              <a:t>e</a:t>
            </a:r>
            <a:r>
              <a:rPr dirty="0" sz="2400" spc="-130">
                <a:latin typeface="Verdana"/>
                <a:cs typeface="Verdana"/>
              </a:rPr>
              <a:t> </a:t>
            </a:r>
            <a:r>
              <a:rPr dirty="0" sz="2400" spc="-10">
                <a:latin typeface="Verdana"/>
                <a:cs typeface="Verdana"/>
              </a:rPr>
              <a:t>consumos</a:t>
            </a:r>
            <a:r>
              <a:rPr dirty="0" sz="2400" spc="-135">
                <a:latin typeface="Verdana"/>
                <a:cs typeface="Verdana"/>
              </a:rPr>
              <a:t> </a:t>
            </a:r>
            <a:r>
              <a:rPr dirty="0" sz="2400" spc="-55">
                <a:latin typeface="Verdana"/>
                <a:cs typeface="Verdana"/>
              </a:rPr>
              <a:t>relativos</a:t>
            </a:r>
            <a:r>
              <a:rPr dirty="0" sz="2400" spc="-130">
                <a:latin typeface="Verdana"/>
                <a:cs typeface="Verdana"/>
              </a:rPr>
              <a:t> </a:t>
            </a:r>
            <a:r>
              <a:rPr dirty="0" sz="2400">
                <a:latin typeface="Verdana"/>
                <a:cs typeface="Verdana"/>
              </a:rPr>
              <a:t>aos</a:t>
            </a:r>
            <a:r>
              <a:rPr dirty="0" sz="2400" spc="-135">
                <a:latin typeface="Verdana"/>
                <a:cs typeface="Verdana"/>
              </a:rPr>
              <a:t> </a:t>
            </a:r>
            <a:r>
              <a:rPr dirty="0" sz="2400" spc="-25">
                <a:latin typeface="Verdana"/>
                <a:cs typeface="Verdana"/>
              </a:rPr>
              <a:t>indicadores</a:t>
            </a:r>
            <a:r>
              <a:rPr dirty="0" sz="2400" spc="-135">
                <a:latin typeface="Verdana"/>
                <a:cs typeface="Verdana"/>
              </a:rPr>
              <a:t> </a:t>
            </a:r>
            <a:r>
              <a:rPr dirty="0" sz="2400" spc="-190">
                <a:latin typeface="Verdana"/>
                <a:cs typeface="Verdana"/>
              </a:rPr>
              <a:t>(2015-</a:t>
            </a:r>
            <a:r>
              <a:rPr dirty="0" sz="2400" spc="-10">
                <a:latin typeface="Verdana"/>
                <a:cs typeface="Verdana"/>
              </a:rPr>
              <a:t>2023)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107" name="object 107" descr=""/>
          <p:cNvSpPr txBox="1"/>
          <p:nvPr/>
        </p:nvSpPr>
        <p:spPr>
          <a:xfrm>
            <a:off x="1016000" y="1069364"/>
            <a:ext cx="4657725" cy="448309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>
              <a:lnSpc>
                <a:spcPts val="1650"/>
              </a:lnSpc>
              <a:spcBef>
                <a:spcPts val="180"/>
              </a:spcBef>
            </a:pPr>
            <a:r>
              <a:rPr dirty="0" sz="1400" spc="-20">
                <a:solidFill>
                  <a:srgbClr val="FFFFFF"/>
                </a:solidFill>
                <a:latin typeface="Verdana"/>
                <a:cs typeface="Verdana"/>
              </a:rPr>
              <a:t>Papel,</a:t>
            </a:r>
            <a:r>
              <a:rPr dirty="0" sz="1400" spc="-6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400">
                <a:solidFill>
                  <a:srgbClr val="FFFFFF"/>
                </a:solidFill>
                <a:latin typeface="Verdana"/>
                <a:cs typeface="Verdana"/>
              </a:rPr>
              <a:t>Copos,</a:t>
            </a:r>
            <a:r>
              <a:rPr dirty="0" sz="1400" spc="-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400" spc="-35">
                <a:solidFill>
                  <a:srgbClr val="FFFFFF"/>
                </a:solidFill>
                <a:latin typeface="Verdana"/>
                <a:cs typeface="Verdana"/>
              </a:rPr>
              <a:t>Água</a:t>
            </a:r>
            <a:r>
              <a:rPr dirty="0" sz="1400" spc="-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400" spc="-45">
                <a:solidFill>
                  <a:srgbClr val="FFFFFF"/>
                </a:solidFill>
                <a:latin typeface="Verdana"/>
                <a:cs typeface="Verdana"/>
              </a:rPr>
              <a:t>envasada,</a:t>
            </a:r>
            <a:r>
              <a:rPr dirty="0" sz="1400" spc="-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400" spc="-40">
                <a:solidFill>
                  <a:srgbClr val="FFFFFF"/>
                </a:solidFill>
                <a:latin typeface="Verdana"/>
                <a:cs typeface="Verdana"/>
              </a:rPr>
              <a:t>Impressões,</a:t>
            </a:r>
            <a:r>
              <a:rPr dirty="0" sz="1400" spc="-6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400" spc="-10">
                <a:solidFill>
                  <a:srgbClr val="FFFFFF"/>
                </a:solidFill>
                <a:latin typeface="Verdana"/>
                <a:cs typeface="Verdana"/>
              </a:rPr>
              <a:t>Limpeza, </a:t>
            </a:r>
            <a:r>
              <a:rPr dirty="0" sz="1400" spc="-45">
                <a:solidFill>
                  <a:srgbClr val="FFFFFF"/>
                </a:solidFill>
                <a:latin typeface="Verdana"/>
                <a:cs typeface="Verdana"/>
              </a:rPr>
              <a:t>Vigilância,</a:t>
            </a:r>
            <a:r>
              <a:rPr dirty="0" sz="1400" spc="-8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400" spc="-10">
                <a:solidFill>
                  <a:srgbClr val="FFFFFF"/>
                </a:solidFill>
                <a:latin typeface="Verdana"/>
                <a:cs typeface="Verdana"/>
              </a:rPr>
              <a:t>Telefonia</a:t>
            </a:r>
            <a:r>
              <a:rPr dirty="0" sz="1400" spc="-8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40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dirty="0" sz="1400" spc="-8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400">
                <a:solidFill>
                  <a:srgbClr val="FFFFFF"/>
                </a:solidFill>
                <a:latin typeface="Verdana"/>
                <a:cs typeface="Verdana"/>
              </a:rPr>
              <a:t>Apoio</a:t>
            </a:r>
            <a:r>
              <a:rPr dirty="0" sz="1400" spc="-7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400">
                <a:solidFill>
                  <a:srgbClr val="FFFFFF"/>
                </a:solidFill>
                <a:latin typeface="Verdana"/>
                <a:cs typeface="Verdana"/>
              </a:rPr>
              <a:t>ao</a:t>
            </a:r>
            <a:r>
              <a:rPr dirty="0" sz="1400" spc="-8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400" spc="-10">
                <a:solidFill>
                  <a:srgbClr val="FFFFFF"/>
                </a:solidFill>
                <a:latin typeface="Verdana"/>
                <a:cs typeface="Verdana"/>
              </a:rPr>
              <a:t>serviço</a:t>
            </a:r>
            <a:r>
              <a:rPr dirty="0" sz="1400" spc="-8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400" spc="-35">
                <a:solidFill>
                  <a:srgbClr val="FFFFFF"/>
                </a:solidFill>
                <a:latin typeface="Verdana"/>
                <a:cs typeface="Verdana"/>
              </a:rPr>
              <a:t>administrativo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108" name="object 108"/>
          <p:cNvSpPr txBox="1">
            <a:spLocks noGrp="1"/>
          </p:cNvSpPr>
          <p:nvPr>
            <p:ph type="title"/>
          </p:nvPr>
        </p:nvSpPr>
        <p:spPr>
          <a:xfrm>
            <a:off x="1016000" y="351750"/>
            <a:ext cx="5361305" cy="753110"/>
          </a:xfrm>
          <a:prstGeom prst="rect"/>
        </p:spPr>
        <p:txBody>
          <a:bodyPr wrap="square" lIns="0" tIns="27939" rIns="0" bIns="0" rtlCol="0" vert="horz">
            <a:spAutoFit/>
          </a:bodyPr>
          <a:lstStyle/>
          <a:p>
            <a:pPr marL="12700" marR="5080">
              <a:lnSpc>
                <a:spcPts val="2850"/>
              </a:lnSpc>
              <a:spcBef>
                <a:spcPts val="219"/>
              </a:spcBef>
            </a:pPr>
            <a:r>
              <a:rPr dirty="0" sz="2400">
                <a:latin typeface="Verdana"/>
                <a:cs typeface="Verdana"/>
              </a:rPr>
              <a:t>Uso</a:t>
            </a:r>
            <a:r>
              <a:rPr dirty="0" sz="2400" spc="-120">
                <a:latin typeface="Verdana"/>
                <a:cs typeface="Verdana"/>
              </a:rPr>
              <a:t> </a:t>
            </a:r>
            <a:r>
              <a:rPr dirty="0" sz="2400">
                <a:latin typeface="Verdana"/>
                <a:cs typeface="Verdana"/>
              </a:rPr>
              <a:t>eficiente</a:t>
            </a:r>
            <a:r>
              <a:rPr dirty="0" sz="2400" spc="-120">
                <a:latin typeface="Verdana"/>
                <a:cs typeface="Verdana"/>
              </a:rPr>
              <a:t> </a:t>
            </a:r>
            <a:r>
              <a:rPr dirty="0" sz="2400" spc="55">
                <a:latin typeface="Verdana"/>
                <a:cs typeface="Verdana"/>
              </a:rPr>
              <a:t>de</a:t>
            </a:r>
            <a:r>
              <a:rPr dirty="0" sz="2400" spc="-120">
                <a:latin typeface="Verdana"/>
                <a:cs typeface="Verdana"/>
              </a:rPr>
              <a:t> </a:t>
            </a:r>
            <a:r>
              <a:rPr dirty="0" sz="2400" spc="-60">
                <a:latin typeface="Verdana"/>
                <a:cs typeface="Verdana"/>
              </a:rPr>
              <a:t>insumos,</a:t>
            </a:r>
            <a:r>
              <a:rPr dirty="0" sz="2400" spc="-120">
                <a:latin typeface="Verdana"/>
                <a:cs typeface="Verdana"/>
              </a:rPr>
              <a:t> </a:t>
            </a:r>
            <a:r>
              <a:rPr dirty="0" sz="2400" spc="-35">
                <a:latin typeface="Verdana"/>
                <a:cs typeface="Verdana"/>
              </a:rPr>
              <a:t>materiais </a:t>
            </a:r>
            <a:r>
              <a:rPr dirty="0" sz="2400" spc="85">
                <a:latin typeface="Verdana"/>
                <a:cs typeface="Verdana"/>
              </a:rPr>
              <a:t>e</a:t>
            </a:r>
            <a:r>
              <a:rPr dirty="0" sz="2400" spc="-190">
                <a:latin typeface="Verdana"/>
                <a:cs typeface="Verdana"/>
              </a:rPr>
              <a:t> </a:t>
            </a:r>
            <a:r>
              <a:rPr dirty="0" sz="2400" spc="-10">
                <a:latin typeface="Verdana"/>
                <a:cs typeface="Verdana"/>
              </a:rPr>
              <a:t>serviços</a:t>
            </a:r>
            <a:endParaRPr sz="24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784172" y="1028699"/>
            <a:ext cx="1475126" cy="1475126"/>
          </a:xfrm>
          <a:prstGeom prst="rect">
            <a:avLst/>
          </a:prstGeom>
        </p:spPr>
      </p:pic>
      <p:grpSp>
        <p:nvGrpSpPr>
          <p:cNvPr id="3" name="object 3" descr=""/>
          <p:cNvGrpSpPr/>
          <p:nvPr/>
        </p:nvGrpSpPr>
        <p:grpSpPr>
          <a:xfrm>
            <a:off x="15784172" y="2684801"/>
            <a:ext cx="1475740" cy="1475740"/>
            <a:chOff x="15784172" y="2684801"/>
            <a:chExt cx="1475740" cy="1475740"/>
          </a:xfrm>
        </p:grpSpPr>
        <p:sp>
          <p:nvSpPr>
            <p:cNvPr id="4" name="object 4" descr=""/>
            <p:cNvSpPr/>
            <p:nvPr/>
          </p:nvSpPr>
          <p:spPr>
            <a:xfrm>
              <a:off x="15784172" y="2684801"/>
              <a:ext cx="1475740" cy="1475740"/>
            </a:xfrm>
            <a:custGeom>
              <a:avLst/>
              <a:gdLst/>
              <a:ahLst/>
              <a:cxnLst/>
              <a:rect l="l" t="t" r="r" b="b"/>
              <a:pathLst>
                <a:path w="1475740" h="1475739">
                  <a:moveTo>
                    <a:pt x="737563" y="1475126"/>
                  </a:moveTo>
                  <a:lnTo>
                    <a:pt x="689068" y="1473558"/>
                  </a:lnTo>
                  <a:lnTo>
                    <a:pt x="641411" y="1468916"/>
                  </a:lnTo>
                  <a:lnTo>
                    <a:pt x="594688" y="1461298"/>
                  </a:lnTo>
                  <a:lnTo>
                    <a:pt x="548997" y="1450802"/>
                  </a:lnTo>
                  <a:lnTo>
                    <a:pt x="504436" y="1437525"/>
                  </a:lnTo>
                  <a:lnTo>
                    <a:pt x="461101" y="1421563"/>
                  </a:lnTo>
                  <a:lnTo>
                    <a:pt x="419089" y="1403015"/>
                  </a:lnTo>
                  <a:lnTo>
                    <a:pt x="378498" y="1381977"/>
                  </a:lnTo>
                  <a:lnTo>
                    <a:pt x="339425" y="1358546"/>
                  </a:lnTo>
                  <a:lnTo>
                    <a:pt x="301968" y="1332819"/>
                  </a:lnTo>
                  <a:lnTo>
                    <a:pt x="266222" y="1304895"/>
                  </a:lnTo>
                  <a:lnTo>
                    <a:pt x="232286" y="1274869"/>
                  </a:lnTo>
                  <a:lnTo>
                    <a:pt x="200257" y="1242840"/>
                  </a:lnTo>
                  <a:lnTo>
                    <a:pt x="170231" y="1208904"/>
                  </a:lnTo>
                  <a:lnTo>
                    <a:pt x="142306" y="1173158"/>
                  </a:lnTo>
                  <a:lnTo>
                    <a:pt x="116580" y="1135700"/>
                  </a:lnTo>
                  <a:lnTo>
                    <a:pt x="93149" y="1096628"/>
                  </a:lnTo>
                  <a:lnTo>
                    <a:pt x="72111" y="1056037"/>
                  </a:lnTo>
                  <a:lnTo>
                    <a:pt x="53562" y="1014025"/>
                  </a:lnTo>
                  <a:lnTo>
                    <a:pt x="37601" y="970690"/>
                  </a:lnTo>
                  <a:lnTo>
                    <a:pt x="24324" y="926129"/>
                  </a:lnTo>
                  <a:lnTo>
                    <a:pt x="13828" y="880438"/>
                  </a:lnTo>
                  <a:lnTo>
                    <a:pt x="6210" y="833715"/>
                  </a:lnTo>
                  <a:lnTo>
                    <a:pt x="1568" y="786058"/>
                  </a:lnTo>
                  <a:lnTo>
                    <a:pt x="0" y="737563"/>
                  </a:lnTo>
                  <a:lnTo>
                    <a:pt x="1568" y="689068"/>
                  </a:lnTo>
                  <a:lnTo>
                    <a:pt x="6210" y="641410"/>
                  </a:lnTo>
                  <a:lnTo>
                    <a:pt x="13828" y="594688"/>
                  </a:lnTo>
                  <a:lnTo>
                    <a:pt x="24324" y="548997"/>
                  </a:lnTo>
                  <a:lnTo>
                    <a:pt x="37601" y="504436"/>
                  </a:lnTo>
                  <a:lnTo>
                    <a:pt x="53562" y="461101"/>
                  </a:lnTo>
                  <a:lnTo>
                    <a:pt x="72111" y="419089"/>
                  </a:lnTo>
                  <a:lnTo>
                    <a:pt x="93149" y="378498"/>
                  </a:lnTo>
                  <a:lnTo>
                    <a:pt x="116580" y="339425"/>
                  </a:lnTo>
                  <a:lnTo>
                    <a:pt x="142306" y="301968"/>
                  </a:lnTo>
                  <a:lnTo>
                    <a:pt x="170231" y="266222"/>
                  </a:lnTo>
                  <a:lnTo>
                    <a:pt x="200257" y="232286"/>
                  </a:lnTo>
                  <a:lnTo>
                    <a:pt x="232286" y="200257"/>
                  </a:lnTo>
                  <a:lnTo>
                    <a:pt x="266222" y="170231"/>
                  </a:lnTo>
                  <a:lnTo>
                    <a:pt x="301968" y="142306"/>
                  </a:lnTo>
                  <a:lnTo>
                    <a:pt x="339425" y="116580"/>
                  </a:lnTo>
                  <a:lnTo>
                    <a:pt x="378498" y="93149"/>
                  </a:lnTo>
                  <a:lnTo>
                    <a:pt x="419089" y="72111"/>
                  </a:lnTo>
                  <a:lnTo>
                    <a:pt x="461101" y="53562"/>
                  </a:lnTo>
                  <a:lnTo>
                    <a:pt x="504436" y="37601"/>
                  </a:lnTo>
                  <a:lnTo>
                    <a:pt x="548997" y="24324"/>
                  </a:lnTo>
                  <a:lnTo>
                    <a:pt x="594688" y="13828"/>
                  </a:lnTo>
                  <a:lnTo>
                    <a:pt x="641411" y="6210"/>
                  </a:lnTo>
                  <a:lnTo>
                    <a:pt x="689068" y="1568"/>
                  </a:lnTo>
                  <a:lnTo>
                    <a:pt x="737563" y="0"/>
                  </a:lnTo>
                  <a:lnTo>
                    <a:pt x="786058" y="1568"/>
                  </a:lnTo>
                  <a:lnTo>
                    <a:pt x="833716" y="6210"/>
                  </a:lnTo>
                  <a:lnTo>
                    <a:pt x="880438" y="13828"/>
                  </a:lnTo>
                  <a:lnTo>
                    <a:pt x="926129" y="24324"/>
                  </a:lnTo>
                  <a:lnTo>
                    <a:pt x="970690" y="37601"/>
                  </a:lnTo>
                  <a:lnTo>
                    <a:pt x="1014025" y="53562"/>
                  </a:lnTo>
                  <a:lnTo>
                    <a:pt x="1056036" y="72111"/>
                  </a:lnTo>
                  <a:lnTo>
                    <a:pt x="1096627" y="93149"/>
                  </a:lnTo>
                  <a:lnTo>
                    <a:pt x="1135700" y="116580"/>
                  </a:lnTo>
                  <a:lnTo>
                    <a:pt x="1173158" y="142306"/>
                  </a:lnTo>
                  <a:lnTo>
                    <a:pt x="1208903" y="170231"/>
                  </a:lnTo>
                  <a:lnTo>
                    <a:pt x="1242839" y="200257"/>
                  </a:lnTo>
                  <a:lnTo>
                    <a:pt x="1274869" y="232286"/>
                  </a:lnTo>
                  <a:lnTo>
                    <a:pt x="1304894" y="266222"/>
                  </a:lnTo>
                  <a:lnTo>
                    <a:pt x="1332819" y="301968"/>
                  </a:lnTo>
                  <a:lnTo>
                    <a:pt x="1358545" y="339425"/>
                  </a:lnTo>
                  <a:lnTo>
                    <a:pt x="1381976" y="378498"/>
                  </a:lnTo>
                  <a:lnTo>
                    <a:pt x="1403014" y="419089"/>
                  </a:lnTo>
                  <a:lnTo>
                    <a:pt x="1421563" y="461101"/>
                  </a:lnTo>
                  <a:lnTo>
                    <a:pt x="1437524" y="504436"/>
                  </a:lnTo>
                  <a:lnTo>
                    <a:pt x="1450802" y="548997"/>
                  </a:lnTo>
                  <a:lnTo>
                    <a:pt x="1461298" y="594688"/>
                  </a:lnTo>
                  <a:lnTo>
                    <a:pt x="1468915" y="641410"/>
                  </a:lnTo>
                  <a:lnTo>
                    <a:pt x="1473557" y="689068"/>
                  </a:lnTo>
                  <a:lnTo>
                    <a:pt x="1475126" y="737563"/>
                  </a:lnTo>
                  <a:lnTo>
                    <a:pt x="1473557" y="786058"/>
                  </a:lnTo>
                  <a:lnTo>
                    <a:pt x="1468915" y="833715"/>
                  </a:lnTo>
                  <a:lnTo>
                    <a:pt x="1461298" y="880438"/>
                  </a:lnTo>
                  <a:lnTo>
                    <a:pt x="1450802" y="926129"/>
                  </a:lnTo>
                  <a:lnTo>
                    <a:pt x="1437524" y="970690"/>
                  </a:lnTo>
                  <a:lnTo>
                    <a:pt x="1421563" y="1014025"/>
                  </a:lnTo>
                  <a:lnTo>
                    <a:pt x="1403014" y="1056037"/>
                  </a:lnTo>
                  <a:lnTo>
                    <a:pt x="1381976" y="1096628"/>
                  </a:lnTo>
                  <a:lnTo>
                    <a:pt x="1358545" y="1135700"/>
                  </a:lnTo>
                  <a:lnTo>
                    <a:pt x="1332819" y="1173158"/>
                  </a:lnTo>
                  <a:lnTo>
                    <a:pt x="1304894" y="1208904"/>
                  </a:lnTo>
                  <a:lnTo>
                    <a:pt x="1274869" y="1242840"/>
                  </a:lnTo>
                  <a:lnTo>
                    <a:pt x="1242839" y="1274869"/>
                  </a:lnTo>
                  <a:lnTo>
                    <a:pt x="1208903" y="1304895"/>
                  </a:lnTo>
                  <a:lnTo>
                    <a:pt x="1173158" y="1332819"/>
                  </a:lnTo>
                  <a:lnTo>
                    <a:pt x="1135700" y="1358546"/>
                  </a:lnTo>
                  <a:lnTo>
                    <a:pt x="1096627" y="1381977"/>
                  </a:lnTo>
                  <a:lnTo>
                    <a:pt x="1056036" y="1403015"/>
                  </a:lnTo>
                  <a:lnTo>
                    <a:pt x="1014025" y="1421563"/>
                  </a:lnTo>
                  <a:lnTo>
                    <a:pt x="970690" y="1437525"/>
                  </a:lnTo>
                  <a:lnTo>
                    <a:pt x="926129" y="1450802"/>
                  </a:lnTo>
                  <a:lnTo>
                    <a:pt x="880438" y="1461298"/>
                  </a:lnTo>
                  <a:lnTo>
                    <a:pt x="833716" y="1468916"/>
                  </a:lnTo>
                  <a:lnTo>
                    <a:pt x="786058" y="1473558"/>
                  </a:lnTo>
                  <a:lnTo>
                    <a:pt x="737563" y="1475126"/>
                  </a:lnTo>
                  <a:close/>
                </a:path>
              </a:pathLst>
            </a:custGeom>
            <a:solidFill>
              <a:srgbClr val="DD126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6100298" y="3001422"/>
              <a:ext cx="843280" cy="842010"/>
            </a:xfrm>
            <a:custGeom>
              <a:avLst/>
              <a:gdLst/>
              <a:ahLst/>
              <a:cxnLst/>
              <a:rect l="l" t="t" r="r" b="b"/>
              <a:pathLst>
                <a:path w="843280" h="842010">
                  <a:moveTo>
                    <a:pt x="149711" y="571085"/>
                  </a:moveTo>
                  <a:lnTo>
                    <a:pt x="0" y="420382"/>
                  </a:lnTo>
                  <a:lnTo>
                    <a:pt x="149711" y="270670"/>
                  </a:lnTo>
                  <a:lnTo>
                    <a:pt x="149711" y="571085"/>
                  </a:lnTo>
                  <a:close/>
                </a:path>
                <a:path w="843280" h="842010">
                  <a:moveTo>
                    <a:pt x="693036" y="571085"/>
                  </a:moveTo>
                  <a:lnTo>
                    <a:pt x="693036" y="270670"/>
                  </a:lnTo>
                  <a:lnTo>
                    <a:pt x="842747" y="420382"/>
                  </a:lnTo>
                  <a:lnTo>
                    <a:pt x="693036" y="571085"/>
                  </a:lnTo>
                  <a:close/>
                </a:path>
                <a:path w="843280" h="842010">
                  <a:moveTo>
                    <a:pt x="572077" y="149711"/>
                  </a:moveTo>
                  <a:lnTo>
                    <a:pt x="271662" y="149711"/>
                  </a:lnTo>
                  <a:lnTo>
                    <a:pt x="421373" y="0"/>
                  </a:lnTo>
                  <a:lnTo>
                    <a:pt x="572077" y="149711"/>
                  </a:lnTo>
                  <a:close/>
                </a:path>
                <a:path w="843280" h="842010">
                  <a:moveTo>
                    <a:pt x="421373" y="841756"/>
                  </a:moveTo>
                  <a:lnTo>
                    <a:pt x="271662" y="692044"/>
                  </a:lnTo>
                  <a:lnTo>
                    <a:pt x="572077" y="692044"/>
                  </a:lnTo>
                  <a:lnTo>
                    <a:pt x="421373" y="841756"/>
                  </a:lnTo>
                  <a:close/>
                </a:path>
                <a:path w="843280" h="842010">
                  <a:moveTo>
                    <a:pt x="584966" y="370809"/>
                  </a:moveTo>
                  <a:lnTo>
                    <a:pt x="258773" y="370809"/>
                  </a:lnTo>
                  <a:lnTo>
                    <a:pt x="258773" y="280585"/>
                  </a:lnTo>
                  <a:lnTo>
                    <a:pt x="584966" y="280585"/>
                  </a:lnTo>
                  <a:lnTo>
                    <a:pt x="584966" y="370809"/>
                  </a:lnTo>
                  <a:close/>
                </a:path>
                <a:path w="843280" h="842010">
                  <a:moveTo>
                    <a:pt x="584966" y="561170"/>
                  </a:moveTo>
                  <a:lnTo>
                    <a:pt x="258773" y="561170"/>
                  </a:lnTo>
                  <a:lnTo>
                    <a:pt x="258773" y="466981"/>
                  </a:lnTo>
                  <a:lnTo>
                    <a:pt x="584966" y="466981"/>
                  </a:lnTo>
                  <a:lnTo>
                    <a:pt x="584966" y="56117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6" name="object 6" descr=""/>
          <p:cNvGrpSpPr/>
          <p:nvPr/>
        </p:nvGrpSpPr>
        <p:grpSpPr>
          <a:xfrm>
            <a:off x="15784172" y="4340903"/>
            <a:ext cx="1475740" cy="1475740"/>
            <a:chOff x="15784172" y="4340903"/>
            <a:chExt cx="1475740" cy="1475740"/>
          </a:xfrm>
        </p:grpSpPr>
        <p:sp>
          <p:nvSpPr>
            <p:cNvPr id="7" name="object 7" descr=""/>
            <p:cNvSpPr/>
            <p:nvPr/>
          </p:nvSpPr>
          <p:spPr>
            <a:xfrm>
              <a:off x="15784172" y="4340903"/>
              <a:ext cx="1475740" cy="1475740"/>
            </a:xfrm>
            <a:custGeom>
              <a:avLst/>
              <a:gdLst/>
              <a:ahLst/>
              <a:cxnLst/>
              <a:rect l="l" t="t" r="r" b="b"/>
              <a:pathLst>
                <a:path w="1475740" h="1475739">
                  <a:moveTo>
                    <a:pt x="737563" y="1475126"/>
                  </a:moveTo>
                  <a:lnTo>
                    <a:pt x="689068" y="1473557"/>
                  </a:lnTo>
                  <a:lnTo>
                    <a:pt x="641411" y="1468916"/>
                  </a:lnTo>
                  <a:lnTo>
                    <a:pt x="594688" y="1461298"/>
                  </a:lnTo>
                  <a:lnTo>
                    <a:pt x="548997" y="1450802"/>
                  </a:lnTo>
                  <a:lnTo>
                    <a:pt x="504436" y="1437525"/>
                  </a:lnTo>
                  <a:lnTo>
                    <a:pt x="461101" y="1421563"/>
                  </a:lnTo>
                  <a:lnTo>
                    <a:pt x="419089" y="1403015"/>
                  </a:lnTo>
                  <a:lnTo>
                    <a:pt x="378498" y="1381976"/>
                  </a:lnTo>
                  <a:lnTo>
                    <a:pt x="339425" y="1358546"/>
                  </a:lnTo>
                  <a:lnTo>
                    <a:pt x="301968" y="1332819"/>
                  </a:lnTo>
                  <a:lnTo>
                    <a:pt x="266222" y="1304895"/>
                  </a:lnTo>
                  <a:lnTo>
                    <a:pt x="232286" y="1274869"/>
                  </a:lnTo>
                  <a:lnTo>
                    <a:pt x="200257" y="1242840"/>
                  </a:lnTo>
                  <a:lnTo>
                    <a:pt x="170231" y="1208904"/>
                  </a:lnTo>
                  <a:lnTo>
                    <a:pt x="142306" y="1173158"/>
                  </a:lnTo>
                  <a:lnTo>
                    <a:pt x="116580" y="1135700"/>
                  </a:lnTo>
                  <a:lnTo>
                    <a:pt x="93149" y="1096627"/>
                  </a:lnTo>
                  <a:lnTo>
                    <a:pt x="72111" y="1056037"/>
                  </a:lnTo>
                  <a:lnTo>
                    <a:pt x="53562" y="1014025"/>
                  </a:lnTo>
                  <a:lnTo>
                    <a:pt x="37601" y="970690"/>
                  </a:lnTo>
                  <a:lnTo>
                    <a:pt x="24324" y="926128"/>
                  </a:lnTo>
                  <a:lnTo>
                    <a:pt x="13828" y="880438"/>
                  </a:lnTo>
                  <a:lnTo>
                    <a:pt x="6210" y="833715"/>
                  </a:lnTo>
                  <a:lnTo>
                    <a:pt x="1568" y="786058"/>
                  </a:lnTo>
                  <a:lnTo>
                    <a:pt x="0" y="737563"/>
                  </a:lnTo>
                  <a:lnTo>
                    <a:pt x="1568" y="689068"/>
                  </a:lnTo>
                  <a:lnTo>
                    <a:pt x="6210" y="641410"/>
                  </a:lnTo>
                  <a:lnTo>
                    <a:pt x="13828" y="594688"/>
                  </a:lnTo>
                  <a:lnTo>
                    <a:pt x="24324" y="548997"/>
                  </a:lnTo>
                  <a:lnTo>
                    <a:pt x="37601" y="504436"/>
                  </a:lnTo>
                  <a:lnTo>
                    <a:pt x="53562" y="461101"/>
                  </a:lnTo>
                  <a:lnTo>
                    <a:pt x="72111" y="419089"/>
                  </a:lnTo>
                  <a:lnTo>
                    <a:pt x="93149" y="378498"/>
                  </a:lnTo>
                  <a:lnTo>
                    <a:pt x="116580" y="339425"/>
                  </a:lnTo>
                  <a:lnTo>
                    <a:pt x="142306" y="301967"/>
                  </a:lnTo>
                  <a:lnTo>
                    <a:pt x="170231" y="266222"/>
                  </a:lnTo>
                  <a:lnTo>
                    <a:pt x="200257" y="232286"/>
                  </a:lnTo>
                  <a:lnTo>
                    <a:pt x="232286" y="200256"/>
                  </a:lnTo>
                  <a:lnTo>
                    <a:pt x="266222" y="170231"/>
                  </a:lnTo>
                  <a:lnTo>
                    <a:pt x="301968" y="142306"/>
                  </a:lnTo>
                  <a:lnTo>
                    <a:pt x="339425" y="116580"/>
                  </a:lnTo>
                  <a:lnTo>
                    <a:pt x="378498" y="93149"/>
                  </a:lnTo>
                  <a:lnTo>
                    <a:pt x="419089" y="72111"/>
                  </a:lnTo>
                  <a:lnTo>
                    <a:pt x="461101" y="53562"/>
                  </a:lnTo>
                  <a:lnTo>
                    <a:pt x="504436" y="37601"/>
                  </a:lnTo>
                  <a:lnTo>
                    <a:pt x="548997" y="24324"/>
                  </a:lnTo>
                  <a:lnTo>
                    <a:pt x="594688" y="13828"/>
                  </a:lnTo>
                  <a:lnTo>
                    <a:pt x="641411" y="6210"/>
                  </a:lnTo>
                  <a:lnTo>
                    <a:pt x="689068" y="1568"/>
                  </a:lnTo>
                  <a:lnTo>
                    <a:pt x="737563" y="0"/>
                  </a:lnTo>
                  <a:lnTo>
                    <a:pt x="786058" y="1568"/>
                  </a:lnTo>
                  <a:lnTo>
                    <a:pt x="833716" y="6210"/>
                  </a:lnTo>
                  <a:lnTo>
                    <a:pt x="880438" y="13828"/>
                  </a:lnTo>
                  <a:lnTo>
                    <a:pt x="926129" y="24324"/>
                  </a:lnTo>
                  <a:lnTo>
                    <a:pt x="970690" y="37601"/>
                  </a:lnTo>
                  <a:lnTo>
                    <a:pt x="1014025" y="53562"/>
                  </a:lnTo>
                  <a:lnTo>
                    <a:pt x="1056036" y="72111"/>
                  </a:lnTo>
                  <a:lnTo>
                    <a:pt x="1096627" y="93149"/>
                  </a:lnTo>
                  <a:lnTo>
                    <a:pt x="1135700" y="116580"/>
                  </a:lnTo>
                  <a:lnTo>
                    <a:pt x="1173158" y="142306"/>
                  </a:lnTo>
                  <a:lnTo>
                    <a:pt x="1208903" y="170231"/>
                  </a:lnTo>
                  <a:lnTo>
                    <a:pt x="1242839" y="200256"/>
                  </a:lnTo>
                  <a:lnTo>
                    <a:pt x="1274869" y="232286"/>
                  </a:lnTo>
                  <a:lnTo>
                    <a:pt x="1304894" y="266222"/>
                  </a:lnTo>
                  <a:lnTo>
                    <a:pt x="1332819" y="301967"/>
                  </a:lnTo>
                  <a:lnTo>
                    <a:pt x="1358545" y="339425"/>
                  </a:lnTo>
                  <a:lnTo>
                    <a:pt x="1381976" y="378498"/>
                  </a:lnTo>
                  <a:lnTo>
                    <a:pt x="1403014" y="419089"/>
                  </a:lnTo>
                  <a:lnTo>
                    <a:pt x="1421563" y="461101"/>
                  </a:lnTo>
                  <a:lnTo>
                    <a:pt x="1437524" y="504436"/>
                  </a:lnTo>
                  <a:lnTo>
                    <a:pt x="1450802" y="548997"/>
                  </a:lnTo>
                  <a:lnTo>
                    <a:pt x="1461298" y="594688"/>
                  </a:lnTo>
                  <a:lnTo>
                    <a:pt x="1468915" y="641410"/>
                  </a:lnTo>
                  <a:lnTo>
                    <a:pt x="1473557" y="689068"/>
                  </a:lnTo>
                  <a:lnTo>
                    <a:pt x="1475126" y="737563"/>
                  </a:lnTo>
                  <a:lnTo>
                    <a:pt x="1473557" y="786058"/>
                  </a:lnTo>
                  <a:lnTo>
                    <a:pt x="1468915" y="833715"/>
                  </a:lnTo>
                  <a:lnTo>
                    <a:pt x="1461298" y="880438"/>
                  </a:lnTo>
                  <a:lnTo>
                    <a:pt x="1450802" y="926128"/>
                  </a:lnTo>
                  <a:lnTo>
                    <a:pt x="1437524" y="970690"/>
                  </a:lnTo>
                  <a:lnTo>
                    <a:pt x="1421563" y="1014025"/>
                  </a:lnTo>
                  <a:lnTo>
                    <a:pt x="1403014" y="1056037"/>
                  </a:lnTo>
                  <a:lnTo>
                    <a:pt x="1381976" y="1096627"/>
                  </a:lnTo>
                  <a:lnTo>
                    <a:pt x="1358545" y="1135700"/>
                  </a:lnTo>
                  <a:lnTo>
                    <a:pt x="1332819" y="1173158"/>
                  </a:lnTo>
                  <a:lnTo>
                    <a:pt x="1304894" y="1208904"/>
                  </a:lnTo>
                  <a:lnTo>
                    <a:pt x="1274869" y="1242840"/>
                  </a:lnTo>
                  <a:lnTo>
                    <a:pt x="1242839" y="1274869"/>
                  </a:lnTo>
                  <a:lnTo>
                    <a:pt x="1208903" y="1304895"/>
                  </a:lnTo>
                  <a:lnTo>
                    <a:pt x="1173158" y="1332819"/>
                  </a:lnTo>
                  <a:lnTo>
                    <a:pt x="1135700" y="1358546"/>
                  </a:lnTo>
                  <a:lnTo>
                    <a:pt x="1096627" y="1381976"/>
                  </a:lnTo>
                  <a:lnTo>
                    <a:pt x="1056036" y="1403015"/>
                  </a:lnTo>
                  <a:lnTo>
                    <a:pt x="1014025" y="1421563"/>
                  </a:lnTo>
                  <a:lnTo>
                    <a:pt x="970690" y="1437525"/>
                  </a:lnTo>
                  <a:lnTo>
                    <a:pt x="926129" y="1450802"/>
                  </a:lnTo>
                  <a:lnTo>
                    <a:pt x="880438" y="1461298"/>
                  </a:lnTo>
                  <a:lnTo>
                    <a:pt x="833716" y="1468916"/>
                  </a:lnTo>
                  <a:lnTo>
                    <a:pt x="786058" y="1473557"/>
                  </a:lnTo>
                  <a:lnTo>
                    <a:pt x="737563" y="1475126"/>
                  </a:lnTo>
                  <a:close/>
                </a:path>
              </a:pathLst>
            </a:custGeom>
            <a:solidFill>
              <a:srgbClr val="FD9D2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6036653" y="4716339"/>
              <a:ext cx="967105" cy="724535"/>
            </a:xfrm>
            <a:custGeom>
              <a:avLst/>
              <a:gdLst/>
              <a:ahLst/>
              <a:cxnLst/>
              <a:rect l="l" t="t" r="r" b="b"/>
              <a:pathLst>
                <a:path w="967105" h="724535">
                  <a:moveTo>
                    <a:pt x="224540" y="523632"/>
                  </a:moveTo>
                  <a:lnTo>
                    <a:pt x="4437" y="523632"/>
                  </a:lnTo>
                  <a:lnTo>
                    <a:pt x="1775" y="520970"/>
                  </a:lnTo>
                  <a:lnTo>
                    <a:pt x="1775" y="516532"/>
                  </a:lnTo>
                  <a:lnTo>
                    <a:pt x="4437" y="513870"/>
                  </a:lnTo>
                  <a:lnTo>
                    <a:pt x="109164" y="377193"/>
                  </a:lnTo>
                  <a:lnTo>
                    <a:pt x="111826" y="374530"/>
                  </a:lnTo>
                  <a:lnTo>
                    <a:pt x="113601" y="373643"/>
                  </a:lnTo>
                  <a:lnTo>
                    <a:pt x="115376" y="373643"/>
                  </a:lnTo>
                  <a:lnTo>
                    <a:pt x="117151" y="374530"/>
                  </a:lnTo>
                  <a:lnTo>
                    <a:pt x="118926" y="376305"/>
                  </a:lnTo>
                  <a:lnTo>
                    <a:pt x="225428" y="514757"/>
                  </a:lnTo>
                  <a:lnTo>
                    <a:pt x="227203" y="516532"/>
                  </a:lnTo>
                  <a:lnTo>
                    <a:pt x="227203" y="520970"/>
                  </a:lnTo>
                  <a:lnTo>
                    <a:pt x="224540" y="523632"/>
                  </a:lnTo>
                  <a:close/>
                </a:path>
                <a:path w="967105" h="724535">
                  <a:moveTo>
                    <a:pt x="74551" y="722435"/>
                  </a:moveTo>
                  <a:lnTo>
                    <a:pt x="2662" y="722435"/>
                  </a:lnTo>
                  <a:lnTo>
                    <a:pt x="0" y="719773"/>
                  </a:lnTo>
                  <a:lnTo>
                    <a:pt x="0" y="545820"/>
                  </a:lnTo>
                  <a:lnTo>
                    <a:pt x="2662" y="543158"/>
                  </a:lnTo>
                  <a:lnTo>
                    <a:pt x="224540" y="543158"/>
                  </a:lnTo>
                  <a:lnTo>
                    <a:pt x="226315" y="545820"/>
                  </a:lnTo>
                  <a:lnTo>
                    <a:pt x="225428" y="548483"/>
                  </a:lnTo>
                  <a:lnTo>
                    <a:pt x="225428" y="611496"/>
                  </a:lnTo>
                  <a:lnTo>
                    <a:pt x="77213" y="611496"/>
                  </a:lnTo>
                  <a:lnTo>
                    <a:pt x="74551" y="614159"/>
                  </a:lnTo>
                  <a:lnTo>
                    <a:pt x="74551" y="722435"/>
                  </a:lnTo>
                  <a:close/>
                </a:path>
                <a:path w="967105" h="724535">
                  <a:moveTo>
                    <a:pt x="222765" y="722435"/>
                  </a:moveTo>
                  <a:lnTo>
                    <a:pt x="149102" y="722435"/>
                  </a:lnTo>
                  <a:lnTo>
                    <a:pt x="149102" y="614159"/>
                  </a:lnTo>
                  <a:lnTo>
                    <a:pt x="146439" y="611496"/>
                  </a:lnTo>
                  <a:lnTo>
                    <a:pt x="225428" y="611496"/>
                  </a:lnTo>
                  <a:lnTo>
                    <a:pt x="225428" y="719773"/>
                  </a:lnTo>
                  <a:lnTo>
                    <a:pt x="222765" y="722435"/>
                  </a:lnTo>
                  <a:close/>
                </a:path>
                <a:path w="967105" h="724535">
                  <a:moveTo>
                    <a:pt x="966999" y="724210"/>
                  </a:moveTo>
                  <a:lnTo>
                    <a:pt x="749061" y="724210"/>
                  </a:lnTo>
                  <a:lnTo>
                    <a:pt x="746398" y="721548"/>
                  </a:lnTo>
                  <a:lnTo>
                    <a:pt x="746398" y="501445"/>
                  </a:lnTo>
                  <a:lnTo>
                    <a:pt x="749061" y="498782"/>
                  </a:lnTo>
                  <a:lnTo>
                    <a:pt x="966999" y="498782"/>
                  </a:lnTo>
                  <a:lnTo>
                    <a:pt x="966999" y="523632"/>
                  </a:lnTo>
                  <a:lnTo>
                    <a:pt x="776574" y="523632"/>
                  </a:lnTo>
                  <a:lnTo>
                    <a:pt x="773911" y="526295"/>
                  </a:lnTo>
                  <a:lnTo>
                    <a:pt x="773911" y="570671"/>
                  </a:lnTo>
                  <a:lnTo>
                    <a:pt x="776574" y="573333"/>
                  </a:lnTo>
                  <a:lnTo>
                    <a:pt x="966999" y="573333"/>
                  </a:lnTo>
                  <a:lnTo>
                    <a:pt x="966999" y="595521"/>
                  </a:lnTo>
                  <a:lnTo>
                    <a:pt x="776574" y="595521"/>
                  </a:lnTo>
                  <a:lnTo>
                    <a:pt x="773911" y="598183"/>
                  </a:lnTo>
                  <a:lnTo>
                    <a:pt x="773911" y="642559"/>
                  </a:lnTo>
                  <a:lnTo>
                    <a:pt x="776574" y="645222"/>
                  </a:lnTo>
                  <a:lnTo>
                    <a:pt x="966999" y="645222"/>
                  </a:lnTo>
                  <a:lnTo>
                    <a:pt x="966999" y="724210"/>
                  </a:lnTo>
                  <a:close/>
                </a:path>
                <a:path w="967105" h="724535">
                  <a:moveTo>
                    <a:pt x="874200" y="573333"/>
                  </a:moveTo>
                  <a:lnTo>
                    <a:pt x="845800" y="573333"/>
                  </a:lnTo>
                  <a:lnTo>
                    <a:pt x="848462" y="570671"/>
                  </a:lnTo>
                  <a:lnTo>
                    <a:pt x="848462" y="526295"/>
                  </a:lnTo>
                  <a:lnTo>
                    <a:pt x="845800" y="523632"/>
                  </a:lnTo>
                  <a:lnTo>
                    <a:pt x="874200" y="523632"/>
                  </a:lnTo>
                  <a:lnTo>
                    <a:pt x="871538" y="526295"/>
                  </a:lnTo>
                  <a:lnTo>
                    <a:pt x="871538" y="570671"/>
                  </a:lnTo>
                  <a:lnTo>
                    <a:pt x="874200" y="573333"/>
                  </a:lnTo>
                  <a:close/>
                </a:path>
                <a:path w="967105" h="724535">
                  <a:moveTo>
                    <a:pt x="966999" y="573333"/>
                  </a:moveTo>
                  <a:lnTo>
                    <a:pt x="943426" y="573333"/>
                  </a:lnTo>
                  <a:lnTo>
                    <a:pt x="946089" y="570671"/>
                  </a:lnTo>
                  <a:lnTo>
                    <a:pt x="946089" y="526295"/>
                  </a:lnTo>
                  <a:lnTo>
                    <a:pt x="943426" y="523632"/>
                  </a:lnTo>
                  <a:lnTo>
                    <a:pt x="966999" y="523632"/>
                  </a:lnTo>
                  <a:lnTo>
                    <a:pt x="966999" y="573333"/>
                  </a:lnTo>
                  <a:close/>
                </a:path>
                <a:path w="967105" h="724535">
                  <a:moveTo>
                    <a:pt x="874200" y="645222"/>
                  </a:moveTo>
                  <a:lnTo>
                    <a:pt x="845800" y="645222"/>
                  </a:lnTo>
                  <a:lnTo>
                    <a:pt x="848462" y="642559"/>
                  </a:lnTo>
                  <a:lnTo>
                    <a:pt x="848462" y="598183"/>
                  </a:lnTo>
                  <a:lnTo>
                    <a:pt x="845800" y="595521"/>
                  </a:lnTo>
                  <a:lnTo>
                    <a:pt x="874200" y="595521"/>
                  </a:lnTo>
                  <a:lnTo>
                    <a:pt x="871538" y="598183"/>
                  </a:lnTo>
                  <a:lnTo>
                    <a:pt x="871538" y="642559"/>
                  </a:lnTo>
                  <a:lnTo>
                    <a:pt x="874200" y="645222"/>
                  </a:lnTo>
                  <a:close/>
                </a:path>
                <a:path w="967105" h="724535">
                  <a:moveTo>
                    <a:pt x="966999" y="645222"/>
                  </a:moveTo>
                  <a:lnTo>
                    <a:pt x="943426" y="645222"/>
                  </a:lnTo>
                  <a:lnTo>
                    <a:pt x="946089" y="642559"/>
                  </a:lnTo>
                  <a:lnTo>
                    <a:pt x="946089" y="598183"/>
                  </a:lnTo>
                  <a:lnTo>
                    <a:pt x="943426" y="595521"/>
                  </a:lnTo>
                  <a:lnTo>
                    <a:pt x="966999" y="595521"/>
                  </a:lnTo>
                  <a:lnTo>
                    <a:pt x="966999" y="645222"/>
                  </a:lnTo>
                  <a:close/>
                </a:path>
                <a:path w="967105" h="724535">
                  <a:moveTo>
                    <a:pt x="473044" y="723323"/>
                  </a:moveTo>
                  <a:lnTo>
                    <a:pt x="259153" y="723323"/>
                  </a:lnTo>
                  <a:lnTo>
                    <a:pt x="256491" y="720660"/>
                  </a:lnTo>
                  <a:lnTo>
                    <a:pt x="256491" y="2662"/>
                  </a:lnTo>
                  <a:lnTo>
                    <a:pt x="259153" y="0"/>
                  </a:lnTo>
                  <a:lnTo>
                    <a:pt x="473044" y="0"/>
                  </a:lnTo>
                  <a:lnTo>
                    <a:pt x="474819" y="1775"/>
                  </a:lnTo>
                  <a:lnTo>
                    <a:pt x="475707" y="5325"/>
                  </a:lnTo>
                  <a:lnTo>
                    <a:pt x="475707" y="96738"/>
                  </a:lnTo>
                  <a:lnTo>
                    <a:pt x="293766" y="96738"/>
                  </a:lnTo>
                  <a:lnTo>
                    <a:pt x="292879" y="97626"/>
                  </a:lnTo>
                  <a:lnTo>
                    <a:pt x="292879" y="154427"/>
                  </a:lnTo>
                  <a:lnTo>
                    <a:pt x="293766" y="155314"/>
                  </a:lnTo>
                  <a:lnTo>
                    <a:pt x="475707" y="155314"/>
                  </a:lnTo>
                  <a:lnTo>
                    <a:pt x="475707" y="219215"/>
                  </a:lnTo>
                  <a:lnTo>
                    <a:pt x="293766" y="219215"/>
                  </a:lnTo>
                  <a:lnTo>
                    <a:pt x="292879" y="220103"/>
                  </a:lnTo>
                  <a:lnTo>
                    <a:pt x="292879" y="276904"/>
                  </a:lnTo>
                  <a:lnTo>
                    <a:pt x="293766" y="277791"/>
                  </a:lnTo>
                  <a:lnTo>
                    <a:pt x="475707" y="277791"/>
                  </a:lnTo>
                  <a:lnTo>
                    <a:pt x="475707" y="340805"/>
                  </a:lnTo>
                  <a:lnTo>
                    <a:pt x="293766" y="340805"/>
                  </a:lnTo>
                  <a:lnTo>
                    <a:pt x="292879" y="341692"/>
                  </a:lnTo>
                  <a:lnTo>
                    <a:pt x="292879" y="398493"/>
                  </a:lnTo>
                  <a:lnTo>
                    <a:pt x="293766" y="399381"/>
                  </a:lnTo>
                  <a:lnTo>
                    <a:pt x="475707" y="399381"/>
                  </a:lnTo>
                  <a:lnTo>
                    <a:pt x="475707" y="463281"/>
                  </a:lnTo>
                  <a:lnTo>
                    <a:pt x="293766" y="463281"/>
                  </a:lnTo>
                  <a:lnTo>
                    <a:pt x="292879" y="464169"/>
                  </a:lnTo>
                  <a:lnTo>
                    <a:pt x="292879" y="520970"/>
                  </a:lnTo>
                  <a:lnTo>
                    <a:pt x="293766" y="521857"/>
                  </a:lnTo>
                  <a:lnTo>
                    <a:pt x="475707" y="521857"/>
                  </a:lnTo>
                  <a:lnTo>
                    <a:pt x="475707" y="585758"/>
                  </a:lnTo>
                  <a:lnTo>
                    <a:pt x="293766" y="585758"/>
                  </a:lnTo>
                  <a:lnTo>
                    <a:pt x="292879" y="586646"/>
                  </a:lnTo>
                  <a:lnTo>
                    <a:pt x="292879" y="643447"/>
                  </a:lnTo>
                  <a:lnTo>
                    <a:pt x="293766" y="644334"/>
                  </a:lnTo>
                  <a:lnTo>
                    <a:pt x="475707" y="644334"/>
                  </a:lnTo>
                  <a:lnTo>
                    <a:pt x="475707" y="720660"/>
                  </a:lnTo>
                  <a:lnTo>
                    <a:pt x="473044" y="723323"/>
                  </a:lnTo>
                  <a:close/>
                </a:path>
                <a:path w="967105" h="724535">
                  <a:moveTo>
                    <a:pt x="386955" y="155314"/>
                  </a:moveTo>
                  <a:lnTo>
                    <a:pt x="345242" y="155314"/>
                  </a:lnTo>
                  <a:lnTo>
                    <a:pt x="346130" y="154427"/>
                  </a:lnTo>
                  <a:lnTo>
                    <a:pt x="346130" y="97626"/>
                  </a:lnTo>
                  <a:lnTo>
                    <a:pt x="345242" y="96738"/>
                  </a:lnTo>
                  <a:lnTo>
                    <a:pt x="386955" y="96738"/>
                  </a:lnTo>
                  <a:lnTo>
                    <a:pt x="386068" y="97626"/>
                  </a:lnTo>
                  <a:lnTo>
                    <a:pt x="386068" y="154427"/>
                  </a:lnTo>
                  <a:lnTo>
                    <a:pt x="386955" y="155314"/>
                  </a:lnTo>
                  <a:close/>
                </a:path>
                <a:path w="967105" h="724535">
                  <a:moveTo>
                    <a:pt x="475707" y="155314"/>
                  </a:moveTo>
                  <a:lnTo>
                    <a:pt x="438431" y="155314"/>
                  </a:lnTo>
                  <a:lnTo>
                    <a:pt x="439319" y="154427"/>
                  </a:lnTo>
                  <a:lnTo>
                    <a:pt x="439319" y="97626"/>
                  </a:lnTo>
                  <a:lnTo>
                    <a:pt x="438431" y="96738"/>
                  </a:lnTo>
                  <a:lnTo>
                    <a:pt x="475707" y="96738"/>
                  </a:lnTo>
                  <a:lnTo>
                    <a:pt x="475707" y="155314"/>
                  </a:lnTo>
                  <a:close/>
                </a:path>
                <a:path w="967105" h="724535">
                  <a:moveTo>
                    <a:pt x="386955" y="277791"/>
                  </a:moveTo>
                  <a:lnTo>
                    <a:pt x="345242" y="277791"/>
                  </a:lnTo>
                  <a:lnTo>
                    <a:pt x="346130" y="276904"/>
                  </a:lnTo>
                  <a:lnTo>
                    <a:pt x="346130" y="220103"/>
                  </a:lnTo>
                  <a:lnTo>
                    <a:pt x="345242" y="219215"/>
                  </a:lnTo>
                  <a:lnTo>
                    <a:pt x="386955" y="219215"/>
                  </a:lnTo>
                  <a:lnTo>
                    <a:pt x="386068" y="220103"/>
                  </a:lnTo>
                  <a:lnTo>
                    <a:pt x="386068" y="276904"/>
                  </a:lnTo>
                  <a:lnTo>
                    <a:pt x="386955" y="277791"/>
                  </a:lnTo>
                  <a:close/>
                </a:path>
                <a:path w="967105" h="724535">
                  <a:moveTo>
                    <a:pt x="475707" y="277791"/>
                  </a:moveTo>
                  <a:lnTo>
                    <a:pt x="438431" y="277791"/>
                  </a:lnTo>
                  <a:lnTo>
                    <a:pt x="439319" y="276904"/>
                  </a:lnTo>
                  <a:lnTo>
                    <a:pt x="439319" y="220103"/>
                  </a:lnTo>
                  <a:lnTo>
                    <a:pt x="438431" y="219215"/>
                  </a:lnTo>
                  <a:lnTo>
                    <a:pt x="475707" y="219215"/>
                  </a:lnTo>
                  <a:lnTo>
                    <a:pt x="475707" y="277791"/>
                  </a:lnTo>
                  <a:close/>
                </a:path>
                <a:path w="967105" h="724535">
                  <a:moveTo>
                    <a:pt x="386955" y="399381"/>
                  </a:moveTo>
                  <a:lnTo>
                    <a:pt x="345242" y="399381"/>
                  </a:lnTo>
                  <a:lnTo>
                    <a:pt x="346130" y="398493"/>
                  </a:lnTo>
                  <a:lnTo>
                    <a:pt x="346130" y="341692"/>
                  </a:lnTo>
                  <a:lnTo>
                    <a:pt x="345242" y="340805"/>
                  </a:lnTo>
                  <a:lnTo>
                    <a:pt x="386955" y="340805"/>
                  </a:lnTo>
                  <a:lnTo>
                    <a:pt x="386068" y="341692"/>
                  </a:lnTo>
                  <a:lnTo>
                    <a:pt x="386068" y="398493"/>
                  </a:lnTo>
                  <a:lnTo>
                    <a:pt x="386955" y="399381"/>
                  </a:lnTo>
                  <a:close/>
                </a:path>
                <a:path w="967105" h="724535">
                  <a:moveTo>
                    <a:pt x="475707" y="399381"/>
                  </a:moveTo>
                  <a:lnTo>
                    <a:pt x="438431" y="399381"/>
                  </a:lnTo>
                  <a:lnTo>
                    <a:pt x="439319" y="398493"/>
                  </a:lnTo>
                  <a:lnTo>
                    <a:pt x="439319" y="341692"/>
                  </a:lnTo>
                  <a:lnTo>
                    <a:pt x="438431" y="340805"/>
                  </a:lnTo>
                  <a:lnTo>
                    <a:pt x="475707" y="340805"/>
                  </a:lnTo>
                  <a:lnTo>
                    <a:pt x="475707" y="399381"/>
                  </a:lnTo>
                  <a:close/>
                </a:path>
                <a:path w="967105" h="724535">
                  <a:moveTo>
                    <a:pt x="386955" y="521857"/>
                  </a:moveTo>
                  <a:lnTo>
                    <a:pt x="345242" y="521857"/>
                  </a:lnTo>
                  <a:lnTo>
                    <a:pt x="346130" y="520970"/>
                  </a:lnTo>
                  <a:lnTo>
                    <a:pt x="346130" y="464169"/>
                  </a:lnTo>
                  <a:lnTo>
                    <a:pt x="345242" y="463281"/>
                  </a:lnTo>
                  <a:lnTo>
                    <a:pt x="386955" y="463281"/>
                  </a:lnTo>
                  <a:lnTo>
                    <a:pt x="386068" y="464169"/>
                  </a:lnTo>
                  <a:lnTo>
                    <a:pt x="386068" y="520970"/>
                  </a:lnTo>
                  <a:lnTo>
                    <a:pt x="386955" y="521857"/>
                  </a:lnTo>
                  <a:close/>
                </a:path>
                <a:path w="967105" h="724535">
                  <a:moveTo>
                    <a:pt x="475707" y="521857"/>
                  </a:moveTo>
                  <a:lnTo>
                    <a:pt x="438431" y="521857"/>
                  </a:lnTo>
                  <a:lnTo>
                    <a:pt x="439319" y="520970"/>
                  </a:lnTo>
                  <a:lnTo>
                    <a:pt x="439319" y="464169"/>
                  </a:lnTo>
                  <a:lnTo>
                    <a:pt x="438431" y="463281"/>
                  </a:lnTo>
                  <a:lnTo>
                    <a:pt x="475707" y="463281"/>
                  </a:lnTo>
                  <a:lnTo>
                    <a:pt x="475707" y="521857"/>
                  </a:lnTo>
                  <a:close/>
                </a:path>
                <a:path w="967105" h="724535">
                  <a:moveTo>
                    <a:pt x="386955" y="644334"/>
                  </a:moveTo>
                  <a:lnTo>
                    <a:pt x="345242" y="644334"/>
                  </a:lnTo>
                  <a:lnTo>
                    <a:pt x="346130" y="643447"/>
                  </a:lnTo>
                  <a:lnTo>
                    <a:pt x="346130" y="586646"/>
                  </a:lnTo>
                  <a:lnTo>
                    <a:pt x="345242" y="585758"/>
                  </a:lnTo>
                  <a:lnTo>
                    <a:pt x="386955" y="585758"/>
                  </a:lnTo>
                  <a:lnTo>
                    <a:pt x="386068" y="586646"/>
                  </a:lnTo>
                  <a:lnTo>
                    <a:pt x="386068" y="643447"/>
                  </a:lnTo>
                  <a:lnTo>
                    <a:pt x="386955" y="644334"/>
                  </a:lnTo>
                  <a:close/>
                </a:path>
                <a:path w="967105" h="724535">
                  <a:moveTo>
                    <a:pt x="475707" y="644334"/>
                  </a:moveTo>
                  <a:lnTo>
                    <a:pt x="438431" y="644334"/>
                  </a:lnTo>
                  <a:lnTo>
                    <a:pt x="439319" y="643447"/>
                  </a:lnTo>
                  <a:lnTo>
                    <a:pt x="439319" y="586646"/>
                  </a:lnTo>
                  <a:lnTo>
                    <a:pt x="438431" y="585758"/>
                  </a:lnTo>
                  <a:lnTo>
                    <a:pt x="475707" y="585758"/>
                  </a:lnTo>
                  <a:lnTo>
                    <a:pt x="475707" y="644334"/>
                  </a:lnTo>
                  <a:close/>
                </a:path>
                <a:path w="967105" h="724535">
                  <a:moveTo>
                    <a:pt x="966999" y="481919"/>
                  </a:moveTo>
                  <a:lnTo>
                    <a:pt x="748173" y="481919"/>
                  </a:lnTo>
                  <a:lnTo>
                    <a:pt x="746398" y="480144"/>
                  </a:lnTo>
                  <a:lnTo>
                    <a:pt x="746398" y="432219"/>
                  </a:lnTo>
                  <a:lnTo>
                    <a:pt x="748173" y="430443"/>
                  </a:lnTo>
                  <a:lnTo>
                    <a:pt x="966999" y="430443"/>
                  </a:lnTo>
                  <a:lnTo>
                    <a:pt x="966999" y="481919"/>
                  </a:lnTo>
                  <a:close/>
                </a:path>
                <a:path w="967105" h="724535">
                  <a:moveTo>
                    <a:pt x="720660" y="723323"/>
                  </a:moveTo>
                  <a:lnTo>
                    <a:pt x="506770" y="723323"/>
                  </a:lnTo>
                  <a:lnTo>
                    <a:pt x="504107" y="720660"/>
                  </a:lnTo>
                  <a:lnTo>
                    <a:pt x="504107" y="396718"/>
                  </a:lnTo>
                  <a:lnTo>
                    <a:pt x="504995" y="394943"/>
                  </a:lnTo>
                  <a:lnTo>
                    <a:pt x="506770" y="393168"/>
                  </a:lnTo>
                  <a:lnTo>
                    <a:pt x="711785" y="133127"/>
                  </a:lnTo>
                  <a:lnTo>
                    <a:pt x="714448" y="130464"/>
                  </a:lnTo>
                  <a:lnTo>
                    <a:pt x="718885" y="130464"/>
                  </a:lnTo>
                  <a:lnTo>
                    <a:pt x="720660" y="131351"/>
                  </a:lnTo>
                  <a:lnTo>
                    <a:pt x="721548" y="134014"/>
                  </a:lnTo>
                  <a:lnTo>
                    <a:pt x="722435" y="134902"/>
                  </a:lnTo>
                  <a:lnTo>
                    <a:pt x="722435" y="135789"/>
                  </a:lnTo>
                  <a:lnTo>
                    <a:pt x="723323" y="135789"/>
                  </a:lnTo>
                  <a:lnTo>
                    <a:pt x="723323" y="208565"/>
                  </a:lnTo>
                  <a:lnTo>
                    <a:pt x="675550" y="225178"/>
                  </a:lnTo>
                  <a:lnTo>
                    <a:pt x="637234" y="273354"/>
                  </a:lnTo>
                  <a:lnTo>
                    <a:pt x="634572" y="276016"/>
                  </a:lnTo>
                  <a:lnTo>
                    <a:pt x="634572" y="277791"/>
                  </a:lnTo>
                  <a:lnTo>
                    <a:pt x="635459" y="278679"/>
                  </a:lnTo>
                  <a:lnTo>
                    <a:pt x="635459" y="282229"/>
                  </a:lnTo>
                  <a:lnTo>
                    <a:pt x="637234" y="284891"/>
                  </a:lnTo>
                  <a:lnTo>
                    <a:pt x="723323" y="284891"/>
                  </a:lnTo>
                  <a:lnTo>
                    <a:pt x="723323" y="307967"/>
                  </a:lnTo>
                  <a:lnTo>
                    <a:pt x="628359" y="307967"/>
                  </a:lnTo>
                  <a:lnTo>
                    <a:pt x="625696" y="310629"/>
                  </a:lnTo>
                  <a:lnTo>
                    <a:pt x="625696" y="331042"/>
                  </a:lnTo>
                  <a:lnTo>
                    <a:pt x="595521" y="331042"/>
                  </a:lnTo>
                  <a:lnTo>
                    <a:pt x="559133" y="373754"/>
                  </a:lnTo>
                  <a:lnTo>
                    <a:pt x="532508" y="408256"/>
                  </a:lnTo>
                  <a:lnTo>
                    <a:pt x="531620" y="408256"/>
                  </a:lnTo>
                  <a:lnTo>
                    <a:pt x="531620" y="409143"/>
                  </a:lnTo>
                  <a:lnTo>
                    <a:pt x="530733" y="409143"/>
                  </a:lnTo>
                  <a:lnTo>
                    <a:pt x="530733" y="426006"/>
                  </a:lnTo>
                  <a:lnTo>
                    <a:pt x="533395" y="428668"/>
                  </a:lnTo>
                  <a:lnTo>
                    <a:pt x="627471" y="428668"/>
                  </a:lnTo>
                  <a:lnTo>
                    <a:pt x="628359" y="429556"/>
                  </a:lnTo>
                  <a:lnTo>
                    <a:pt x="723323" y="429556"/>
                  </a:lnTo>
                  <a:lnTo>
                    <a:pt x="723323" y="451744"/>
                  </a:lnTo>
                  <a:lnTo>
                    <a:pt x="532508" y="451744"/>
                  </a:lnTo>
                  <a:lnTo>
                    <a:pt x="529845" y="454406"/>
                  </a:lnTo>
                  <a:lnTo>
                    <a:pt x="529845" y="498782"/>
                  </a:lnTo>
                  <a:lnTo>
                    <a:pt x="532508" y="501445"/>
                  </a:lnTo>
                  <a:lnTo>
                    <a:pt x="723323" y="501445"/>
                  </a:lnTo>
                  <a:lnTo>
                    <a:pt x="723323" y="523632"/>
                  </a:lnTo>
                  <a:lnTo>
                    <a:pt x="532508" y="523632"/>
                  </a:lnTo>
                  <a:lnTo>
                    <a:pt x="529845" y="526295"/>
                  </a:lnTo>
                  <a:lnTo>
                    <a:pt x="529845" y="570671"/>
                  </a:lnTo>
                  <a:lnTo>
                    <a:pt x="532508" y="573333"/>
                  </a:lnTo>
                  <a:lnTo>
                    <a:pt x="723323" y="573333"/>
                  </a:lnTo>
                  <a:lnTo>
                    <a:pt x="723323" y="594633"/>
                  </a:lnTo>
                  <a:lnTo>
                    <a:pt x="532508" y="594633"/>
                  </a:lnTo>
                  <a:lnTo>
                    <a:pt x="529845" y="597296"/>
                  </a:lnTo>
                  <a:lnTo>
                    <a:pt x="529845" y="641672"/>
                  </a:lnTo>
                  <a:lnTo>
                    <a:pt x="532508" y="644334"/>
                  </a:lnTo>
                  <a:lnTo>
                    <a:pt x="723323" y="644334"/>
                  </a:lnTo>
                  <a:lnTo>
                    <a:pt x="723323" y="720660"/>
                  </a:lnTo>
                  <a:lnTo>
                    <a:pt x="720660" y="723323"/>
                  </a:lnTo>
                  <a:close/>
                </a:path>
                <a:path w="967105" h="724535">
                  <a:moveTo>
                    <a:pt x="723323" y="284891"/>
                  </a:moveTo>
                  <a:lnTo>
                    <a:pt x="692260" y="284891"/>
                  </a:lnTo>
                  <a:lnTo>
                    <a:pt x="694922" y="284004"/>
                  </a:lnTo>
                  <a:lnTo>
                    <a:pt x="697585" y="282229"/>
                  </a:lnTo>
                  <a:lnTo>
                    <a:pt x="697585" y="210340"/>
                  </a:lnTo>
                  <a:lnTo>
                    <a:pt x="694922" y="208565"/>
                  </a:lnTo>
                  <a:lnTo>
                    <a:pt x="723323" y="208565"/>
                  </a:lnTo>
                  <a:lnTo>
                    <a:pt x="723323" y="284891"/>
                  </a:lnTo>
                  <a:close/>
                </a:path>
                <a:path w="967105" h="724535">
                  <a:moveTo>
                    <a:pt x="723323" y="357667"/>
                  </a:moveTo>
                  <a:lnTo>
                    <a:pt x="695810" y="357667"/>
                  </a:lnTo>
                  <a:lnTo>
                    <a:pt x="698473" y="355005"/>
                  </a:lnTo>
                  <a:lnTo>
                    <a:pt x="698473" y="310629"/>
                  </a:lnTo>
                  <a:lnTo>
                    <a:pt x="695810" y="307967"/>
                  </a:lnTo>
                  <a:lnTo>
                    <a:pt x="723323" y="307967"/>
                  </a:lnTo>
                  <a:lnTo>
                    <a:pt x="723323" y="357667"/>
                  </a:lnTo>
                  <a:close/>
                </a:path>
                <a:path w="967105" h="724535">
                  <a:moveTo>
                    <a:pt x="627471" y="428668"/>
                  </a:moveTo>
                  <a:lnTo>
                    <a:pt x="600846" y="428668"/>
                  </a:lnTo>
                  <a:lnTo>
                    <a:pt x="603509" y="426006"/>
                  </a:lnTo>
                  <a:lnTo>
                    <a:pt x="603509" y="338142"/>
                  </a:lnTo>
                  <a:lnTo>
                    <a:pt x="602621" y="338142"/>
                  </a:lnTo>
                  <a:lnTo>
                    <a:pt x="602621" y="332817"/>
                  </a:lnTo>
                  <a:lnTo>
                    <a:pt x="599959" y="331042"/>
                  </a:lnTo>
                  <a:lnTo>
                    <a:pt x="625696" y="331042"/>
                  </a:lnTo>
                  <a:lnTo>
                    <a:pt x="625696" y="355005"/>
                  </a:lnTo>
                  <a:lnTo>
                    <a:pt x="628359" y="357667"/>
                  </a:lnTo>
                  <a:lnTo>
                    <a:pt x="723323" y="357667"/>
                  </a:lnTo>
                  <a:lnTo>
                    <a:pt x="723323" y="379855"/>
                  </a:lnTo>
                  <a:lnTo>
                    <a:pt x="628359" y="379855"/>
                  </a:lnTo>
                  <a:lnTo>
                    <a:pt x="625696" y="382518"/>
                  </a:lnTo>
                  <a:lnTo>
                    <a:pt x="625696" y="426893"/>
                  </a:lnTo>
                  <a:lnTo>
                    <a:pt x="627471" y="428668"/>
                  </a:lnTo>
                  <a:close/>
                </a:path>
                <a:path w="967105" h="724535">
                  <a:moveTo>
                    <a:pt x="723323" y="429556"/>
                  </a:moveTo>
                  <a:lnTo>
                    <a:pt x="695810" y="429556"/>
                  </a:lnTo>
                  <a:lnTo>
                    <a:pt x="698473" y="426893"/>
                  </a:lnTo>
                  <a:lnTo>
                    <a:pt x="698473" y="382518"/>
                  </a:lnTo>
                  <a:lnTo>
                    <a:pt x="695810" y="379855"/>
                  </a:lnTo>
                  <a:lnTo>
                    <a:pt x="723323" y="379855"/>
                  </a:lnTo>
                  <a:lnTo>
                    <a:pt x="723323" y="429556"/>
                  </a:lnTo>
                  <a:close/>
                </a:path>
                <a:path w="967105" h="724535">
                  <a:moveTo>
                    <a:pt x="628359" y="501445"/>
                  </a:moveTo>
                  <a:lnTo>
                    <a:pt x="599959" y="501445"/>
                  </a:lnTo>
                  <a:lnTo>
                    <a:pt x="602621" y="498782"/>
                  </a:lnTo>
                  <a:lnTo>
                    <a:pt x="602621" y="454406"/>
                  </a:lnTo>
                  <a:lnTo>
                    <a:pt x="599959" y="451744"/>
                  </a:lnTo>
                  <a:lnTo>
                    <a:pt x="628359" y="451744"/>
                  </a:lnTo>
                  <a:lnTo>
                    <a:pt x="625696" y="454406"/>
                  </a:lnTo>
                  <a:lnTo>
                    <a:pt x="625696" y="498782"/>
                  </a:lnTo>
                  <a:lnTo>
                    <a:pt x="628359" y="501445"/>
                  </a:lnTo>
                  <a:close/>
                </a:path>
                <a:path w="967105" h="724535">
                  <a:moveTo>
                    <a:pt x="723323" y="501445"/>
                  </a:moveTo>
                  <a:lnTo>
                    <a:pt x="695810" y="501445"/>
                  </a:lnTo>
                  <a:lnTo>
                    <a:pt x="698473" y="498782"/>
                  </a:lnTo>
                  <a:lnTo>
                    <a:pt x="698473" y="454406"/>
                  </a:lnTo>
                  <a:lnTo>
                    <a:pt x="695810" y="451744"/>
                  </a:lnTo>
                  <a:lnTo>
                    <a:pt x="723323" y="451744"/>
                  </a:lnTo>
                  <a:lnTo>
                    <a:pt x="723323" y="501445"/>
                  </a:lnTo>
                  <a:close/>
                </a:path>
                <a:path w="967105" h="724535">
                  <a:moveTo>
                    <a:pt x="628359" y="573333"/>
                  </a:moveTo>
                  <a:lnTo>
                    <a:pt x="599959" y="573333"/>
                  </a:lnTo>
                  <a:lnTo>
                    <a:pt x="602621" y="570671"/>
                  </a:lnTo>
                  <a:lnTo>
                    <a:pt x="602621" y="526295"/>
                  </a:lnTo>
                  <a:lnTo>
                    <a:pt x="599959" y="523632"/>
                  </a:lnTo>
                  <a:lnTo>
                    <a:pt x="628359" y="523632"/>
                  </a:lnTo>
                  <a:lnTo>
                    <a:pt x="625696" y="526295"/>
                  </a:lnTo>
                  <a:lnTo>
                    <a:pt x="625696" y="570671"/>
                  </a:lnTo>
                  <a:lnTo>
                    <a:pt x="628359" y="573333"/>
                  </a:lnTo>
                  <a:close/>
                </a:path>
                <a:path w="967105" h="724535">
                  <a:moveTo>
                    <a:pt x="723323" y="573333"/>
                  </a:moveTo>
                  <a:lnTo>
                    <a:pt x="695810" y="573333"/>
                  </a:lnTo>
                  <a:lnTo>
                    <a:pt x="698473" y="570671"/>
                  </a:lnTo>
                  <a:lnTo>
                    <a:pt x="698473" y="526295"/>
                  </a:lnTo>
                  <a:lnTo>
                    <a:pt x="695810" y="523632"/>
                  </a:lnTo>
                  <a:lnTo>
                    <a:pt x="723323" y="523632"/>
                  </a:lnTo>
                  <a:lnTo>
                    <a:pt x="723323" y="573333"/>
                  </a:lnTo>
                  <a:close/>
                </a:path>
                <a:path w="967105" h="724535">
                  <a:moveTo>
                    <a:pt x="628359" y="644334"/>
                  </a:moveTo>
                  <a:lnTo>
                    <a:pt x="599959" y="644334"/>
                  </a:lnTo>
                  <a:lnTo>
                    <a:pt x="602621" y="641672"/>
                  </a:lnTo>
                  <a:lnTo>
                    <a:pt x="602621" y="597296"/>
                  </a:lnTo>
                  <a:lnTo>
                    <a:pt x="599959" y="594633"/>
                  </a:lnTo>
                  <a:lnTo>
                    <a:pt x="628359" y="594633"/>
                  </a:lnTo>
                  <a:lnTo>
                    <a:pt x="625696" y="597296"/>
                  </a:lnTo>
                  <a:lnTo>
                    <a:pt x="625696" y="641672"/>
                  </a:lnTo>
                  <a:lnTo>
                    <a:pt x="628359" y="644334"/>
                  </a:lnTo>
                  <a:close/>
                </a:path>
                <a:path w="967105" h="724535">
                  <a:moveTo>
                    <a:pt x="723323" y="644334"/>
                  </a:moveTo>
                  <a:lnTo>
                    <a:pt x="695810" y="644334"/>
                  </a:lnTo>
                  <a:lnTo>
                    <a:pt x="698473" y="641672"/>
                  </a:lnTo>
                  <a:lnTo>
                    <a:pt x="698472" y="597296"/>
                  </a:lnTo>
                  <a:lnTo>
                    <a:pt x="695810" y="594633"/>
                  </a:lnTo>
                  <a:lnTo>
                    <a:pt x="723323" y="594633"/>
                  </a:lnTo>
                  <a:lnTo>
                    <a:pt x="723323" y="64433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9" name="object 9" descr=""/>
          <p:cNvGrpSpPr/>
          <p:nvPr/>
        </p:nvGrpSpPr>
        <p:grpSpPr>
          <a:xfrm>
            <a:off x="0" y="8574387"/>
            <a:ext cx="18288000" cy="1713230"/>
            <a:chOff x="0" y="8574387"/>
            <a:chExt cx="18288000" cy="1713230"/>
          </a:xfrm>
        </p:grpSpPr>
        <p:sp>
          <p:nvSpPr>
            <p:cNvPr id="10" name="object 10" descr=""/>
            <p:cNvSpPr/>
            <p:nvPr/>
          </p:nvSpPr>
          <p:spPr>
            <a:xfrm>
              <a:off x="0" y="8595692"/>
              <a:ext cx="18288000" cy="1691639"/>
            </a:xfrm>
            <a:custGeom>
              <a:avLst/>
              <a:gdLst/>
              <a:ahLst/>
              <a:cxnLst/>
              <a:rect l="l" t="t" r="r" b="b"/>
              <a:pathLst>
                <a:path w="18288000" h="1691640">
                  <a:moveTo>
                    <a:pt x="18287998" y="1691307"/>
                  </a:moveTo>
                  <a:lnTo>
                    <a:pt x="0" y="1691307"/>
                  </a:lnTo>
                  <a:lnTo>
                    <a:pt x="0" y="0"/>
                  </a:lnTo>
                  <a:lnTo>
                    <a:pt x="18287998" y="0"/>
                  </a:lnTo>
                  <a:lnTo>
                    <a:pt x="18287998" y="1691307"/>
                  </a:lnTo>
                  <a:close/>
                </a:path>
              </a:pathLst>
            </a:custGeom>
            <a:solidFill>
              <a:srgbClr val="1181C7">
                <a:alpha val="4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682421" y="8574392"/>
              <a:ext cx="17606010" cy="1713230"/>
            </a:xfrm>
            <a:custGeom>
              <a:avLst/>
              <a:gdLst/>
              <a:ahLst/>
              <a:cxnLst/>
              <a:rect l="l" t="t" r="r" b="b"/>
              <a:pathLst>
                <a:path w="17606010" h="1713229">
                  <a:moveTo>
                    <a:pt x="1663598" y="1675384"/>
                  </a:moveTo>
                  <a:lnTo>
                    <a:pt x="1662912" y="1627187"/>
                  </a:lnTo>
                  <a:lnTo>
                    <a:pt x="1660880" y="1579333"/>
                  </a:lnTo>
                  <a:lnTo>
                    <a:pt x="1657489" y="1531835"/>
                  </a:lnTo>
                  <a:lnTo>
                    <a:pt x="1652790" y="1484718"/>
                  </a:lnTo>
                  <a:lnTo>
                    <a:pt x="1646796" y="1437995"/>
                  </a:lnTo>
                  <a:lnTo>
                    <a:pt x="1639506" y="1391691"/>
                  </a:lnTo>
                  <a:lnTo>
                    <a:pt x="1630959" y="1345806"/>
                  </a:lnTo>
                  <a:lnTo>
                    <a:pt x="1621167" y="1300378"/>
                  </a:lnTo>
                  <a:lnTo>
                    <a:pt x="1610144" y="1255433"/>
                  </a:lnTo>
                  <a:lnTo>
                    <a:pt x="1597914" y="1210957"/>
                  </a:lnTo>
                  <a:lnTo>
                    <a:pt x="1584490" y="1166990"/>
                  </a:lnTo>
                  <a:lnTo>
                    <a:pt x="1569897" y="1123556"/>
                  </a:lnTo>
                  <a:lnTo>
                    <a:pt x="1554149" y="1080655"/>
                  </a:lnTo>
                  <a:lnTo>
                    <a:pt x="1537258" y="1038326"/>
                  </a:lnTo>
                  <a:lnTo>
                    <a:pt x="1519262" y="996569"/>
                  </a:lnTo>
                  <a:lnTo>
                    <a:pt x="1500162" y="955421"/>
                  </a:lnTo>
                  <a:lnTo>
                    <a:pt x="1479994" y="914882"/>
                  </a:lnTo>
                  <a:lnTo>
                    <a:pt x="1458747" y="874979"/>
                  </a:lnTo>
                  <a:lnTo>
                    <a:pt x="1436471" y="835723"/>
                  </a:lnTo>
                  <a:lnTo>
                    <a:pt x="1413167" y="797153"/>
                  </a:lnTo>
                  <a:lnTo>
                    <a:pt x="1388859" y="759269"/>
                  </a:lnTo>
                  <a:lnTo>
                    <a:pt x="1363560" y="722096"/>
                  </a:lnTo>
                  <a:lnTo>
                    <a:pt x="1337297" y="685647"/>
                  </a:lnTo>
                  <a:lnTo>
                    <a:pt x="1310081" y="649947"/>
                  </a:lnTo>
                  <a:lnTo>
                    <a:pt x="1281938" y="615010"/>
                  </a:lnTo>
                  <a:lnTo>
                    <a:pt x="1252867" y="580859"/>
                  </a:lnTo>
                  <a:lnTo>
                    <a:pt x="1222921" y="547509"/>
                  </a:lnTo>
                  <a:lnTo>
                    <a:pt x="1192085" y="514985"/>
                  </a:lnTo>
                  <a:lnTo>
                    <a:pt x="1160399" y="483298"/>
                  </a:lnTo>
                  <a:lnTo>
                    <a:pt x="1127874" y="452462"/>
                  </a:lnTo>
                  <a:lnTo>
                    <a:pt x="1094524" y="422516"/>
                  </a:lnTo>
                  <a:lnTo>
                    <a:pt x="1060373" y="393446"/>
                  </a:lnTo>
                  <a:lnTo>
                    <a:pt x="1025436" y="365302"/>
                  </a:lnTo>
                  <a:lnTo>
                    <a:pt x="989736" y="338086"/>
                  </a:lnTo>
                  <a:lnTo>
                    <a:pt x="953287" y="311823"/>
                  </a:lnTo>
                  <a:lnTo>
                    <a:pt x="916114" y="286524"/>
                  </a:lnTo>
                  <a:lnTo>
                    <a:pt x="878230" y="262216"/>
                  </a:lnTo>
                  <a:lnTo>
                    <a:pt x="839660" y="238912"/>
                  </a:lnTo>
                  <a:lnTo>
                    <a:pt x="800404" y="216636"/>
                  </a:lnTo>
                  <a:lnTo>
                    <a:pt x="760501" y="195389"/>
                  </a:lnTo>
                  <a:lnTo>
                    <a:pt x="719963" y="175221"/>
                  </a:lnTo>
                  <a:lnTo>
                    <a:pt x="678815" y="156121"/>
                  </a:lnTo>
                  <a:lnTo>
                    <a:pt x="637057" y="138125"/>
                  </a:lnTo>
                  <a:lnTo>
                    <a:pt x="594728" y="121234"/>
                  </a:lnTo>
                  <a:lnTo>
                    <a:pt x="551827" y="105486"/>
                  </a:lnTo>
                  <a:lnTo>
                    <a:pt x="508393" y="90893"/>
                  </a:lnTo>
                  <a:lnTo>
                    <a:pt x="464426" y="77470"/>
                  </a:lnTo>
                  <a:lnTo>
                    <a:pt x="419963" y="65239"/>
                  </a:lnTo>
                  <a:lnTo>
                    <a:pt x="375005" y="54216"/>
                  </a:lnTo>
                  <a:lnTo>
                    <a:pt x="329577" y="44424"/>
                  </a:lnTo>
                  <a:lnTo>
                    <a:pt x="283692" y="35877"/>
                  </a:lnTo>
                  <a:lnTo>
                    <a:pt x="237388" y="28587"/>
                  </a:lnTo>
                  <a:lnTo>
                    <a:pt x="190665" y="22593"/>
                  </a:lnTo>
                  <a:lnTo>
                    <a:pt x="143548" y="17881"/>
                  </a:lnTo>
                  <a:lnTo>
                    <a:pt x="96050" y="14503"/>
                  </a:lnTo>
                  <a:lnTo>
                    <a:pt x="48196" y="12471"/>
                  </a:lnTo>
                  <a:lnTo>
                    <a:pt x="0" y="11785"/>
                  </a:lnTo>
                  <a:lnTo>
                    <a:pt x="0" y="752589"/>
                  </a:lnTo>
                  <a:lnTo>
                    <a:pt x="47485" y="753783"/>
                  </a:lnTo>
                  <a:lnTo>
                    <a:pt x="94361" y="757351"/>
                  </a:lnTo>
                  <a:lnTo>
                    <a:pt x="140538" y="763219"/>
                  </a:lnTo>
                  <a:lnTo>
                    <a:pt x="185978" y="771334"/>
                  </a:lnTo>
                  <a:lnTo>
                    <a:pt x="230632" y="781634"/>
                  </a:lnTo>
                  <a:lnTo>
                    <a:pt x="274421" y="794067"/>
                  </a:lnTo>
                  <a:lnTo>
                    <a:pt x="317296" y="808583"/>
                  </a:lnTo>
                  <a:lnTo>
                    <a:pt x="359194" y="825106"/>
                  </a:lnTo>
                  <a:lnTo>
                    <a:pt x="400075" y="843584"/>
                  </a:lnTo>
                  <a:lnTo>
                    <a:pt x="439864" y="863955"/>
                  </a:lnTo>
                  <a:lnTo>
                    <a:pt x="478510" y="886180"/>
                  </a:lnTo>
                  <a:lnTo>
                    <a:pt x="515950" y="910183"/>
                  </a:lnTo>
                  <a:lnTo>
                    <a:pt x="552132" y="935913"/>
                  </a:lnTo>
                  <a:lnTo>
                    <a:pt x="586994" y="963307"/>
                  </a:lnTo>
                  <a:lnTo>
                    <a:pt x="620471" y="992314"/>
                  </a:lnTo>
                  <a:lnTo>
                    <a:pt x="652526" y="1022870"/>
                  </a:lnTo>
                  <a:lnTo>
                    <a:pt x="683082" y="1054912"/>
                  </a:lnTo>
                  <a:lnTo>
                    <a:pt x="712089" y="1088402"/>
                  </a:lnTo>
                  <a:lnTo>
                    <a:pt x="739482" y="1123264"/>
                  </a:lnTo>
                  <a:lnTo>
                    <a:pt x="765213" y="1159433"/>
                  </a:lnTo>
                  <a:lnTo>
                    <a:pt x="789216" y="1196873"/>
                  </a:lnTo>
                  <a:lnTo>
                    <a:pt x="811428" y="1235519"/>
                  </a:lnTo>
                  <a:lnTo>
                    <a:pt x="831811" y="1275308"/>
                  </a:lnTo>
                  <a:lnTo>
                    <a:pt x="850290" y="1316189"/>
                  </a:lnTo>
                  <a:lnTo>
                    <a:pt x="866813" y="1358099"/>
                  </a:lnTo>
                  <a:lnTo>
                    <a:pt x="881316" y="1400975"/>
                  </a:lnTo>
                  <a:lnTo>
                    <a:pt x="893749" y="1444764"/>
                  </a:lnTo>
                  <a:lnTo>
                    <a:pt x="904062" y="1489405"/>
                  </a:lnTo>
                  <a:lnTo>
                    <a:pt x="912177" y="1534845"/>
                  </a:lnTo>
                  <a:lnTo>
                    <a:pt x="918044" y="1581035"/>
                  </a:lnTo>
                  <a:lnTo>
                    <a:pt x="921600" y="1627898"/>
                  </a:lnTo>
                  <a:lnTo>
                    <a:pt x="922807" y="1675384"/>
                  </a:lnTo>
                  <a:lnTo>
                    <a:pt x="1663598" y="1675384"/>
                  </a:lnTo>
                  <a:close/>
                </a:path>
                <a:path w="17606010" h="1713229">
                  <a:moveTo>
                    <a:pt x="7612418" y="892784"/>
                  </a:moveTo>
                  <a:lnTo>
                    <a:pt x="6731432" y="11785"/>
                  </a:lnTo>
                  <a:lnTo>
                    <a:pt x="5850293" y="892924"/>
                  </a:lnTo>
                  <a:lnTo>
                    <a:pt x="6669989" y="1712607"/>
                  </a:lnTo>
                  <a:lnTo>
                    <a:pt x="6792874" y="1712607"/>
                  </a:lnTo>
                  <a:lnTo>
                    <a:pt x="7612418" y="893064"/>
                  </a:lnTo>
                  <a:lnTo>
                    <a:pt x="7612418" y="892784"/>
                  </a:lnTo>
                  <a:close/>
                </a:path>
                <a:path w="17606010" h="1713229">
                  <a:moveTo>
                    <a:pt x="8461223" y="860488"/>
                  </a:moveTo>
                  <a:lnTo>
                    <a:pt x="8459876" y="812330"/>
                  </a:lnTo>
                  <a:lnTo>
                    <a:pt x="8455901" y="764870"/>
                  </a:lnTo>
                  <a:lnTo>
                    <a:pt x="8449348" y="718197"/>
                  </a:lnTo>
                  <a:lnTo>
                    <a:pt x="8440306" y="672376"/>
                  </a:lnTo>
                  <a:lnTo>
                    <a:pt x="8428825" y="627468"/>
                  </a:lnTo>
                  <a:lnTo>
                    <a:pt x="8415007" y="583552"/>
                  </a:lnTo>
                  <a:lnTo>
                    <a:pt x="8398904" y="540689"/>
                  </a:lnTo>
                  <a:lnTo>
                    <a:pt x="8380590" y="498970"/>
                  </a:lnTo>
                  <a:lnTo>
                    <a:pt x="8360143" y="458457"/>
                  </a:lnTo>
                  <a:lnTo>
                    <a:pt x="8337626" y="419227"/>
                  </a:lnTo>
                  <a:lnTo>
                    <a:pt x="8313115" y="381342"/>
                  </a:lnTo>
                  <a:lnTo>
                    <a:pt x="8286686" y="344868"/>
                  </a:lnTo>
                  <a:lnTo>
                    <a:pt x="8258403" y="309905"/>
                  </a:lnTo>
                  <a:lnTo>
                    <a:pt x="8228343" y="276491"/>
                  </a:lnTo>
                  <a:lnTo>
                    <a:pt x="8196567" y="244729"/>
                  </a:lnTo>
                  <a:lnTo>
                    <a:pt x="8163166" y="214655"/>
                  </a:lnTo>
                  <a:lnTo>
                    <a:pt x="8128190" y="186372"/>
                  </a:lnTo>
                  <a:lnTo>
                    <a:pt x="8091729" y="159943"/>
                  </a:lnTo>
                  <a:lnTo>
                    <a:pt x="8053845" y="135432"/>
                  </a:lnTo>
                  <a:lnTo>
                    <a:pt x="8014614" y="112915"/>
                  </a:lnTo>
                  <a:lnTo>
                    <a:pt x="7974101" y="92468"/>
                  </a:lnTo>
                  <a:lnTo>
                    <a:pt x="7932382" y="74155"/>
                  </a:lnTo>
                  <a:lnTo>
                    <a:pt x="7889532" y="58051"/>
                  </a:lnTo>
                  <a:lnTo>
                    <a:pt x="7845615" y="44234"/>
                  </a:lnTo>
                  <a:lnTo>
                    <a:pt x="7800708" y="32766"/>
                  </a:lnTo>
                  <a:lnTo>
                    <a:pt x="7754887" y="23710"/>
                  </a:lnTo>
                  <a:lnTo>
                    <a:pt x="7708214" y="17170"/>
                  </a:lnTo>
                  <a:lnTo>
                    <a:pt x="7660754" y="13182"/>
                  </a:lnTo>
                  <a:lnTo>
                    <a:pt x="7612608" y="11836"/>
                  </a:lnTo>
                  <a:lnTo>
                    <a:pt x="7612608" y="1709102"/>
                  </a:lnTo>
                  <a:lnTo>
                    <a:pt x="7660754" y="1707756"/>
                  </a:lnTo>
                  <a:lnTo>
                    <a:pt x="7708214" y="1703781"/>
                  </a:lnTo>
                  <a:lnTo>
                    <a:pt x="7754887" y="1697228"/>
                  </a:lnTo>
                  <a:lnTo>
                    <a:pt x="7800708" y="1688185"/>
                  </a:lnTo>
                  <a:lnTo>
                    <a:pt x="7845615" y="1676704"/>
                  </a:lnTo>
                  <a:lnTo>
                    <a:pt x="7889532" y="1662887"/>
                  </a:lnTo>
                  <a:lnTo>
                    <a:pt x="7932382" y="1646783"/>
                  </a:lnTo>
                  <a:lnTo>
                    <a:pt x="7974101" y="1628470"/>
                  </a:lnTo>
                  <a:lnTo>
                    <a:pt x="8014614" y="1608023"/>
                  </a:lnTo>
                  <a:lnTo>
                    <a:pt x="8053845" y="1585506"/>
                  </a:lnTo>
                  <a:lnTo>
                    <a:pt x="8091729" y="1560995"/>
                  </a:lnTo>
                  <a:lnTo>
                    <a:pt x="8128190" y="1534566"/>
                  </a:lnTo>
                  <a:lnTo>
                    <a:pt x="8163166" y="1506283"/>
                  </a:lnTo>
                  <a:lnTo>
                    <a:pt x="8196567" y="1476222"/>
                  </a:lnTo>
                  <a:lnTo>
                    <a:pt x="8228343" y="1444447"/>
                  </a:lnTo>
                  <a:lnTo>
                    <a:pt x="8258403" y="1411046"/>
                  </a:lnTo>
                  <a:lnTo>
                    <a:pt x="8286686" y="1376070"/>
                  </a:lnTo>
                  <a:lnTo>
                    <a:pt x="8313115" y="1339608"/>
                  </a:lnTo>
                  <a:lnTo>
                    <a:pt x="8337626" y="1301724"/>
                  </a:lnTo>
                  <a:lnTo>
                    <a:pt x="8360143" y="1262494"/>
                  </a:lnTo>
                  <a:lnTo>
                    <a:pt x="8380590" y="1221981"/>
                  </a:lnTo>
                  <a:lnTo>
                    <a:pt x="8398904" y="1180261"/>
                  </a:lnTo>
                  <a:lnTo>
                    <a:pt x="8415007" y="1137412"/>
                  </a:lnTo>
                  <a:lnTo>
                    <a:pt x="8428825" y="1093495"/>
                  </a:lnTo>
                  <a:lnTo>
                    <a:pt x="8440306" y="1048588"/>
                  </a:lnTo>
                  <a:lnTo>
                    <a:pt x="8449348" y="1002766"/>
                  </a:lnTo>
                  <a:lnTo>
                    <a:pt x="8455901" y="956094"/>
                  </a:lnTo>
                  <a:lnTo>
                    <a:pt x="8459876" y="908634"/>
                  </a:lnTo>
                  <a:lnTo>
                    <a:pt x="8461223" y="860488"/>
                  </a:lnTo>
                  <a:close/>
                </a:path>
                <a:path w="17606010" h="1713229">
                  <a:moveTo>
                    <a:pt x="9310408" y="11836"/>
                  </a:moveTo>
                  <a:lnTo>
                    <a:pt x="9262250" y="13182"/>
                  </a:lnTo>
                  <a:lnTo>
                    <a:pt x="9214802" y="17170"/>
                  </a:lnTo>
                  <a:lnTo>
                    <a:pt x="9168130" y="23710"/>
                  </a:lnTo>
                  <a:lnTo>
                    <a:pt x="9122296" y="32766"/>
                  </a:lnTo>
                  <a:lnTo>
                    <a:pt x="9077388" y="44234"/>
                  </a:lnTo>
                  <a:lnTo>
                    <a:pt x="9033485" y="58051"/>
                  </a:lnTo>
                  <a:lnTo>
                    <a:pt x="8990622" y="74155"/>
                  </a:lnTo>
                  <a:lnTo>
                    <a:pt x="8948915" y="92468"/>
                  </a:lnTo>
                  <a:lnTo>
                    <a:pt x="8908402" y="112915"/>
                  </a:lnTo>
                  <a:lnTo>
                    <a:pt x="8869159" y="135432"/>
                  </a:lnTo>
                  <a:lnTo>
                    <a:pt x="8831275" y="159943"/>
                  </a:lnTo>
                  <a:lnTo>
                    <a:pt x="8794813" y="186372"/>
                  </a:lnTo>
                  <a:lnTo>
                    <a:pt x="8759850" y="214655"/>
                  </a:lnTo>
                  <a:lnTo>
                    <a:pt x="8726437" y="244729"/>
                  </a:lnTo>
                  <a:lnTo>
                    <a:pt x="8694674" y="276491"/>
                  </a:lnTo>
                  <a:lnTo>
                    <a:pt x="8664600" y="309905"/>
                  </a:lnTo>
                  <a:lnTo>
                    <a:pt x="8636317" y="344868"/>
                  </a:lnTo>
                  <a:lnTo>
                    <a:pt x="8609889" y="381342"/>
                  </a:lnTo>
                  <a:lnTo>
                    <a:pt x="8585378" y="419227"/>
                  </a:lnTo>
                  <a:lnTo>
                    <a:pt x="8562861" y="458457"/>
                  </a:lnTo>
                  <a:lnTo>
                    <a:pt x="8542414" y="498970"/>
                  </a:lnTo>
                  <a:lnTo>
                    <a:pt x="8524100" y="540689"/>
                  </a:lnTo>
                  <a:lnTo>
                    <a:pt x="8507997" y="583552"/>
                  </a:lnTo>
                  <a:lnTo>
                    <a:pt x="8494179" y="627468"/>
                  </a:lnTo>
                  <a:lnTo>
                    <a:pt x="8482711" y="672376"/>
                  </a:lnTo>
                  <a:lnTo>
                    <a:pt x="8473669" y="718197"/>
                  </a:lnTo>
                  <a:lnTo>
                    <a:pt x="8467115" y="764870"/>
                  </a:lnTo>
                  <a:lnTo>
                    <a:pt x="8463128" y="812330"/>
                  </a:lnTo>
                  <a:lnTo>
                    <a:pt x="8461794" y="860488"/>
                  </a:lnTo>
                  <a:lnTo>
                    <a:pt x="8463128" y="908634"/>
                  </a:lnTo>
                  <a:lnTo>
                    <a:pt x="8467115" y="956094"/>
                  </a:lnTo>
                  <a:lnTo>
                    <a:pt x="8473669" y="1002766"/>
                  </a:lnTo>
                  <a:lnTo>
                    <a:pt x="8482711" y="1048588"/>
                  </a:lnTo>
                  <a:lnTo>
                    <a:pt x="8494179" y="1093495"/>
                  </a:lnTo>
                  <a:lnTo>
                    <a:pt x="8507997" y="1137412"/>
                  </a:lnTo>
                  <a:lnTo>
                    <a:pt x="8524100" y="1180261"/>
                  </a:lnTo>
                  <a:lnTo>
                    <a:pt x="8542414" y="1221981"/>
                  </a:lnTo>
                  <a:lnTo>
                    <a:pt x="8562861" y="1262494"/>
                  </a:lnTo>
                  <a:lnTo>
                    <a:pt x="8585378" y="1301724"/>
                  </a:lnTo>
                  <a:lnTo>
                    <a:pt x="8609889" y="1339608"/>
                  </a:lnTo>
                  <a:lnTo>
                    <a:pt x="8636317" y="1376070"/>
                  </a:lnTo>
                  <a:lnTo>
                    <a:pt x="8664600" y="1411046"/>
                  </a:lnTo>
                  <a:lnTo>
                    <a:pt x="8694674" y="1444447"/>
                  </a:lnTo>
                  <a:lnTo>
                    <a:pt x="8726437" y="1476222"/>
                  </a:lnTo>
                  <a:lnTo>
                    <a:pt x="8759850" y="1506283"/>
                  </a:lnTo>
                  <a:lnTo>
                    <a:pt x="8794813" y="1534566"/>
                  </a:lnTo>
                  <a:lnTo>
                    <a:pt x="8831275" y="1560995"/>
                  </a:lnTo>
                  <a:lnTo>
                    <a:pt x="8869159" y="1585506"/>
                  </a:lnTo>
                  <a:lnTo>
                    <a:pt x="8908402" y="1608023"/>
                  </a:lnTo>
                  <a:lnTo>
                    <a:pt x="8948915" y="1628470"/>
                  </a:lnTo>
                  <a:lnTo>
                    <a:pt x="8990622" y="1646783"/>
                  </a:lnTo>
                  <a:lnTo>
                    <a:pt x="9033485" y="1662887"/>
                  </a:lnTo>
                  <a:lnTo>
                    <a:pt x="9077388" y="1676704"/>
                  </a:lnTo>
                  <a:lnTo>
                    <a:pt x="9122296" y="1688185"/>
                  </a:lnTo>
                  <a:lnTo>
                    <a:pt x="9168130" y="1697228"/>
                  </a:lnTo>
                  <a:lnTo>
                    <a:pt x="9214802" y="1703781"/>
                  </a:lnTo>
                  <a:lnTo>
                    <a:pt x="9262250" y="1707756"/>
                  </a:lnTo>
                  <a:lnTo>
                    <a:pt x="9310408" y="1709102"/>
                  </a:lnTo>
                  <a:lnTo>
                    <a:pt x="9310408" y="11836"/>
                  </a:lnTo>
                  <a:close/>
                </a:path>
                <a:path w="17606010" h="1713229">
                  <a:moveTo>
                    <a:pt x="17605566" y="1686077"/>
                  </a:moveTo>
                  <a:lnTo>
                    <a:pt x="15919526" y="0"/>
                  </a:lnTo>
                  <a:lnTo>
                    <a:pt x="15919514" y="1693519"/>
                  </a:lnTo>
                  <a:lnTo>
                    <a:pt x="17605566" y="1693519"/>
                  </a:lnTo>
                  <a:lnTo>
                    <a:pt x="17605566" y="1686077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14828327" y="8586174"/>
              <a:ext cx="1761489" cy="1701164"/>
            </a:xfrm>
            <a:custGeom>
              <a:avLst/>
              <a:gdLst/>
              <a:ahLst/>
              <a:cxnLst/>
              <a:rect l="l" t="t" r="r" b="b"/>
              <a:pathLst>
                <a:path w="1761490" h="1701165">
                  <a:moveTo>
                    <a:pt x="0" y="1700825"/>
                  </a:moveTo>
                  <a:lnTo>
                    <a:pt x="1760945" y="1700825"/>
                  </a:lnTo>
                  <a:lnTo>
                    <a:pt x="1759516" y="1665570"/>
                  </a:lnTo>
                  <a:lnTo>
                    <a:pt x="1756282" y="1617728"/>
                  </a:lnTo>
                  <a:lnTo>
                    <a:pt x="1751782" y="1570243"/>
                  </a:lnTo>
                  <a:lnTo>
                    <a:pt x="1746036" y="1523132"/>
                  </a:lnTo>
                  <a:lnTo>
                    <a:pt x="1739058" y="1476412"/>
                  </a:lnTo>
                  <a:lnTo>
                    <a:pt x="1730865" y="1430101"/>
                  </a:lnTo>
                  <a:lnTo>
                    <a:pt x="1721476" y="1384214"/>
                  </a:lnTo>
                  <a:lnTo>
                    <a:pt x="1710906" y="1338768"/>
                  </a:lnTo>
                  <a:lnTo>
                    <a:pt x="1699172" y="1293781"/>
                  </a:lnTo>
                  <a:lnTo>
                    <a:pt x="1686291" y="1249269"/>
                  </a:lnTo>
                  <a:lnTo>
                    <a:pt x="1672280" y="1205249"/>
                  </a:lnTo>
                  <a:lnTo>
                    <a:pt x="1657155" y="1161737"/>
                  </a:lnTo>
                  <a:lnTo>
                    <a:pt x="1640934" y="1118752"/>
                  </a:lnTo>
                  <a:lnTo>
                    <a:pt x="1623633" y="1076308"/>
                  </a:lnTo>
                  <a:lnTo>
                    <a:pt x="1605269" y="1034423"/>
                  </a:lnTo>
                  <a:lnTo>
                    <a:pt x="1585859" y="993115"/>
                  </a:lnTo>
                  <a:lnTo>
                    <a:pt x="1565419" y="952399"/>
                  </a:lnTo>
                  <a:lnTo>
                    <a:pt x="1543967" y="912292"/>
                  </a:lnTo>
                  <a:lnTo>
                    <a:pt x="1521519" y="872812"/>
                  </a:lnTo>
                  <a:lnTo>
                    <a:pt x="1498092" y="833975"/>
                  </a:lnTo>
                  <a:lnTo>
                    <a:pt x="1473703" y="795798"/>
                  </a:lnTo>
                  <a:lnTo>
                    <a:pt x="1448368" y="758298"/>
                  </a:lnTo>
                  <a:lnTo>
                    <a:pt x="1422104" y="721491"/>
                  </a:lnTo>
                  <a:lnTo>
                    <a:pt x="1394929" y="685394"/>
                  </a:lnTo>
                  <a:lnTo>
                    <a:pt x="1366859" y="650024"/>
                  </a:lnTo>
                  <a:lnTo>
                    <a:pt x="1337910" y="615398"/>
                  </a:lnTo>
                  <a:lnTo>
                    <a:pt x="1308100" y="581533"/>
                  </a:lnTo>
                  <a:lnTo>
                    <a:pt x="1277446" y="548445"/>
                  </a:lnTo>
                  <a:lnTo>
                    <a:pt x="1245963" y="516152"/>
                  </a:lnTo>
                  <a:lnTo>
                    <a:pt x="1213670" y="484670"/>
                  </a:lnTo>
                  <a:lnTo>
                    <a:pt x="1180582" y="454015"/>
                  </a:lnTo>
                  <a:lnTo>
                    <a:pt x="1146717" y="424205"/>
                  </a:lnTo>
                  <a:lnTo>
                    <a:pt x="1112091" y="395257"/>
                  </a:lnTo>
                  <a:lnTo>
                    <a:pt x="1076721" y="367187"/>
                  </a:lnTo>
                  <a:lnTo>
                    <a:pt x="1040624" y="340012"/>
                  </a:lnTo>
                  <a:lnTo>
                    <a:pt x="1003817" y="313749"/>
                  </a:lnTo>
                  <a:lnTo>
                    <a:pt x="966316" y="288414"/>
                  </a:lnTo>
                  <a:lnTo>
                    <a:pt x="928139" y="264025"/>
                  </a:lnTo>
                  <a:lnTo>
                    <a:pt x="889302" y="240598"/>
                  </a:lnTo>
                  <a:lnTo>
                    <a:pt x="849822" y="218150"/>
                  </a:lnTo>
                  <a:lnTo>
                    <a:pt x="809715" y="196698"/>
                  </a:lnTo>
                  <a:lnTo>
                    <a:pt x="768999" y="176258"/>
                  </a:lnTo>
                  <a:lnTo>
                    <a:pt x="727690" y="156849"/>
                  </a:lnTo>
                  <a:lnTo>
                    <a:pt x="685806" y="138485"/>
                  </a:lnTo>
                  <a:lnTo>
                    <a:pt x="643362" y="121184"/>
                  </a:lnTo>
                  <a:lnTo>
                    <a:pt x="600376" y="104963"/>
                  </a:lnTo>
                  <a:lnTo>
                    <a:pt x="556864" y="89839"/>
                  </a:lnTo>
                  <a:lnTo>
                    <a:pt x="512844" y="75828"/>
                  </a:lnTo>
                  <a:lnTo>
                    <a:pt x="468332" y="62947"/>
                  </a:lnTo>
                  <a:lnTo>
                    <a:pt x="423345" y="51213"/>
                  </a:lnTo>
                  <a:lnTo>
                    <a:pt x="377899" y="40644"/>
                  </a:lnTo>
                  <a:lnTo>
                    <a:pt x="332012" y="31254"/>
                  </a:lnTo>
                  <a:lnTo>
                    <a:pt x="285700" y="23063"/>
                  </a:lnTo>
                  <a:lnTo>
                    <a:pt x="238980" y="16085"/>
                  </a:lnTo>
                  <a:lnTo>
                    <a:pt x="191870" y="10338"/>
                  </a:lnTo>
                  <a:lnTo>
                    <a:pt x="144384" y="5839"/>
                  </a:lnTo>
                  <a:lnTo>
                    <a:pt x="96542" y="2605"/>
                  </a:lnTo>
                  <a:lnTo>
                    <a:pt x="48358" y="652"/>
                  </a:lnTo>
                  <a:lnTo>
                    <a:pt x="0" y="0"/>
                  </a:lnTo>
                  <a:lnTo>
                    <a:pt x="0" y="1700825"/>
                  </a:lnTo>
                  <a:close/>
                </a:path>
              </a:pathLst>
            </a:custGeom>
            <a:solidFill>
              <a:srgbClr val="FFFFFF">
                <a:alpha val="19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2346160" y="8587828"/>
              <a:ext cx="12478385" cy="1699260"/>
            </a:xfrm>
            <a:custGeom>
              <a:avLst/>
              <a:gdLst/>
              <a:ahLst/>
              <a:cxnLst/>
              <a:rect l="l" t="t" r="r" b="b"/>
              <a:pathLst>
                <a:path w="12478385" h="1699259">
                  <a:moveTo>
                    <a:pt x="1657350" y="15367"/>
                  </a:moveTo>
                  <a:lnTo>
                    <a:pt x="0" y="15367"/>
                  </a:lnTo>
                  <a:lnTo>
                    <a:pt x="0" y="1682242"/>
                  </a:lnTo>
                  <a:lnTo>
                    <a:pt x="1657350" y="1682242"/>
                  </a:lnTo>
                  <a:lnTo>
                    <a:pt x="1657350" y="15367"/>
                  </a:lnTo>
                  <a:close/>
                </a:path>
                <a:path w="12478385" h="1699259">
                  <a:moveTo>
                    <a:pt x="9342260" y="9525"/>
                  </a:moveTo>
                  <a:lnTo>
                    <a:pt x="7646810" y="9525"/>
                  </a:lnTo>
                  <a:lnTo>
                    <a:pt x="9336443" y="1699171"/>
                  </a:lnTo>
                  <a:lnTo>
                    <a:pt x="9342260" y="1699171"/>
                  </a:lnTo>
                  <a:lnTo>
                    <a:pt x="9342260" y="9525"/>
                  </a:lnTo>
                  <a:close/>
                </a:path>
                <a:path w="12478385" h="1699259">
                  <a:moveTo>
                    <a:pt x="11106442" y="850900"/>
                  </a:moveTo>
                  <a:lnTo>
                    <a:pt x="11105540" y="825500"/>
                  </a:lnTo>
                  <a:lnTo>
                    <a:pt x="11104944" y="825500"/>
                  </a:lnTo>
                  <a:lnTo>
                    <a:pt x="11104207" y="812800"/>
                  </a:lnTo>
                  <a:lnTo>
                    <a:pt x="11103343" y="800100"/>
                  </a:lnTo>
                  <a:lnTo>
                    <a:pt x="11102353" y="787400"/>
                  </a:lnTo>
                  <a:lnTo>
                    <a:pt x="11101222" y="774700"/>
                  </a:lnTo>
                  <a:lnTo>
                    <a:pt x="11099965" y="762000"/>
                  </a:lnTo>
                  <a:lnTo>
                    <a:pt x="11098581" y="762000"/>
                  </a:lnTo>
                  <a:lnTo>
                    <a:pt x="11097057" y="749300"/>
                  </a:lnTo>
                  <a:lnTo>
                    <a:pt x="11095406" y="736600"/>
                  </a:lnTo>
                  <a:lnTo>
                    <a:pt x="11093628" y="723900"/>
                  </a:lnTo>
                  <a:lnTo>
                    <a:pt x="11091710" y="711200"/>
                  </a:lnTo>
                  <a:lnTo>
                    <a:pt x="11089665" y="698500"/>
                  </a:lnTo>
                  <a:lnTo>
                    <a:pt x="11087494" y="698500"/>
                  </a:lnTo>
                  <a:lnTo>
                    <a:pt x="11085182" y="685800"/>
                  </a:lnTo>
                  <a:lnTo>
                    <a:pt x="11082757" y="673100"/>
                  </a:lnTo>
                  <a:lnTo>
                    <a:pt x="11080191" y="660400"/>
                  </a:lnTo>
                  <a:lnTo>
                    <a:pt x="11077499" y="647700"/>
                  </a:lnTo>
                  <a:lnTo>
                    <a:pt x="11074679" y="635000"/>
                  </a:lnTo>
                  <a:lnTo>
                    <a:pt x="11071733" y="635000"/>
                  </a:lnTo>
                  <a:lnTo>
                    <a:pt x="11068660" y="622300"/>
                  </a:lnTo>
                  <a:lnTo>
                    <a:pt x="11065447" y="609600"/>
                  </a:lnTo>
                  <a:lnTo>
                    <a:pt x="11062119" y="596900"/>
                  </a:lnTo>
                  <a:lnTo>
                    <a:pt x="11058665" y="584200"/>
                  </a:lnTo>
                  <a:lnTo>
                    <a:pt x="11055083" y="584200"/>
                  </a:lnTo>
                  <a:lnTo>
                    <a:pt x="11051388" y="571500"/>
                  </a:lnTo>
                  <a:lnTo>
                    <a:pt x="11047552" y="558800"/>
                  </a:lnTo>
                  <a:lnTo>
                    <a:pt x="11043603" y="546100"/>
                  </a:lnTo>
                  <a:lnTo>
                    <a:pt x="11039526" y="533400"/>
                  </a:lnTo>
                  <a:lnTo>
                    <a:pt x="11035322" y="533400"/>
                  </a:lnTo>
                  <a:lnTo>
                    <a:pt x="11031004" y="520700"/>
                  </a:lnTo>
                  <a:lnTo>
                    <a:pt x="11026559" y="508000"/>
                  </a:lnTo>
                  <a:lnTo>
                    <a:pt x="11022000" y="495300"/>
                  </a:lnTo>
                  <a:lnTo>
                    <a:pt x="11017314" y="482600"/>
                  </a:lnTo>
                  <a:lnTo>
                    <a:pt x="11012513" y="482600"/>
                  </a:lnTo>
                  <a:lnTo>
                    <a:pt x="11007585" y="469900"/>
                  </a:lnTo>
                  <a:lnTo>
                    <a:pt x="11002556" y="457200"/>
                  </a:lnTo>
                  <a:lnTo>
                    <a:pt x="10997400" y="444500"/>
                  </a:lnTo>
                  <a:lnTo>
                    <a:pt x="10992129" y="444500"/>
                  </a:lnTo>
                  <a:lnTo>
                    <a:pt x="10986732" y="431800"/>
                  </a:lnTo>
                  <a:lnTo>
                    <a:pt x="10981233" y="419100"/>
                  </a:lnTo>
                  <a:lnTo>
                    <a:pt x="10975619" y="406400"/>
                  </a:lnTo>
                  <a:lnTo>
                    <a:pt x="10969892" y="406400"/>
                  </a:lnTo>
                  <a:lnTo>
                    <a:pt x="10964050" y="393700"/>
                  </a:lnTo>
                  <a:lnTo>
                    <a:pt x="10958093" y="381000"/>
                  </a:lnTo>
                  <a:lnTo>
                    <a:pt x="10952036" y="381000"/>
                  </a:lnTo>
                  <a:lnTo>
                    <a:pt x="10945863" y="368300"/>
                  </a:lnTo>
                  <a:lnTo>
                    <a:pt x="10939577" y="355600"/>
                  </a:lnTo>
                  <a:lnTo>
                    <a:pt x="10933189" y="355600"/>
                  </a:lnTo>
                  <a:lnTo>
                    <a:pt x="10926699" y="342900"/>
                  </a:lnTo>
                  <a:lnTo>
                    <a:pt x="10920095" y="330200"/>
                  </a:lnTo>
                  <a:lnTo>
                    <a:pt x="10913402" y="330200"/>
                  </a:lnTo>
                  <a:lnTo>
                    <a:pt x="10906582" y="317500"/>
                  </a:lnTo>
                  <a:lnTo>
                    <a:pt x="10899673" y="304800"/>
                  </a:lnTo>
                  <a:lnTo>
                    <a:pt x="10892663" y="304800"/>
                  </a:lnTo>
                  <a:lnTo>
                    <a:pt x="10885551" y="292100"/>
                  </a:lnTo>
                  <a:lnTo>
                    <a:pt x="10878337" y="279400"/>
                  </a:lnTo>
                  <a:lnTo>
                    <a:pt x="10871022" y="279400"/>
                  </a:lnTo>
                  <a:lnTo>
                    <a:pt x="10863618" y="266700"/>
                  </a:lnTo>
                  <a:lnTo>
                    <a:pt x="10856112" y="254000"/>
                  </a:lnTo>
                  <a:lnTo>
                    <a:pt x="10848518" y="254000"/>
                  </a:lnTo>
                  <a:lnTo>
                    <a:pt x="10840822" y="241300"/>
                  </a:lnTo>
                  <a:lnTo>
                    <a:pt x="10833037" y="241300"/>
                  </a:lnTo>
                  <a:lnTo>
                    <a:pt x="10825163" y="228600"/>
                  </a:lnTo>
                  <a:lnTo>
                    <a:pt x="10817200" y="215900"/>
                  </a:lnTo>
                  <a:lnTo>
                    <a:pt x="10809135" y="215900"/>
                  </a:lnTo>
                  <a:lnTo>
                    <a:pt x="10800994" y="203200"/>
                  </a:lnTo>
                  <a:lnTo>
                    <a:pt x="10792765" y="203200"/>
                  </a:lnTo>
                  <a:lnTo>
                    <a:pt x="10784446" y="190500"/>
                  </a:lnTo>
                  <a:lnTo>
                    <a:pt x="10776039" y="190500"/>
                  </a:lnTo>
                  <a:lnTo>
                    <a:pt x="10767568" y="177800"/>
                  </a:lnTo>
                  <a:lnTo>
                    <a:pt x="10758996" y="177800"/>
                  </a:lnTo>
                  <a:lnTo>
                    <a:pt x="10750347" y="165100"/>
                  </a:lnTo>
                  <a:lnTo>
                    <a:pt x="10741622" y="165100"/>
                  </a:lnTo>
                  <a:lnTo>
                    <a:pt x="10732821" y="152400"/>
                  </a:lnTo>
                  <a:lnTo>
                    <a:pt x="10723944" y="152400"/>
                  </a:lnTo>
                  <a:lnTo>
                    <a:pt x="10714990" y="139700"/>
                  </a:lnTo>
                  <a:lnTo>
                    <a:pt x="10705960" y="139700"/>
                  </a:lnTo>
                  <a:lnTo>
                    <a:pt x="10696867" y="127000"/>
                  </a:lnTo>
                  <a:lnTo>
                    <a:pt x="10687698" y="127000"/>
                  </a:lnTo>
                  <a:lnTo>
                    <a:pt x="10678452" y="114300"/>
                  </a:lnTo>
                  <a:lnTo>
                    <a:pt x="10659770" y="114300"/>
                  </a:lnTo>
                  <a:lnTo>
                    <a:pt x="10650334" y="101600"/>
                  </a:lnTo>
                  <a:lnTo>
                    <a:pt x="10640822" y="101600"/>
                  </a:lnTo>
                  <a:lnTo>
                    <a:pt x="10631259" y="88900"/>
                  </a:lnTo>
                  <a:lnTo>
                    <a:pt x="10611942" y="88900"/>
                  </a:lnTo>
                  <a:lnTo>
                    <a:pt x="10602189" y="76200"/>
                  </a:lnTo>
                  <a:lnTo>
                    <a:pt x="10592384" y="76200"/>
                  </a:lnTo>
                  <a:lnTo>
                    <a:pt x="10582529" y="63500"/>
                  </a:lnTo>
                  <a:lnTo>
                    <a:pt x="10562654" y="63500"/>
                  </a:lnTo>
                  <a:lnTo>
                    <a:pt x="10552633" y="50800"/>
                  </a:lnTo>
                  <a:lnTo>
                    <a:pt x="10522306" y="50800"/>
                  </a:lnTo>
                  <a:lnTo>
                    <a:pt x="10512107" y="38100"/>
                  </a:lnTo>
                  <a:lnTo>
                    <a:pt x="10491572" y="38100"/>
                  </a:lnTo>
                  <a:lnTo>
                    <a:pt x="10481234" y="25400"/>
                  </a:lnTo>
                  <a:lnTo>
                    <a:pt x="10439552" y="25400"/>
                  </a:lnTo>
                  <a:lnTo>
                    <a:pt x="10429049" y="12700"/>
                  </a:lnTo>
                  <a:lnTo>
                    <a:pt x="10376103" y="12700"/>
                  </a:lnTo>
                  <a:lnTo>
                    <a:pt x="10365435" y="0"/>
                  </a:lnTo>
                  <a:lnTo>
                    <a:pt x="10085476" y="0"/>
                  </a:lnTo>
                  <a:lnTo>
                    <a:pt x="10074821" y="12700"/>
                  </a:lnTo>
                  <a:lnTo>
                    <a:pt x="10021862" y="12700"/>
                  </a:lnTo>
                  <a:lnTo>
                    <a:pt x="10011359" y="25400"/>
                  </a:lnTo>
                  <a:lnTo>
                    <a:pt x="9969678" y="25400"/>
                  </a:lnTo>
                  <a:lnTo>
                    <a:pt x="9959353" y="38100"/>
                  </a:lnTo>
                  <a:lnTo>
                    <a:pt x="9938817" y="38100"/>
                  </a:lnTo>
                  <a:lnTo>
                    <a:pt x="9928619" y="50800"/>
                  </a:lnTo>
                  <a:lnTo>
                    <a:pt x="9898278" y="50800"/>
                  </a:lnTo>
                  <a:lnTo>
                    <a:pt x="9888258" y="63500"/>
                  </a:lnTo>
                  <a:lnTo>
                    <a:pt x="9868383" y="63500"/>
                  </a:lnTo>
                  <a:lnTo>
                    <a:pt x="9858527" y="76200"/>
                  </a:lnTo>
                  <a:lnTo>
                    <a:pt x="9848723" y="76200"/>
                  </a:lnTo>
                  <a:lnTo>
                    <a:pt x="9838982" y="88900"/>
                  </a:lnTo>
                  <a:lnTo>
                    <a:pt x="9819665" y="88900"/>
                  </a:lnTo>
                  <a:lnTo>
                    <a:pt x="9810090" y="101600"/>
                  </a:lnTo>
                  <a:lnTo>
                    <a:pt x="9800590" y="101600"/>
                  </a:lnTo>
                  <a:lnTo>
                    <a:pt x="9791154" y="114300"/>
                  </a:lnTo>
                  <a:lnTo>
                    <a:pt x="9772459" y="114300"/>
                  </a:lnTo>
                  <a:lnTo>
                    <a:pt x="9763227" y="127000"/>
                  </a:lnTo>
                  <a:lnTo>
                    <a:pt x="9754057" y="127000"/>
                  </a:lnTo>
                  <a:lnTo>
                    <a:pt x="9744951" y="139700"/>
                  </a:lnTo>
                  <a:lnTo>
                    <a:pt x="9735922" y="139700"/>
                  </a:lnTo>
                  <a:lnTo>
                    <a:pt x="9726968" y="152400"/>
                  </a:lnTo>
                  <a:lnTo>
                    <a:pt x="9718091" y="152400"/>
                  </a:lnTo>
                  <a:lnTo>
                    <a:pt x="9709290" y="165100"/>
                  </a:lnTo>
                  <a:lnTo>
                    <a:pt x="9700565" y="165100"/>
                  </a:lnTo>
                  <a:lnTo>
                    <a:pt x="9691916" y="177800"/>
                  </a:lnTo>
                  <a:lnTo>
                    <a:pt x="9683356" y="177800"/>
                  </a:lnTo>
                  <a:lnTo>
                    <a:pt x="9674873" y="190500"/>
                  </a:lnTo>
                  <a:lnTo>
                    <a:pt x="9666478" y="190500"/>
                  </a:lnTo>
                  <a:lnTo>
                    <a:pt x="9658159" y="203200"/>
                  </a:lnTo>
                  <a:lnTo>
                    <a:pt x="9649930" y="203200"/>
                  </a:lnTo>
                  <a:lnTo>
                    <a:pt x="9641776" y="215900"/>
                  </a:lnTo>
                  <a:lnTo>
                    <a:pt x="9633725" y="215900"/>
                  </a:lnTo>
                  <a:lnTo>
                    <a:pt x="9625762" y="228600"/>
                  </a:lnTo>
                  <a:lnTo>
                    <a:pt x="9617875" y="241300"/>
                  </a:lnTo>
                  <a:lnTo>
                    <a:pt x="9610090" y="241300"/>
                  </a:lnTo>
                  <a:lnTo>
                    <a:pt x="9602406" y="254000"/>
                  </a:lnTo>
                  <a:lnTo>
                    <a:pt x="9594799" y="254000"/>
                  </a:lnTo>
                  <a:lnTo>
                    <a:pt x="9587293" y="266700"/>
                  </a:lnTo>
                  <a:lnTo>
                    <a:pt x="9579889" y="279400"/>
                  </a:lnTo>
                  <a:lnTo>
                    <a:pt x="9572574" y="279400"/>
                  </a:lnTo>
                  <a:lnTo>
                    <a:pt x="9565361" y="292100"/>
                  </a:lnTo>
                  <a:lnTo>
                    <a:pt x="9558249" y="304800"/>
                  </a:lnTo>
                  <a:lnTo>
                    <a:pt x="9551238" y="304800"/>
                  </a:lnTo>
                  <a:lnTo>
                    <a:pt x="9544329" y="317500"/>
                  </a:lnTo>
                  <a:lnTo>
                    <a:pt x="9537522" y="330200"/>
                  </a:lnTo>
                  <a:lnTo>
                    <a:pt x="9530817" y="330200"/>
                  </a:lnTo>
                  <a:lnTo>
                    <a:pt x="9524213" y="342900"/>
                  </a:lnTo>
                  <a:lnTo>
                    <a:pt x="9517723" y="355600"/>
                  </a:lnTo>
                  <a:lnTo>
                    <a:pt x="9511335" y="355600"/>
                  </a:lnTo>
                  <a:lnTo>
                    <a:pt x="9505061" y="368300"/>
                  </a:lnTo>
                  <a:lnTo>
                    <a:pt x="9498889" y="381000"/>
                  </a:lnTo>
                  <a:lnTo>
                    <a:pt x="9492818" y="381000"/>
                  </a:lnTo>
                  <a:lnTo>
                    <a:pt x="9486862" y="393700"/>
                  </a:lnTo>
                  <a:lnTo>
                    <a:pt x="9481033" y="406400"/>
                  </a:lnTo>
                  <a:lnTo>
                    <a:pt x="9475305" y="406400"/>
                  </a:lnTo>
                  <a:lnTo>
                    <a:pt x="9469679" y="419100"/>
                  </a:lnTo>
                  <a:lnTo>
                    <a:pt x="9464180" y="431800"/>
                  </a:lnTo>
                  <a:lnTo>
                    <a:pt x="9458795" y="444500"/>
                  </a:lnTo>
                  <a:lnTo>
                    <a:pt x="9453524" y="444500"/>
                  </a:lnTo>
                  <a:lnTo>
                    <a:pt x="9448368" y="457200"/>
                  </a:lnTo>
                  <a:lnTo>
                    <a:pt x="9443326" y="469900"/>
                  </a:lnTo>
                  <a:lnTo>
                    <a:pt x="9438411" y="482600"/>
                  </a:lnTo>
                  <a:lnTo>
                    <a:pt x="9433598" y="482600"/>
                  </a:lnTo>
                  <a:lnTo>
                    <a:pt x="9428924" y="495300"/>
                  </a:lnTo>
                  <a:lnTo>
                    <a:pt x="9424352" y="508000"/>
                  </a:lnTo>
                  <a:lnTo>
                    <a:pt x="9419920" y="520700"/>
                  </a:lnTo>
                  <a:lnTo>
                    <a:pt x="9415589" y="533400"/>
                  </a:lnTo>
                  <a:lnTo>
                    <a:pt x="9411398" y="533400"/>
                  </a:lnTo>
                  <a:lnTo>
                    <a:pt x="9407322" y="546100"/>
                  </a:lnTo>
                  <a:lnTo>
                    <a:pt x="9403359" y="558800"/>
                  </a:lnTo>
                  <a:lnTo>
                    <a:pt x="9399537" y="571500"/>
                  </a:lnTo>
                  <a:lnTo>
                    <a:pt x="9395828" y="584200"/>
                  </a:lnTo>
                  <a:lnTo>
                    <a:pt x="9392247" y="584200"/>
                  </a:lnTo>
                  <a:lnTo>
                    <a:pt x="9388792" y="596900"/>
                  </a:lnTo>
                  <a:lnTo>
                    <a:pt x="9385465" y="609600"/>
                  </a:lnTo>
                  <a:lnTo>
                    <a:pt x="9382265" y="622300"/>
                  </a:lnTo>
                  <a:lnTo>
                    <a:pt x="9379191" y="635000"/>
                  </a:lnTo>
                  <a:lnTo>
                    <a:pt x="9376245" y="635000"/>
                  </a:lnTo>
                  <a:lnTo>
                    <a:pt x="9368168" y="673100"/>
                  </a:lnTo>
                  <a:lnTo>
                    <a:pt x="9363431" y="698500"/>
                  </a:lnTo>
                  <a:lnTo>
                    <a:pt x="9361259" y="698500"/>
                  </a:lnTo>
                  <a:lnTo>
                    <a:pt x="9355506" y="736600"/>
                  </a:lnTo>
                  <a:lnTo>
                    <a:pt x="9352343" y="762000"/>
                  </a:lnTo>
                  <a:lnTo>
                    <a:pt x="9350946" y="762000"/>
                  </a:lnTo>
                  <a:lnTo>
                    <a:pt x="9347568" y="800100"/>
                  </a:lnTo>
                  <a:lnTo>
                    <a:pt x="9345981" y="825500"/>
                  </a:lnTo>
                  <a:lnTo>
                    <a:pt x="9345384" y="825500"/>
                  </a:lnTo>
                  <a:lnTo>
                    <a:pt x="9344914" y="838200"/>
                  </a:lnTo>
                  <a:lnTo>
                    <a:pt x="9344584" y="850900"/>
                  </a:lnTo>
                  <a:lnTo>
                    <a:pt x="9344317" y="863600"/>
                  </a:lnTo>
                  <a:lnTo>
                    <a:pt x="9344317" y="889000"/>
                  </a:lnTo>
                  <a:lnTo>
                    <a:pt x="9344584" y="901700"/>
                  </a:lnTo>
                  <a:lnTo>
                    <a:pt x="9344914" y="901700"/>
                  </a:lnTo>
                  <a:lnTo>
                    <a:pt x="9345384" y="914400"/>
                  </a:lnTo>
                  <a:lnTo>
                    <a:pt x="9347568" y="952500"/>
                  </a:lnTo>
                  <a:lnTo>
                    <a:pt x="9349689" y="977900"/>
                  </a:lnTo>
                  <a:lnTo>
                    <a:pt x="9350946" y="977900"/>
                  </a:lnTo>
                  <a:lnTo>
                    <a:pt x="9352343" y="990600"/>
                  </a:lnTo>
                  <a:lnTo>
                    <a:pt x="9353855" y="1003300"/>
                  </a:lnTo>
                  <a:lnTo>
                    <a:pt x="9355506" y="1016000"/>
                  </a:lnTo>
                  <a:lnTo>
                    <a:pt x="9357296" y="1028700"/>
                  </a:lnTo>
                  <a:lnTo>
                    <a:pt x="9359214" y="1041400"/>
                  </a:lnTo>
                  <a:lnTo>
                    <a:pt x="9361259" y="1041400"/>
                  </a:lnTo>
                  <a:lnTo>
                    <a:pt x="9363431" y="1054100"/>
                  </a:lnTo>
                  <a:lnTo>
                    <a:pt x="9365729" y="1066800"/>
                  </a:lnTo>
                  <a:lnTo>
                    <a:pt x="9368168" y="1079500"/>
                  </a:lnTo>
                  <a:lnTo>
                    <a:pt x="9370733" y="1092200"/>
                  </a:lnTo>
                  <a:lnTo>
                    <a:pt x="9373425" y="1104900"/>
                  </a:lnTo>
                  <a:lnTo>
                    <a:pt x="9376245" y="1104900"/>
                  </a:lnTo>
                  <a:lnTo>
                    <a:pt x="9379191" y="1117600"/>
                  </a:lnTo>
                  <a:lnTo>
                    <a:pt x="9382265" y="1130300"/>
                  </a:lnTo>
                  <a:lnTo>
                    <a:pt x="9385465" y="1143000"/>
                  </a:lnTo>
                  <a:lnTo>
                    <a:pt x="9388792" y="1155700"/>
                  </a:lnTo>
                  <a:lnTo>
                    <a:pt x="9392247" y="1155700"/>
                  </a:lnTo>
                  <a:lnTo>
                    <a:pt x="9395828" y="1168400"/>
                  </a:lnTo>
                  <a:lnTo>
                    <a:pt x="9399537" y="1181100"/>
                  </a:lnTo>
                  <a:lnTo>
                    <a:pt x="9403359" y="1193800"/>
                  </a:lnTo>
                  <a:lnTo>
                    <a:pt x="9407322" y="1206500"/>
                  </a:lnTo>
                  <a:lnTo>
                    <a:pt x="9411398" y="1206500"/>
                  </a:lnTo>
                  <a:lnTo>
                    <a:pt x="9415589" y="1219200"/>
                  </a:lnTo>
                  <a:lnTo>
                    <a:pt x="9419920" y="1231900"/>
                  </a:lnTo>
                  <a:lnTo>
                    <a:pt x="9424352" y="1244600"/>
                  </a:lnTo>
                  <a:lnTo>
                    <a:pt x="9428924" y="1257300"/>
                  </a:lnTo>
                  <a:lnTo>
                    <a:pt x="9433598" y="1257300"/>
                  </a:lnTo>
                  <a:lnTo>
                    <a:pt x="9438411" y="1270000"/>
                  </a:lnTo>
                  <a:lnTo>
                    <a:pt x="9443326" y="1282700"/>
                  </a:lnTo>
                  <a:lnTo>
                    <a:pt x="9448368" y="1295400"/>
                  </a:lnTo>
                  <a:lnTo>
                    <a:pt x="9453524" y="1295400"/>
                  </a:lnTo>
                  <a:lnTo>
                    <a:pt x="9458795" y="1308100"/>
                  </a:lnTo>
                  <a:lnTo>
                    <a:pt x="9464180" y="1320800"/>
                  </a:lnTo>
                  <a:lnTo>
                    <a:pt x="9469679" y="1333500"/>
                  </a:lnTo>
                  <a:lnTo>
                    <a:pt x="9475305" y="1333500"/>
                  </a:lnTo>
                  <a:lnTo>
                    <a:pt x="9481033" y="1346200"/>
                  </a:lnTo>
                  <a:lnTo>
                    <a:pt x="9486862" y="1358900"/>
                  </a:lnTo>
                  <a:lnTo>
                    <a:pt x="9492818" y="1358900"/>
                  </a:lnTo>
                  <a:lnTo>
                    <a:pt x="9498889" y="1371600"/>
                  </a:lnTo>
                  <a:lnTo>
                    <a:pt x="9505061" y="1384300"/>
                  </a:lnTo>
                  <a:lnTo>
                    <a:pt x="9511335" y="1397000"/>
                  </a:lnTo>
                  <a:lnTo>
                    <a:pt x="9517723" y="1397000"/>
                  </a:lnTo>
                  <a:lnTo>
                    <a:pt x="9524213" y="1409700"/>
                  </a:lnTo>
                  <a:lnTo>
                    <a:pt x="9530817" y="1422400"/>
                  </a:lnTo>
                  <a:lnTo>
                    <a:pt x="9537522" y="1422400"/>
                  </a:lnTo>
                  <a:lnTo>
                    <a:pt x="9544329" y="1435100"/>
                  </a:lnTo>
                  <a:lnTo>
                    <a:pt x="9551238" y="1447800"/>
                  </a:lnTo>
                  <a:lnTo>
                    <a:pt x="9558249" y="1447800"/>
                  </a:lnTo>
                  <a:lnTo>
                    <a:pt x="9565361" y="1460500"/>
                  </a:lnTo>
                  <a:lnTo>
                    <a:pt x="9572574" y="1460500"/>
                  </a:lnTo>
                  <a:lnTo>
                    <a:pt x="9579889" y="1473200"/>
                  </a:lnTo>
                  <a:lnTo>
                    <a:pt x="9587293" y="1485900"/>
                  </a:lnTo>
                  <a:lnTo>
                    <a:pt x="9594799" y="1485900"/>
                  </a:lnTo>
                  <a:lnTo>
                    <a:pt x="9602406" y="1498600"/>
                  </a:lnTo>
                  <a:lnTo>
                    <a:pt x="9610090" y="1511300"/>
                  </a:lnTo>
                  <a:lnTo>
                    <a:pt x="9617875" y="1511300"/>
                  </a:lnTo>
                  <a:lnTo>
                    <a:pt x="9625762" y="1524000"/>
                  </a:lnTo>
                  <a:lnTo>
                    <a:pt x="9633725" y="1524000"/>
                  </a:lnTo>
                  <a:lnTo>
                    <a:pt x="9641776" y="1536700"/>
                  </a:lnTo>
                  <a:lnTo>
                    <a:pt x="9649930" y="1536700"/>
                  </a:lnTo>
                  <a:lnTo>
                    <a:pt x="9658159" y="1549400"/>
                  </a:lnTo>
                  <a:lnTo>
                    <a:pt x="9666478" y="1562100"/>
                  </a:lnTo>
                  <a:lnTo>
                    <a:pt x="9674873" y="1562100"/>
                  </a:lnTo>
                  <a:lnTo>
                    <a:pt x="9683356" y="1574800"/>
                  </a:lnTo>
                  <a:lnTo>
                    <a:pt x="9691916" y="1574800"/>
                  </a:lnTo>
                  <a:lnTo>
                    <a:pt x="9700565" y="1587500"/>
                  </a:lnTo>
                  <a:lnTo>
                    <a:pt x="9709290" y="1587500"/>
                  </a:lnTo>
                  <a:lnTo>
                    <a:pt x="9718091" y="1600200"/>
                  </a:lnTo>
                  <a:lnTo>
                    <a:pt x="9726968" y="1600200"/>
                  </a:lnTo>
                  <a:lnTo>
                    <a:pt x="9735922" y="1612900"/>
                  </a:lnTo>
                  <a:lnTo>
                    <a:pt x="9754057" y="1612900"/>
                  </a:lnTo>
                  <a:lnTo>
                    <a:pt x="9763227" y="1625600"/>
                  </a:lnTo>
                  <a:lnTo>
                    <a:pt x="9772459" y="1625600"/>
                  </a:lnTo>
                  <a:lnTo>
                    <a:pt x="9781769" y="1638300"/>
                  </a:lnTo>
                  <a:lnTo>
                    <a:pt x="9791154" y="1638300"/>
                  </a:lnTo>
                  <a:lnTo>
                    <a:pt x="9800590" y="1651000"/>
                  </a:lnTo>
                  <a:lnTo>
                    <a:pt x="9819665" y="1651000"/>
                  </a:lnTo>
                  <a:lnTo>
                    <a:pt x="9829292" y="1663700"/>
                  </a:lnTo>
                  <a:lnTo>
                    <a:pt x="9838982" y="1663700"/>
                  </a:lnTo>
                  <a:lnTo>
                    <a:pt x="9848723" y="1676400"/>
                  </a:lnTo>
                  <a:lnTo>
                    <a:pt x="9868383" y="1676400"/>
                  </a:lnTo>
                  <a:lnTo>
                    <a:pt x="9878301" y="1689100"/>
                  </a:lnTo>
                  <a:lnTo>
                    <a:pt x="10572623" y="1689100"/>
                  </a:lnTo>
                  <a:lnTo>
                    <a:pt x="10582529" y="1676400"/>
                  </a:lnTo>
                  <a:lnTo>
                    <a:pt x="10602189" y="1676400"/>
                  </a:lnTo>
                  <a:lnTo>
                    <a:pt x="10611942" y="1663700"/>
                  </a:lnTo>
                  <a:lnTo>
                    <a:pt x="10621632" y="1663700"/>
                  </a:lnTo>
                  <a:lnTo>
                    <a:pt x="10631259" y="1651000"/>
                  </a:lnTo>
                  <a:lnTo>
                    <a:pt x="10650334" y="1651000"/>
                  </a:lnTo>
                  <a:lnTo>
                    <a:pt x="10659770" y="1638300"/>
                  </a:lnTo>
                  <a:lnTo>
                    <a:pt x="10669143" y="1638300"/>
                  </a:lnTo>
                  <a:lnTo>
                    <a:pt x="10678452" y="1625600"/>
                  </a:lnTo>
                  <a:lnTo>
                    <a:pt x="10687698" y="1625600"/>
                  </a:lnTo>
                  <a:lnTo>
                    <a:pt x="10696867" y="1612900"/>
                  </a:lnTo>
                  <a:lnTo>
                    <a:pt x="10714990" y="1612900"/>
                  </a:lnTo>
                  <a:lnTo>
                    <a:pt x="10723944" y="1600200"/>
                  </a:lnTo>
                  <a:lnTo>
                    <a:pt x="10732821" y="1600200"/>
                  </a:lnTo>
                  <a:lnTo>
                    <a:pt x="10741622" y="1587500"/>
                  </a:lnTo>
                  <a:lnTo>
                    <a:pt x="10750347" y="1587500"/>
                  </a:lnTo>
                  <a:lnTo>
                    <a:pt x="10758996" y="1574800"/>
                  </a:lnTo>
                  <a:lnTo>
                    <a:pt x="10767568" y="1574800"/>
                  </a:lnTo>
                  <a:lnTo>
                    <a:pt x="10776039" y="1562100"/>
                  </a:lnTo>
                  <a:lnTo>
                    <a:pt x="10784446" y="1562100"/>
                  </a:lnTo>
                  <a:lnTo>
                    <a:pt x="10792765" y="1549400"/>
                  </a:lnTo>
                  <a:lnTo>
                    <a:pt x="10800994" y="1536700"/>
                  </a:lnTo>
                  <a:lnTo>
                    <a:pt x="10809135" y="1536700"/>
                  </a:lnTo>
                  <a:lnTo>
                    <a:pt x="10817200" y="1524000"/>
                  </a:lnTo>
                  <a:lnTo>
                    <a:pt x="10825163" y="1524000"/>
                  </a:lnTo>
                  <a:lnTo>
                    <a:pt x="10833037" y="1511300"/>
                  </a:lnTo>
                  <a:lnTo>
                    <a:pt x="10840822" y="1511300"/>
                  </a:lnTo>
                  <a:lnTo>
                    <a:pt x="10848518" y="1498600"/>
                  </a:lnTo>
                  <a:lnTo>
                    <a:pt x="10856112" y="1485900"/>
                  </a:lnTo>
                  <a:lnTo>
                    <a:pt x="10863618" y="1485900"/>
                  </a:lnTo>
                  <a:lnTo>
                    <a:pt x="10871022" y="1473200"/>
                  </a:lnTo>
                  <a:lnTo>
                    <a:pt x="10878337" y="1460500"/>
                  </a:lnTo>
                  <a:lnTo>
                    <a:pt x="10885551" y="1460500"/>
                  </a:lnTo>
                  <a:lnTo>
                    <a:pt x="10892663" y="1447800"/>
                  </a:lnTo>
                  <a:lnTo>
                    <a:pt x="10899673" y="1447800"/>
                  </a:lnTo>
                  <a:lnTo>
                    <a:pt x="10906582" y="1435100"/>
                  </a:lnTo>
                  <a:lnTo>
                    <a:pt x="10913402" y="1422400"/>
                  </a:lnTo>
                  <a:lnTo>
                    <a:pt x="10920095" y="1422400"/>
                  </a:lnTo>
                  <a:lnTo>
                    <a:pt x="10926699" y="1409700"/>
                  </a:lnTo>
                  <a:lnTo>
                    <a:pt x="10933189" y="1397000"/>
                  </a:lnTo>
                  <a:lnTo>
                    <a:pt x="10939577" y="1397000"/>
                  </a:lnTo>
                  <a:lnTo>
                    <a:pt x="10945863" y="1384300"/>
                  </a:lnTo>
                  <a:lnTo>
                    <a:pt x="10952036" y="1371600"/>
                  </a:lnTo>
                  <a:lnTo>
                    <a:pt x="10958093" y="1358900"/>
                  </a:lnTo>
                  <a:lnTo>
                    <a:pt x="10964050" y="1358900"/>
                  </a:lnTo>
                  <a:lnTo>
                    <a:pt x="10969892" y="1346200"/>
                  </a:lnTo>
                  <a:lnTo>
                    <a:pt x="10975619" y="1333500"/>
                  </a:lnTo>
                  <a:lnTo>
                    <a:pt x="10981233" y="1333500"/>
                  </a:lnTo>
                  <a:lnTo>
                    <a:pt x="10986732" y="1320800"/>
                  </a:lnTo>
                  <a:lnTo>
                    <a:pt x="10992129" y="1308100"/>
                  </a:lnTo>
                  <a:lnTo>
                    <a:pt x="10997400" y="1295400"/>
                  </a:lnTo>
                  <a:lnTo>
                    <a:pt x="11002556" y="1295400"/>
                  </a:lnTo>
                  <a:lnTo>
                    <a:pt x="11007585" y="1282700"/>
                  </a:lnTo>
                  <a:lnTo>
                    <a:pt x="11012513" y="1270000"/>
                  </a:lnTo>
                  <a:lnTo>
                    <a:pt x="11017314" y="1257300"/>
                  </a:lnTo>
                  <a:lnTo>
                    <a:pt x="11022000" y="1257300"/>
                  </a:lnTo>
                  <a:lnTo>
                    <a:pt x="11026559" y="1244600"/>
                  </a:lnTo>
                  <a:lnTo>
                    <a:pt x="11031004" y="1231900"/>
                  </a:lnTo>
                  <a:lnTo>
                    <a:pt x="11035322" y="1219200"/>
                  </a:lnTo>
                  <a:lnTo>
                    <a:pt x="11039526" y="1206500"/>
                  </a:lnTo>
                  <a:lnTo>
                    <a:pt x="11043603" y="1206500"/>
                  </a:lnTo>
                  <a:lnTo>
                    <a:pt x="11047552" y="1193800"/>
                  </a:lnTo>
                  <a:lnTo>
                    <a:pt x="11051388" y="1181100"/>
                  </a:lnTo>
                  <a:lnTo>
                    <a:pt x="11055083" y="1168400"/>
                  </a:lnTo>
                  <a:lnTo>
                    <a:pt x="11058665" y="1155700"/>
                  </a:lnTo>
                  <a:lnTo>
                    <a:pt x="11062119" y="1155700"/>
                  </a:lnTo>
                  <a:lnTo>
                    <a:pt x="11065447" y="1143000"/>
                  </a:lnTo>
                  <a:lnTo>
                    <a:pt x="11068660" y="1130300"/>
                  </a:lnTo>
                  <a:lnTo>
                    <a:pt x="11071733" y="1117600"/>
                  </a:lnTo>
                  <a:lnTo>
                    <a:pt x="11074679" y="1104900"/>
                  </a:lnTo>
                  <a:lnTo>
                    <a:pt x="11077499" y="1104900"/>
                  </a:lnTo>
                  <a:lnTo>
                    <a:pt x="11085182" y="1066800"/>
                  </a:lnTo>
                  <a:lnTo>
                    <a:pt x="11089665" y="1041400"/>
                  </a:lnTo>
                  <a:lnTo>
                    <a:pt x="11091710" y="1041400"/>
                  </a:lnTo>
                  <a:lnTo>
                    <a:pt x="11097057" y="1003300"/>
                  </a:lnTo>
                  <a:lnTo>
                    <a:pt x="11099965" y="977900"/>
                  </a:lnTo>
                  <a:lnTo>
                    <a:pt x="11101222" y="977900"/>
                  </a:lnTo>
                  <a:lnTo>
                    <a:pt x="11104207" y="939800"/>
                  </a:lnTo>
                  <a:lnTo>
                    <a:pt x="11105540" y="914400"/>
                  </a:lnTo>
                  <a:lnTo>
                    <a:pt x="11106442" y="901700"/>
                  </a:lnTo>
                  <a:lnTo>
                    <a:pt x="11106442" y="850900"/>
                  </a:lnTo>
                  <a:close/>
                </a:path>
                <a:path w="12478385" h="1699259">
                  <a:moveTo>
                    <a:pt x="12478233" y="891273"/>
                  </a:moveTo>
                  <a:lnTo>
                    <a:pt x="11106633" y="891273"/>
                  </a:lnTo>
                  <a:lnTo>
                    <a:pt x="11106633" y="1196073"/>
                  </a:lnTo>
                  <a:lnTo>
                    <a:pt x="12478233" y="1196073"/>
                  </a:lnTo>
                  <a:lnTo>
                    <a:pt x="12478233" y="891273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2821948" y="9121157"/>
              <a:ext cx="685800" cy="628650"/>
            </a:xfrm>
            <a:custGeom>
              <a:avLst/>
              <a:gdLst/>
              <a:ahLst/>
              <a:cxnLst/>
              <a:rect l="l" t="t" r="r" b="b"/>
              <a:pathLst>
                <a:path w="685800" h="628650">
                  <a:moveTo>
                    <a:pt x="685799" y="628649"/>
                  </a:moveTo>
                  <a:lnTo>
                    <a:pt x="0" y="628649"/>
                  </a:lnTo>
                  <a:lnTo>
                    <a:pt x="0" y="0"/>
                  </a:lnTo>
                  <a:lnTo>
                    <a:pt x="685799" y="0"/>
                  </a:lnTo>
                  <a:lnTo>
                    <a:pt x="685799" y="628649"/>
                  </a:lnTo>
                  <a:close/>
                </a:path>
              </a:pathLst>
            </a:custGeom>
            <a:solidFill>
              <a:srgbClr val="1181C7">
                <a:alpha val="6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4037156" y="8609037"/>
              <a:ext cx="1701164" cy="1678305"/>
            </a:xfrm>
            <a:custGeom>
              <a:avLst/>
              <a:gdLst/>
              <a:ahLst/>
              <a:cxnLst/>
              <a:rect l="l" t="t" r="r" b="b"/>
              <a:pathLst>
                <a:path w="1701164" h="1678304">
                  <a:moveTo>
                    <a:pt x="1046271" y="1677962"/>
                  </a:moveTo>
                  <a:lnTo>
                    <a:pt x="654543" y="1677962"/>
                  </a:lnTo>
                  <a:lnTo>
                    <a:pt x="616902" y="1668349"/>
                  </a:lnTo>
                  <a:lnTo>
                    <a:pt x="572894" y="1654498"/>
                  </a:lnTo>
                  <a:lnTo>
                    <a:pt x="529950" y="1638361"/>
                  </a:lnTo>
                  <a:lnTo>
                    <a:pt x="488144" y="1620010"/>
                  </a:lnTo>
                  <a:lnTo>
                    <a:pt x="447547" y="1599518"/>
                  </a:lnTo>
                  <a:lnTo>
                    <a:pt x="408230" y="1576955"/>
                  </a:lnTo>
                  <a:lnTo>
                    <a:pt x="370266" y="1552394"/>
                  </a:lnTo>
                  <a:lnTo>
                    <a:pt x="333726" y="1525906"/>
                  </a:lnTo>
                  <a:lnTo>
                    <a:pt x="298681" y="1497564"/>
                  </a:lnTo>
                  <a:lnTo>
                    <a:pt x="265205" y="1467438"/>
                  </a:lnTo>
                  <a:lnTo>
                    <a:pt x="233368" y="1435601"/>
                  </a:lnTo>
                  <a:lnTo>
                    <a:pt x="203242" y="1402125"/>
                  </a:lnTo>
                  <a:lnTo>
                    <a:pt x="174899" y="1367081"/>
                  </a:lnTo>
                  <a:lnTo>
                    <a:pt x="148412" y="1330541"/>
                  </a:lnTo>
                  <a:lnTo>
                    <a:pt x="123851" y="1292577"/>
                  </a:lnTo>
                  <a:lnTo>
                    <a:pt x="101288" y="1253261"/>
                  </a:lnTo>
                  <a:lnTo>
                    <a:pt x="80796" y="1212665"/>
                  </a:lnTo>
                  <a:lnTo>
                    <a:pt x="62445" y="1170859"/>
                  </a:lnTo>
                  <a:lnTo>
                    <a:pt x="46309" y="1127917"/>
                  </a:lnTo>
                  <a:lnTo>
                    <a:pt x="32458" y="1083910"/>
                  </a:lnTo>
                  <a:lnTo>
                    <a:pt x="20964" y="1038910"/>
                  </a:lnTo>
                  <a:lnTo>
                    <a:pt x="11900" y="992987"/>
                  </a:lnTo>
                  <a:lnTo>
                    <a:pt x="5336" y="946216"/>
                  </a:lnTo>
                  <a:lnTo>
                    <a:pt x="1346" y="898666"/>
                  </a:lnTo>
                  <a:lnTo>
                    <a:pt x="0" y="850410"/>
                  </a:lnTo>
                  <a:lnTo>
                    <a:pt x="1346" y="802152"/>
                  </a:lnTo>
                  <a:lnTo>
                    <a:pt x="5336" y="754601"/>
                  </a:lnTo>
                  <a:lnTo>
                    <a:pt x="11900" y="707828"/>
                  </a:lnTo>
                  <a:lnTo>
                    <a:pt x="20964" y="661904"/>
                  </a:lnTo>
                  <a:lnTo>
                    <a:pt x="32458" y="616902"/>
                  </a:lnTo>
                  <a:lnTo>
                    <a:pt x="46309" y="572894"/>
                  </a:lnTo>
                  <a:lnTo>
                    <a:pt x="62445" y="529950"/>
                  </a:lnTo>
                  <a:lnTo>
                    <a:pt x="80796" y="488144"/>
                  </a:lnTo>
                  <a:lnTo>
                    <a:pt x="101288" y="447547"/>
                  </a:lnTo>
                  <a:lnTo>
                    <a:pt x="123851" y="408230"/>
                  </a:lnTo>
                  <a:lnTo>
                    <a:pt x="148412" y="370266"/>
                  </a:lnTo>
                  <a:lnTo>
                    <a:pt x="174899" y="333726"/>
                  </a:lnTo>
                  <a:lnTo>
                    <a:pt x="203242" y="298681"/>
                  </a:lnTo>
                  <a:lnTo>
                    <a:pt x="233368" y="265205"/>
                  </a:lnTo>
                  <a:lnTo>
                    <a:pt x="265205" y="233368"/>
                  </a:lnTo>
                  <a:lnTo>
                    <a:pt x="298681" y="203242"/>
                  </a:lnTo>
                  <a:lnTo>
                    <a:pt x="333726" y="174899"/>
                  </a:lnTo>
                  <a:lnTo>
                    <a:pt x="370266" y="148412"/>
                  </a:lnTo>
                  <a:lnTo>
                    <a:pt x="408230" y="123851"/>
                  </a:lnTo>
                  <a:lnTo>
                    <a:pt x="447547" y="101288"/>
                  </a:lnTo>
                  <a:lnTo>
                    <a:pt x="488144" y="80796"/>
                  </a:lnTo>
                  <a:lnTo>
                    <a:pt x="529950" y="62445"/>
                  </a:lnTo>
                  <a:lnTo>
                    <a:pt x="572894" y="46309"/>
                  </a:lnTo>
                  <a:lnTo>
                    <a:pt x="616902" y="32458"/>
                  </a:lnTo>
                  <a:lnTo>
                    <a:pt x="661904" y="20964"/>
                  </a:lnTo>
                  <a:lnTo>
                    <a:pt x="707828" y="11900"/>
                  </a:lnTo>
                  <a:lnTo>
                    <a:pt x="754601" y="5336"/>
                  </a:lnTo>
                  <a:lnTo>
                    <a:pt x="802152" y="1346"/>
                  </a:lnTo>
                  <a:lnTo>
                    <a:pt x="850410" y="0"/>
                  </a:lnTo>
                  <a:lnTo>
                    <a:pt x="850410" y="850410"/>
                  </a:lnTo>
                  <a:lnTo>
                    <a:pt x="1700807" y="850410"/>
                  </a:lnTo>
                  <a:lnTo>
                    <a:pt x="1699461" y="898666"/>
                  </a:lnTo>
                  <a:lnTo>
                    <a:pt x="1695470" y="946216"/>
                  </a:lnTo>
                  <a:lnTo>
                    <a:pt x="1688907" y="992987"/>
                  </a:lnTo>
                  <a:lnTo>
                    <a:pt x="1679842" y="1038910"/>
                  </a:lnTo>
                  <a:lnTo>
                    <a:pt x="1668349" y="1083910"/>
                  </a:lnTo>
                  <a:lnTo>
                    <a:pt x="1654498" y="1127917"/>
                  </a:lnTo>
                  <a:lnTo>
                    <a:pt x="1638361" y="1170859"/>
                  </a:lnTo>
                  <a:lnTo>
                    <a:pt x="1620010" y="1212665"/>
                  </a:lnTo>
                  <a:lnTo>
                    <a:pt x="1599518" y="1253261"/>
                  </a:lnTo>
                  <a:lnTo>
                    <a:pt x="1576955" y="1292577"/>
                  </a:lnTo>
                  <a:lnTo>
                    <a:pt x="1552394" y="1330541"/>
                  </a:lnTo>
                  <a:lnTo>
                    <a:pt x="1525906" y="1367081"/>
                  </a:lnTo>
                  <a:lnTo>
                    <a:pt x="1497564" y="1402125"/>
                  </a:lnTo>
                  <a:lnTo>
                    <a:pt x="1467438" y="1435601"/>
                  </a:lnTo>
                  <a:lnTo>
                    <a:pt x="1435601" y="1467438"/>
                  </a:lnTo>
                  <a:lnTo>
                    <a:pt x="1402125" y="1497564"/>
                  </a:lnTo>
                  <a:lnTo>
                    <a:pt x="1367081" y="1525906"/>
                  </a:lnTo>
                  <a:lnTo>
                    <a:pt x="1330541" y="1552394"/>
                  </a:lnTo>
                  <a:lnTo>
                    <a:pt x="1292577" y="1576955"/>
                  </a:lnTo>
                  <a:lnTo>
                    <a:pt x="1253261" y="1599518"/>
                  </a:lnTo>
                  <a:lnTo>
                    <a:pt x="1212665" y="1620010"/>
                  </a:lnTo>
                  <a:lnTo>
                    <a:pt x="1170859" y="1638361"/>
                  </a:lnTo>
                  <a:lnTo>
                    <a:pt x="1127917" y="1654498"/>
                  </a:lnTo>
                  <a:lnTo>
                    <a:pt x="1083910" y="1668349"/>
                  </a:lnTo>
                  <a:lnTo>
                    <a:pt x="1046271" y="1677962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5738510" y="8586167"/>
              <a:ext cx="828675" cy="1663700"/>
            </a:xfrm>
            <a:custGeom>
              <a:avLst/>
              <a:gdLst/>
              <a:ahLst/>
              <a:cxnLst/>
              <a:rect l="l" t="t" r="r" b="b"/>
              <a:pathLst>
                <a:path w="828675" h="1663700">
                  <a:moveTo>
                    <a:pt x="0" y="1663600"/>
                  </a:moveTo>
                  <a:lnTo>
                    <a:pt x="0" y="0"/>
                  </a:lnTo>
                  <a:lnTo>
                    <a:pt x="828152" y="828165"/>
                  </a:lnTo>
                  <a:lnTo>
                    <a:pt x="828152" y="835450"/>
                  </a:lnTo>
                  <a:lnTo>
                    <a:pt x="0" y="1663600"/>
                  </a:lnTo>
                  <a:close/>
                </a:path>
              </a:pathLst>
            </a:custGeom>
            <a:solidFill>
              <a:srgbClr val="FFFFFF">
                <a:alpha val="1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0" y="8586167"/>
              <a:ext cx="676275" cy="742950"/>
            </a:xfrm>
            <a:custGeom>
              <a:avLst/>
              <a:gdLst/>
              <a:ahLst/>
              <a:cxnLst/>
              <a:rect l="l" t="t" r="r" b="b"/>
              <a:pathLst>
                <a:path w="676275" h="742950">
                  <a:moveTo>
                    <a:pt x="676274" y="742949"/>
                  </a:moveTo>
                  <a:lnTo>
                    <a:pt x="0" y="742949"/>
                  </a:lnTo>
                  <a:lnTo>
                    <a:pt x="0" y="0"/>
                  </a:lnTo>
                  <a:lnTo>
                    <a:pt x="676274" y="0"/>
                  </a:lnTo>
                  <a:lnTo>
                    <a:pt x="676274" y="742949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8" name="object 18"/>
          <p:cNvSpPr txBox="1">
            <a:spLocks noGrp="1"/>
          </p:cNvSpPr>
          <p:nvPr>
            <p:ph type="title"/>
          </p:nvPr>
        </p:nvSpPr>
        <p:spPr>
          <a:xfrm>
            <a:off x="1016000" y="4672571"/>
            <a:ext cx="5005705" cy="7874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000" spc="-40" b="1">
                <a:latin typeface="Tahoma"/>
                <a:cs typeface="Tahoma"/>
              </a:rPr>
              <a:t>Energia</a:t>
            </a:r>
            <a:r>
              <a:rPr dirty="0" sz="5000" spc="-305" b="1">
                <a:latin typeface="Tahoma"/>
                <a:cs typeface="Tahoma"/>
              </a:rPr>
              <a:t> </a:t>
            </a:r>
            <a:r>
              <a:rPr dirty="0" sz="5000" spc="-10" b="1">
                <a:latin typeface="Tahoma"/>
                <a:cs typeface="Tahoma"/>
              </a:rPr>
              <a:t>elétrica</a:t>
            </a:r>
            <a:endParaRPr sz="50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0"/>
            <a:ext cx="18288000" cy="1694180"/>
            <a:chOff x="0" y="0"/>
            <a:chExt cx="18288000" cy="1694180"/>
          </a:xfrm>
        </p:grpSpPr>
        <p:sp>
          <p:nvSpPr>
            <p:cNvPr id="3" name="object 3" descr=""/>
            <p:cNvSpPr/>
            <p:nvPr/>
          </p:nvSpPr>
          <p:spPr>
            <a:xfrm>
              <a:off x="0" y="0"/>
              <a:ext cx="18284825" cy="1676400"/>
            </a:xfrm>
            <a:custGeom>
              <a:avLst/>
              <a:gdLst/>
              <a:ahLst/>
              <a:cxnLst/>
              <a:rect l="l" t="t" r="r" b="b"/>
              <a:pathLst>
                <a:path w="18284825" h="1676400">
                  <a:moveTo>
                    <a:pt x="18284413" y="1676399"/>
                  </a:moveTo>
                  <a:lnTo>
                    <a:pt x="0" y="1676399"/>
                  </a:lnTo>
                  <a:lnTo>
                    <a:pt x="0" y="0"/>
                  </a:lnTo>
                  <a:lnTo>
                    <a:pt x="18284413" y="0"/>
                  </a:lnTo>
                  <a:lnTo>
                    <a:pt x="18284413" y="1676399"/>
                  </a:lnTo>
                  <a:close/>
                </a:path>
              </a:pathLst>
            </a:custGeom>
            <a:solidFill>
              <a:srgbClr val="1181C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14977936" y="11"/>
              <a:ext cx="3310254" cy="1685289"/>
            </a:xfrm>
            <a:custGeom>
              <a:avLst/>
              <a:gdLst/>
              <a:ahLst/>
              <a:cxnLst/>
              <a:rect l="l" t="t" r="r" b="b"/>
              <a:pathLst>
                <a:path w="3310255" h="1685289">
                  <a:moveTo>
                    <a:pt x="827328" y="857338"/>
                  </a:moveTo>
                  <a:lnTo>
                    <a:pt x="825919" y="808723"/>
                  </a:lnTo>
                  <a:lnTo>
                    <a:pt x="821753" y="760857"/>
                  </a:lnTo>
                  <a:lnTo>
                    <a:pt x="814920" y="713803"/>
                  </a:lnTo>
                  <a:lnTo>
                    <a:pt x="805472" y="667639"/>
                  </a:lnTo>
                  <a:lnTo>
                    <a:pt x="793508" y="622452"/>
                  </a:lnTo>
                  <a:lnTo>
                    <a:pt x="779094" y="578307"/>
                  </a:lnTo>
                  <a:lnTo>
                    <a:pt x="762304" y="535305"/>
                  </a:lnTo>
                  <a:lnTo>
                    <a:pt x="743229" y="493496"/>
                  </a:lnTo>
                  <a:lnTo>
                    <a:pt x="721944" y="452970"/>
                  </a:lnTo>
                  <a:lnTo>
                    <a:pt x="698512" y="413804"/>
                  </a:lnTo>
                  <a:lnTo>
                    <a:pt x="673036" y="376085"/>
                  </a:lnTo>
                  <a:lnTo>
                    <a:pt x="645566" y="339877"/>
                  </a:lnTo>
                  <a:lnTo>
                    <a:pt x="616204" y="305257"/>
                  </a:lnTo>
                  <a:lnTo>
                    <a:pt x="585000" y="272313"/>
                  </a:lnTo>
                  <a:lnTo>
                    <a:pt x="552056" y="241122"/>
                  </a:lnTo>
                  <a:lnTo>
                    <a:pt x="517448" y="211747"/>
                  </a:lnTo>
                  <a:lnTo>
                    <a:pt x="481241" y="184289"/>
                  </a:lnTo>
                  <a:lnTo>
                    <a:pt x="443522" y="158800"/>
                  </a:lnTo>
                  <a:lnTo>
                    <a:pt x="404355" y="135369"/>
                  </a:lnTo>
                  <a:lnTo>
                    <a:pt x="363829" y="114084"/>
                  </a:lnTo>
                  <a:lnTo>
                    <a:pt x="322033" y="95008"/>
                  </a:lnTo>
                  <a:lnTo>
                    <a:pt x="279019" y="78219"/>
                  </a:lnTo>
                  <a:lnTo>
                    <a:pt x="234886" y="63804"/>
                  </a:lnTo>
                  <a:lnTo>
                    <a:pt x="189699" y="51841"/>
                  </a:lnTo>
                  <a:lnTo>
                    <a:pt x="143535" y="42392"/>
                  </a:lnTo>
                  <a:lnTo>
                    <a:pt x="96481" y="35560"/>
                  </a:lnTo>
                  <a:lnTo>
                    <a:pt x="48615" y="31394"/>
                  </a:lnTo>
                  <a:lnTo>
                    <a:pt x="0" y="29984"/>
                  </a:lnTo>
                  <a:lnTo>
                    <a:pt x="0" y="1684667"/>
                  </a:lnTo>
                  <a:lnTo>
                    <a:pt x="48615" y="1683258"/>
                  </a:lnTo>
                  <a:lnTo>
                    <a:pt x="96481" y="1679092"/>
                  </a:lnTo>
                  <a:lnTo>
                    <a:pt x="143535" y="1672259"/>
                  </a:lnTo>
                  <a:lnTo>
                    <a:pt x="189699" y="1662811"/>
                  </a:lnTo>
                  <a:lnTo>
                    <a:pt x="234886" y="1650847"/>
                  </a:lnTo>
                  <a:lnTo>
                    <a:pt x="279019" y="1636433"/>
                  </a:lnTo>
                  <a:lnTo>
                    <a:pt x="322033" y="1619643"/>
                  </a:lnTo>
                  <a:lnTo>
                    <a:pt x="363829" y="1600568"/>
                  </a:lnTo>
                  <a:lnTo>
                    <a:pt x="404355" y="1579283"/>
                  </a:lnTo>
                  <a:lnTo>
                    <a:pt x="443522" y="1555851"/>
                  </a:lnTo>
                  <a:lnTo>
                    <a:pt x="481241" y="1530375"/>
                  </a:lnTo>
                  <a:lnTo>
                    <a:pt x="517448" y="1502905"/>
                  </a:lnTo>
                  <a:lnTo>
                    <a:pt x="552056" y="1473542"/>
                  </a:lnTo>
                  <a:lnTo>
                    <a:pt x="585000" y="1442339"/>
                  </a:lnTo>
                  <a:lnTo>
                    <a:pt x="616204" y="1409395"/>
                  </a:lnTo>
                  <a:lnTo>
                    <a:pt x="645566" y="1374787"/>
                  </a:lnTo>
                  <a:lnTo>
                    <a:pt x="673036" y="1338580"/>
                  </a:lnTo>
                  <a:lnTo>
                    <a:pt x="698512" y="1300848"/>
                  </a:lnTo>
                  <a:lnTo>
                    <a:pt x="721944" y="1261694"/>
                  </a:lnTo>
                  <a:lnTo>
                    <a:pt x="743229" y="1221168"/>
                  </a:lnTo>
                  <a:lnTo>
                    <a:pt x="762304" y="1179372"/>
                  </a:lnTo>
                  <a:lnTo>
                    <a:pt x="779094" y="1136357"/>
                  </a:lnTo>
                  <a:lnTo>
                    <a:pt x="793508" y="1092225"/>
                  </a:lnTo>
                  <a:lnTo>
                    <a:pt x="805472" y="1047038"/>
                  </a:lnTo>
                  <a:lnTo>
                    <a:pt x="814920" y="1000874"/>
                  </a:lnTo>
                  <a:lnTo>
                    <a:pt x="821753" y="953820"/>
                  </a:lnTo>
                  <a:lnTo>
                    <a:pt x="825919" y="905954"/>
                  </a:lnTo>
                  <a:lnTo>
                    <a:pt x="827328" y="857338"/>
                  </a:lnTo>
                  <a:close/>
                </a:path>
                <a:path w="3310255" h="1685289">
                  <a:moveTo>
                    <a:pt x="1655140" y="29984"/>
                  </a:moveTo>
                  <a:lnTo>
                    <a:pt x="1606537" y="31394"/>
                  </a:lnTo>
                  <a:lnTo>
                    <a:pt x="1558658" y="35560"/>
                  </a:lnTo>
                  <a:lnTo>
                    <a:pt x="1511604" y="42392"/>
                  </a:lnTo>
                  <a:lnTo>
                    <a:pt x="1465453" y="51841"/>
                  </a:lnTo>
                  <a:lnTo>
                    <a:pt x="1420266" y="63804"/>
                  </a:lnTo>
                  <a:lnTo>
                    <a:pt x="1376121" y="78219"/>
                  </a:lnTo>
                  <a:lnTo>
                    <a:pt x="1333119" y="95008"/>
                  </a:lnTo>
                  <a:lnTo>
                    <a:pt x="1291310" y="114084"/>
                  </a:lnTo>
                  <a:lnTo>
                    <a:pt x="1250784" y="135369"/>
                  </a:lnTo>
                  <a:lnTo>
                    <a:pt x="1211630" y="158800"/>
                  </a:lnTo>
                  <a:lnTo>
                    <a:pt x="1173899" y="184289"/>
                  </a:lnTo>
                  <a:lnTo>
                    <a:pt x="1137691" y="211747"/>
                  </a:lnTo>
                  <a:lnTo>
                    <a:pt x="1103083" y="241122"/>
                  </a:lnTo>
                  <a:lnTo>
                    <a:pt x="1070140" y="272313"/>
                  </a:lnTo>
                  <a:lnTo>
                    <a:pt x="1038948" y="305257"/>
                  </a:lnTo>
                  <a:lnTo>
                    <a:pt x="1009573" y="339877"/>
                  </a:lnTo>
                  <a:lnTo>
                    <a:pt x="982116" y="376085"/>
                  </a:lnTo>
                  <a:lnTo>
                    <a:pt x="956627" y="413804"/>
                  </a:lnTo>
                  <a:lnTo>
                    <a:pt x="933196" y="452970"/>
                  </a:lnTo>
                  <a:lnTo>
                    <a:pt x="911910" y="493496"/>
                  </a:lnTo>
                  <a:lnTo>
                    <a:pt x="892835" y="535305"/>
                  </a:lnTo>
                  <a:lnTo>
                    <a:pt x="876058" y="578307"/>
                  </a:lnTo>
                  <a:lnTo>
                    <a:pt x="861644" y="622452"/>
                  </a:lnTo>
                  <a:lnTo>
                    <a:pt x="849668" y="667639"/>
                  </a:lnTo>
                  <a:lnTo>
                    <a:pt x="840232" y="713803"/>
                  </a:lnTo>
                  <a:lnTo>
                    <a:pt x="833386" y="760857"/>
                  </a:lnTo>
                  <a:lnTo>
                    <a:pt x="829221" y="808723"/>
                  </a:lnTo>
                  <a:lnTo>
                    <a:pt x="827824" y="857338"/>
                  </a:lnTo>
                  <a:lnTo>
                    <a:pt x="829221" y="905954"/>
                  </a:lnTo>
                  <a:lnTo>
                    <a:pt x="833386" y="953820"/>
                  </a:lnTo>
                  <a:lnTo>
                    <a:pt x="840232" y="1000874"/>
                  </a:lnTo>
                  <a:lnTo>
                    <a:pt x="849668" y="1047038"/>
                  </a:lnTo>
                  <a:lnTo>
                    <a:pt x="861644" y="1092225"/>
                  </a:lnTo>
                  <a:lnTo>
                    <a:pt x="876058" y="1136357"/>
                  </a:lnTo>
                  <a:lnTo>
                    <a:pt x="892835" y="1179372"/>
                  </a:lnTo>
                  <a:lnTo>
                    <a:pt x="911910" y="1221168"/>
                  </a:lnTo>
                  <a:lnTo>
                    <a:pt x="933196" y="1261694"/>
                  </a:lnTo>
                  <a:lnTo>
                    <a:pt x="956627" y="1300848"/>
                  </a:lnTo>
                  <a:lnTo>
                    <a:pt x="982116" y="1338580"/>
                  </a:lnTo>
                  <a:lnTo>
                    <a:pt x="1009573" y="1374787"/>
                  </a:lnTo>
                  <a:lnTo>
                    <a:pt x="1038948" y="1409395"/>
                  </a:lnTo>
                  <a:lnTo>
                    <a:pt x="1070140" y="1442339"/>
                  </a:lnTo>
                  <a:lnTo>
                    <a:pt x="1103083" y="1473542"/>
                  </a:lnTo>
                  <a:lnTo>
                    <a:pt x="1137691" y="1502905"/>
                  </a:lnTo>
                  <a:lnTo>
                    <a:pt x="1173899" y="1530375"/>
                  </a:lnTo>
                  <a:lnTo>
                    <a:pt x="1211630" y="1555851"/>
                  </a:lnTo>
                  <a:lnTo>
                    <a:pt x="1250784" y="1579283"/>
                  </a:lnTo>
                  <a:lnTo>
                    <a:pt x="1291310" y="1600568"/>
                  </a:lnTo>
                  <a:lnTo>
                    <a:pt x="1333119" y="1619643"/>
                  </a:lnTo>
                  <a:lnTo>
                    <a:pt x="1376121" y="1636433"/>
                  </a:lnTo>
                  <a:lnTo>
                    <a:pt x="1420266" y="1650847"/>
                  </a:lnTo>
                  <a:lnTo>
                    <a:pt x="1465453" y="1662811"/>
                  </a:lnTo>
                  <a:lnTo>
                    <a:pt x="1511604" y="1672259"/>
                  </a:lnTo>
                  <a:lnTo>
                    <a:pt x="1558658" y="1679092"/>
                  </a:lnTo>
                  <a:lnTo>
                    <a:pt x="1606537" y="1683258"/>
                  </a:lnTo>
                  <a:lnTo>
                    <a:pt x="1655140" y="1684667"/>
                  </a:lnTo>
                  <a:lnTo>
                    <a:pt x="1655140" y="29984"/>
                  </a:lnTo>
                  <a:close/>
                </a:path>
                <a:path w="3310255" h="1685289">
                  <a:moveTo>
                    <a:pt x="3309912" y="0"/>
                  </a:moveTo>
                  <a:lnTo>
                    <a:pt x="2482583" y="0"/>
                  </a:lnTo>
                  <a:lnTo>
                    <a:pt x="1655267" y="0"/>
                  </a:lnTo>
                  <a:lnTo>
                    <a:pt x="3309912" y="1654670"/>
                  </a:lnTo>
                  <a:lnTo>
                    <a:pt x="3309912" y="0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4145564" y="29963"/>
              <a:ext cx="828675" cy="1663700"/>
            </a:xfrm>
            <a:custGeom>
              <a:avLst/>
              <a:gdLst/>
              <a:ahLst/>
              <a:cxnLst/>
              <a:rect l="l" t="t" r="r" b="b"/>
              <a:pathLst>
                <a:path w="828675" h="1663700">
                  <a:moveTo>
                    <a:pt x="0" y="1663600"/>
                  </a:moveTo>
                  <a:lnTo>
                    <a:pt x="0" y="0"/>
                  </a:lnTo>
                  <a:lnTo>
                    <a:pt x="828152" y="828165"/>
                  </a:lnTo>
                  <a:lnTo>
                    <a:pt x="828152" y="835450"/>
                  </a:lnTo>
                  <a:lnTo>
                    <a:pt x="0" y="1663600"/>
                  </a:lnTo>
                  <a:close/>
                </a:path>
              </a:pathLst>
            </a:custGeom>
            <a:solidFill>
              <a:srgbClr val="FFFFFF">
                <a:alpha val="1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9168475" y="17989"/>
              <a:ext cx="1657350" cy="1666875"/>
            </a:xfrm>
            <a:custGeom>
              <a:avLst/>
              <a:gdLst/>
              <a:ahLst/>
              <a:cxnLst/>
              <a:rect l="l" t="t" r="r" b="b"/>
              <a:pathLst>
                <a:path w="1657350" h="1666875">
                  <a:moveTo>
                    <a:pt x="1657349" y="1666874"/>
                  </a:moveTo>
                  <a:lnTo>
                    <a:pt x="0" y="1666874"/>
                  </a:lnTo>
                  <a:lnTo>
                    <a:pt x="0" y="0"/>
                  </a:lnTo>
                  <a:lnTo>
                    <a:pt x="1657349" y="0"/>
                  </a:lnTo>
                  <a:lnTo>
                    <a:pt x="1657349" y="1666874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9644253" y="535952"/>
              <a:ext cx="685800" cy="628650"/>
            </a:xfrm>
            <a:custGeom>
              <a:avLst/>
              <a:gdLst/>
              <a:ahLst/>
              <a:cxnLst/>
              <a:rect l="l" t="t" r="r" b="b"/>
              <a:pathLst>
                <a:path w="685800" h="628650">
                  <a:moveTo>
                    <a:pt x="685799" y="628649"/>
                  </a:moveTo>
                  <a:lnTo>
                    <a:pt x="0" y="628649"/>
                  </a:lnTo>
                  <a:lnTo>
                    <a:pt x="0" y="0"/>
                  </a:lnTo>
                  <a:lnTo>
                    <a:pt x="685799" y="0"/>
                  </a:lnTo>
                  <a:lnTo>
                    <a:pt x="685799" y="628649"/>
                  </a:lnTo>
                  <a:close/>
                </a:path>
              </a:pathLst>
            </a:custGeom>
            <a:solidFill>
              <a:srgbClr val="1181C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0826484" y="0"/>
              <a:ext cx="3318510" cy="1654810"/>
            </a:xfrm>
            <a:custGeom>
              <a:avLst/>
              <a:gdLst/>
              <a:ahLst/>
              <a:cxnLst/>
              <a:rect l="l" t="t" r="r" b="b"/>
              <a:pathLst>
                <a:path w="3318510" h="1654810">
                  <a:moveTo>
                    <a:pt x="1663611" y="822883"/>
                  </a:moveTo>
                  <a:lnTo>
                    <a:pt x="1662188" y="774001"/>
                  </a:lnTo>
                  <a:lnTo>
                    <a:pt x="1658010" y="725868"/>
                  </a:lnTo>
                  <a:lnTo>
                    <a:pt x="1651127" y="678561"/>
                  </a:lnTo>
                  <a:lnTo>
                    <a:pt x="1641640" y="632155"/>
                  </a:lnTo>
                  <a:lnTo>
                    <a:pt x="1629600" y="586714"/>
                  </a:lnTo>
                  <a:lnTo>
                    <a:pt x="1615109" y="542340"/>
                  </a:lnTo>
                  <a:lnTo>
                    <a:pt x="1598244" y="499097"/>
                  </a:lnTo>
                  <a:lnTo>
                    <a:pt x="1579067" y="457073"/>
                  </a:lnTo>
                  <a:lnTo>
                    <a:pt x="1557655" y="416331"/>
                  </a:lnTo>
                  <a:lnTo>
                    <a:pt x="1534109" y="376961"/>
                  </a:lnTo>
                  <a:lnTo>
                    <a:pt x="1508480" y="339026"/>
                  </a:lnTo>
                  <a:lnTo>
                    <a:pt x="1480870" y="302628"/>
                  </a:lnTo>
                  <a:lnTo>
                    <a:pt x="1451343" y="267817"/>
                  </a:lnTo>
                  <a:lnTo>
                    <a:pt x="1419974" y="234696"/>
                  </a:lnTo>
                  <a:lnTo>
                    <a:pt x="1386852" y="203339"/>
                  </a:lnTo>
                  <a:lnTo>
                    <a:pt x="1352054" y="173812"/>
                  </a:lnTo>
                  <a:lnTo>
                    <a:pt x="1315656" y="146189"/>
                  </a:lnTo>
                  <a:lnTo>
                    <a:pt x="1277721" y="120573"/>
                  </a:lnTo>
                  <a:lnTo>
                    <a:pt x="1238351" y="97028"/>
                  </a:lnTo>
                  <a:lnTo>
                    <a:pt x="1197610" y="75615"/>
                  </a:lnTo>
                  <a:lnTo>
                    <a:pt x="1155573" y="56438"/>
                  </a:lnTo>
                  <a:lnTo>
                    <a:pt x="1112329" y="39560"/>
                  </a:lnTo>
                  <a:lnTo>
                    <a:pt x="1067955" y="25069"/>
                  </a:lnTo>
                  <a:lnTo>
                    <a:pt x="1022527" y="13042"/>
                  </a:lnTo>
                  <a:lnTo>
                    <a:pt x="976122" y="3543"/>
                  </a:lnTo>
                  <a:lnTo>
                    <a:pt x="951763" y="0"/>
                  </a:lnTo>
                  <a:lnTo>
                    <a:pt x="831799" y="0"/>
                  </a:lnTo>
                  <a:lnTo>
                    <a:pt x="831799" y="822883"/>
                  </a:lnTo>
                  <a:lnTo>
                    <a:pt x="0" y="822883"/>
                  </a:lnTo>
                  <a:lnTo>
                    <a:pt x="1422" y="871753"/>
                  </a:lnTo>
                  <a:lnTo>
                    <a:pt x="5600" y="919886"/>
                  </a:lnTo>
                  <a:lnTo>
                    <a:pt x="12484" y="967193"/>
                  </a:lnTo>
                  <a:lnTo>
                    <a:pt x="21971" y="1013599"/>
                  </a:lnTo>
                  <a:lnTo>
                    <a:pt x="34010" y="1059027"/>
                  </a:lnTo>
                  <a:lnTo>
                    <a:pt x="48501" y="1103401"/>
                  </a:lnTo>
                  <a:lnTo>
                    <a:pt x="65366" y="1146644"/>
                  </a:lnTo>
                  <a:lnTo>
                    <a:pt x="84556" y="1188681"/>
                  </a:lnTo>
                  <a:lnTo>
                    <a:pt x="105956" y="1229423"/>
                  </a:lnTo>
                  <a:lnTo>
                    <a:pt x="129501" y="1268793"/>
                  </a:lnTo>
                  <a:lnTo>
                    <a:pt x="155130" y="1306715"/>
                  </a:lnTo>
                  <a:lnTo>
                    <a:pt x="182740" y="1343126"/>
                  </a:lnTo>
                  <a:lnTo>
                    <a:pt x="212267" y="1377924"/>
                  </a:lnTo>
                  <a:lnTo>
                    <a:pt x="243636" y="1411046"/>
                  </a:lnTo>
                  <a:lnTo>
                    <a:pt x="276758" y="1442402"/>
                  </a:lnTo>
                  <a:lnTo>
                    <a:pt x="311556" y="1471930"/>
                  </a:lnTo>
                  <a:lnTo>
                    <a:pt x="347954" y="1499552"/>
                  </a:lnTo>
                  <a:lnTo>
                    <a:pt x="385889" y="1525168"/>
                  </a:lnTo>
                  <a:lnTo>
                    <a:pt x="425259" y="1548726"/>
                  </a:lnTo>
                  <a:lnTo>
                    <a:pt x="466001" y="1570126"/>
                  </a:lnTo>
                  <a:lnTo>
                    <a:pt x="508025" y="1589303"/>
                  </a:lnTo>
                  <a:lnTo>
                    <a:pt x="551268" y="1606181"/>
                  </a:lnTo>
                  <a:lnTo>
                    <a:pt x="595642" y="1620672"/>
                  </a:lnTo>
                  <a:lnTo>
                    <a:pt x="641083" y="1632699"/>
                  </a:lnTo>
                  <a:lnTo>
                    <a:pt x="687489" y="1642198"/>
                  </a:lnTo>
                  <a:lnTo>
                    <a:pt x="734796" y="1649082"/>
                  </a:lnTo>
                  <a:lnTo>
                    <a:pt x="782929" y="1653260"/>
                  </a:lnTo>
                  <a:lnTo>
                    <a:pt x="831799" y="1654670"/>
                  </a:lnTo>
                  <a:lnTo>
                    <a:pt x="880668" y="1653260"/>
                  </a:lnTo>
                  <a:lnTo>
                    <a:pt x="928801" y="1649082"/>
                  </a:lnTo>
                  <a:lnTo>
                    <a:pt x="976122" y="1642198"/>
                  </a:lnTo>
                  <a:lnTo>
                    <a:pt x="1022527" y="1632699"/>
                  </a:lnTo>
                  <a:lnTo>
                    <a:pt x="1067955" y="1620672"/>
                  </a:lnTo>
                  <a:lnTo>
                    <a:pt x="1112329" y="1606181"/>
                  </a:lnTo>
                  <a:lnTo>
                    <a:pt x="1155573" y="1589303"/>
                  </a:lnTo>
                  <a:lnTo>
                    <a:pt x="1197610" y="1570126"/>
                  </a:lnTo>
                  <a:lnTo>
                    <a:pt x="1238351" y="1548726"/>
                  </a:lnTo>
                  <a:lnTo>
                    <a:pt x="1277721" y="1525168"/>
                  </a:lnTo>
                  <a:lnTo>
                    <a:pt x="1315656" y="1499552"/>
                  </a:lnTo>
                  <a:lnTo>
                    <a:pt x="1352054" y="1471930"/>
                  </a:lnTo>
                  <a:lnTo>
                    <a:pt x="1386852" y="1442402"/>
                  </a:lnTo>
                  <a:lnTo>
                    <a:pt x="1419974" y="1411046"/>
                  </a:lnTo>
                  <a:lnTo>
                    <a:pt x="1451343" y="1377924"/>
                  </a:lnTo>
                  <a:lnTo>
                    <a:pt x="1480870" y="1343126"/>
                  </a:lnTo>
                  <a:lnTo>
                    <a:pt x="1508480" y="1306715"/>
                  </a:lnTo>
                  <a:lnTo>
                    <a:pt x="1534109" y="1268793"/>
                  </a:lnTo>
                  <a:lnTo>
                    <a:pt x="1557655" y="1229423"/>
                  </a:lnTo>
                  <a:lnTo>
                    <a:pt x="1579067" y="1188681"/>
                  </a:lnTo>
                  <a:lnTo>
                    <a:pt x="1598244" y="1146644"/>
                  </a:lnTo>
                  <a:lnTo>
                    <a:pt x="1615109" y="1103401"/>
                  </a:lnTo>
                  <a:lnTo>
                    <a:pt x="1629600" y="1059027"/>
                  </a:lnTo>
                  <a:lnTo>
                    <a:pt x="1641640" y="1013599"/>
                  </a:lnTo>
                  <a:lnTo>
                    <a:pt x="1651127" y="967193"/>
                  </a:lnTo>
                  <a:lnTo>
                    <a:pt x="1658010" y="919886"/>
                  </a:lnTo>
                  <a:lnTo>
                    <a:pt x="1662188" y="871753"/>
                  </a:lnTo>
                  <a:lnTo>
                    <a:pt x="1663611" y="822883"/>
                  </a:lnTo>
                  <a:close/>
                </a:path>
                <a:path w="3318510" h="1654810">
                  <a:moveTo>
                    <a:pt x="3318408" y="827354"/>
                  </a:moveTo>
                  <a:lnTo>
                    <a:pt x="2491079" y="12"/>
                  </a:lnTo>
                  <a:lnTo>
                    <a:pt x="1663750" y="827354"/>
                  </a:lnTo>
                  <a:lnTo>
                    <a:pt x="2491079" y="1654683"/>
                  </a:lnTo>
                  <a:lnTo>
                    <a:pt x="3318408" y="827354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1053175" y="2848813"/>
          <a:ext cx="16306800" cy="14433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92985"/>
                <a:gridCol w="929639"/>
                <a:gridCol w="876935"/>
                <a:gridCol w="2633344"/>
                <a:gridCol w="3863339"/>
                <a:gridCol w="1697354"/>
                <a:gridCol w="1716404"/>
                <a:gridCol w="2211705"/>
              </a:tblGrid>
              <a:tr h="9232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10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500" spc="-20">
                          <a:latin typeface="Arial Black"/>
                          <a:cs typeface="Arial Black"/>
                        </a:rPr>
                        <a:t>TEMA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1282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10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500" spc="-20">
                          <a:latin typeface="Arial Black"/>
                          <a:cs typeface="Arial Black"/>
                        </a:rPr>
                        <a:t>CÓD.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1282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10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500" spc="-10">
                          <a:latin typeface="Arial Black"/>
                          <a:cs typeface="Arial Black"/>
                        </a:rPr>
                        <a:t>SIGLA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1282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10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770255">
                        <a:lnSpc>
                          <a:spcPct val="100000"/>
                        </a:lnSpc>
                      </a:pPr>
                      <a:r>
                        <a:rPr dirty="0" sz="1500" spc="-10">
                          <a:latin typeface="Arial Black"/>
                          <a:cs typeface="Arial Black"/>
                        </a:rPr>
                        <a:t>INDICADOR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1282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10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500" spc="-25">
                          <a:latin typeface="Arial Black"/>
                          <a:cs typeface="Arial Black"/>
                        </a:rPr>
                        <a:t>DEFINIÇÃO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1282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marL="467359" marR="251460" indent="-208279">
                        <a:lnSpc>
                          <a:spcPct val="112500"/>
                        </a:lnSpc>
                        <a:spcBef>
                          <a:spcPts val="1460"/>
                        </a:spcBef>
                      </a:pPr>
                      <a:r>
                        <a:rPr dirty="0" sz="1500" spc="-120">
                          <a:latin typeface="Arial Black"/>
                          <a:cs typeface="Arial Black"/>
                        </a:rPr>
                        <a:t>UNIDADE</a:t>
                      </a:r>
                      <a:r>
                        <a:rPr dirty="0" sz="1500" spc="-6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145">
                          <a:latin typeface="Arial Black"/>
                          <a:cs typeface="Arial Black"/>
                        </a:rPr>
                        <a:t>DE </a:t>
                      </a:r>
                      <a:r>
                        <a:rPr dirty="0" sz="1500" spc="-10">
                          <a:latin typeface="Arial Black"/>
                          <a:cs typeface="Arial Black"/>
                        </a:rPr>
                        <a:t>MEDIDA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18542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marL="329565" marR="97155" indent="-225425">
                        <a:lnSpc>
                          <a:spcPct val="112500"/>
                        </a:lnSpc>
                        <a:spcBef>
                          <a:spcPts val="1460"/>
                        </a:spcBef>
                      </a:pPr>
                      <a:r>
                        <a:rPr dirty="0" sz="1500" spc="-160">
                          <a:latin typeface="Arial Black"/>
                          <a:cs typeface="Arial Black"/>
                        </a:rPr>
                        <a:t>FREQUÊNCIA</a:t>
                      </a:r>
                      <a:r>
                        <a:rPr dirty="0" sz="1500" spc="-75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130">
                          <a:latin typeface="Arial Black"/>
                          <a:cs typeface="Arial Black"/>
                        </a:rPr>
                        <a:t>DE </a:t>
                      </a:r>
                      <a:r>
                        <a:rPr dirty="0" sz="1500" spc="-30">
                          <a:latin typeface="Arial Black"/>
                          <a:cs typeface="Arial Black"/>
                        </a:rPr>
                        <a:t>APURAÇÃO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18542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79705" marR="172085" indent="-635">
                        <a:lnSpc>
                          <a:spcPct val="112500"/>
                        </a:lnSpc>
                        <a:spcBef>
                          <a:spcPts val="484"/>
                        </a:spcBef>
                      </a:pPr>
                      <a:r>
                        <a:rPr dirty="0" sz="1500" spc="-10">
                          <a:latin typeface="Arial Black"/>
                          <a:cs typeface="Arial Black"/>
                        </a:rPr>
                        <a:t>UNIDADE </a:t>
                      </a:r>
                      <a:r>
                        <a:rPr dirty="0" sz="1500" spc="-190">
                          <a:latin typeface="Arial Black"/>
                          <a:cs typeface="Arial Black"/>
                        </a:rPr>
                        <a:t>RESPONSÁVEL</a:t>
                      </a:r>
                      <a:r>
                        <a:rPr dirty="0" sz="1500" spc="-35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155">
                          <a:latin typeface="Arial Black"/>
                          <a:cs typeface="Arial Black"/>
                        </a:rPr>
                        <a:t>PELA </a:t>
                      </a:r>
                      <a:r>
                        <a:rPr dirty="0" sz="1500" spc="-30">
                          <a:latin typeface="Arial Black"/>
                          <a:cs typeface="Arial Black"/>
                        </a:rPr>
                        <a:t>APURAÇÃO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61594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</a:tr>
              <a:tr h="5200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Energia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elétrica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01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6.1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01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CEE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01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2069">
                        <a:lnSpc>
                          <a:spcPct val="100000"/>
                        </a:lnSpc>
                      </a:pPr>
                      <a:r>
                        <a:rPr dirty="0" sz="1200" spc="55">
                          <a:latin typeface="Tahoma"/>
                          <a:cs typeface="Tahoma"/>
                        </a:rPr>
                        <a:t>Consumo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energia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elétrica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01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52069" marR="355600">
                        <a:lnSpc>
                          <a:spcPct val="114599"/>
                        </a:lnSpc>
                        <a:spcBef>
                          <a:spcPts val="425"/>
                        </a:spcBef>
                      </a:pPr>
                      <a:r>
                        <a:rPr dirty="0" sz="1200" spc="55">
                          <a:latin typeface="Tahoma"/>
                          <a:cs typeface="Tahoma"/>
                        </a:rPr>
                        <a:t>Consumo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total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energia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elétrica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fornecida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pela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concessionária.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397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kWh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01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40">
                          <a:latin typeface="Tahoma"/>
                          <a:cs typeface="Tahoma"/>
                        </a:rPr>
                        <a:t>Mensal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01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2069">
                        <a:lnSpc>
                          <a:spcPct val="100000"/>
                        </a:lnSpc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Secretaria</a:t>
                      </a:r>
                      <a:r>
                        <a:rPr dirty="0" sz="1200" spc="1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114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Administração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01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</a:tbl>
          </a:graphicData>
        </a:graphic>
      </p:graphicFrame>
      <p:grpSp>
        <p:nvGrpSpPr>
          <p:cNvPr id="10" name="object 10" descr=""/>
          <p:cNvGrpSpPr/>
          <p:nvPr/>
        </p:nvGrpSpPr>
        <p:grpSpPr>
          <a:xfrm>
            <a:off x="1053175" y="4325187"/>
            <a:ext cx="16230600" cy="19050"/>
            <a:chOff x="1053175" y="4325187"/>
            <a:chExt cx="16230600" cy="19050"/>
          </a:xfrm>
        </p:grpSpPr>
        <p:sp>
          <p:nvSpPr>
            <p:cNvPr id="11" name="object 11" descr=""/>
            <p:cNvSpPr/>
            <p:nvPr/>
          </p:nvSpPr>
          <p:spPr>
            <a:xfrm>
              <a:off x="1053172" y="4325200"/>
              <a:ext cx="16230600" cy="9525"/>
            </a:xfrm>
            <a:custGeom>
              <a:avLst/>
              <a:gdLst/>
              <a:ahLst/>
              <a:cxnLst/>
              <a:rect l="l" t="t" r="r" b="b"/>
              <a:pathLst>
                <a:path w="16230600" h="9525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  <a:path w="16230600" h="9525">
                  <a:moveTo>
                    <a:pt x="2302459" y="0"/>
                  </a:moveTo>
                  <a:lnTo>
                    <a:pt x="2292934" y="0"/>
                  </a:lnTo>
                  <a:lnTo>
                    <a:pt x="2292934" y="9525"/>
                  </a:lnTo>
                  <a:lnTo>
                    <a:pt x="2302459" y="9525"/>
                  </a:lnTo>
                  <a:lnTo>
                    <a:pt x="2302459" y="0"/>
                  </a:lnTo>
                  <a:close/>
                </a:path>
                <a:path w="16230600" h="9525">
                  <a:moveTo>
                    <a:pt x="3231934" y="0"/>
                  </a:moveTo>
                  <a:lnTo>
                    <a:pt x="3222409" y="0"/>
                  </a:lnTo>
                  <a:lnTo>
                    <a:pt x="3222409" y="9525"/>
                  </a:lnTo>
                  <a:lnTo>
                    <a:pt x="3231934" y="9525"/>
                  </a:lnTo>
                  <a:lnTo>
                    <a:pt x="3231934" y="0"/>
                  </a:lnTo>
                  <a:close/>
                </a:path>
                <a:path w="16230600" h="9525">
                  <a:moveTo>
                    <a:pt x="4108742" y="0"/>
                  </a:moveTo>
                  <a:lnTo>
                    <a:pt x="4099217" y="0"/>
                  </a:lnTo>
                  <a:lnTo>
                    <a:pt x="4099217" y="9525"/>
                  </a:lnTo>
                  <a:lnTo>
                    <a:pt x="4108742" y="9525"/>
                  </a:lnTo>
                  <a:lnTo>
                    <a:pt x="4108742" y="0"/>
                  </a:lnTo>
                  <a:close/>
                </a:path>
                <a:path w="16230600" h="9525">
                  <a:moveTo>
                    <a:pt x="6742189" y="0"/>
                  </a:moveTo>
                  <a:lnTo>
                    <a:pt x="6732664" y="0"/>
                  </a:lnTo>
                  <a:lnTo>
                    <a:pt x="6732664" y="9525"/>
                  </a:lnTo>
                  <a:lnTo>
                    <a:pt x="6742189" y="9525"/>
                  </a:lnTo>
                  <a:lnTo>
                    <a:pt x="6742189" y="0"/>
                  </a:lnTo>
                  <a:close/>
                </a:path>
                <a:path w="16230600" h="9525">
                  <a:moveTo>
                    <a:pt x="10605364" y="0"/>
                  </a:moveTo>
                  <a:lnTo>
                    <a:pt x="10595839" y="0"/>
                  </a:lnTo>
                  <a:lnTo>
                    <a:pt x="10595839" y="9525"/>
                  </a:lnTo>
                  <a:lnTo>
                    <a:pt x="10605364" y="9525"/>
                  </a:lnTo>
                  <a:lnTo>
                    <a:pt x="10605364" y="0"/>
                  </a:lnTo>
                  <a:close/>
                </a:path>
                <a:path w="16230600" h="9525">
                  <a:moveTo>
                    <a:pt x="12302630" y="0"/>
                  </a:moveTo>
                  <a:lnTo>
                    <a:pt x="12293105" y="0"/>
                  </a:lnTo>
                  <a:lnTo>
                    <a:pt x="12293105" y="9525"/>
                  </a:lnTo>
                  <a:lnTo>
                    <a:pt x="12302630" y="9525"/>
                  </a:lnTo>
                  <a:lnTo>
                    <a:pt x="12302630" y="0"/>
                  </a:lnTo>
                  <a:close/>
                </a:path>
                <a:path w="16230600" h="9525">
                  <a:moveTo>
                    <a:pt x="14018959" y="0"/>
                  </a:moveTo>
                  <a:lnTo>
                    <a:pt x="14009434" y="0"/>
                  </a:lnTo>
                  <a:lnTo>
                    <a:pt x="14009434" y="9525"/>
                  </a:lnTo>
                  <a:lnTo>
                    <a:pt x="14018959" y="9525"/>
                  </a:lnTo>
                  <a:lnTo>
                    <a:pt x="14018959" y="0"/>
                  </a:lnTo>
                  <a:close/>
                </a:path>
                <a:path w="16230600" h="9525">
                  <a:moveTo>
                    <a:pt x="16230600" y="0"/>
                  </a:moveTo>
                  <a:lnTo>
                    <a:pt x="16221075" y="0"/>
                  </a:lnTo>
                  <a:lnTo>
                    <a:pt x="16221075" y="9525"/>
                  </a:lnTo>
                  <a:lnTo>
                    <a:pt x="16230600" y="9525"/>
                  </a:lnTo>
                  <a:lnTo>
                    <a:pt x="16230600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1053175" y="4339475"/>
              <a:ext cx="6742430" cy="0"/>
            </a:xfrm>
            <a:custGeom>
              <a:avLst/>
              <a:gdLst/>
              <a:ahLst/>
              <a:cxnLst/>
              <a:rect l="l" t="t" r="r" b="b"/>
              <a:pathLst>
                <a:path w="6742430" h="0">
                  <a:moveTo>
                    <a:pt x="0" y="0"/>
                  </a:moveTo>
                  <a:lnTo>
                    <a:pt x="2302468" y="0"/>
                  </a:lnTo>
                </a:path>
                <a:path w="6742430" h="0">
                  <a:moveTo>
                    <a:pt x="2302468" y="0"/>
                  </a:moveTo>
                  <a:lnTo>
                    <a:pt x="3231943" y="0"/>
                  </a:lnTo>
                </a:path>
                <a:path w="6742430" h="0">
                  <a:moveTo>
                    <a:pt x="3231943" y="0"/>
                  </a:moveTo>
                  <a:lnTo>
                    <a:pt x="4108749" y="0"/>
                  </a:lnTo>
                </a:path>
                <a:path w="6742430" h="0">
                  <a:moveTo>
                    <a:pt x="4108749" y="0"/>
                  </a:moveTo>
                  <a:lnTo>
                    <a:pt x="6742191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7795366" y="4339475"/>
              <a:ext cx="5560695" cy="0"/>
            </a:xfrm>
            <a:custGeom>
              <a:avLst/>
              <a:gdLst/>
              <a:ahLst/>
              <a:cxnLst/>
              <a:rect l="l" t="t" r="r" b="b"/>
              <a:pathLst>
                <a:path w="5560694" h="0">
                  <a:moveTo>
                    <a:pt x="0" y="0"/>
                  </a:moveTo>
                  <a:lnTo>
                    <a:pt x="3863182" y="0"/>
                  </a:lnTo>
                </a:path>
                <a:path w="5560694" h="0">
                  <a:moveTo>
                    <a:pt x="3863182" y="0"/>
                  </a:moveTo>
                  <a:lnTo>
                    <a:pt x="5560445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13355812" y="4339475"/>
              <a:ext cx="1716405" cy="0"/>
            </a:xfrm>
            <a:custGeom>
              <a:avLst/>
              <a:gdLst/>
              <a:ahLst/>
              <a:cxnLst/>
              <a:rect l="l" t="t" r="r" b="b"/>
              <a:pathLst>
                <a:path w="1716405" h="0">
                  <a:moveTo>
                    <a:pt x="0" y="0"/>
                  </a:moveTo>
                  <a:lnTo>
                    <a:pt x="1716319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15072132" y="4339475"/>
              <a:ext cx="2211705" cy="0"/>
            </a:xfrm>
            <a:custGeom>
              <a:avLst/>
              <a:gdLst/>
              <a:ahLst/>
              <a:cxnLst/>
              <a:rect l="l" t="t" r="r" b="b"/>
              <a:pathLst>
                <a:path w="2211705" h="0">
                  <a:moveTo>
                    <a:pt x="0" y="0"/>
                  </a:moveTo>
                  <a:lnTo>
                    <a:pt x="2211642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6" name="object 16"/>
          <p:cNvSpPr txBox="1">
            <a:spLocks noGrp="1"/>
          </p:cNvSpPr>
          <p:nvPr>
            <p:ph type="title"/>
          </p:nvPr>
        </p:nvSpPr>
        <p:spPr>
          <a:xfrm>
            <a:off x="1016000" y="2008547"/>
            <a:ext cx="2625090" cy="4216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35">
                <a:solidFill>
                  <a:srgbClr val="000000"/>
                </a:solidFill>
                <a:latin typeface="Trebuchet MS"/>
                <a:cs typeface="Trebuchet MS"/>
              </a:rPr>
              <a:t>Indicador</a:t>
            </a:r>
            <a:r>
              <a:rPr dirty="0" spc="-125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dirty="0">
                <a:solidFill>
                  <a:srgbClr val="000000"/>
                </a:solidFill>
                <a:latin typeface="Trebuchet MS"/>
                <a:cs typeface="Trebuchet MS"/>
              </a:rPr>
              <a:t>do</a:t>
            </a:r>
            <a:r>
              <a:rPr dirty="0" spc="-120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dirty="0" spc="-45">
                <a:solidFill>
                  <a:srgbClr val="000000"/>
                </a:solidFill>
                <a:latin typeface="Trebuchet MS"/>
                <a:cs typeface="Trebuchet MS"/>
              </a:rPr>
              <a:t>tema</a:t>
            </a:r>
          </a:p>
        </p:txBody>
      </p:sp>
      <p:sp>
        <p:nvSpPr>
          <p:cNvPr id="17" name="object 17" descr=""/>
          <p:cNvSpPr txBox="1"/>
          <p:nvPr/>
        </p:nvSpPr>
        <p:spPr>
          <a:xfrm>
            <a:off x="1040475" y="658632"/>
            <a:ext cx="237426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45">
                <a:solidFill>
                  <a:srgbClr val="FFFFFF"/>
                </a:solidFill>
                <a:latin typeface="Verdana"/>
                <a:cs typeface="Verdana"/>
              </a:rPr>
              <a:t>Energia</a:t>
            </a:r>
            <a:r>
              <a:rPr dirty="0" sz="2400" spc="-16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00" spc="-10">
                <a:solidFill>
                  <a:srgbClr val="FFFFFF"/>
                </a:solidFill>
                <a:latin typeface="Verdana"/>
                <a:cs typeface="Verdana"/>
              </a:rPr>
              <a:t>elétrica</a:t>
            </a:r>
            <a:endParaRPr sz="2400">
              <a:latin typeface="Verdana"/>
              <a:cs typeface="Verdana"/>
            </a:endParaRPr>
          </a:p>
        </p:txBody>
      </p:sp>
      <p:graphicFrame>
        <p:nvGraphicFramePr>
          <p:cNvPr id="18" name="object 18" descr=""/>
          <p:cNvGraphicFramePr>
            <a:graphicFrameLocks noGrp="1"/>
          </p:cNvGraphicFramePr>
          <p:nvPr/>
        </p:nvGraphicFramePr>
        <p:xfrm>
          <a:off x="1028700" y="4877637"/>
          <a:ext cx="16306800" cy="98234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29865"/>
                <a:gridCol w="6567169"/>
                <a:gridCol w="2386329"/>
                <a:gridCol w="2255520"/>
                <a:gridCol w="2280919"/>
              </a:tblGrid>
              <a:tr h="666115">
                <a:tc>
                  <a:txBody>
                    <a:bodyPr/>
                    <a:lstStyle/>
                    <a:p>
                      <a:pPr marL="843280" marR="223520" indent="-613410">
                        <a:lnSpc>
                          <a:spcPct val="112500"/>
                        </a:lnSpc>
                        <a:spcBef>
                          <a:spcPts val="484"/>
                        </a:spcBef>
                      </a:pPr>
                      <a:r>
                        <a:rPr dirty="0" sz="1500" spc="-120">
                          <a:latin typeface="Arial Black"/>
                          <a:cs typeface="Arial Black"/>
                        </a:rPr>
                        <a:t>UNIDADE</a:t>
                      </a:r>
                      <a:r>
                        <a:rPr dirty="0" sz="1500" spc="-6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175">
                          <a:latin typeface="Arial Black"/>
                          <a:cs typeface="Arial Black"/>
                        </a:rPr>
                        <a:t>RESPONSÁVEL </a:t>
                      </a:r>
                      <a:r>
                        <a:rPr dirty="0" sz="1500" spc="-180">
                          <a:latin typeface="Arial Black"/>
                          <a:cs typeface="Arial Black"/>
                        </a:rPr>
                        <a:t>PELA</a:t>
                      </a:r>
                      <a:r>
                        <a:rPr dirty="0" sz="1500" spc="-105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20">
                          <a:latin typeface="Arial Black"/>
                          <a:cs typeface="Arial Black"/>
                        </a:rPr>
                        <a:t>META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61594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85"/>
                        </a:spcBef>
                      </a:pPr>
                      <a:r>
                        <a:rPr dirty="0" sz="1500" spc="-20">
                          <a:latin typeface="Arial Black"/>
                          <a:cs typeface="Arial Black"/>
                        </a:rPr>
                        <a:t>META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2139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85"/>
                        </a:spcBef>
                      </a:pPr>
                      <a:r>
                        <a:rPr dirty="0" sz="1500" spc="-160">
                          <a:latin typeface="Arial Black"/>
                          <a:cs typeface="Arial Black"/>
                        </a:rPr>
                        <a:t>META</a:t>
                      </a:r>
                      <a:r>
                        <a:rPr dirty="0" sz="1500" spc="-10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20">
                          <a:latin typeface="Arial Black"/>
                          <a:cs typeface="Arial Black"/>
                        </a:rPr>
                        <a:t>2024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2139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85"/>
                        </a:spcBef>
                      </a:pPr>
                      <a:r>
                        <a:rPr dirty="0" sz="1500" spc="-160">
                          <a:latin typeface="Arial Black"/>
                          <a:cs typeface="Arial Black"/>
                        </a:rPr>
                        <a:t>META</a:t>
                      </a:r>
                      <a:r>
                        <a:rPr dirty="0" sz="1500" spc="-10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20">
                          <a:latin typeface="Arial Black"/>
                          <a:cs typeface="Arial Black"/>
                        </a:rPr>
                        <a:t>2025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2139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85"/>
                        </a:spcBef>
                      </a:pPr>
                      <a:r>
                        <a:rPr dirty="0" sz="1500" spc="-160">
                          <a:latin typeface="Arial Black"/>
                          <a:cs typeface="Arial Black"/>
                        </a:rPr>
                        <a:t>META</a:t>
                      </a:r>
                      <a:r>
                        <a:rPr dirty="0" sz="1500" spc="-10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20">
                          <a:latin typeface="Arial Black"/>
                          <a:cs typeface="Arial Black"/>
                        </a:rPr>
                        <a:t>2026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2139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</a:tr>
              <a:tr h="316230">
                <a:tc>
                  <a:txBody>
                    <a:bodyPr/>
                    <a:lstStyle/>
                    <a:p>
                      <a:pPr marL="367030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Secretaria</a:t>
                      </a:r>
                      <a:r>
                        <a:rPr dirty="0" sz="1200" spc="1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114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Administração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Reduzir 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o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consumo</a:t>
                      </a:r>
                      <a:r>
                        <a:rPr dirty="0" sz="1200" spc="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em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90">
                          <a:latin typeface="Tahoma"/>
                          <a:cs typeface="Tahoma"/>
                        </a:rPr>
                        <a:t>2%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ao</a:t>
                      </a:r>
                      <a:r>
                        <a:rPr dirty="0" sz="1200" spc="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ano, tendo</a:t>
                      </a:r>
                      <a:r>
                        <a:rPr dirty="0" sz="1200" spc="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por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 base 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o</a:t>
                      </a:r>
                      <a:r>
                        <a:rPr dirty="0" sz="1200" spc="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ano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 de</a:t>
                      </a:r>
                      <a:r>
                        <a:rPr dirty="0" sz="1200" spc="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2019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6.377.764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5">
                          <a:latin typeface="Tahoma"/>
                          <a:cs typeface="Tahoma"/>
                        </a:rPr>
                        <a:t>kWh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606425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6.250.209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5">
                          <a:latin typeface="Tahoma"/>
                          <a:cs typeface="Tahoma"/>
                        </a:rPr>
                        <a:t>kWh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619125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6.125.205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5">
                          <a:latin typeface="Tahoma"/>
                          <a:cs typeface="Tahoma"/>
                        </a:rPr>
                        <a:t>kWh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</a:tbl>
          </a:graphicData>
        </a:graphic>
      </p:graphicFrame>
      <p:grpSp>
        <p:nvGrpSpPr>
          <p:cNvPr id="19" name="object 19" descr=""/>
          <p:cNvGrpSpPr/>
          <p:nvPr/>
        </p:nvGrpSpPr>
        <p:grpSpPr>
          <a:xfrm>
            <a:off x="1028700" y="5897779"/>
            <a:ext cx="16230600" cy="19050"/>
            <a:chOff x="1028700" y="5897779"/>
            <a:chExt cx="16230600" cy="19050"/>
          </a:xfrm>
        </p:grpSpPr>
        <p:sp>
          <p:nvSpPr>
            <p:cNvPr id="20" name="object 20" descr=""/>
            <p:cNvSpPr/>
            <p:nvPr/>
          </p:nvSpPr>
          <p:spPr>
            <a:xfrm>
              <a:off x="1028687" y="5897790"/>
              <a:ext cx="16230600" cy="9525"/>
            </a:xfrm>
            <a:custGeom>
              <a:avLst/>
              <a:gdLst/>
              <a:ahLst/>
              <a:cxnLst/>
              <a:rect l="l" t="t" r="r" b="b"/>
              <a:pathLst>
                <a:path w="16230600" h="9525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  <a:path w="16230600" h="9525">
                  <a:moveTo>
                    <a:pt x="2739301" y="0"/>
                  </a:moveTo>
                  <a:lnTo>
                    <a:pt x="2729776" y="0"/>
                  </a:lnTo>
                  <a:lnTo>
                    <a:pt x="2729776" y="9525"/>
                  </a:lnTo>
                  <a:lnTo>
                    <a:pt x="2739301" y="9525"/>
                  </a:lnTo>
                  <a:lnTo>
                    <a:pt x="2739301" y="0"/>
                  </a:lnTo>
                  <a:close/>
                </a:path>
                <a:path w="16230600" h="9525">
                  <a:moveTo>
                    <a:pt x="9306471" y="0"/>
                  </a:moveTo>
                  <a:lnTo>
                    <a:pt x="9296946" y="0"/>
                  </a:lnTo>
                  <a:lnTo>
                    <a:pt x="9296946" y="9525"/>
                  </a:lnTo>
                  <a:lnTo>
                    <a:pt x="9306471" y="9525"/>
                  </a:lnTo>
                  <a:lnTo>
                    <a:pt x="9306471" y="0"/>
                  </a:lnTo>
                  <a:close/>
                </a:path>
                <a:path w="16230600" h="9525">
                  <a:moveTo>
                    <a:pt x="11693093" y="0"/>
                  </a:moveTo>
                  <a:lnTo>
                    <a:pt x="11683568" y="0"/>
                  </a:lnTo>
                  <a:lnTo>
                    <a:pt x="11683568" y="9525"/>
                  </a:lnTo>
                  <a:lnTo>
                    <a:pt x="11693093" y="9525"/>
                  </a:lnTo>
                  <a:lnTo>
                    <a:pt x="11693093" y="0"/>
                  </a:lnTo>
                  <a:close/>
                </a:path>
                <a:path w="16230600" h="9525">
                  <a:moveTo>
                    <a:pt x="13949185" y="0"/>
                  </a:moveTo>
                  <a:lnTo>
                    <a:pt x="13939660" y="0"/>
                  </a:lnTo>
                  <a:lnTo>
                    <a:pt x="13939660" y="9525"/>
                  </a:lnTo>
                  <a:lnTo>
                    <a:pt x="13949185" y="9525"/>
                  </a:lnTo>
                  <a:lnTo>
                    <a:pt x="13949185" y="0"/>
                  </a:lnTo>
                  <a:close/>
                </a:path>
                <a:path w="16230600" h="9525">
                  <a:moveTo>
                    <a:pt x="16230600" y="0"/>
                  </a:moveTo>
                  <a:lnTo>
                    <a:pt x="16221075" y="0"/>
                  </a:lnTo>
                  <a:lnTo>
                    <a:pt x="16221075" y="9525"/>
                  </a:lnTo>
                  <a:lnTo>
                    <a:pt x="16230600" y="9525"/>
                  </a:lnTo>
                  <a:lnTo>
                    <a:pt x="16230600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1028700" y="5912067"/>
              <a:ext cx="11693525" cy="0"/>
            </a:xfrm>
            <a:custGeom>
              <a:avLst/>
              <a:gdLst/>
              <a:ahLst/>
              <a:cxnLst/>
              <a:rect l="l" t="t" r="r" b="b"/>
              <a:pathLst>
                <a:path w="11693525" h="0">
                  <a:moveTo>
                    <a:pt x="0" y="0"/>
                  </a:moveTo>
                  <a:lnTo>
                    <a:pt x="2739300" y="0"/>
                  </a:lnTo>
                </a:path>
                <a:path w="11693525" h="0">
                  <a:moveTo>
                    <a:pt x="2739300" y="0"/>
                  </a:moveTo>
                  <a:lnTo>
                    <a:pt x="9306461" y="0"/>
                  </a:lnTo>
                </a:path>
                <a:path w="11693525" h="0">
                  <a:moveTo>
                    <a:pt x="9306461" y="0"/>
                  </a:moveTo>
                  <a:lnTo>
                    <a:pt x="11693084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 descr=""/>
            <p:cNvSpPr/>
            <p:nvPr/>
          </p:nvSpPr>
          <p:spPr>
            <a:xfrm>
              <a:off x="12721784" y="5912067"/>
              <a:ext cx="2256155" cy="0"/>
            </a:xfrm>
            <a:custGeom>
              <a:avLst/>
              <a:gdLst/>
              <a:ahLst/>
              <a:cxnLst/>
              <a:rect l="l" t="t" r="r" b="b"/>
              <a:pathLst>
                <a:path w="2256155" h="0">
                  <a:moveTo>
                    <a:pt x="0" y="0"/>
                  </a:moveTo>
                  <a:lnTo>
                    <a:pt x="2256092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 descr=""/>
            <p:cNvSpPr/>
            <p:nvPr/>
          </p:nvSpPr>
          <p:spPr>
            <a:xfrm>
              <a:off x="14977876" y="5912067"/>
              <a:ext cx="2281555" cy="0"/>
            </a:xfrm>
            <a:custGeom>
              <a:avLst/>
              <a:gdLst/>
              <a:ahLst/>
              <a:cxnLst/>
              <a:rect l="l" t="t" r="r" b="b"/>
              <a:pathLst>
                <a:path w="2281555" h="0">
                  <a:moveTo>
                    <a:pt x="0" y="0"/>
                  </a:moveTo>
                  <a:lnTo>
                    <a:pt x="2281422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4" name="object 24" descr=""/>
          <p:cNvSpPr txBox="1"/>
          <p:nvPr/>
        </p:nvSpPr>
        <p:spPr>
          <a:xfrm>
            <a:off x="1016000" y="8997950"/>
            <a:ext cx="4358005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 spc="-75">
                <a:solidFill>
                  <a:srgbClr val="A6A6A6"/>
                </a:solidFill>
                <a:latin typeface="Arial MT"/>
                <a:cs typeface="Arial MT"/>
              </a:rPr>
              <a:t>PLANO</a:t>
            </a:r>
            <a:r>
              <a:rPr dirty="0" sz="1500" spc="-10">
                <a:solidFill>
                  <a:srgbClr val="A6A6A6"/>
                </a:solidFill>
                <a:latin typeface="Arial MT"/>
                <a:cs typeface="Arial MT"/>
              </a:rPr>
              <a:t> </a:t>
            </a:r>
            <a:r>
              <a:rPr dirty="0" sz="1500" spc="-85">
                <a:solidFill>
                  <a:srgbClr val="A6A6A6"/>
                </a:solidFill>
                <a:latin typeface="Arial MT"/>
                <a:cs typeface="Arial MT"/>
              </a:rPr>
              <a:t>DE</a:t>
            </a:r>
            <a:r>
              <a:rPr dirty="0" sz="1500" spc="-10">
                <a:solidFill>
                  <a:srgbClr val="A6A6A6"/>
                </a:solidFill>
                <a:latin typeface="Arial MT"/>
                <a:cs typeface="Arial MT"/>
              </a:rPr>
              <a:t> </a:t>
            </a:r>
            <a:r>
              <a:rPr dirty="0" sz="1500" spc="-45">
                <a:solidFill>
                  <a:srgbClr val="A6A6A6"/>
                </a:solidFill>
                <a:latin typeface="Arial MT"/>
                <a:cs typeface="Arial MT"/>
              </a:rPr>
              <a:t>LOGÍSTICA</a:t>
            </a:r>
            <a:r>
              <a:rPr dirty="0" sz="1500" spc="-10">
                <a:solidFill>
                  <a:srgbClr val="A6A6A6"/>
                </a:solidFill>
                <a:latin typeface="Arial MT"/>
                <a:cs typeface="Arial MT"/>
              </a:rPr>
              <a:t> </a:t>
            </a:r>
            <a:r>
              <a:rPr dirty="0" sz="1500" spc="-80">
                <a:solidFill>
                  <a:srgbClr val="A6A6A6"/>
                </a:solidFill>
                <a:latin typeface="Arial MT"/>
                <a:cs typeface="Arial MT"/>
              </a:rPr>
              <a:t>SUSTENTÁVEL</a:t>
            </a:r>
            <a:r>
              <a:rPr dirty="0" sz="1500" spc="-5">
                <a:solidFill>
                  <a:srgbClr val="A6A6A6"/>
                </a:solidFill>
                <a:latin typeface="Arial MT"/>
                <a:cs typeface="Arial MT"/>
              </a:rPr>
              <a:t> </a:t>
            </a:r>
            <a:r>
              <a:rPr dirty="0" sz="1500" spc="65">
                <a:solidFill>
                  <a:srgbClr val="A6A6A6"/>
                </a:solidFill>
                <a:latin typeface="Arial MT"/>
                <a:cs typeface="Arial MT"/>
              </a:rPr>
              <a:t>|</a:t>
            </a:r>
            <a:r>
              <a:rPr dirty="0" sz="1500" spc="-10">
                <a:solidFill>
                  <a:srgbClr val="A6A6A6"/>
                </a:solidFill>
                <a:latin typeface="Arial MT"/>
                <a:cs typeface="Arial MT"/>
              </a:rPr>
              <a:t> </a:t>
            </a:r>
            <a:r>
              <a:rPr dirty="0" sz="1500">
                <a:solidFill>
                  <a:srgbClr val="A6A6A6"/>
                </a:solidFill>
                <a:latin typeface="Arial MT"/>
                <a:cs typeface="Arial MT"/>
              </a:rPr>
              <a:t>2024-</a:t>
            </a:r>
            <a:r>
              <a:rPr dirty="0" sz="1500" spc="-20">
                <a:solidFill>
                  <a:srgbClr val="A6A6A6"/>
                </a:solidFill>
                <a:latin typeface="Arial MT"/>
                <a:cs typeface="Arial MT"/>
              </a:rPr>
              <a:t>2026</a:t>
            </a:r>
            <a:endParaRPr sz="15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 descr=""/>
          <p:cNvGraphicFramePr>
            <a:graphicFrameLocks noGrp="1"/>
          </p:cNvGraphicFramePr>
          <p:nvPr/>
        </p:nvGraphicFramePr>
        <p:xfrm>
          <a:off x="997493" y="2619325"/>
          <a:ext cx="16338550" cy="7543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79905"/>
                <a:gridCol w="1211580"/>
                <a:gridCol w="2703830"/>
                <a:gridCol w="1155700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</a:tblGrid>
              <a:tr h="5041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5240">
                        <a:lnSpc>
                          <a:spcPct val="100000"/>
                        </a:lnSpc>
                        <a:spcBef>
                          <a:spcPts val="1235"/>
                        </a:spcBef>
                        <a:tabLst>
                          <a:tab pos="577215" algn="l"/>
                        </a:tabLst>
                      </a:pPr>
                      <a:r>
                        <a:rPr dirty="0" sz="1200" spc="3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CÓD</a:t>
                      </a:r>
                      <a:r>
                        <a:rPr dirty="0" sz="120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	</a:t>
                      </a: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SIGLA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19050">
                      <a:solidFill>
                        <a:srgbClr val="C2B9B9"/>
                      </a:solidFill>
                      <a:prstDash val="dash"/>
                    </a:lnT>
                    <a:lnB w="2857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algn="r" marR="640080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GRUPO/INDICADOR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286385" marR="117475" indent="-161925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UNIDADE</a:t>
                      </a:r>
                      <a:r>
                        <a:rPr dirty="0" sz="1200" spc="13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DE </a:t>
                      </a: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MEDIDA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2020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2021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2022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</a:tr>
              <a:tr h="250190"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6.</a:t>
                      </a:r>
                      <a:r>
                        <a:rPr dirty="0" sz="1200" spc="-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ENERGIA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ELÉTRICA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181610">
                        <a:lnSpc>
                          <a:spcPct val="100000"/>
                        </a:lnSpc>
                        <a:spcBef>
                          <a:spcPts val="409"/>
                        </a:spcBef>
                        <a:tabLst>
                          <a:tab pos="761365" algn="l"/>
                        </a:tabLst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6.1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	</a:t>
                      </a:r>
                      <a:r>
                        <a:rPr dirty="0" sz="1200" spc="-25">
                          <a:latin typeface="Tahoma"/>
                          <a:cs typeface="Tahoma"/>
                        </a:rPr>
                        <a:t>CEE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2857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63944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55">
                          <a:latin typeface="Tahoma"/>
                          <a:cs typeface="Tahoma"/>
                        </a:rPr>
                        <a:t>Consumo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energia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elétrica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kWh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11620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8.902.364,00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11620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7.927.645,00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11620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7.588.028,00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 marL="9271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7.397.578,00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11620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6.914.553,59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11620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4.816.507,82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11620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4.170.288,84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11620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5.309.554,57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11620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5.025.462,90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</a:tbl>
          </a:graphicData>
        </a:graphic>
      </p:graphicFrame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992731" y="4014737"/>
          <a:ext cx="16342994" cy="2501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84350"/>
                <a:gridCol w="577850"/>
                <a:gridCol w="633730"/>
                <a:gridCol w="2703830"/>
                <a:gridCol w="1155699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</a:tblGrid>
              <a:tr h="250190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6.</a:t>
                      </a:r>
                      <a:r>
                        <a:rPr dirty="0" sz="1200" spc="-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ENERGIA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ELÉTRICA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18161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6.4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17145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GRE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Gasto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com</a:t>
                      </a:r>
                      <a:r>
                        <a:rPr dirty="0" sz="1200" spc="9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energia</a:t>
                      </a:r>
                      <a:r>
                        <a:rPr dirty="0" sz="1200" spc="9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elétrica</a:t>
                      </a:r>
                      <a:r>
                        <a:rPr dirty="0" sz="1200" spc="9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por</a:t>
                      </a:r>
                      <a:r>
                        <a:rPr dirty="0" sz="1200" spc="9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m2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36195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R$/m²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63246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35,69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63246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34,72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63246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28,96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63246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34,45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63246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35,02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63246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24,94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63246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23,35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63246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22,83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63246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21,98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</a:tbl>
          </a:graphicData>
        </a:graphic>
      </p:graphicFrame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994293" y="3428950"/>
          <a:ext cx="16346169" cy="21869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83080"/>
                <a:gridCol w="577850"/>
                <a:gridCol w="633730"/>
                <a:gridCol w="2703830"/>
                <a:gridCol w="1155700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9019"/>
              </a:tblGrid>
              <a:tr h="294640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6.</a:t>
                      </a:r>
                      <a:r>
                        <a:rPr dirty="0" sz="1200" spc="-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ENERGIA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ELÉTRICA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6.2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CRE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55">
                          <a:latin typeface="Tahoma"/>
                          <a:cs typeface="Tahoma"/>
                        </a:rPr>
                        <a:t>Consumo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energia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elétrica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por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m2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kWh/m²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54,66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47,96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43,63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42,53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39,61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27,24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23,32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29,97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2032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28,36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294640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6.</a:t>
                      </a:r>
                      <a:r>
                        <a:rPr dirty="0" sz="1200" spc="-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ENERGIA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ELÉTRICA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6.3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GEE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Gasto</a:t>
                      </a:r>
                      <a:r>
                        <a:rPr dirty="0" sz="1200" spc="9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com</a:t>
                      </a:r>
                      <a:r>
                        <a:rPr dirty="0" sz="1200" spc="1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energia</a:t>
                      </a:r>
                      <a:r>
                        <a:rPr dirty="0" sz="1200" spc="1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elétrica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R$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5.812.944,02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5.739.853,43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5.037.405,46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5.990.842,71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6.113.693,05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4.410.371,51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4.176.131,47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4.044.178,81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2095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3.893.919,21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  <a:tr h="294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C2B9B9"/>
                      </a:solidFill>
                      <a:prstDash val="solid"/>
                    </a:lnL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294640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6.</a:t>
                      </a:r>
                      <a:r>
                        <a:rPr dirty="0" sz="1200" spc="-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ENERGIA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ELÉTRICA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6.5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55">
                          <a:latin typeface="Tahoma"/>
                          <a:cs typeface="Tahoma"/>
                        </a:rPr>
                        <a:t>Uso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energia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alternativa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Texto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40">
                          <a:latin typeface="Tahoma"/>
                          <a:cs typeface="Tahoma"/>
                        </a:rPr>
                        <a:t>Não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40">
                          <a:latin typeface="Tahoma"/>
                          <a:cs typeface="Tahoma"/>
                        </a:rPr>
                        <a:t>Não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40">
                          <a:latin typeface="Tahoma"/>
                          <a:cs typeface="Tahoma"/>
                        </a:rPr>
                        <a:t>Não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Sim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Sim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Sim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Sim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Sim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2032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Sim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294640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6.</a:t>
                      </a:r>
                      <a:r>
                        <a:rPr dirty="0" sz="1200" spc="-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ENERGIA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ELÉTRICA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6.6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NT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Negociação</a:t>
                      </a:r>
                      <a:r>
                        <a:rPr dirty="0" sz="1200" spc="1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tarifária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Texto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4597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6670">
                        <a:lnSpc>
                          <a:spcPct val="100000"/>
                        </a:lnSpc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6.</a:t>
                      </a:r>
                      <a:r>
                        <a:rPr dirty="0" sz="1200" spc="-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ENERGIA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ELÉTRICA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63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6.7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63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kWhI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63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3495" marR="186690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kWh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injetados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na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rede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energia 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por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sistemas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fontes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alternativas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kWh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63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(solar,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eólica,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térmica),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em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kWh.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3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</a:tbl>
          </a:graphicData>
        </a:graphic>
      </p:graphicFrame>
      <p:sp>
        <p:nvSpPr>
          <p:cNvPr id="5" name="object 5" descr=""/>
          <p:cNvSpPr/>
          <p:nvPr/>
        </p:nvSpPr>
        <p:spPr>
          <a:xfrm>
            <a:off x="3359836" y="2670654"/>
            <a:ext cx="0" cy="421640"/>
          </a:xfrm>
          <a:custGeom>
            <a:avLst/>
            <a:gdLst/>
            <a:ahLst/>
            <a:cxnLst/>
            <a:rect l="l" t="t" r="r" b="b"/>
            <a:pathLst>
              <a:path w="0" h="421639">
                <a:moveTo>
                  <a:pt x="0" y="0"/>
                </a:moveTo>
                <a:lnTo>
                  <a:pt x="0" y="421216"/>
                </a:lnTo>
              </a:path>
            </a:pathLst>
          </a:custGeom>
          <a:ln w="9524">
            <a:solidFill>
              <a:srgbClr val="C2B9B9"/>
            </a:solidFill>
            <a:prstDash val="dash"/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3355073" y="3178453"/>
            <a:ext cx="9525" cy="205740"/>
          </a:xfrm>
          <a:custGeom>
            <a:avLst/>
            <a:gdLst/>
            <a:ahLst/>
            <a:cxnLst/>
            <a:rect l="l" t="t" r="r" b="b"/>
            <a:pathLst>
              <a:path w="9525" h="205739">
                <a:moveTo>
                  <a:pt x="9525" y="177165"/>
                </a:moveTo>
                <a:lnTo>
                  <a:pt x="0" y="177165"/>
                </a:lnTo>
                <a:lnTo>
                  <a:pt x="0" y="205740"/>
                </a:lnTo>
                <a:lnTo>
                  <a:pt x="9525" y="205740"/>
                </a:lnTo>
                <a:lnTo>
                  <a:pt x="9525" y="177165"/>
                </a:lnTo>
                <a:close/>
              </a:path>
              <a:path w="9525" h="205739">
                <a:moveTo>
                  <a:pt x="9525" y="118110"/>
                </a:moveTo>
                <a:lnTo>
                  <a:pt x="0" y="118110"/>
                </a:lnTo>
                <a:lnTo>
                  <a:pt x="0" y="146685"/>
                </a:lnTo>
                <a:lnTo>
                  <a:pt x="9525" y="146685"/>
                </a:lnTo>
                <a:lnTo>
                  <a:pt x="9525" y="118110"/>
                </a:lnTo>
                <a:close/>
              </a:path>
              <a:path w="9525" h="205739">
                <a:moveTo>
                  <a:pt x="9525" y="59055"/>
                </a:moveTo>
                <a:lnTo>
                  <a:pt x="0" y="59055"/>
                </a:lnTo>
                <a:lnTo>
                  <a:pt x="0" y="87630"/>
                </a:lnTo>
                <a:lnTo>
                  <a:pt x="9525" y="87630"/>
                </a:lnTo>
                <a:lnTo>
                  <a:pt x="9525" y="59055"/>
                </a:lnTo>
                <a:close/>
              </a:path>
              <a:path w="9525" h="205739">
                <a:moveTo>
                  <a:pt x="9525" y="0"/>
                </a:moveTo>
                <a:lnTo>
                  <a:pt x="0" y="0"/>
                </a:lnTo>
                <a:lnTo>
                  <a:pt x="0" y="28575"/>
                </a:lnTo>
                <a:lnTo>
                  <a:pt x="9525" y="28575"/>
                </a:lnTo>
                <a:lnTo>
                  <a:pt x="9525" y="0"/>
                </a:lnTo>
                <a:close/>
              </a:path>
            </a:pathLst>
          </a:custGeom>
          <a:solidFill>
            <a:srgbClr val="C2B9B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 txBox="1"/>
          <p:nvPr/>
        </p:nvSpPr>
        <p:spPr>
          <a:xfrm>
            <a:off x="1016000" y="609483"/>
            <a:ext cx="2289175" cy="421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600" spc="-55">
                <a:solidFill>
                  <a:srgbClr val="FFFFFF"/>
                </a:solidFill>
                <a:latin typeface="Arial MT"/>
                <a:cs typeface="Arial MT"/>
              </a:rPr>
              <a:t>Energia</a:t>
            </a:r>
            <a:r>
              <a:rPr dirty="0" sz="2600" spc="-7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600" spc="-10">
                <a:solidFill>
                  <a:srgbClr val="FFFFFF"/>
                </a:solidFill>
                <a:latin typeface="Arial MT"/>
                <a:cs typeface="Arial MT"/>
              </a:rPr>
              <a:t>elétrica</a:t>
            </a:r>
            <a:endParaRPr sz="26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984793" y="2039262"/>
            <a:ext cx="1128458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40">
                <a:latin typeface="Verdana"/>
                <a:cs typeface="Verdana"/>
              </a:rPr>
              <a:t>Série</a:t>
            </a:r>
            <a:r>
              <a:rPr dirty="0" sz="2400" spc="-135">
                <a:latin typeface="Verdana"/>
                <a:cs typeface="Verdana"/>
              </a:rPr>
              <a:t> </a:t>
            </a:r>
            <a:r>
              <a:rPr dirty="0" sz="2400" spc="-50">
                <a:latin typeface="Verdana"/>
                <a:cs typeface="Verdana"/>
              </a:rPr>
              <a:t>histórica</a:t>
            </a:r>
            <a:r>
              <a:rPr dirty="0" sz="2400" spc="-135">
                <a:latin typeface="Verdana"/>
                <a:cs typeface="Verdana"/>
              </a:rPr>
              <a:t> </a:t>
            </a:r>
            <a:r>
              <a:rPr dirty="0" sz="2400">
                <a:latin typeface="Verdana"/>
                <a:cs typeface="Verdana"/>
              </a:rPr>
              <a:t>de</a:t>
            </a:r>
            <a:r>
              <a:rPr dirty="0" sz="2400" spc="-130">
                <a:latin typeface="Verdana"/>
                <a:cs typeface="Verdana"/>
              </a:rPr>
              <a:t> </a:t>
            </a:r>
            <a:r>
              <a:rPr dirty="0" sz="2400">
                <a:latin typeface="Verdana"/>
                <a:cs typeface="Verdana"/>
              </a:rPr>
              <a:t>gastos</a:t>
            </a:r>
            <a:r>
              <a:rPr dirty="0" sz="2400" spc="-135">
                <a:latin typeface="Verdana"/>
                <a:cs typeface="Verdana"/>
              </a:rPr>
              <a:t> </a:t>
            </a:r>
            <a:r>
              <a:rPr dirty="0" sz="2400" spc="70">
                <a:latin typeface="Verdana"/>
                <a:cs typeface="Verdana"/>
              </a:rPr>
              <a:t>e</a:t>
            </a:r>
            <a:r>
              <a:rPr dirty="0" sz="2400" spc="-130">
                <a:latin typeface="Verdana"/>
                <a:cs typeface="Verdana"/>
              </a:rPr>
              <a:t> </a:t>
            </a:r>
            <a:r>
              <a:rPr dirty="0" sz="2400" spc="-10">
                <a:latin typeface="Verdana"/>
                <a:cs typeface="Verdana"/>
              </a:rPr>
              <a:t>consumos</a:t>
            </a:r>
            <a:r>
              <a:rPr dirty="0" sz="2400" spc="-135">
                <a:latin typeface="Verdana"/>
                <a:cs typeface="Verdana"/>
              </a:rPr>
              <a:t> </a:t>
            </a:r>
            <a:r>
              <a:rPr dirty="0" sz="2400" spc="-55">
                <a:latin typeface="Verdana"/>
                <a:cs typeface="Verdana"/>
              </a:rPr>
              <a:t>relativos</a:t>
            </a:r>
            <a:r>
              <a:rPr dirty="0" sz="2400" spc="-130">
                <a:latin typeface="Verdana"/>
                <a:cs typeface="Verdana"/>
              </a:rPr>
              <a:t> </a:t>
            </a:r>
            <a:r>
              <a:rPr dirty="0" sz="2400">
                <a:latin typeface="Verdana"/>
                <a:cs typeface="Verdana"/>
              </a:rPr>
              <a:t>aos</a:t>
            </a:r>
            <a:r>
              <a:rPr dirty="0" sz="2400" spc="-135">
                <a:latin typeface="Verdana"/>
                <a:cs typeface="Verdana"/>
              </a:rPr>
              <a:t> </a:t>
            </a:r>
            <a:r>
              <a:rPr dirty="0" sz="2400" spc="-25">
                <a:latin typeface="Verdana"/>
                <a:cs typeface="Verdana"/>
              </a:rPr>
              <a:t>indicadores</a:t>
            </a:r>
            <a:r>
              <a:rPr dirty="0" sz="2400" spc="-135">
                <a:latin typeface="Verdana"/>
                <a:cs typeface="Verdana"/>
              </a:rPr>
              <a:t> </a:t>
            </a:r>
            <a:r>
              <a:rPr dirty="0" sz="2400" spc="-190">
                <a:latin typeface="Verdana"/>
                <a:cs typeface="Verdana"/>
              </a:rPr>
              <a:t>(2015-</a:t>
            </a:r>
            <a:r>
              <a:rPr dirty="0" sz="2400" spc="-10">
                <a:latin typeface="Verdana"/>
                <a:cs typeface="Verdana"/>
              </a:rPr>
              <a:t>2023)</a:t>
            </a:r>
            <a:endParaRPr sz="24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15709329" y="1028699"/>
            <a:ext cx="1475740" cy="1475740"/>
            <a:chOff x="15709329" y="1028699"/>
            <a:chExt cx="1475740" cy="1475740"/>
          </a:xfrm>
        </p:grpSpPr>
        <p:sp>
          <p:nvSpPr>
            <p:cNvPr id="3" name="object 3" descr=""/>
            <p:cNvSpPr/>
            <p:nvPr/>
          </p:nvSpPr>
          <p:spPr>
            <a:xfrm>
              <a:off x="15927764" y="1502107"/>
              <a:ext cx="1035685" cy="523875"/>
            </a:xfrm>
            <a:custGeom>
              <a:avLst/>
              <a:gdLst/>
              <a:ahLst/>
              <a:cxnLst/>
              <a:rect l="l" t="t" r="r" b="b"/>
              <a:pathLst>
                <a:path w="1035684" h="523875">
                  <a:moveTo>
                    <a:pt x="844476" y="523875"/>
                  </a:moveTo>
                  <a:lnTo>
                    <a:pt x="752038" y="523875"/>
                  </a:lnTo>
                  <a:lnTo>
                    <a:pt x="718607" y="516110"/>
                  </a:lnTo>
                  <a:lnTo>
                    <a:pt x="678419" y="500441"/>
                  </a:lnTo>
                  <a:lnTo>
                    <a:pt x="640525" y="480644"/>
                  </a:lnTo>
                  <a:lnTo>
                    <a:pt x="605236" y="455610"/>
                  </a:lnTo>
                  <a:lnTo>
                    <a:pt x="572446" y="425208"/>
                  </a:lnTo>
                  <a:lnTo>
                    <a:pt x="542047" y="389303"/>
                  </a:lnTo>
                  <a:lnTo>
                    <a:pt x="513935" y="347763"/>
                  </a:lnTo>
                  <a:lnTo>
                    <a:pt x="449019" y="229425"/>
                  </a:lnTo>
                  <a:lnTo>
                    <a:pt x="413166" y="176738"/>
                  </a:lnTo>
                  <a:lnTo>
                    <a:pt x="380292" y="139418"/>
                  </a:lnTo>
                  <a:lnTo>
                    <a:pt x="350247" y="114483"/>
                  </a:lnTo>
                  <a:lnTo>
                    <a:pt x="298040" y="89856"/>
                  </a:lnTo>
                  <a:lnTo>
                    <a:pt x="259311" y="81333"/>
                  </a:lnTo>
                  <a:lnTo>
                    <a:pt x="250699" y="81333"/>
                  </a:lnTo>
                  <a:lnTo>
                    <a:pt x="204650" y="86596"/>
                  </a:lnTo>
                  <a:lnTo>
                    <a:pt x="137788" y="117694"/>
                  </a:lnTo>
                  <a:lnTo>
                    <a:pt x="94729" y="177618"/>
                  </a:lnTo>
                  <a:lnTo>
                    <a:pt x="83965" y="217672"/>
                  </a:lnTo>
                  <a:lnTo>
                    <a:pt x="80376" y="264095"/>
                  </a:lnTo>
                  <a:lnTo>
                    <a:pt x="82275" y="299140"/>
                  </a:lnTo>
                  <a:lnTo>
                    <a:pt x="99349" y="354519"/>
                  </a:lnTo>
                  <a:lnTo>
                    <a:pt x="125768" y="391314"/>
                  </a:lnTo>
                  <a:lnTo>
                    <a:pt x="190476" y="431293"/>
                  </a:lnTo>
                  <a:lnTo>
                    <a:pt x="246871" y="440159"/>
                  </a:lnTo>
                  <a:lnTo>
                    <a:pt x="256919" y="439964"/>
                  </a:lnTo>
                  <a:lnTo>
                    <a:pt x="298856" y="433461"/>
                  </a:lnTo>
                  <a:lnTo>
                    <a:pt x="335860" y="416237"/>
                  </a:lnTo>
                  <a:lnTo>
                    <a:pt x="304284" y="387531"/>
                  </a:lnTo>
                  <a:lnTo>
                    <a:pt x="302370" y="385617"/>
                  </a:lnTo>
                  <a:lnTo>
                    <a:pt x="301413" y="383704"/>
                  </a:lnTo>
                  <a:lnTo>
                    <a:pt x="301413" y="378919"/>
                  </a:lnTo>
                  <a:lnTo>
                    <a:pt x="302370" y="376049"/>
                  </a:lnTo>
                  <a:lnTo>
                    <a:pt x="304284" y="374135"/>
                  </a:lnTo>
                  <a:lnTo>
                    <a:pt x="305240" y="372221"/>
                  </a:lnTo>
                  <a:lnTo>
                    <a:pt x="307154" y="371264"/>
                  </a:lnTo>
                  <a:lnTo>
                    <a:pt x="311938" y="371264"/>
                  </a:lnTo>
                  <a:lnTo>
                    <a:pt x="464080" y="329162"/>
                  </a:lnTo>
                  <a:lnTo>
                    <a:pt x="466951" y="329162"/>
                  </a:lnTo>
                  <a:lnTo>
                    <a:pt x="468865" y="330119"/>
                  </a:lnTo>
                  <a:lnTo>
                    <a:pt x="472692" y="333946"/>
                  </a:lnTo>
                  <a:lnTo>
                    <a:pt x="473649" y="335860"/>
                  </a:lnTo>
                  <a:lnTo>
                    <a:pt x="473649" y="340644"/>
                  </a:lnTo>
                  <a:lnTo>
                    <a:pt x="448771" y="496614"/>
                  </a:lnTo>
                  <a:lnTo>
                    <a:pt x="449727" y="498528"/>
                  </a:lnTo>
                  <a:lnTo>
                    <a:pt x="448771" y="500441"/>
                  </a:lnTo>
                  <a:lnTo>
                    <a:pt x="443029" y="506183"/>
                  </a:lnTo>
                  <a:lnTo>
                    <a:pt x="437288" y="506183"/>
                  </a:lnTo>
                  <a:lnTo>
                    <a:pt x="433461" y="503312"/>
                  </a:lnTo>
                  <a:lnTo>
                    <a:pt x="400927" y="473649"/>
                  </a:lnTo>
                  <a:lnTo>
                    <a:pt x="372505" y="491964"/>
                  </a:lnTo>
                  <a:lnTo>
                    <a:pt x="323555" y="512806"/>
                  </a:lnTo>
                  <a:lnTo>
                    <a:pt x="275697" y="521971"/>
                  </a:lnTo>
                  <a:lnTo>
                    <a:pt x="247828" y="523406"/>
                  </a:lnTo>
                  <a:lnTo>
                    <a:pt x="180304" y="514672"/>
                  </a:lnTo>
                  <a:lnTo>
                    <a:pt x="126972" y="493491"/>
                  </a:lnTo>
                  <a:lnTo>
                    <a:pt x="87786" y="467395"/>
                  </a:lnTo>
                  <a:lnTo>
                    <a:pt x="51670" y="430590"/>
                  </a:lnTo>
                  <a:lnTo>
                    <a:pt x="27853" y="394094"/>
                  </a:lnTo>
                  <a:lnTo>
                    <a:pt x="11841" y="356074"/>
                  </a:lnTo>
                  <a:lnTo>
                    <a:pt x="2825" y="313927"/>
                  </a:lnTo>
                  <a:lnTo>
                    <a:pt x="0" y="265052"/>
                  </a:lnTo>
                  <a:lnTo>
                    <a:pt x="5396" y="202189"/>
                  </a:lnTo>
                  <a:lnTo>
                    <a:pt x="19749" y="150718"/>
                  </a:lnTo>
                  <a:lnTo>
                    <a:pt x="40303" y="109626"/>
                  </a:lnTo>
                  <a:lnTo>
                    <a:pt x="64301" y="77904"/>
                  </a:lnTo>
                  <a:lnTo>
                    <a:pt x="134619" y="25835"/>
                  </a:lnTo>
                  <a:lnTo>
                    <a:pt x="179891" y="9329"/>
                  </a:lnTo>
                  <a:lnTo>
                    <a:pt x="220857" y="1794"/>
                  </a:lnTo>
                  <a:lnTo>
                    <a:pt x="253569" y="0"/>
                  </a:lnTo>
                  <a:lnTo>
                    <a:pt x="268461" y="463"/>
                  </a:lnTo>
                  <a:lnTo>
                    <a:pt x="280123" y="1554"/>
                  </a:lnTo>
                  <a:lnTo>
                    <a:pt x="288555" y="2825"/>
                  </a:lnTo>
                  <a:lnTo>
                    <a:pt x="293758" y="3827"/>
                  </a:lnTo>
                  <a:lnTo>
                    <a:pt x="296629" y="4784"/>
                  </a:lnTo>
                  <a:lnTo>
                    <a:pt x="321406" y="10865"/>
                  </a:lnTo>
                  <a:lnTo>
                    <a:pt x="379214" y="34151"/>
                  </a:lnTo>
                  <a:lnTo>
                    <a:pt x="411931" y="55976"/>
                  </a:lnTo>
                  <a:lnTo>
                    <a:pt x="446980" y="87669"/>
                  </a:lnTo>
                  <a:lnTo>
                    <a:pt x="484204" y="131539"/>
                  </a:lnTo>
                  <a:lnTo>
                    <a:pt x="523447" y="189897"/>
                  </a:lnTo>
                  <a:lnTo>
                    <a:pt x="564551" y="265052"/>
                  </a:lnTo>
                  <a:lnTo>
                    <a:pt x="597544" y="322472"/>
                  </a:lnTo>
                  <a:lnTo>
                    <a:pt x="630307" y="364551"/>
                  </a:lnTo>
                  <a:lnTo>
                    <a:pt x="661693" y="394091"/>
                  </a:lnTo>
                  <a:lnTo>
                    <a:pt x="690552" y="413895"/>
                  </a:lnTo>
                  <a:lnTo>
                    <a:pt x="715737" y="426762"/>
                  </a:lnTo>
                  <a:lnTo>
                    <a:pt x="718607" y="428676"/>
                  </a:lnTo>
                  <a:lnTo>
                    <a:pt x="725006" y="432070"/>
                  </a:lnTo>
                  <a:lnTo>
                    <a:pt x="742529" y="438604"/>
                  </a:lnTo>
                  <a:lnTo>
                    <a:pt x="768663" y="444958"/>
                  </a:lnTo>
                  <a:lnTo>
                    <a:pt x="800898" y="447814"/>
                  </a:lnTo>
                  <a:lnTo>
                    <a:pt x="815071" y="447260"/>
                  </a:lnTo>
                  <a:lnTo>
                    <a:pt x="855439" y="438245"/>
                  </a:lnTo>
                  <a:lnTo>
                    <a:pt x="889812" y="420378"/>
                  </a:lnTo>
                  <a:lnTo>
                    <a:pt x="921583" y="388607"/>
                  </a:lnTo>
                  <a:lnTo>
                    <a:pt x="944921" y="339075"/>
                  </a:lnTo>
                  <a:lnTo>
                    <a:pt x="953997" y="267922"/>
                  </a:lnTo>
                  <a:lnTo>
                    <a:pt x="950393" y="221649"/>
                  </a:lnTo>
                  <a:lnTo>
                    <a:pt x="939524" y="181924"/>
                  </a:lnTo>
                  <a:lnTo>
                    <a:pt x="895628" y="122479"/>
                  </a:lnTo>
                  <a:lnTo>
                    <a:pt x="861255" y="102115"/>
                  </a:lnTo>
                  <a:lnTo>
                    <a:pt x="798610" y="86147"/>
                  </a:lnTo>
                  <a:lnTo>
                    <a:pt x="779847" y="85161"/>
                  </a:lnTo>
                  <a:lnTo>
                    <a:pt x="771235" y="85161"/>
                  </a:lnTo>
                  <a:lnTo>
                    <a:pt x="725784" y="95851"/>
                  </a:lnTo>
                  <a:lnTo>
                    <a:pt x="690140" y="112551"/>
                  </a:lnTo>
                  <a:lnTo>
                    <a:pt x="648397" y="145219"/>
                  </a:lnTo>
                  <a:lnTo>
                    <a:pt x="600912" y="200942"/>
                  </a:lnTo>
                  <a:lnTo>
                    <a:pt x="599956" y="200942"/>
                  </a:lnTo>
                  <a:lnTo>
                    <a:pt x="599956" y="201899"/>
                  </a:lnTo>
                  <a:lnTo>
                    <a:pt x="598999" y="202855"/>
                  </a:lnTo>
                  <a:lnTo>
                    <a:pt x="594214" y="208597"/>
                  </a:lnTo>
                  <a:lnTo>
                    <a:pt x="585603" y="206683"/>
                  </a:lnTo>
                  <a:lnTo>
                    <a:pt x="582732" y="200942"/>
                  </a:lnTo>
                  <a:lnTo>
                    <a:pt x="568379" y="175346"/>
                  </a:lnTo>
                  <a:lnTo>
                    <a:pt x="551155" y="145443"/>
                  </a:lnTo>
                  <a:lnTo>
                    <a:pt x="549242" y="142573"/>
                  </a:lnTo>
                  <a:lnTo>
                    <a:pt x="548285" y="141616"/>
                  </a:lnTo>
                  <a:lnTo>
                    <a:pt x="548285" y="135875"/>
                  </a:lnTo>
                  <a:lnTo>
                    <a:pt x="597123" y="80346"/>
                  </a:lnTo>
                  <a:lnTo>
                    <a:pt x="638690" y="47407"/>
                  </a:lnTo>
                  <a:lnTo>
                    <a:pt x="676122" y="26731"/>
                  </a:lnTo>
                  <a:lnTo>
                    <a:pt x="739658" y="6698"/>
                  </a:lnTo>
                  <a:lnTo>
                    <a:pt x="779847" y="2870"/>
                  </a:lnTo>
                  <a:lnTo>
                    <a:pt x="809644" y="4395"/>
                  </a:lnTo>
                  <a:lnTo>
                    <a:pt x="851014" y="11482"/>
                  </a:lnTo>
                  <a:lnTo>
                    <a:pt x="898663" y="27898"/>
                  </a:lnTo>
                  <a:lnTo>
                    <a:pt x="947299" y="57412"/>
                  </a:lnTo>
                  <a:lnTo>
                    <a:pt x="996887" y="112252"/>
                  </a:lnTo>
                  <a:lnTo>
                    <a:pt x="1017433" y="152762"/>
                  </a:lnTo>
                  <a:lnTo>
                    <a:pt x="1031227" y="203100"/>
                  </a:lnTo>
                  <a:lnTo>
                    <a:pt x="1035330" y="264095"/>
                  </a:lnTo>
                  <a:lnTo>
                    <a:pt x="1029313" y="331505"/>
                  </a:lnTo>
                  <a:lnTo>
                    <a:pt x="1013203" y="386144"/>
                  </a:lnTo>
                  <a:lnTo>
                    <a:pt x="989911" y="429301"/>
                  </a:lnTo>
                  <a:lnTo>
                    <a:pt x="962352" y="462264"/>
                  </a:lnTo>
                  <a:lnTo>
                    <a:pt x="906078" y="502765"/>
                  </a:lnTo>
                  <a:lnTo>
                    <a:pt x="862765" y="519713"/>
                  </a:lnTo>
                  <a:lnTo>
                    <a:pt x="844476" y="52387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15709329" y="1028699"/>
              <a:ext cx="1475740" cy="1475740"/>
            </a:xfrm>
            <a:custGeom>
              <a:avLst/>
              <a:gdLst/>
              <a:ahLst/>
              <a:cxnLst/>
              <a:rect l="l" t="t" r="r" b="b"/>
              <a:pathLst>
                <a:path w="1475740" h="1475739">
                  <a:moveTo>
                    <a:pt x="737563" y="1475126"/>
                  </a:moveTo>
                  <a:lnTo>
                    <a:pt x="689068" y="1473557"/>
                  </a:lnTo>
                  <a:lnTo>
                    <a:pt x="641411" y="1468916"/>
                  </a:lnTo>
                  <a:lnTo>
                    <a:pt x="594688" y="1461298"/>
                  </a:lnTo>
                  <a:lnTo>
                    <a:pt x="548997" y="1450802"/>
                  </a:lnTo>
                  <a:lnTo>
                    <a:pt x="504436" y="1437525"/>
                  </a:lnTo>
                  <a:lnTo>
                    <a:pt x="461101" y="1421563"/>
                  </a:lnTo>
                  <a:lnTo>
                    <a:pt x="419089" y="1403015"/>
                  </a:lnTo>
                  <a:lnTo>
                    <a:pt x="378498" y="1381976"/>
                  </a:lnTo>
                  <a:lnTo>
                    <a:pt x="339425" y="1358546"/>
                  </a:lnTo>
                  <a:lnTo>
                    <a:pt x="301968" y="1332819"/>
                  </a:lnTo>
                  <a:lnTo>
                    <a:pt x="266222" y="1304895"/>
                  </a:lnTo>
                  <a:lnTo>
                    <a:pt x="232286" y="1274869"/>
                  </a:lnTo>
                  <a:lnTo>
                    <a:pt x="200257" y="1242840"/>
                  </a:lnTo>
                  <a:lnTo>
                    <a:pt x="170231" y="1208904"/>
                  </a:lnTo>
                  <a:lnTo>
                    <a:pt x="142306" y="1173158"/>
                  </a:lnTo>
                  <a:lnTo>
                    <a:pt x="116580" y="1135700"/>
                  </a:lnTo>
                  <a:lnTo>
                    <a:pt x="93149" y="1096627"/>
                  </a:lnTo>
                  <a:lnTo>
                    <a:pt x="72111" y="1056037"/>
                  </a:lnTo>
                  <a:lnTo>
                    <a:pt x="53562" y="1014025"/>
                  </a:lnTo>
                  <a:lnTo>
                    <a:pt x="37601" y="970690"/>
                  </a:lnTo>
                  <a:lnTo>
                    <a:pt x="24324" y="926128"/>
                  </a:lnTo>
                  <a:lnTo>
                    <a:pt x="13828" y="880438"/>
                  </a:lnTo>
                  <a:lnTo>
                    <a:pt x="6210" y="833715"/>
                  </a:lnTo>
                  <a:lnTo>
                    <a:pt x="1568" y="786058"/>
                  </a:lnTo>
                  <a:lnTo>
                    <a:pt x="0" y="737563"/>
                  </a:lnTo>
                  <a:lnTo>
                    <a:pt x="1568" y="689068"/>
                  </a:lnTo>
                  <a:lnTo>
                    <a:pt x="6210" y="641410"/>
                  </a:lnTo>
                  <a:lnTo>
                    <a:pt x="13828" y="594688"/>
                  </a:lnTo>
                  <a:lnTo>
                    <a:pt x="24324" y="548997"/>
                  </a:lnTo>
                  <a:lnTo>
                    <a:pt x="37601" y="504436"/>
                  </a:lnTo>
                  <a:lnTo>
                    <a:pt x="53562" y="461101"/>
                  </a:lnTo>
                  <a:lnTo>
                    <a:pt x="72111" y="419089"/>
                  </a:lnTo>
                  <a:lnTo>
                    <a:pt x="93149" y="378498"/>
                  </a:lnTo>
                  <a:lnTo>
                    <a:pt x="116580" y="339425"/>
                  </a:lnTo>
                  <a:lnTo>
                    <a:pt x="142306" y="301968"/>
                  </a:lnTo>
                  <a:lnTo>
                    <a:pt x="170231" y="266222"/>
                  </a:lnTo>
                  <a:lnTo>
                    <a:pt x="200257" y="232286"/>
                  </a:lnTo>
                  <a:lnTo>
                    <a:pt x="232286" y="200257"/>
                  </a:lnTo>
                  <a:lnTo>
                    <a:pt x="266222" y="170231"/>
                  </a:lnTo>
                  <a:lnTo>
                    <a:pt x="301968" y="142306"/>
                  </a:lnTo>
                  <a:lnTo>
                    <a:pt x="339425" y="116580"/>
                  </a:lnTo>
                  <a:lnTo>
                    <a:pt x="378498" y="93149"/>
                  </a:lnTo>
                  <a:lnTo>
                    <a:pt x="419089" y="72111"/>
                  </a:lnTo>
                  <a:lnTo>
                    <a:pt x="461101" y="53562"/>
                  </a:lnTo>
                  <a:lnTo>
                    <a:pt x="504436" y="37601"/>
                  </a:lnTo>
                  <a:lnTo>
                    <a:pt x="548997" y="24324"/>
                  </a:lnTo>
                  <a:lnTo>
                    <a:pt x="594688" y="13828"/>
                  </a:lnTo>
                  <a:lnTo>
                    <a:pt x="641411" y="6210"/>
                  </a:lnTo>
                  <a:lnTo>
                    <a:pt x="689068" y="1568"/>
                  </a:lnTo>
                  <a:lnTo>
                    <a:pt x="737563" y="0"/>
                  </a:lnTo>
                  <a:lnTo>
                    <a:pt x="786058" y="1568"/>
                  </a:lnTo>
                  <a:lnTo>
                    <a:pt x="833716" y="6210"/>
                  </a:lnTo>
                  <a:lnTo>
                    <a:pt x="880438" y="13828"/>
                  </a:lnTo>
                  <a:lnTo>
                    <a:pt x="926129" y="24324"/>
                  </a:lnTo>
                  <a:lnTo>
                    <a:pt x="970690" y="37601"/>
                  </a:lnTo>
                  <a:lnTo>
                    <a:pt x="1014025" y="53562"/>
                  </a:lnTo>
                  <a:lnTo>
                    <a:pt x="1056037" y="72111"/>
                  </a:lnTo>
                  <a:lnTo>
                    <a:pt x="1096627" y="93149"/>
                  </a:lnTo>
                  <a:lnTo>
                    <a:pt x="1135700" y="116580"/>
                  </a:lnTo>
                  <a:lnTo>
                    <a:pt x="1173158" y="142306"/>
                  </a:lnTo>
                  <a:lnTo>
                    <a:pt x="1208903" y="170231"/>
                  </a:lnTo>
                  <a:lnTo>
                    <a:pt x="1242840" y="200257"/>
                  </a:lnTo>
                  <a:lnTo>
                    <a:pt x="1274869" y="232286"/>
                  </a:lnTo>
                  <a:lnTo>
                    <a:pt x="1304894" y="266222"/>
                  </a:lnTo>
                  <a:lnTo>
                    <a:pt x="1332819" y="301968"/>
                  </a:lnTo>
                  <a:lnTo>
                    <a:pt x="1358545" y="339425"/>
                  </a:lnTo>
                  <a:lnTo>
                    <a:pt x="1381976" y="378498"/>
                  </a:lnTo>
                  <a:lnTo>
                    <a:pt x="1403014" y="419089"/>
                  </a:lnTo>
                  <a:lnTo>
                    <a:pt x="1421563" y="461101"/>
                  </a:lnTo>
                  <a:lnTo>
                    <a:pt x="1437524" y="504436"/>
                  </a:lnTo>
                  <a:lnTo>
                    <a:pt x="1450802" y="548997"/>
                  </a:lnTo>
                  <a:lnTo>
                    <a:pt x="1461298" y="594688"/>
                  </a:lnTo>
                  <a:lnTo>
                    <a:pt x="1468915" y="641410"/>
                  </a:lnTo>
                  <a:lnTo>
                    <a:pt x="1473557" y="689068"/>
                  </a:lnTo>
                  <a:lnTo>
                    <a:pt x="1475126" y="737563"/>
                  </a:lnTo>
                  <a:lnTo>
                    <a:pt x="1473557" y="786058"/>
                  </a:lnTo>
                  <a:lnTo>
                    <a:pt x="1468915" y="833715"/>
                  </a:lnTo>
                  <a:lnTo>
                    <a:pt x="1461298" y="880438"/>
                  </a:lnTo>
                  <a:lnTo>
                    <a:pt x="1450802" y="926128"/>
                  </a:lnTo>
                  <a:lnTo>
                    <a:pt x="1437524" y="970690"/>
                  </a:lnTo>
                  <a:lnTo>
                    <a:pt x="1421563" y="1014025"/>
                  </a:lnTo>
                  <a:lnTo>
                    <a:pt x="1403014" y="1056037"/>
                  </a:lnTo>
                  <a:lnTo>
                    <a:pt x="1381976" y="1096627"/>
                  </a:lnTo>
                  <a:lnTo>
                    <a:pt x="1358545" y="1135700"/>
                  </a:lnTo>
                  <a:lnTo>
                    <a:pt x="1332819" y="1173158"/>
                  </a:lnTo>
                  <a:lnTo>
                    <a:pt x="1304894" y="1208904"/>
                  </a:lnTo>
                  <a:lnTo>
                    <a:pt x="1274869" y="1242840"/>
                  </a:lnTo>
                  <a:lnTo>
                    <a:pt x="1242840" y="1274869"/>
                  </a:lnTo>
                  <a:lnTo>
                    <a:pt x="1208903" y="1304895"/>
                  </a:lnTo>
                  <a:lnTo>
                    <a:pt x="1173158" y="1332819"/>
                  </a:lnTo>
                  <a:lnTo>
                    <a:pt x="1135700" y="1358546"/>
                  </a:lnTo>
                  <a:lnTo>
                    <a:pt x="1096627" y="1381976"/>
                  </a:lnTo>
                  <a:lnTo>
                    <a:pt x="1056037" y="1403015"/>
                  </a:lnTo>
                  <a:lnTo>
                    <a:pt x="1014025" y="1421563"/>
                  </a:lnTo>
                  <a:lnTo>
                    <a:pt x="970690" y="1437525"/>
                  </a:lnTo>
                  <a:lnTo>
                    <a:pt x="926129" y="1450802"/>
                  </a:lnTo>
                  <a:lnTo>
                    <a:pt x="880438" y="1461298"/>
                  </a:lnTo>
                  <a:lnTo>
                    <a:pt x="833716" y="1468916"/>
                  </a:lnTo>
                  <a:lnTo>
                    <a:pt x="786058" y="1473557"/>
                  </a:lnTo>
                  <a:lnTo>
                    <a:pt x="737563" y="1475126"/>
                  </a:lnTo>
                  <a:close/>
                </a:path>
              </a:pathLst>
            </a:custGeom>
            <a:solidFill>
              <a:srgbClr val="25BDE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6171023" y="1387089"/>
              <a:ext cx="551815" cy="758825"/>
            </a:xfrm>
            <a:custGeom>
              <a:avLst/>
              <a:gdLst/>
              <a:ahLst/>
              <a:cxnLst/>
              <a:rect l="l" t="t" r="r" b="b"/>
              <a:pathLst>
                <a:path w="551815" h="758825">
                  <a:moveTo>
                    <a:pt x="339437" y="649358"/>
                  </a:moveTo>
                  <a:lnTo>
                    <a:pt x="215837" y="649358"/>
                  </a:lnTo>
                  <a:lnTo>
                    <a:pt x="208534" y="560809"/>
                  </a:lnTo>
                  <a:lnTo>
                    <a:pt x="208458" y="559887"/>
                  </a:lnTo>
                  <a:lnTo>
                    <a:pt x="94083" y="559887"/>
                  </a:lnTo>
                  <a:lnTo>
                    <a:pt x="92238" y="557120"/>
                  </a:lnTo>
                  <a:lnTo>
                    <a:pt x="91316" y="554352"/>
                  </a:lnTo>
                  <a:lnTo>
                    <a:pt x="922" y="7379"/>
                  </a:lnTo>
                  <a:lnTo>
                    <a:pt x="0" y="5534"/>
                  </a:lnTo>
                  <a:lnTo>
                    <a:pt x="1844" y="1844"/>
                  </a:lnTo>
                  <a:lnTo>
                    <a:pt x="2767" y="922"/>
                  </a:lnTo>
                  <a:lnTo>
                    <a:pt x="4611" y="0"/>
                  </a:lnTo>
                  <a:lnTo>
                    <a:pt x="546973" y="0"/>
                  </a:lnTo>
                  <a:lnTo>
                    <a:pt x="548818" y="922"/>
                  </a:lnTo>
                  <a:lnTo>
                    <a:pt x="550663" y="2767"/>
                  </a:lnTo>
                  <a:lnTo>
                    <a:pt x="551585" y="4611"/>
                  </a:lnTo>
                  <a:lnTo>
                    <a:pt x="550663" y="8301"/>
                  </a:lnTo>
                  <a:lnTo>
                    <a:pt x="548373" y="23059"/>
                  </a:lnTo>
                  <a:lnTo>
                    <a:pt x="23981" y="23059"/>
                  </a:lnTo>
                  <a:lnTo>
                    <a:pt x="45196" y="131900"/>
                  </a:lnTo>
                  <a:lnTo>
                    <a:pt x="272028" y="131900"/>
                  </a:lnTo>
                  <a:lnTo>
                    <a:pt x="279482" y="134668"/>
                  </a:lnTo>
                  <a:lnTo>
                    <a:pt x="328253" y="145462"/>
                  </a:lnTo>
                  <a:lnTo>
                    <a:pt x="529359" y="145621"/>
                  </a:lnTo>
                  <a:lnTo>
                    <a:pt x="519896" y="206614"/>
                  </a:lnTo>
                  <a:lnTo>
                    <a:pt x="276715" y="206614"/>
                  </a:lnTo>
                  <a:lnTo>
                    <a:pt x="240281" y="261726"/>
                  </a:lnTo>
                  <a:lnTo>
                    <a:pt x="215751" y="299486"/>
                  </a:lnTo>
                  <a:lnTo>
                    <a:pt x="201079" y="323756"/>
                  </a:lnTo>
                  <a:lnTo>
                    <a:pt x="191409" y="347104"/>
                  </a:lnTo>
                  <a:lnTo>
                    <a:pt x="186667" y="376332"/>
                  </a:lnTo>
                  <a:lnTo>
                    <a:pt x="192129" y="408328"/>
                  </a:lnTo>
                  <a:lnTo>
                    <a:pt x="217581" y="443825"/>
                  </a:lnTo>
                  <a:lnTo>
                    <a:pt x="277637" y="462114"/>
                  </a:lnTo>
                  <a:lnTo>
                    <a:pt x="480257" y="462114"/>
                  </a:lnTo>
                  <a:lnTo>
                    <a:pt x="465804" y="555275"/>
                  </a:lnTo>
                  <a:lnTo>
                    <a:pt x="464881" y="558964"/>
                  </a:lnTo>
                  <a:lnTo>
                    <a:pt x="462114" y="560809"/>
                  </a:lnTo>
                  <a:lnTo>
                    <a:pt x="346816" y="560809"/>
                  </a:lnTo>
                  <a:lnTo>
                    <a:pt x="339437" y="649358"/>
                  </a:lnTo>
                  <a:close/>
                </a:path>
                <a:path w="551815" h="758825">
                  <a:moveTo>
                    <a:pt x="533777" y="117142"/>
                  </a:moveTo>
                  <a:lnTo>
                    <a:pt x="512845" y="117142"/>
                  </a:lnTo>
                  <a:lnTo>
                    <a:pt x="527603" y="23059"/>
                  </a:lnTo>
                  <a:lnTo>
                    <a:pt x="548373" y="23059"/>
                  </a:lnTo>
                  <a:lnTo>
                    <a:pt x="533777" y="117142"/>
                  </a:lnTo>
                  <a:close/>
                </a:path>
                <a:path w="551815" h="758825">
                  <a:moveTo>
                    <a:pt x="272028" y="131900"/>
                  </a:moveTo>
                  <a:lnTo>
                    <a:pt x="45196" y="131900"/>
                  </a:lnTo>
                  <a:lnTo>
                    <a:pt x="71787" y="130517"/>
                  </a:lnTo>
                  <a:lnTo>
                    <a:pt x="96735" y="125674"/>
                  </a:lnTo>
                  <a:lnTo>
                    <a:pt x="120817" y="118411"/>
                  </a:lnTo>
                  <a:lnTo>
                    <a:pt x="144814" y="109763"/>
                  </a:lnTo>
                  <a:lnTo>
                    <a:pt x="180254" y="104315"/>
                  </a:lnTo>
                  <a:lnTo>
                    <a:pt x="213877" y="110455"/>
                  </a:lnTo>
                  <a:lnTo>
                    <a:pt x="272028" y="131900"/>
                  </a:lnTo>
                  <a:close/>
                </a:path>
                <a:path w="551815" h="758825">
                  <a:moveTo>
                    <a:pt x="529359" y="145621"/>
                  </a:moveTo>
                  <a:lnTo>
                    <a:pt x="372182" y="145621"/>
                  </a:lnTo>
                  <a:lnTo>
                    <a:pt x="415418" y="136613"/>
                  </a:lnTo>
                  <a:lnTo>
                    <a:pt x="462114" y="119909"/>
                  </a:lnTo>
                  <a:lnTo>
                    <a:pt x="475359" y="115845"/>
                  </a:lnTo>
                  <a:lnTo>
                    <a:pt x="488517" y="113683"/>
                  </a:lnTo>
                  <a:lnTo>
                    <a:pt x="501157" y="113943"/>
                  </a:lnTo>
                  <a:lnTo>
                    <a:pt x="512845" y="117142"/>
                  </a:lnTo>
                  <a:lnTo>
                    <a:pt x="533777" y="117142"/>
                  </a:lnTo>
                  <a:lnTo>
                    <a:pt x="529383" y="145462"/>
                  </a:lnTo>
                  <a:lnTo>
                    <a:pt x="529359" y="145621"/>
                  </a:lnTo>
                  <a:close/>
                </a:path>
                <a:path w="551815" h="758825">
                  <a:moveTo>
                    <a:pt x="480257" y="462114"/>
                  </a:moveTo>
                  <a:lnTo>
                    <a:pt x="277637" y="462114"/>
                  </a:lnTo>
                  <a:lnTo>
                    <a:pt x="304458" y="459823"/>
                  </a:lnTo>
                  <a:lnTo>
                    <a:pt x="324794" y="452083"/>
                  </a:lnTo>
                  <a:lnTo>
                    <a:pt x="337693" y="443825"/>
                  </a:lnTo>
                  <a:lnTo>
                    <a:pt x="342204" y="439977"/>
                  </a:lnTo>
                  <a:lnTo>
                    <a:pt x="362727" y="408328"/>
                  </a:lnTo>
                  <a:lnTo>
                    <a:pt x="368031" y="376332"/>
                  </a:lnTo>
                  <a:lnTo>
                    <a:pt x="362958" y="347104"/>
                  </a:lnTo>
                  <a:lnTo>
                    <a:pt x="337808" y="300005"/>
                  </a:lnTo>
                  <a:lnTo>
                    <a:pt x="313495" y="262418"/>
                  </a:lnTo>
                  <a:lnTo>
                    <a:pt x="289700" y="226214"/>
                  </a:lnTo>
                  <a:lnTo>
                    <a:pt x="276715" y="206614"/>
                  </a:lnTo>
                  <a:lnTo>
                    <a:pt x="519896" y="206614"/>
                  </a:lnTo>
                  <a:lnTo>
                    <a:pt x="480257" y="462114"/>
                  </a:lnTo>
                  <a:close/>
                </a:path>
                <a:path w="551815" h="758825">
                  <a:moveTo>
                    <a:pt x="277637" y="758199"/>
                  </a:moveTo>
                  <a:lnTo>
                    <a:pt x="168796" y="649358"/>
                  </a:lnTo>
                  <a:lnTo>
                    <a:pt x="386479" y="649358"/>
                  </a:lnTo>
                  <a:lnTo>
                    <a:pt x="277637" y="75819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6" name="object 6" descr=""/>
          <p:cNvGrpSpPr/>
          <p:nvPr/>
        </p:nvGrpSpPr>
        <p:grpSpPr>
          <a:xfrm>
            <a:off x="15784172" y="2713056"/>
            <a:ext cx="1475740" cy="1475740"/>
            <a:chOff x="15784172" y="2713056"/>
            <a:chExt cx="1475740" cy="1475740"/>
          </a:xfrm>
        </p:grpSpPr>
        <p:sp>
          <p:nvSpPr>
            <p:cNvPr id="7" name="object 7" descr=""/>
            <p:cNvSpPr/>
            <p:nvPr/>
          </p:nvSpPr>
          <p:spPr>
            <a:xfrm>
              <a:off x="15784172" y="2713056"/>
              <a:ext cx="1475740" cy="1475740"/>
            </a:xfrm>
            <a:custGeom>
              <a:avLst/>
              <a:gdLst/>
              <a:ahLst/>
              <a:cxnLst/>
              <a:rect l="l" t="t" r="r" b="b"/>
              <a:pathLst>
                <a:path w="1475740" h="1475739">
                  <a:moveTo>
                    <a:pt x="737563" y="1475126"/>
                  </a:moveTo>
                  <a:lnTo>
                    <a:pt x="689068" y="1473557"/>
                  </a:lnTo>
                  <a:lnTo>
                    <a:pt x="641411" y="1468916"/>
                  </a:lnTo>
                  <a:lnTo>
                    <a:pt x="594688" y="1461298"/>
                  </a:lnTo>
                  <a:lnTo>
                    <a:pt x="548997" y="1450802"/>
                  </a:lnTo>
                  <a:lnTo>
                    <a:pt x="504436" y="1437525"/>
                  </a:lnTo>
                  <a:lnTo>
                    <a:pt x="461101" y="1421563"/>
                  </a:lnTo>
                  <a:lnTo>
                    <a:pt x="419089" y="1403015"/>
                  </a:lnTo>
                  <a:lnTo>
                    <a:pt x="378498" y="1381976"/>
                  </a:lnTo>
                  <a:lnTo>
                    <a:pt x="339425" y="1358546"/>
                  </a:lnTo>
                  <a:lnTo>
                    <a:pt x="301968" y="1332819"/>
                  </a:lnTo>
                  <a:lnTo>
                    <a:pt x="266222" y="1304895"/>
                  </a:lnTo>
                  <a:lnTo>
                    <a:pt x="232286" y="1274869"/>
                  </a:lnTo>
                  <a:lnTo>
                    <a:pt x="200257" y="1242840"/>
                  </a:lnTo>
                  <a:lnTo>
                    <a:pt x="170231" y="1208904"/>
                  </a:lnTo>
                  <a:lnTo>
                    <a:pt x="142306" y="1173158"/>
                  </a:lnTo>
                  <a:lnTo>
                    <a:pt x="116580" y="1135700"/>
                  </a:lnTo>
                  <a:lnTo>
                    <a:pt x="93149" y="1096627"/>
                  </a:lnTo>
                  <a:lnTo>
                    <a:pt x="72111" y="1056037"/>
                  </a:lnTo>
                  <a:lnTo>
                    <a:pt x="53562" y="1014025"/>
                  </a:lnTo>
                  <a:lnTo>
                    <a:pt x="37601" y="970690"/>
                  </a:lnTo>
                  <a:lnTo>
                    <a:pt x="24324" y="926129"/>
                  </a:lnTo>
                  <a:lnTo>
                    <a:pt x="13828" y="880438"/>
                  </a:lnTo>
                  <a:lnTo>
                    <a:pt x="6210" y="833715"/>
                  </a:lnTo>
                  <a:lnTo>
                    <a:pt x="1568" y="786058"/>
                  </a:lnTo>
                  <a:lnTo>
                    <a:pt x="0" y="737563"/>
                  </a:lnTo>
                  <a:lnTo>
                    <a:pt x="1568" y="689068"/>
                  </a:lnTo>
                  <a:lnTo>
                    <a:pt x="6210" y="641411"/>
                  </a:lnTo>
                  <a:lnTo>
                    <a:pt x="13828" y="594688"/>
                  </a:lnTo>
                  <a:lnTo>
                    <a:pt x="24324" y="548997"/>
                  </a:lnTo>
                  <a:lnTo>
                    <a:pt x="37601" y="504436"/>
                  </a:lnTo>
                  <a:lnTo>
                    <a:pt x="53562" y="461101"/>
                  </a:lnTo>
                  <a:lnTo>
                    <a:pt x="72111" y="419089"/>
                  </a:lnTo>
                  <a:lnTo>
                    <a:pt x="93149" y="378498"/>
                  </a:lnTo>
                  <a:lnTo>
                    <a:pt x="116580" y="339425"/>
                  </a:lnTo>
                  <a:lnTo>
                    <a:pt x="142306" y="301968"/>
                  </a:lnTo>
                  <a:lnTo>
                    <a:pt x="170231" y="266222"/>
                  </a:lnTo>
                  <a:lnTo>
                    <a:pt x="200257" y="232286"/>
                  </a:lnTo>
                  <a:lnTo>
                    <a:pt x="232286" y="200257"/>
                  </a:lnTo>
                  <a:lnTo>
                    <a:pt x="266222" y="170231"/>
                  </a:lnTo>
                  <a:lnTo>
                    <a:pt x="301968" y="142306"/>
                  </a:lnTo>
                  <a:lnTo>
                    <a:pt x="339425" y="116580"/>
                  </a:lnTo>
                  <a:lnTo>
                    <a:pt x="378498" y="93149"/>
                  </a:lnTo>
                  <a:lnTo>
                    <a:pt x="419089" y="72111"/>
                  </a:lnTo>
                  <a:lnTo>
                    <a:pt x="461101" y="53562"/>
                  </a:lnTo>
                  <a:lnTo>
                    <a:pt x="504436" y="37601"/>
                  </a:lnTo>
                  <a:lnTo>
                    <a:pt x="548997" y="24324"/>
                  </a:lnTo>
                  <a:lnTo>
                    <a:pt x="594688" y="13828"/>
                  </a:lnTo>
                  <a:lnTo>
                    <a:pt x="641411" y="6210"/>
                  </a:lnTo>
                  <a:lnTo>
                    <a:pt x="689068" y="1568"/>
                  </a:lnTo>
                  <a:lnTo>
                    <a:pt x="737563" y="0"/>
                  </a:lnTo>
                  <a:lnTo>
                    <a:pt x="786058" y="1568"/>
                  </a:lnTo>
                  <a:lnTo>
                    <a:pt x="833716" y="6210"/>
                  </a:lnTo>
                  <a:lnTo>
                    <a:pt x="880438" y="13828"/>
                  </a:lnTo>
                  <a:lnTo>
                    <a:pt x="926129" y="24324"/>
                  </a:lnTo>
                  <a:lnTo>
                    <a:pt x="970690" y="37601"/>
                  </a:lnTo>
                  <a:lnTo>
                    <a:pt x="1014025" y="53562"/>
                  </a:lnTo>
                  <a:lnTo>
                    <a:pt x="1056036" y="72111"/>
                  </a:lnTo>
                  <a:lnTo>
                    <a:pt x="1096627" y="93149"/>
                  </a:lnTo>
                  <a:lnTo>
                    <a:pt x="1135700" y="116580"/>
                  </a:lnTo>
                  <a:lnTo>
                    <a:pt x="1173158" y="142306"/>
                  </a:lnTo>
                  <a:lnTo>
                    <a:pt x="1208903" y="170231"/>
                  </a:lnTo>
                  <a:lnTo>
                    <a:pt x="1242839" y="200257"/>
                  </a:lnTo>
                  <a:lnTo>
                    <a:pt x="1274869" y="232286"/>
                  </a:lnTo>
                  <a:lnTo>
                    <a:pt x="1304894" y="266222"/>
                  </a:lnTo>
                  <a:lnTo>
                    <a:pt x="1332819" y="301968"/>
                  </a:lnTo>
                  <a:lnTo>
                    <a:pt x="1358545" y="339425"/>
                  </a:lnTo>
                  <a:lnTo>
                    <a:pt x="1381976" y="378498"/>
                  </a:lnTo>
                  <a:lnTo>
                    <a:pt x="1403014" y="419089"/>
                  </a:lnTo>
                  <a:lnTo>
                    <a:pt x="1421563" y="461101"/>
                  </a:lnTo>
                  <a:lnTo>
                    <a:pt x="1437524" y="504436"/>
                  </a:lnTo>
                  <a:lnTo>
                    <a:pt x="1450802" y="548997"/>
                  </a:lnTo>
                  <a:lnTo>
                    <a:pt x="1461298" y="594688"/>
                  </a:lnTo>
                  <a:lnTo>
                    <a:pt x="1468915" y="641411"/>
                  </a:lnTo>
                  <a:lnTo>
                    <a:pt x="1473557" y="689068"/>
                  </a:lnTo>
                  <a:lnTo>
                    <a:pt x="1475126" y="737563"/>
                  </a:lnTo>
                  <a:lnTo>
                    <a:pt x="1473557" y="786058"/>
                  </a:lnTo>
                  <a:lnTo>
                    <a:pt x="1468915" y="833715"/>
                  </a:lnTo>
                  <a:lnTo>
                    <a:pt x="1461298" y="880438"/>
                  </a:lnTo>
                  <a:lnTo>
                    <a:pt x="1450802" y="926129"/>
                  </a:lnTo>
                  <a:lnTo>
                    <a:pt x="1437524" y="970690"/>
                  </a:lnTo>
                  <a:lnTo>
                    <a:pt x="1421563" y="1014025"/>
                  </a:lnTo>
                  <a:lnTo>
                    <a:pt x="1403014" y="1056037"/>
                  </a:lnTo>
                  <a:lnTo>
                    <a:pt x="1381976" y="1096627"/>
                  </a:lnTo>
                  <a:lnTo>
                    <a:pt x="1358545" y="1135700"/>
                  </a:lnTo>
                  <a:lnTo>
                    <a:pt x="1332819" y="1173158"/>
                  </a:lnTo>
                  <a:lnTo>
                    <a:pt x="1304894" y="1208904"/>
                  </a:lnTo>
                  <a:lnTo>
                    <a:pt x="1274869" y="1242840"/>
                  </a:lnTo>
                  <a:lnTo>
                    <a:pt x="1242839" y="1274869"/>
                  </a:lnTo>
                  <a:lnTo>
                    <a:pt x="1208903" y="1304895"/>
                  </a:lnTo>
                  <a:lnTo>
                    <a:pt x="1173158" y="1332819"/>
                  </a:lnTo>
                  <a:lnTo>
                    <a:pt x="1135700" y="1358546"/>
                  </a:lnTo>
                  <a:lnTo>
                    <a:pt x="1096627" y="1381976"/>
                  </a:lnTo>
                  <a:lnTo>
                    <a:pt x="1056036" y="1403015"/>
                  </a:lnTo>
                  <a:lnTo>
                    <a:pt x="1014025" y="1421563"/>
                  </a:lnTo>
                  <a:lnTo>
                    <a:pt x="970690" y="1437525"/>
                  </a:lnTo>
                  <a:lnTo>
                    <a:pt x="926129" y="1450802"/>
                  </a:lnTo>
                  <a:lnTo>
                    <a:pt x="880438" y="1461298"/>
                  </a:lnTo>
                  <a:lnTo>
                    <a:pt x="833716" y="1468916"/>
                  </a:lnTo>
                  <a:lnTo>
                    <a:pt x="786058" y="1473557"/>
                  </a:lnTo>
                  <a:lnTo>
                    <a:pt x="737563" y="1475126"/>
                  </a:lnTo>
                  <a:close/>
                </a:path>
              </a:pathLst>
            </a:custGeom>
            <a:solidFill>
              <a:srgbClr val="DD126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6100298" y="3029677"/>
              <a:ext cx="843280" cy="842010"/>
            </a:xfrm>
            <a:custGeom>
              <a:avLst/>
              <a:gdLst/>
              <a:ahLst/>
              <a:cxnLst/>
              <a:rect l="l" t="t" r="r" b="b"/>
              <a:pathLst>
                <a:path w="843280" h="842010">
                  <a:moveTo>
                    <a:pt x="149711" y="571085"/>
                  </a:moveTo>
                  <a:lnTo>
                    <a:pt x="0" y="420382"/>
                  </a:lnTo>
                  <a:lnTo>
                    <a:pt x="149711" y="270670"/>
                  </a:lnTo>
                  <a:lnTo>
                    <a:pt x="149711" y="571085"/>
                  </a:lnTo>
                  <a:close/>
                </a:path>
                <a:path w="843280" h="842010">
                  <a:moveTo>
                    <a:pt x="693036" y="571085"/>
                  </a:moveTo>
                  <a:lnTo>
                    <a:pt x="693036" y="270670"/>
                  </a:lnTo>
                  <a:lnTo>
                    <a:pt x="842747" y="420382"/>
                  </a:lnTo>
                  <a:lnTo>
                    <a:pt x="693036" y="571085"/>
                  </a:lnTo>
                  <a:close/>
                </a:path>
                <a:path w="843280" h="842010">
                  <a:moveTo>
                    <a:pt x="572077" y="149711"/>
                  </a:moveTo>
                  <a:lnTo>
                    <a:pt x="271662" y="149711"/>
                  </a:lnTo>
                  <a:lnTo>
                    <a:pt x="421373" y="0"/>
                  </a:lnTo>
                  <a:lnTo>
                    <a:pt x="572077" y="149711"/>
                  </a:lnTo>
                  <a:close/>
                </a:path>
                <a:path w="843280" h="842010">
                  <a:moveTo>
                    <a:pt x="421373" y="841756"/>
                  </a:moveTo>
                  <a:lnTo>
                    <a:pt x="271662" y="692044"/>
                  </a:lnTo>
                  <a:lnTo>
                    <a:pt x="572077" y="692044"/>
                  </a:lnTo>
                  <a:lnTo>
                    <a:pt x="421373" y="841756"/>
                  </a:lnTo>
                  <a:close/>
                </a:path>
                <a:path w="843280" h="842010">
                  <a:moveTo>
                    <a:pt x="584966" y="370809"/>
                  </a:moveTo>
                  <a:lnTo>
                    <a:pt x="258773" y="370809"/>
                  </a:lnTo>
                  <a:lnTo>
                    <a:pt x="258773" y="280585"/>
                  </a:lnTo>
                  <a:lnTo>
                    <a:pt x="584966" y="280585"/>
                  </a:lnTo>
                  <a:lnTo>
                    <a:pt x="584966" y="370809"/>
                  </a:lnTo>
                  <a:close/>
                </a:path>
                <a:path w="843280" h="842010">
                  <a:moveTo>
                    <a:pt x="584966" y="561170"/>
                  </a:moveTo>
                  <a:lnTo>
                    <a:pt x="258773" y="561170"/>
                  </a:lnTo>
                  <a:lnTo>
                    <a:pt x="258773" y="466981"/>
                  </a:lnTo>
                  <a:lnTo>
                    <a:pt x="584966" y="466981"/>
                  </a:lnTo>
                  <a:lnTo>
                    <a:pt x="584966" y="56117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9" name="object 9" descr=""/>
          <p:cNvGrpSpPr/>
          <p:nvPr/>
        </p:nvGrpSpPr>
        <p:grpSpPr>
          <a:xfrm>
            <a:off x="15784172" y="4397413"/>
            <a:ext cx="1475740" cy="1475740"/>
            <a:chOff x="15784172" y="4397413"/>
            <a:chExt cx="1475740" cy="1475740"/>
          </a:xfrm>
        </p:grpSpPr>
        <p:sp>
          <p:nvSpPr>
            <p:cNvPr id="10" name="object 10" descr=""/>
            <p:cNvSpPr/>
            <p:nvPr/>
          </p:nvSpPr>
          <p:spPr>
            <a:xfrm>
              <a:off x="15784172" y="4397413"/>
              <a:ext cx="1475740" cy="1475740"/>
            </a:xfrm>
            <a:custGeom>
              <a:avLst/>
              <a:gdLst/>
              <a:ahLst/>
              <a:cxnLst/>
              <a:rect l="l" t="t" r="r" b="b"/>
              <a:pathLst>
                <a:path w="1475740" h="1475739">
                  <a:moveTo>
                    <a:pt x="737563" y="1475126"/>
                  </a:moveTo>
                  <a:lnTo>
                    <a:pt x="689068" y="1473557"/>
                  </a:lnTo>
                  <a:lnTo>
                    <a:pt x="641411" y="1468916"/>
                  </a:lnTo>
                  <a:lnTo>
                    <a:pt x="594688" y="1461298"/>
                  </a:lnTo>
                  <a:lnTo>
                    <a:pt x="548997" y="1450802"/>
                  </a:lnTo>
                  <a:lnTo>
                    <a:pt x="504436" y="1437525"/>
                  </a:lnTo>
                  <a:lnTo>
                    <a:pt x="461101" y="1421563"/>
                  </a:lnTo>
                  <a:lnTo>
                    <a:pt x="419089" y="1403015"/>
                  </a:lnTo>
                  <a:lnTo>
                    <a:pt x="378498" y="1381976"/>
                  </a:lnTo>
                  <a:lnTo>
                    <a:pt x="339425" y="1358545"/>
                  </a:lnTo>
                  <a:lnTo>
                    <a:pt x="301968" y="1332819"/>
                  </a:lnTo>
                  <a:lnTo>
                    <a:pt x="266222" y="1304895"/>
                  </a:lnTo>
                  <a:lnTo>
                    <a:pt x="232286" y="1274869"/>
                  </a:lnTo>
                  <a:lnTo>
                    <a:pt x="200257" y="1242840"/>
                  </a:lnTo>
                  <a:lnTo>
                    <a:pt x="170231" y="1208904"/>
                  </a:lnTo>
                  <a:lnTo>
                    <a:pt x="142306" y="1173158"/>
                  </a:lnTo>
                  <a:lnTo>
                    <a:pt x="116580" y="1135700"/>
                  </a:lnTo>
                  <a:lnTo>
                    <a:pt x="93149" y="1096627"/>
                  </a:lnTo>
                  <a:lnTo>
                    <a:pt x="72111" y="1056036"/>
                  </a:lnTo>
                  <a:lnTo>
                    <a:pt x="53562" y="1014025"/>
                  </a:lnTo>
                  <a:lnTo>
                    <a:pt x="37601" y="970690"/>
                  </a:lnTo>
                  <a:lnTo>
                    <a:pt x="24324" y="926128"/>
                  </a:lnTo>
                  <a:lnTo>
                    <a:pt x="13828" y="880438"/>
                  </a:lnTo>
                  <a:lnTo>
                    <a:pt x="6210" y="833715"/>
                  </a:lnTo>
                  <a:lnTo>
                    <a:pt x="1568" y="786058"/>
                  </a:lnTo>
                  <a:lnTo>
                    <a:pt x="0" y="737563"/>
                  </a:lnTo>
                  <a:lnTo>
                    <a:pt x="1568" y="689068"/>
                  </a:lnTo>
                  <a:lnTo>
                    <a:pt x="6210" y="641410"/>
                  </a:lnTo>
                  <a:lnTo>
                    <a:pt x="13828" y="594688"/>
                  </a:lnTo>
                  <a:lnTo>
                    <a:pt x="24324" y="548997"/>
                  </a:lnTo>
                  <a:lnTo>
                    <a:pt x="37601" y="504436"/>
                  </a:lnTo>
                  <a:lnTo>
                    <a:pt x="53562" y="461101"/>
                  </a:lnTo>
                  <a:lnTo>
                    <a:pt x="72111" y="419089"/>
                  </a:lnTo>
                  <a:lnTo>
                    <a:pt x="93149" y="378498"/>
                  </a:lnTo>
                  <a:lnTo>
                    <a:pt x="116580" y="339425"/>
                  </a:lnTo>
                  <a:lnTo>
                    <a:pt x="142306" y="301967"/>
                  </a:lnTo>
                  <a:lnTo>
                    <a:pt x="170231" y="266222"/>
                  </a:lnTo>
                  <a:lnTo>
                    <a:pt x="200257" y="232286"/>
                  </a:lnTo>
                  <a:lnTo>
                    <a:pt x="232286" y="200256"/>
                  </a:lnTo>
                  <a:lnTo>
                    <a:pt x="266222" y="170231"/>
                  </a:lnTo>
                  <a:lnTo>
                    <a:pt x="301968" y="142306"/>
                  </a:lnTo>
                  <a:lnTo>
                    <a:pt x="339425" y="116580"/>
                  </a:lnTo>
                  <a:lnTo>
                    <a:pt x="378498" y="93149"/>
                  </a:lnTo>
                  <a:lnTo>
                    <a:pt x="419089" y="72111"/>
                  </a:lnTo>
                  <a:lnTo>
                    <a:pt x="461101" y="53562"/>
                  </a:lnTo>
                  <a:lnTo>
                    <a:pt x="504436" y="37601"/>
                  </a:lnTo>
                  <a:lnTo>
                    <a:pt x="548997" y="24324"/>
                  </a:lnTo>
                  <a:lnTo>
                    <a:pt x="594688" y="13828"/>
                  </a:lnTo>
                  <a:lnTo>
                    <a:pt x="641411" y="6210"/>
                  </a:lnTo>
                  <a:lnTo>
                    <a:pt x="689068" y="1568"/>
                  </a:lnTo>
                  <a:lnTo>
                    <a:pt x="737563" y="0"/>
                  </a:lnTo>
                  <a:lnTo>
                    <a:pt x="786058" y="1568"/>
                  </a:lnTo>
                  <a:lnTo>
                    <a:pt x="833716" y="6210"/>
                  </a:lnTo>
                  <a:lnTo>
                    <a:pt x="880438" y="13828"/>
                  </a:lnTo>
                  <a:lnTo>
                    <a:pt x="926129" y="24324"/>
                  </a:lnTo>
                  <a:lnTo>
                    <a:pt x="970690" y="37601"/>
                  </a:lnTo>
                  <a:lnTo>
                    <a:pt x="1014025" y="53562"/>
                  </a:lnTo>
                  <a:lnTo>
                    <a:pt x="1056036" y="72111"/>
                  </a:lnTo>
                  <a:lnTo>
                    <a:pt x="1096627" y="93149"/>
                  </a:lnTo>
                  <a:lnTo>
                    <a:pt x="1135700" y="116580"/>
                  </a:lnTo>
                  <a:lnTo>
                    <a:pt x="1173158" y="142306"/>
                  </a:lnTo>
                  <a:lnTo>
                    <a:pt x="1208903" y="170231"/>
                  </a:lnTo>
                  <a:lnTo>
                    <a:pt x="1242839" y="200256"/>
                  </a:lnTo>
                  <a:lnTo>
                    <a:pt x="1274869" y="232286"/>
                  </a:lnTo>
                  <a:lnTo>
                    <a:pt x="1304894" y="266222"/>
                  </a:lnTo>
                  <a:lnTo>
                    <a:pt x="1332819" y="301967"/>
                  </a:lnTo>
                  <a:lnTo>
                    <a:pt x="1358545" y="339425"/>
                  </a:lnTo>
                  <a:lnTo>
                    <a:pt x="1381976" y="378498"/>
                  </a:lnTo>
                  <a:lnTo>
                    <a:pt x="1403014" y="419089"/>
                  </a:lnTo>
                  <a:lnTo>
                    <a:pt x="1421563" y="461101"/>
                  </a:lnTo>
                  <a:lnTo>
                    <a:pt x="1437524" y="504436"/>
                  </a:lnTo>
                  <a:lnTo>
                    <a:pt x="1450802" y="548997"/>
                  </a:lnTo>
                  <a:lnTo>
                    <a:pt x="1461298" y="594688"/>
                  </a:lnTo>
                  <a:lnTo>
                    <a:pt x="1468915" y="641410"/>
                  </a:lnTo>
                  <a:lnTo>
                    <a:pt x="1473557" y="689068"/>
                  </a:lnTo>
                  <a:lnTo>
                    <a:pt x="1475126" y="737563"/>
                  </a:lnTo>
                  <a:lnTo>
                    <a:pt x="1473557" y="786058"/>
                  </a:lnTo>
                  <a:lnTo>
                    <a:pt x="1468915" y="833715"/>
                  </a:lnTo>
                  <a:lnTo>
                    <a:pt x="1461298" y="880438"/>
                  </a:lnTo>
                  <a:lnTo>
                    <a:pt x="1450802" y="926128"/>
                  </a:lnTo>
                  <a:lnTo>
                    <a:pt x="1437524" y="970690"/>
                  </a:lnTo>
                  <a:lnTo>
                    <a:pt x="1421563" y="1014025"/>
                  </a:lnTo>
                  <a:lnTo>
                    <a:pt x="1403014" y="1056036"/>
                  </a:lnTo>
                  <a:lnTo>
                    <a:pt x="1381976" y="1096627"/>
                  </a:lnTo>
                  <a:lnTo>
                    <a:pt x="1358545" y="1135700"/>
                  </a:lnTo>
                  <a:lnTo>
                    <a:pt x="1332819" y="1173158"/>
                  </a:lnTo>
                  <a:lnTo>
                    <a:pt x="1304894" y="1208904"/>
                  </a:lnTo>
                  <a:lnTo>
                    <a:pt x="1274869" y="1242840"/>
                  </a:lnTo>
                  <a:lnTo>
                    <a:pt x="1242839" y="1274869"/>
                  </a:lnTo>
                  <a:lnTo>
                    <a:pt x="1208903" y="1304895"/>
                  </a:lnTo>
                  <a:lnTo>
                    <a:pt x="1173158" y="1332819"/>
                  </a:lnTo>
                  <a:lnTo>
                    <a:pt x="1135700" y="1358545"/>
                  </a:lnTo>
                  <a:lnTo>
                    <a:pt x="1096627" y="1381976"/>
                  </a:lnTo>
                  <a:lnTo>
                    <a:pt x="1056036" y="1403015"/>
                  </a:lnTo>
                  <a:lnTo>
                    <a:pt x="1014025" y="1421563"/>
                  </a:lnTo>
                  <a:lnTo>
                    <a:pt x="970690" y="1437525"/>
                  </a:lnTo>
                  <a:lnTo>
                    <a:pt x="926129" y="1450802"/>
                  </a:lnTo>
                  <a:lnTo>
                    <a:pt x="880438" y="1461298"/>
                  </a:lnTo>
                  <a:lnTo>
                    <a:pt x="833716" y="1468916"/>
                  </a:lnTo>
                  <a:lnTo>
                    <a:pt x="786058" y="1473557"/>
                  </a:lnTo>
                  <a:lnTo>
                    <a:pt x="737563" y="1475126"/>
                  </a:lnTo>
                  <a:close/>
                </a:path>
              </a:pathLst>
            </a:custGeom>
            <a:solidFill>
              <a:srgbClr val="FD9D2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16036653" y="4772849"/>
              <a:ext cx="967105" cy="724535"/>
            </a:xfrm>
            <a:custGeom>
              <a:avLst/>
              <a:gdLst/>
              <a:ahLst/>
              <a:cxnLst/>
              <a:rect l="l" t="t" r="r" b="b"/>
              <a:pathLst>
                <a:path w="967105" h="724535">
                  <a:moveTo>
                    <a:pt x="224540" y="523632"/>
                  </a:moveTo>
                  <a:lnTo>
                    <a:pt x="4437" y="523632"/>
                  </a:lnTo>
                  <a:lnTo>
                    <a:pt x="1775" y="520970"/>
                  </a:lnTo>
                  <a:lnTo>
                    <a:pt x="1775" y="516532"/>
                  </a:lnTo>
                  <a:lnTo>
                    <a:pt x="4437" y="513870"/>
                  </a:lnTo>
                  <a:lnTo>
                    <a:pt x="109164" y="377193"/>
                  </a:lnTo>
                  <a:lnTo>
                    <a:pt x="111826" y="374530"/>
                  </a:lnTo>
                  <a:lnTo>
                    <a:pt x="113601" y="373643"/>
                  </a:lnTo>
                  <a:lnTo>
                    <a:pt x="115376" y="373643"/>
                  </a:lnTo>
                  <a:lnTo>
                    <a:pt x="117151" y="374530"/>
                  </a:lnTo>
                  <a:lnTo>
                    <a:pt x="118926" y="376305"/>
                  </a:lnTo>
                  <a:lnTo>
                    <a:pt x="225428" y="514757"/>
                  </a:lnTo>
                  <a:lnTo>
                    <a:pt x="227203" y="516532"/>
                  </a:lnTo>
                  <a:lnTo>
                    <a:pt x="227203" y="520970"/>
                  </a:lnTo>
                  <a:lnTo>
                    <a:pt x="224540" y="523632"/>
                  </a:lnTo>
                  <a:close/>
                </a:path>
                <a:path w="967105" h="724535">
                  <a:moveTo>
                    <a:pt x="74551" y="722435"/>
                  </a:moveTo>
                  <a:lnTo>
                    <a:pt x="2662" y="722435"/>
                  </a:lnTo>
                  <a:lnTo>
                    <a:pt x="0" y="719773"/>
                  </a:lnTo>
                  <a:lnTo>
                    <a:pt x="0" y="545820"/>
                  </a:lnTo>
                  <a:lnTo>
                    <a:pt x="2662" y="543158"/>
                  </a:lnTo>
                  <a:lnTo>
                    <a:pt x="224540" y="543158"/>
                  </a:lnTo>
                  <a:lnTo>
                    <a:pt x="226315" y="545820"/>
                  </a:lnTo>
                  <a:lnTo>
                    <a:pt x="225428" y="548483"/>
                  </a:lnTo>
                  <a:lnTo>
                    <a:pt x="225428" y="611496"/>
                  </a:lnTo>
                  <a:lnTo>
                    <a:pt x="77213" y="611496"/>
                  </a:lnTo>
                  <a:lnTo>
                    <a:pt x="74551" y="614159"/>
                  </a:lnTo>
                  <a:lnTo>
                    <a:pt x="74551" y="722435"/>
                  </a:lnTo>
                  <a:close/>
                </a:path>
                <a:path w="967105" h="724535">
                  <a:moveTo>
                    <a:pt x="222765" y="722435"/>
                  </a:moveTo>
                  <a:lnTo>
                    <a:pt x="149102" y="722435"/>
                  </a:lnTo>
                  <a:lnTo>
                    <a:pt x="149102" y="614159"/>
                  </a:lnTo>
                  <a:lnTo>
                    <a:pt x="146439" y="611496"/>
                  </a:lnTo>
                  <a:lnTo>
                    <a:pt x="225428" y="611496"/>
                  </a:lnTo>
                  <a:lnTo>
                    <a:pt x="225428" y="719773"/>
                  </a:lnTo>
                  <a:lnTo>
                    <a:pt x="222765" y="722435"/>
                  </a:lnTo>
                  <a:close/>
                </a:path>
                <a:path w="967105" h="724535">
                  <a:moveTo>
                    <a:pt x="966999" y="724210"/>
                  </a:moveTo>
                  <a:lnTo>
                    <a:pt x="749061" y="724210"/>
                  </a:lnTo>
                  <a:lnTo>
                    <a:pt x="746398" y="721548"/>
                  </a:lnTo>
                  <a:lnTo>
                    <a:pt x="746398" y="501445"/>
                  </a:lnTo>
                  <a:lnTo>
                    <a:pt x="749061" y="498782"/>
                  </a:lnTo>
                  <a:lnTo>
                    <a:pt x="966999" y="498782"/>
                  </a:lnTo>
                  <a:lnTo>
                    <a:pt x="966999" y="523632"/>
                  </a:lnTo>
                  <a:lnTo>
                    <a:pt x="776574" y="523632"/>
                  </a:lnTo>
                  <a:lnTo>
                    <a:pt x="773911" y="526295"/>
                  </a:lnTo>
                  <a:lnTo>
                    <a:pt x="773911" y="570671"/>
                  </a:lnTo>
                  <a:lnTo>
                    <a:pt x="776574" y="573333"/>
                  </a:lnTo>
                  <a:lnTo>
                    <a:pt x="966999" y="573333"/>
                  </a:lnTo>
                  <a:lnTo>
                    <a:pt x="966999" y="595521"/>
                  </a:lnTo>
                  <a:lnTo>
                    <a:pt x="776574" y="595521"/>
                  </a:lnTo>
                  <a:lnTo>
                    <a:pt x="773911" y="598183"/>
                  </a:lnTo>
                  <a:lnTo>
                    <a:pt x="773911" y="642559"/>
                  </a:lnTo>
                  <a:lnTo>
                    <a:pt x="776574" y="645222"/>
                  </a:lnTo>
                  <a:lnTo>
                    <a:pt x="966999" y="645222"/>
                  </a:lnTo>
                  <a:lnTo>
                    <a:pt x="966999" y="724210"/>
                  </a:lnTo>
                  <a:close/>
                </a:path>
                <a:path w="967105" h="724535">
                  <a:moveTo>
                    <a:pt x="874200" y="573333"/>
                  </a:moveTo>
                  <a:lnTo>
                    <a:pt x="845800" y="573333"/>
                  </a:lnTo>
                  <a:lnTo>
                    <a:pt x="848462" y="570671"/>
                  </a:lnTo>
                  <a:lnTo>
                    <a:pt x="848462" y="526295"/>
                  </a:lnTo>
                  <a:lnTo>
                    <a:pt x="845800" y="523632"/>
                  </a:lnTo>
                  <a:lnTo>
                    <a:pt x="874200" y="523632"/>
                  </a:lnTo>
                  <a:lnTo>
                    <a:pt x="871538" y="526295"/>
                  </a:lnTo>
                  <a:lnTo>
                    <a:pt x="871538" y="570671"/>
                  </a:lnTo>
                  <a:lnTo>
                    <a:pt x="874200" y="573333"/>
                  </a:lnTo>
                  <a:close/>
                </a:path>
                <a:path w="967105" h="724535">
                  <a:moveTo>
                    <a:pt x="966999" y="573333"/>
                  </a:moveTo>
                  <a:lnTo>
                    <a:pt x="943426" y="573333"/>
                  </a:lnTo>
                  <a:lnTo>
                    <a:pt x="946089" y="570671"/>
                  </a:lnTo>
                  <a:lnTo>
                    <a:pt x="946089" y="526295"/>
                  </a:lnTo>
                  <a:lnTo>
                    <a:pt x="943426" y="523632"/>
                  </a:lnTo>
                  <a:lnTo>
                    <a:pt x="966999" y="523632"/>
                  </a:lnTo>
                  <a:lnTo>
                    <a:pt x="966999" y="573333"/>
                  </a:lnTo>
                  <a:close/>
                </a:path>
                <a:path w="967105" h="724535">
                  <a:moveTo>
                    <a:pt x="874200" y="645222"/>
                  </a:moveTo>
                  <a:lnTo>
                    <a:pt x="845800" y="645222"/>
                  </a:lnTo>
                  <a:lnTo>
                    <a:pt x="848462" y="642559"/>
                  </a:lnTo>
                  <a:lnTo>
                    <a:pt x="848462" y="598183"/>
                  </a:lnTo>
                  <a:lnTo>
                    <a:pt x="845800" y="595521"/>
                  </a:lnTo>
                  <a:lnTo>
                    <a:pt x="874200" y="595521"/>
                  </a:lnTo>
                  <a:lnTo>
                    <a:pt x="871538" y="598183"/>
                  </a:lnTo>
                  <a:lnTo>
                    <a:pt x="871538" y="642559"/>
                  </a:lnTo>
                  <a:lnTo>
                    <a:pt x="874200" y="645222"/>
                  </a:lnTo>
                  <a:close/>
                </a:path>
                <a:path w="967105" h="724535">
                  <a:moveTo>
                    <a:pt x="966999" y="645222"/>
                  </a:moveTo>
                  <a:lnTo>
                    <a:pt x="943426" y="645222"/>
                  </a:lnTo>
                  <a:lnTo>
                    <a:pt x="946089" y="642559"/>
                  </a:lnTo>
                  <a:lnTo>
                    <a:pt x="946089" y="598183"/>
                  </a:lnTo>
                  <a:lnTo>
                    <a:pt x="943426" y="595521"/>
                  </a:lnTo>
                  <a:lnTo>
                    <a:pt x="966999" y="595521"/>
                  </a:lnTo>
                  <a:lnTo>
                    <a:pt x="966999" y="645222"/>
                  </a:lnTo>
                  <a:close/>
                </a:path>
                <a:path w="967105" h="724535">
                  <a:moveTo>
                    <a:pt x="473044" y="723323"/>
                  </a:moveTo>
                  <a:lnTo>
                    <a:pt x="259153" y="723323"/>
                  </a:lnTo>
                  <a:lnTo>
                    <a:pt x="256491" y="720660"/>
                  </a:lnTo>
                  <a:lnTo>
                    <a:pt x="256491" y="2662"/>
                  </a:lnTo>
                  <a:lnTo>
                    <a:pt x="259153" y="0"/>
                  </a:lnTo>
                  <a:lnTo>
                    <a:pt x="473044" y="0"/>
                  </a:lnTo>
                  <a:lnTo>
                    <a:pt x="474819" y="1775"/>
                  </a:lnTo>
                  <a:lnTo>
                    <a:pt x="475707" y="5325"/>
                  </a:lnTo>
                  <a:lnTo>
                    <a:pt x="475707" y="96738"/>
                  </a:lnTo>
                  <a:lnTo>
                    <a:pt x="293766" y="96738"/>
                  </a:lnTo>
                  <a:lnTo>
                    <a:pt x="292879" y="97626"/>
                  </a:lnTo>
                  <a:lnTo>
                    <a:pt x="292879" y="154427"/>
                  </a:lnTo>
                  <a:lnTo>
                    <a:pt x="293766" y="155314"/>
                  </a:lnTo>
                  <a:lnTo>
                    <a:pt x="475707" y="155314"/>
                  </a:lnTo>
                  <a:lnTo>
                    <a:pt x="475707" y="219215"/>
                  </a:lnTo>
                  <a:lnTo>
                    <a:pt x="293766" y="219215"/>
                  </a:lnTo>
                  <a:lnTo>
                    <a:pt x="292879" y="220103"/>
                  </a:lnTo>
                  <a:lnTo>
                    <a:pt x="292879" y="276904"/>
                  </a:lnTo>
                  <a:lnTo>
                    <a:pt x="293766" y="277791"/>
                  </a:lnTo>
                  <a:lnTo>
                    <a:pt x="475707" y="277791"/>
                  </a:lnTo>
                  <a:lnTo>
                    <a:pt x="475707" y="340805"/>
                  </a:lnTo>
                  <a:lnTo>
                    <a:pt x="293766" y="340805"/>
                  </a:lnTo>
                  <a:lnTo>
                    <a:pt x="292879" y="341692"/>
                  </a:lnTo>
                  <a:lnTo>
                    <a:pt x="292879" y="398493"/>
                  </a:lnTo>
                  <a:lnTo>
                    <a:pt x="293766" y="399381"/>
                  </a:lnTo>
                  <a:lnTo>
                    <a:pt x="475707" y="399381"/>
                  </a:lnTo>
                  <a:lnTo>
                    <a:pt x="475707" y="463281"/>
                  </a:lnTo>
                  <a:lnTo>
                    <a:pt x="293766" y="463281"/>
                  </a:lnTo>
                  <a:lnTo>
                    <a:pt x="292879" y="464169"/>
                  </a:lnTo>
                  <a:lnTo>
                    <a:pt x="292879" y="520970"/>
                  </a:lnTo>
                  <a:lnTo>
                    <a:pt x="293766" y="521857"/>
                  </a:lnTo>
                  <a:lnTo>
                    <a:pt x="475707" y="521857"/>
                  </a:lnTo>
                  <a:lnTo>
                    <a:pt x="475707" y="585758"/>
                  </a:lnTo>
                  <a:lnTo>
                    <a:pt x="293766" y="585758"/>
                  </a:lnTo>
                  <a:lnTo>
                    <a:pt x="292879" y="586646"/>
                  </a:lnTo>
                  <a:lnTo>
                    <a:pt x="292879" y="643447"/>
                  </a:lnTo>
                  <a:lnTo>
                    <a:pt x="293766" y="644334"/>
                  </a:lnTo>
                  <a:lnTo>
                    <a:pt x="475707" y="644334"/>
                  </a:lnTo>
                  <a:lnTo>
                    <a:pt x="475707" y="720660"/>
                  </a:lnTo>
                  <a:lnTo>
                    <a:pt x="473044" y="723323"/>
                  </a:lnTo>
                  <a:close/>
                </a:path>
                <a:path w="967105" h="724535">
                  <a:moveTo>
                    <a:pt x="386955" y="155314"/>
                  </a:moveTo>
                  <a:lnTo>
                    <a:pt x="345242" y="155314"/>
                  </a:lnTo>
                  <a:lnTo>
                    <a:pt x="346130" y="154427"/>
                  </a:lnTo>
                  <a:lnTo>
                    <a:pt x="346130" y="97626"/>
                  </a:lnTo>
                  <a:lnTo>
                    <a:pt x="345242" y="96738"/>
                  </a:lnTo>
                  <a:lnTo>
                    <a:pt x="386955" y="96738"/>
                  </a:lnTo>
                  <a:lnTo>
                    <a:pt x="386068" y="97626"/>
                  </a:lnTo>
                  <a:lnTo>
                    <a:pt x="386068" y="154427"/>
                  </a:lnTo>
                  <a:lnTo>
                    <a:pt x="386955" y="155314"/>
                  </a:lnTo>
                  <a:close/>
                </a:path>
                <a:path w="967105" h="724535">
                  <a:moveTo>
                    <a:pt x="475707" y="155314"/>
                  </a:moveTo>
                  <a:lnTo>
                    <a:pt x="438431" y="155314"/>
                  </a:lnTo>
                  <a:lnTo>
                    <a:pt x="439319" y="154427"/>
                  </a:lnTo>
                  <a:lnTo>
                    <a:pt x="439319" y="97626"/>
                  </a:lnTo>
                  <a:lnTo>
                    <a:pt x="438431" y="96738"/>
                  </a:lnTo>
                  <a:lnTo>
                    <a:pt x="475707" y="96738"/>
                  </a:lnTo>
                  <a:lnTo>
                    <a:pt x="475707" y="155314"/>
                  </a:lnTo>
                  <a:close/>
                </a:path>
                <a:path w="967105" h="724535">
                  <a:moveTo>
                    <a:pt x="386955" y="277791"/>
                  </a:moveTo>
                  <a:lnTo>
                    <a:pt x="345242" y="277791"/>
                  </a:lnTo>
                  <a:lnTo>
                    <a:pt x="346130" y="276904"/>
                  </a:lnTo>
                  <a:lnTo>
                    <a:pt x="346130" y="220103"/>
                  </a:lnTo>
                  <a:lnTo>
                    <a:pt x="345242" y="219215"/>
                  </a:lnTo>
                  <a:lnTo>
                    <a:pt x="386955" y="219215"/>
                  </a:lnTo>
                  <a:lnTo>
                    <a:pt x="386068" y="220103"/>
                  </a:lnTo>
                  <a:lnTo>
                    <a:pt x="386068" y="276904"/>
                  </a:lnTo>
                  <a:lnTo>
                    <a:pt x="386955" y="277791"/>
                  </a:lnTo>
                  <a:close/>
                </a:path>
                <a:path w="967105" h="724535">
                  <a:moveTo>
                    <a:pt x="475707" y="277791"/>
                  </a:moveTo>
                  <a:lnTo>
                    <a:pt x="438431" y="277791"/>
                  </a:lnTo>
                  <a:lnTo>
                    <a:pt x="439319" y="276904"/>
                  </a:lnTo>
                  <a:lnTo>
                    <a:pt x="439319" y="220103"/>
                  </a:lnTo>
                  <a:lnTo>
                    <a:pt x="438431" y="219215"/>
                  </a:lnTo>
                  <a:lnTo>
                    <a:pt x="475707" y="219215"/>
                  </a:lnTo>
                  <a:lnTo>
                    <a:pt x="475707" y="277791"/>
                  </a:lnTo>
                  <a:close/>
                </a:path>
                <a:path w="967105" h="724535">
                  <a:moveTo>
                    <a:pt x="386955" y="399381"/>
                  </a:moveTo>
                  <a:lnTo>
                    <a:pt x="345242" y="399381"/>
                  </a:lnTo>
                  <a:lnTo>
                    <a:pt x="346130" y="398493"/>
                  </a:lnTo>
                  <a:lnTo>
                    <a:pt x="346130" y="341692"/>
                  </a:lnTo>
                  <a:lnTo>
                    <a:pt x="345242" y="340805"/>
                  </a:lnTo>
                  <a:lnTo>
                    <a:pt x="386955" y="340805"/>
                  </a:lnTo>
                  <a:lnTo>
                    <a:pt x="386068" y="341692"/>
                  </a:lnTo>
                  <a:lnTo>
                    <a:pt x="386068" y="398493"/>
                  </a:lnTo>
                  <a:lnTo>
                    <a:pt x="386955" y="399381"/>
                  </a:lnTo>
                  <a:close/>
                </a:path>
                <a:path w="967105" h="724535">
                  <a:moveTo>
                    <a:pt x="475707" y="399381"/>
                  </a:moveTo>
                  <a:lnTo>
                    <a:pt x="438431" y="399381"/>
                  </a:lnTo>
                  <a:lnTo>
                    <a:pt x="439319" y="398493"/>
                  </a:lnTo>
                  <a:lnTo>
                    <a:pt x="439319" y="341692"/>
                  </a:lnTo>
                  <a:lnTo>
                    <a:pt x="438431" y="340805"/>
                  </a:lnTo>
                  <a:lnTo>
                    <a:pt x="475707" y="340805"/>
                  </a:lnTo>
                  <a:lnTo>
                    <a:pt x="475707" y="399381"/>
                  </a:lnTo>
                  <a:close/>
                </a:path>
                <a:path w="967105" h="724535">
                  <a:moveTo>
                    <a:pt x="386955" y="521857"/>
                  </a:moveTo>
                  <a:lnTo>
                    <a:pt x="345242" y="521857"/>
                  </a:lnTo>
                  <a:lnTo>
                    <a:pt x="346130" y="520970"/>
                  </a:lnTo>
                  <a:lnTo>
                    <a:pt x="346130" y="464169"/>
                  </a:lnTo>
                  <a:lnTo>
                    <a:pt x="345242" y="463281"/>
                  </a:lnTo>
                  <a:lnTo>
                    <a:pt x="386955" y="463281"/>
                  </a:lnTo>
                  <a:lnTo>
                    <a:pt x="386068" y="464169"/>
                  </a:lnTo>
                  <a:lnTo>
                    <a:pt x="386068" y="520970"/>
                  </a:lnTo>
                  <a:lnTo>
                    <a:pt x="386955" y="521857"/>
                  </a:lnTo>
                  <a:close/>
                </a:path>
                <a:path w="967105" h="724535">
                  <a:moveTo>
                    <a:pt x="475707" y="521857"/>
                  </a:moveTo>
                  <a:lnTo>
                    <a:pt x="438431" y="521857"/>
                  </a:lnTo>
                  <a:lnTo>
                    <a:pt x="439319" y="520970"/>
                  </a:lnTo>
                  <a:lnTo>
                    <a:pt x="439319" y="464169"/>
                  </a:lnTo>
                  <a:lnTo>
                    <a:pt x="438431" y="463281"/>
                  </a:lnTo>
                  <a:lnTo>
                    <a:pt x="475707" y="463281"/>
                  </a:lnTo>
                  <a:lnTo>
                    <a:pt x="475707" y="521857"/>
                  </a:lnTo>
                  <a:close/>
                </a:path>
                <a:path w="967105" h="724535">
                  <a:moveTo>
                    <a:pt x="386955" y="644334"/>
                  </a:moveTo>
                  <a:lnTo>
                    <a:pt x="345242" y="644334"/>
                  </a:lnTo>
                  <a:lnTo>
                    <a:pt x="346130" y="643447"/>
                  </a:lnTo>
                  <a:lnTo>
                    <a:pt x="346130" y="586646"/>
                  </a:lnTo>
                  <a:lnTo>
                    <a:pt x="345242" y="585758"/>
                  </a:lnTo>
                  <a:lnTo>
                    <a:pt x="386955" y="585758"/>
                  </a:lnTo>
                  <a:lnTo>
                    <a:pt x="386068" y="586646"/>
                  </a:lnTo>
                  <a:lnTo>
                    <a:pt x="386068" y="643447"/>
                  </a:lnTo>
                  <a:lnTo>
                    <a:pt x="386955" y="644334"/>
                  </a:lnTo>
                  <a:close/>
                </a:path>
                <a:path w="967105" h="724535">
                  <a:moveTo>
                    <a:pt x="475707" y="644334"/>
                  </a:moveTo>
                  <a:lnTo>
                    <a:pt x="438431" y="644334"/>
                  </a:lnTo>
                  <a:lnTo>
                    <a:pt x="439319" y="643447"/>
                  </a:lnTo>
                  <a:lnTo>
                    <a:pt x="439319" y="586646"/>
                  </a:lnTo>
                  <a:lnTo>
                    <a:pt x="438431" y="585758"/>
                  </a:lnTo>
                  <a:lnTo>
                    <a:pt x="475707" y="585758"/>
                  </a:lnTo>
                  <a:lnTo>
                    <a:pt x="475707" y="644334"/>
                  </a:lnTo>
                  <a:close/>
                </a:path>
                <a:path w="967105" h="724535">
                  <a:moveTo>
                    <a:pt x="966999" y="481919"/>
                  </a:moveTo>
                  <a:lnTo>
                    <a:pt x="748173" y="481919"/>
                  </a:lnTo>
                  <a:lnTo>
                    <a:pt x="746398" y="480144"/>
                  </a:lnTo>
                  <a:lnTo>
                    <a:pt x="746398" y="432219"/>
                  </a:lnTo>
                  <a:lnTo>
                    <a:pt x="748173" y="430443"/>
                  </a:lnTo>
                  <a:lnTo>
                    <a:pt x="966999" y="430443"/>
                  </a:lnTo>
                  <a:lnTo>
                    <a:pt x="966999" y="481919"/>
                  </a:lnTo>
                  <a:close/>
                </a:path>
                <a:path w="967105" h="724535">
                  <a:moveTo>
                    <a:pt x="720660" y="723323"/>
                  </a:moveTo>
                  <a:lnTo>
                    <a:pt x="506770" y="723323"/>
                  </a:lnTo>
                  <a:lnTo>
                    <a:pt x="504107" y="720660"/>
                  </a:lnTo>
                  <a:lnTo>
                    <a:pt x="504107" y="396718"/>
                  </a:lnTo>
                  <a:lnTo>
                    <a:pt x="504995" y="394943"/>
                  </a:lnTo>
                  <a:lnTo>
                    <a:pt x="506770" y="393168"/>
                  </a:lnTo>
                  <a:lnTo>
                    <a:pt x="711785" y="133127"/>
                  </a:lnTo>
                  <a:lnTo>
                    <a:pt x="714448" y="130464"/>
                  </a:lnTo>
                  <a:lnTo>
                    <a:pt x="718885" y="130464"/>
                  </a:lnTo>
                  <a:lnTo>
                    <a:pt x="720660" y="131351"/>
                  </a:lnTo>
                  <a:lnTo>
                    <a:pt x="721548" y="134014"/>
                  </a:lnTo>
                  <a:lnTo>
                    <a:pt x="722435" y="134902"/>
                  </a:lnTo>
                  <a:lnTo>
                    <a:pt x="722435" y="135789"/>
                  </a:lnTo>
                  <a:lnTo>
                    <a:pt x="723323" y="135789"/>
                  </a:lnTo>
                  <a:lnTo>
                    <a:pt x="723323" y="208565"/>
                  </a:lnTo>
                  <a:lnTo>
                    <a:pt x="675550" y="225178"/>
                  </a:lnTo>
                  <a:lnTo>
                    <a:pt x="637234" y="273354"/>
                  </a:lnTo>
                  <a:lnTo>
                    <a:pt x="634572" y="276016"/>
                  </a:lnTo>
                  <a:lnTo>
                    <a:pt x="634572" y="277791"/>
                  </a:lnTo>
                  <a:lnTo>
                    <a:pt x="635459" y="278679"/>
                  </a:lnTo>
                  <a:lnTo>
                    <a:pt x="635459" y="282229"/>
                  </a:lnTo>
                  <a:lnTo>
                    <a:pt x="637234" y="284891"/>
                  </a:lnTo>
                  <a:lnTo>
                    <a:pt x="723323" y="284891"/>
                  </a:lnTo>
                  <a:lnTo>
                    <a:pt x="723323" y="307967"/>
                  </a:lnTo>
                  <a:lnTo>
                    <a:pt x="628359" y="307967"/>
                  </a:lnTo>
                  <a:lnTo>
                    <a:pt x="625696" y="310629"/>
                  </a:lnTo>
                  <a:lnTo>
                    <a:pt x="625696" y="331042"/>
                  </a:lnTo>
                  <a:lnTo>
                    <a:pt x="595521" y="331042"/>
                  </a:lnTo>
                  <a:lnTo>
                    <a:pt x="559133" y="373754"/>
                  </a:lnTo>
                  <a:lnTo>
                    <a:pt x="532508" y="408256"/>
                  </a:lnTo>
                  <a:lnTo>
                    <a:pt x="531620" y="408256"/>
                  </a:lnTo>
                  <a:lnTo>
                    <a:pt x="531620" y="409143"/>
                  </a:lnTo>
                  <a:lnTo>
                    <a:pt x="530733" y="409143"/>
                  </a:lnTo>
                  <a:lnTo>
                    <a:pt x="530733" y="426006"/>
                  </a:lnTo>
                  <a:lnTo>
                    <a:pt x="533395" y="428668"/>
                  </a:lnTo>
                  <a:lnTo>
                    <a:pt x="627471" y="428668"/>
                  </a:lnTo>
                  <a:lnTo>
                    <a:pt x="628359" y="429556"/>
                  </a:lnTo>
                  <a:lnTo>
                    <a:pt x="723323" y="429556"/>
                  </a:lnTo>
                  <a:lnTo>
                    <a:pt x="723323" y="451744"/>
                  </a:lnTo>
                  <a:lnTo>
                    <a:pt x="532508" y="451744"/>
                  </a:lnTo>
                  <a:lnTo>
                    <a:pt x="529845" y="454406"/>
                  </a:lnTo>
                  <a:lnTo>
                    <a:pt x="529845" y="498782"/>
                  </a:lnTo>
                  <a:lnTo>
                    <a:pt x="532508" y="501445"/>
                  </a:lnTo>
                  <a:lnTo>
                    <a:pt x="723323" y="501445"/>
                  </a:lnTo>
                  <a:lnTo>
                    <a:pt x="723323" y="523632"/>
                  </a:lnTo>
                  <a:lnTo>
                    <a:pt x="532508" y="523632"/>
                  </a:lnTo>
                  <a:lnTo>
                    <a:pt x="529845" y="526295"/>
                  </a:lnTo>
                  <a:lnTo>
                    <a:pt x="529845" y="570671"/>
                  </a:lnTo>
                  <a:lnTo>
                    <a:pt x="532508" y="573333"/>
                  </a:lnTo>
                  <a:lnTo>
                    <a:pt x="723323" y="573333"/>
                  </a:lnTo>
                  <a:lnTo>
                    <a:pt x="723323" y="594633"/>
                  </a:lnTo>
                  <a:lnTo>
                    <a:pt x="532508" y="594633"/>
                  </a:lnTo>
                  <a:lnTo>
                    <a:pt x="529845" y="597296"/>
                  </a:lnTo>
                  <a:lnTo>
                    <a:pt x="529845" y="641672"/>
                  </a:lnTo>
                  <a:lnTo>
                    <a:pt x="532508" y="644334"/>
                  </a:lnTo>
                  <a:lnTo>
                    <a:pt x="723323" y="644334"/>
                  </a:lnTo>
                  <a:lnTo>
                    <a:pt x="723323" y="720660"/>
                  </a:lnTo>
                  <a:lnTo>
                    <a:pt x="720660" y="723323"/>
                  </a:lnTo>
                  <a:close/>
                </a:path>
                <a:path w="967105" h="724535">
                  <a:moveTo>
                    <a:pt x="723323" y="284891"/>
                  </a:moveTo>
                  <a:lnTo>
                    <a:pt x="692260" y="284891"/>
                  </a:lnTo>
                  <a:lnTo>
                    <a:pt x="694922" y="284004"/>
                  </a:lnTo>
                  <a:lnTo>
                    <a:pt x="697585" y="282229"/>
                  </a:lnTo>
                  <a:lnTo>
                    <a:pt x="697585" y="210340"/>
                  </a:lnTo>
                  <a:lnTo>
                    <a:pt x="694922" y="208565"/>
                  </a:lnTo>
                  <a:lnTo>
                    <a:pt x="723323" y="208565"/>
                  </a:lnTo>
                  <a:lnTo>
                    <a:pt x="723323" y="284891"/>
                  </a:lnTo>
                  <a:close/>
                </a:path>
                <a:path w="967105" h="724535">
                  <a:moveTo>
                    <a:pt x="723323" y="357667"/>
                  </a:moveTo>
                  <a:lnTo>
                    <a:pt x="695810" y="357667"/>
                  </a:lnTo>
                  <a:lnTo>
                    <a:pt x="698473" y="355005"/>
                  </a:lnTo>
                  <a:lnTo>
                    <a:pt x="698473" y="310629"/>
                  </a:lnTo>
                  <a:lnTo>
                    <a:pt x="695810" y="307967"/>
                  </a:lnTo>
                  <a:lnTo>
                    <a:pt x="723323" y="307967"/>
                  </a:lnTo>
                  <a:lnTo>
                    <a:pt x="723323" y="357667"/>
                  </a:lnTo>
                  <a:close/>
                </a:path>
                <a:path w="967105" h="724535">
                  <a:moveTo>
                    <a:pt x="627471" y="428668"/>
                  </a:moveTo>
                  <a:lnTo>
                    <a:pt x="600846" y="428668"/>
                  </a:lnTo>
                  <a:lnTo>
                    <a:pt x="603509" y="426006"/>
                  </a:lnTo>
                  <a:lnTo>
                    <a:pt x="603509" y="338142"/>
                  </a:lnTo>
                  <a:lnTo>
                    <a:pt x="602621" y="338142"/>
                  </a:lnTo>
                  <a:lnTo>
                    <a:pt x="602621" y="332817"/>
                  </a:lnTo>
                  <a:lnTo>
                    <a:pt x="599959" y="331042"/>
                  </a:lnTo>
                  <a:lnTo>
                    <a:pt x="625696" y="331042"/>
                  </a:lnTo>
                  <a:lnTo>
                    <a:pt x="625696" y="355005"/>
                  </a:lnTo>
                  <a:lnTo>
                    <a:pt x="628359" y="357667"/>
                  </a:lnTo>
                  <a:lnTo>
                    <a:pt x="723323" y="357667"/>
                  </a:lnTo>
                  <a:lnTo>
                    <a:pt x="723323" y="379855"/>
                  </a:lnTo>
                  <a:lnTo>
                    <a:pt x="628359" y="379855"/>
                  </a:lnTo>
                  <a:lnTo>
                    <a:pt x="625696" y="382518"/>
                  </a:lnTo>
                  <a:lnTo>
                    <a:pt x="625696" y="426893"/>
                  </a:lnTo>
                  <a:lnTo>
                    <a:pt x="627471" y="428668"/>
                  </a:lnTo>
                  <a:close/>
                </a:path>
                <a:path w="967105" h="724535">
                  <a:moveTo>
                    <a:pt x="723323" y="429556"/>
                  </a:moveTo>
                  <a:lnTo>
                    <a:pt x="695810" y="429556"/>
                  </a:lnTo>
                  <a:lnTo>
                    <a:pt x="698473" y="426893"/>
                  </a:lnTo>
                  <a:lnTo>
                    <a:pt x="698473" y="382518"/>
                  </a:lnTo>
                  <a:lnTo>
                    <a:pt x="695810" y="379855"/>
                  </a:lnTo>
                  <a:lnTo>
                    <a:pt x="723323" y="379855"/>
                  </a:lnTo>
                  <a:lnTo>
                    <a:pt x="723323" y="429556"/>
                  </a:lnTo>
                  <a:close/>
                </a:path>
                <a:path w="967105" h="724535">
                  <a:moveTo>
                    <a:pt x="628359" y="501445"/>
                  </a:moveTo>
                  <a:lnTo>
                    <a:pt x="599959" y="501445"/>
                  </a:lnTo>
                  <a:lnTo>
                    <a:pt x="602621" y="498782"/>
                  </a:lnTo>
                  <a:lnTo>
                    <a:pt x="602621" y="454406"/>
                  </a:lnTo>
                  <a:lnTo>
                    <a:pt x="599959" y="451744"/>
                  </a:lnTo>
                  <a:lnTo>
                    <a:pt x="628359" y="451744"/>
                  </a:lnTo>
                  <a:lnTo>
                    <a:pt x="625696" y="454406"/>
                  </a:lnTo>
                  <a:lnTo>
                    <a:pt x="625696" y="498782"/>
                  </a:lnTo>
                  <a:lnTo>
                    <a:pt x="628359" y="501445"/>
                  </a:lnTo>
                  <a:close/>
                </a:path>
                <a:path w="967105" h="724535">
                  <a:moveTo>
                    <a:pt x="723323" y="501445"/>
                  </a:moveTo>
                  <a:lnTo>
                    <a:pt x="695810" y="501445"/>
                  </a:lnTo>
                  <a:lnTo>
                    <a:pt x="698473" y="498782"/>
                  </a:lnTo>
                  <a:lnTo>
                    <a:pt x="698473" y="454406"/>
                  </a:lnTo>
                  <a:lnTo>
                    <a:pt x="695810" y="451744"/>
                  </a:lnTo>
                  <a:lnTo>
                    <a:pt x="723323" y="451744"/>
                  </a:lnTo>
                  <a:lnTo>
                    <a:pt x="723323" y="501445"/>
                  </a:lnTo>
                  <a:close/>
                </a:path>
                <a:path w="967105" h="724535">
                  <a:moveTo>
                    <a:pt x="628359" y="573333"/>
                  </a:moveTo>
                  <a:lnTo>
                    <a:pt x="599959" y="573333"/>
                  </a:lnTo>
                  <a:lnTo>
                    <a:pt x="602621" y="570671"/>
                  </a:lnTo>
                  <a:lnTo>
                    <a:pt x="602621" y="526295"/>
                  </a:lnTo>
                  <a:lnTo>
                    <a:pt x="599959" y="523632"/>
                  </a:lnTo>
                  <a:lnTo>
                    <a:pt x="628359" y="523632"/>
                  </a:lnTo>
                  <a:lnTo>
                    <a:pt x="625696" y="526295"/>
                  </a:lnTo>
                  <a:lnTo>
                    <a:pt x="625696" y="570671"/>
                  </a:lnTo>
                  <a:lnTo>
                    <a:pt x="628359" y="573333"/>
                  </a:lnTo>
                  <a:close/>
                </a:path>
                <a:path w="967105" h="724535">
                  <a:moveTo>
                    <a:pt x="723323" y="573333"/>
                  </a:moveTo>
                  <a:lnTo>
                    <a:pt x="695810" y="573333"/>
                  </a:lnTo>
                  <a:lnTo>
                    <a:pt x="698473" y="570671"/>
                  </a:lnTo>
                  <a:lnTo>
                    <a:pt x="698473" y="526295"/>
                  </a:lnTo>
                  <a:lnTo>
                    <a:pt x="695810" y="523632"/>
                  </a:lnTo>
                  <a:lnTo>
                    <a:pt x="723323" y="523632"/>
                  </a:lnTo>
                  <a:lnTo>
                    <a:pt x="723323" y="573333"/>
                  </a:lnTo>
                  <a:close/>
                </a:path>
                <a:path w="967105" h="724535">
                  <a:moveTo>
                    <a:pt x="628359" y="644334"/>
                  </a:moveTo>
                  <a:lnTo>
                    <a:pt x="599959" y="644334"/>
                  </a:lnTo>
                  <a:lnTo>
                    <a:pt x="602621" y="641672"/>
                  </a:lnTo>
                  <a:lnTo>
                    <a:pt x="602621" y="597296"/>
                  </a:lnTo>
                  <a:lnTo>
                    <a:pt x="599959" y="594633"/>
                  </a:lnTo>
                  <a:lnTo>
                    <a:pt x="628359" y="594633"/>
                  </a:lnTo>
                  <a:lnTo>
                    <a:pt x="625696" y="597296"/>
                  </a:lnTo>
                  <a:lnTo>
                    <a:pt x="625696" y="641672"/>
                  </a:lnTo>
                  <a:lnTo>
                    <a:pt x="628359" y="644334"/>
                  </a:lnTo>
                  <a:close/>
                </a:path>
                <a:path w="967105" h="724535">
                  <a:moveTo>
                    <a:pt x="723323" y="644334"/>
                  </a:moveTo>
                  <a:lnTo>
                    <a:pt x="695810" y="644334"/>
                  </a:lnTo>
                  <a:lnTo>
                    <a:pt x="698473" y="641672"/>
                  </a:lnTo>
                  <a:lnTo>
                    <a:pt x="698472" y="597296"/>
                  </a:lnTo>
                  <a:lnTo>
                    <a:pt x="695810" y="594633"/>
                  </a:lnTo>
                  <a:lnTo>
                    <a:pt x="723323" y="594633"/>
                  </a:lnTo>
                  <a:lnTo>
                    <a:pt x="723323" y="64433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2" name="object 12" descr=""/>
          <p:cNvGrpSpPr/>
          <p:nvPr/>
        </p:nvGrpSpPr>
        <p:grpSpPr>
          <a:xfrm>
            <a:off x="0" y="8574387"/>
            <a:ext cx="18288000" cy="1713230"/>
            <a:chOff x="0" y="8574387"/>
            <a:chExt cx="18288000" cy="1713230"/>
          </a:xfrm>
        </p:grpSpPr>
        <p:sp>
          <p:nvSpPr>
            <p:cNvPr id="13" name="object 13" descr=""/>
            <p:cNvSpPr/>
            <p:nvPr/>
          </p:nvSpPr>
          <p:spPr>
            <a:xfrm>
              <a:off x="0" y="8595692"/>
              <a:ext cx="18288000" cy="1691639"/>
            </a:xfrm>
            <a:custGeom>
              <a:avLst/>
              <a:gdLst/>
              <a:ahLst/>
              <a:cxnLst/>
              <a:rect l="l" t="t" r="r" b="b"/>
              <a:pathLst>
                <a:path w="18288000" h="1691640">
                  <a:moveTo>
                    <a:pt x="18287998" y="1691307"/>
                  </a:moveTo>
                  <a:lnTo>
                    <a:pt x="0" y="1691307"/>
                  </a:lnTo>
                  <a:lnTo>
                    <a:pt x="0" y="0"/>
                  </a:lnTo>
                  <a:lnTo>
                    <a:pt x="18287998" y="0"/>
                  </a:lnTo>
                  <a:lnTo>
                    <a:pt x="18287998" y="1691307"/>
                  </a:lnTo>
                  <a:close/>
                </a:path>
              </a:pathLst>
            </a:custGeom>
            <a:solidFill>
              <a:srgbClr val="1181C7">
                <a:alpha val="4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682421" y="8574392"/>
              <a:ext cx="17606010" cy="1713230"/>
            </a:xfrm>
            <a:custGeom>
              <a:avLst/>
              <a:gdLst/>
              <a:ahLst/>
              <a:cxnLst/>
              <a:rect l="l" t="t" r="r" b="b"/>
              <a:pathLst>
                <a:path w="17606010" h="1713229">
                  <a:moveTo>
                    <a:pt x="1663598" y="1675384"/>
                  </a:moveTo>
                  <a:lnTo>
                    <a:pt x="1662912" y="1627187"/>
                  </a:lnTo>
                  <a:lnTo>
                    <a:pt x="1660880" y="1579333"/>
                  </a:lnTo>
                  <a:lnTo>
                    <a:pt x="1657489" y="1531835"/>
                  </a:lnTo>
                  <a:lnTo>
                    <a:pt x="1652790" y="1484718"/>
                  </a:lnTo>
                  <a:lnTo>
                    <a:pt x="1646796" y="1437995"/>
                  </a:lnTo>
                  <a:lnTo>
                    <a:pt x="1639506" y="1391691"/>
                  </a:lnTo>
                  <a:lnTo>
                    <a:pt x="1630959" y="1345806"/>
                  </a:lnTo>
                  <a:lnTo>
                    <a:pt x="1621167" y="1300378"/>
                  </a:lnTo>
                  <a:lnTo>
                    <a:pt x="1610144" y="1255433"/>
                  </a:lnTo>
                  <a:lnTo>
                    <a:pt x="1597914" y="1210957"/>
                  </a:lnTo>
                  <a:lnTo>
                    <a:pt x="1584490" y="1166990"/>
                  </a:lnTo>
                  <a:lnTo>
                    <a:pt x="1569897" y="1123556"/>
                  </a:lnTo>
                  <a:lnTo>
                    <a:pt x="1554149" y="1080655"/>
                  </a:lnTo>
                  <a:lnTo>
                    <a:pt x="1537258" y="1038326"/>
                  </a:lnTo>
                  <a:lnTo>
                    <a:pt x="1519262" y="996569"/>
                  </a:lnTo>
                  <a:lnTo>
                    <a:pt x="1500162" y="955421"/>
                  </a:lnTo>
                  <a:lnTo>
                    <a:pt x="1479994" y="914882"/>
                  </a:lnTo>
                  <a:lnTo>
                    <a:pt x="1458747" y="874979"/>
                  </a:lnTo>
                  <a:lnTo>
                    <a:pt x="1436471" y="835723"/>
                  </a:lnTo>
                  <a:lnTo>
                    <a:pt x="1413167" y="797153"/>
                  </a:lnTo>
                  <a:lnTo>
                    <a:pt x="1388859" y="759269"/>
                  </a:lnTo>
                  <a:lnTo>
                    <a:pt x="1363560" y="722096"/>
                  </a:lnTo>
                  <a:lnTo>
                    <a:pt x="1337297" y="685647"/>
                  </a:lnTo>
                  <a:lnTo>
                    <a:pt x="1310081" y="649947"/>
                  </a:lnTo>
                  <a:lnTo>
                    <a:pt x="1281938" y="615010"/>
                  </a:lnTo>
                  <a:lnTo>
                    <a:pt x="1252867" y="580859"/>
                  </a:lnTo>
                  <a:lnTo>
                    <a:pt x="1222921" y="547509"/>
                  </a:lnTo>
                  <a:lnTo>
                    <a:pt x="1192085" y="514985"/>
                  </a:lnTo>
                  <a:lnTo>
                    <a:pt x="1160399" y="483298"/>
                  </a:lnTo>
                  <a:lnTo>
                    <a:pt x="1127874" y="452462"/>
                  </a:lnTo>
                  <a:lnTo>
                    <a:pt x="1094524" y="422516"/>
                  </a:lnTo>
                  <a:lnTo>
                    <a:pt x="1060373" y="393446"/>
                  </a:lnTo>
                  <a:lnTo>
                    <a:pt x="1025436" y="365302"/>
                  </a:lnTo>
                  <a:lnTo>
                    <a:pt x="989736" y="338086"/>
                  </a:lnTo>
                  <a:lnTo>
                    <a:pt x="953287" y="311823"/>
                  </a:lnTo>
                  <a:lnTo>
                    <a:pt x="916114" y="286524"/>
                  </a:lnTo>
                  <a:lnTo>
                    <a:pt x="878230" y="262216"/>
                  </a:lnTo>
                  <a:lnTo>
                    <a:pt x="839660" y="238912"/>
                  </a:lnTo>
                  <a:lnTo>
                    <a:pt x="800404" y="216636"/>
                  </a:lnTo>
                  <a:lnTo>
                    <a:pt x="760501" y="195389"/>
                  </a:lnTo>
                  <a:lnTo>
                    <a:pt x="719963" y="175221"/>
                  </a:lnTo>
                  <a:lnTo>
                    <a:pt x="678815" y="156121"/>
                  </a:lnTo>
                  <a:lnTo>
                    <a:pt x="637057" y="138125"/>
                  </a:lnTo>
                  <a:lnTo>
                    <a:pt x="594728" y="121234"/>
                  </a:lnTo>
                  <a:lnTo>
                    <a:pt x="551827" y="105486"/>
                  </a:lnTo>
                  <a:lnTo>
                    <a:pt x="508393" y="90893"/>
                  </a:lnTo>
                  <a:lnTo>
                    <a:pt x="464426" y="77470"/>
                  </a:lnTo>
                  <a:lnTo>
                    <a:pt x="419963" y="65239"/>
                  </a:lnTo>
                  <a:lnTo>
                    <a:pt x="375005" y="54216"/>
                  </a:lnTo>
                  <a:lnTo>
                    <a:pt x="329577" y="44424"/>
                  </a:lnTo>
                  <a:lnTo>
                    <a:pt x="283692" y="35877"/>
                  </a:lnTo>
                  <a:lnTo>
                    <a:pt x="237388" y="28587"/>
                  </a:lnTo>
                  <a:lnTo>
                    <a:pt x="190665" y="22593"/>
                  </a:lnTo>
                  <a:lnTo>
                    <a:pt x="143548" y="17881"/>
                  </a:lnTo>
                  <a:lnTo>
                    <a:pt x="96050" y="14503"/>
                  </a:lnTo>
                  <a:lnTo>
                    <a:pt x="48196" y="12471"/>
                  </a:lnTo>
                  <a:lnTo>
                    <a:pt x="0" y="11785"/>
                  </a:lnTo>
                  <a:lnTo>
                    <a:pt x="0" y="752589"/>
                  </a:lnTo>
                  <a:lnTo>
                    <a:pt x="47485" y="753783"/>
                  </a:lnTo>
                  <a:lnTo>
                    <a:pt x="94361" y="757351"/>
                  </a:lnTo>
                  <a:lnTo>
                    <a:pt x="140538" y="763219"/>
                  </a:lnTo>
                  <a:lnTo>
                    <a:pt x="185978" y="771334"/>
                  </a:lnTo>
                  <a:lnTo>
                    <a:pt x="230632" y="781634"/>
                  </a:lnTo>
                  <a:lnTo>
                    <a:pt x="274421" y="794067"/>
                  </a:lnTo>
                  <a:lnTo>
                    <a:pt x="317296" y="808583"/>
                  </a:lnTo>
                  <a:lnTo>
                    <a:pt x="359194" y="825106"/>
                  </a:lnTo>
                  <a:lnTo>
                    <a:pt x="400075" y="843584"/>
                  </a:lnTo>
                  <a:lnTo>
                    <a:pt x="439864" y="863955"/>
                  </a:lnTo>
                  <a:lnTo>
                    <a:pt x="478510" y="886180"/>
                  </a:lnTo>
                  <a:lnTo>
                    <a:pt x="515950" y="910183"/>
                  </a:lnTo>
                  <a:lnTo>
                    <a:pt x="552132" y="935913"/>
                  </a:lnTo>
                  <a:lnTo>
                    <a:pt x="586994" y="963307"/>
                  </a:lnTo>
                  <a:lnTo>
                    <a:pt x="620471" y="992314"/>
                  </a:lnTo>
                  <a:lnTo>
                    <a:pt x="652526" y="1022870"/>
                  </a:lnTo>
                  <a:lnTo>
                    <a:pt x="683082" y="1054912"/>
                  </a:lnTo>
                  <a:lnTo>
                    <a:pt x="712089" y="1088402"/>
                  </a:lnTo>
                  <a:lnTo>
                    <a:pt x="739482" y="1123264"/>
                  </a:lnTo>
                  <a:lnTo>
                    <a:pt x="765213" y="1159433"/>
                  </a:lnTo>
                  <a:lnTo>
                    <a:pt x="789216" y="1196873"/>
                  </a:lnTo>
                  <a:lnTo>
                    <a:pt x="811428" y="1235519"/>
                  </a:lnTo>
                  <a:lnTo>
                    <a:pt x="831811" y="1275308"/>
                  </a:lnTo>
                  <a:lnTo>
                    <a:pt x="850290" y="1316189"/>
                  </a:lnTo>
                  <a:lnTo>
                    <a:pt x="866813" y="1358099"/>
                  </a:lnTo>
                  <a:lnTo>
                    <a:pt x="881316" y="1400975"/>
                  </a:lnTo>
                  <a:lnTo>
                    <a:pt x="893749" y="1444764"/>
                  </a:lnTo>
                  <a:lnTo>
                    <a:pt x="904062" y="1489405"/>
                  </a:lnTo>
                  <a:lnTo>
                    <a:pt x="912177" y="1534845"/>
                  </a:lnTo>
                  <a:lnTo>
                    <a:pt x="918044" y="1581035"/>
                  </a:lnTo>
                  <a:lnTo>
                    <a:pt x="921600" y="1627898"/>
                  </a:lnTo>
                  <a:lnTo>
                    <a:pt x="922807" y="1675384"/>
                  </a:lnTo>
                  <a:lnTo>
                    <a:pt x="1663598" y="1675384"/>
                  </a:lnTo>
                  <a:close/>
                </a:path>
                <a:path w="17606010" h="1713229">
                  <a:moveTo>
                    <a:pt x="7612418" y="892784"/>
                  </a:moveTo>
                  <a:lnTo>
                    <a:pt x="6731432" y="11785"/>
                  </a:lnTo>
                  <a:lnTo>
                    <a:pt x="5850293" y="892924"/>
                  </a:lnTo>
                  <a:lnTo>
                    <a:pt x="6669989" y="1712607"/>
                  </a:lnTo>
                  <a:lnTo>
                    <a:pt x="6792874" y="1712607"/>
                  </a:lnTo>
                  <a:lnTo>
                    <a:pt x="7612418" y="893064"/>
                  </a:lnTo>
                  <a:lnTo>
                    <a:pt x="7612418" y="892784"/>
                  </a:lnTo>
                  <a:close/>
                </a:path>
                <a:path w="17606010" h="1713229">
                  <a:moveTo>
                    <a:pt x="8461223" y="860488"/>
                  </a:moveTo>
                  <a:lnTo>
                    <a:pt x="8459876" y="812330"/>
                  </a:lnTo>
                  <a:lnTo>
                    <a:pt x="8455901" y="764870"/>
                  </a:lnTo>
                  <a:lnTo>
                    <a:pt x="8449348" y="718197"/>
                  </a:lnTo>
                  <a:lnTo>
                    <a:pt x="8440306" y="672376"/>
                  </a:lnTo>
                  <a:lnTo>
                    <a:pt x="8428825" y="627468"/>
                  </a:lnTo>
                  <a:lnTo>
                    <a:pt x="8415007" y="583552"/>
                  </a:lnTo>
                  <a:lnTo>
                    <a:pt x="8398904" y="540689"/>
                  </a:lnTo>
                  <a:lnTo>
                    <a:pt x="8380590" y="498970"/>
                  </a:lnTo>
                  <a:lnTo>
                    <a:pt x="8360143" y="458457"/>
                  </a:lnTo>
                  <a:lnTo>
                    <a:pt x="8337626" y="419227"/>
                  </a:lnTo>
                  <a:lnTo>
                    <a:pt x="8313115" y="381342"/>
                  </a:lnTo>
                  <a:lnTo>
                    <a:pt x="8286686" y="344868"/>
                  </a:lnTo>
                  <a:lnTo>
                    <a:pt x="8258403" y="309905"/>
                  </a:lnTo>
                  <a:lnTo>
                    <a:pt x="8228343" y="276491"/>
                  </a:lnTo>
                  <a:lnTo>
                    <a:pt x="8196567" y="244729"/>
                  </a:lnTo>
                  <a:lnTo>
                    <a:pt x="8163166" y="214655"/>
                  </a:lnTo>
                  <a:lnTo>
                    <a:pt x="8128190" y="186372"/>
                  </a:lnTo>
                  <a:lnTo>
                    <a:pt x="8091729" y="159943"/>
                  </a:lnTo>
                  <a:lnTo>
                    <a:pt x="8053845" y="135432"/>
                  </a:lnTo>
                  <a:lnTo>
                    <a:pt x="8014614" y="112915"/>
                  </a:lnTo>
                  <a:lnTo>
                    <a:pt x="7974101" y="92468"/>
                  </a:lnTo>
                  <a:lnTo>
                    <a:pt x="7932382" y="74155"/>
                  </a:lnTo>
                  <a:lnTo>
                    <a:pt x="7889532" y="58051"/>
                  </a:lnTo>
                  <a:lnTo>
                    <a:pt x="7845615" y="44234"/>
                  </a:lnTo>
                  <a:lnTo>
                    <a:pt x="7800708" y="32766"/>
                  </a:lnTo>
                  <a:lnTo>
                    <a:pt x="7754887" y="23710"/>
                  </a:lnTo>
                  <a:lnTo>
                    <a:pt x="7708214" y="17170"/>
                  </a:lnTo>
                  <a:lnTo>
                    <a:pt x="7660754" y="13182"/>
                  </a:lnTo>
                  <a:lnTo>
                    <a:pt x="7612608" y="11836"/>
                  </a:lnTo>
                  <a:lnTo>
                    <a:pt x="7612608" y="1709102"/>
                  </a:lnTo>
                  <a:lnTo>
                    <a:pt x="7660754" y="1707756"/>
                  </a:lnTo>
                  <a:lnTo>
                    <a:pt x="7708214" y="1703781"/>
                  </a:lnTo>
                  <a:lnTo>
                    <a:pt x="7754887" y="1697228"/>
                  </a:lnTo>
                  <a:lnTo>
                    <a:pt x="7800708" y="1688185"/>
                  </a:lnTo>
                  <a:lnTo>
                    <a:pt x="7845615" y="1676704"/>
                  </a:lnTo>
                  <a:lnTo>
                    <a:pt x="7889532" y="1662887"/>
                  </a:lnTo>
                  <a:lnTo>
                    <a:pt x="7932382" y="1646783"/>
                  </a:lnTo>
                  <a:lnTo>
                    <a:pt x="7974101" y="1628470"/>
                  </a:lnTo>
                  <a:lnTo>
                    <a:pt x="8014614" y="1608023"/>
                  </a:lnTo>
                  <a:lnTo>
                    <a:pt x="8053845" y="1585506"/>
                  </a:lnTo>
                  <a:lnTo>
                    <a:pt x="8091729" y="1560995"/>
                  </a:lnTo>
                  <a:lnTo>
                    <a:pt x="8128190" y="1534566"/>
                  </a:lnTo>
                  <a:lnTo>
                    <a:pt x="8163166" y="1506283"/>
                  </a:lnTo>
                  <a:lnTo>
                    <a:pt x="8196567" y="1476222"/>
                  </a:lnTo>
                  <a:lnTo>
                    <a:pt x="8228343" y="1444447"/>
                  </a:lnTo>
                  <a:lnTo>
                    <a:pt x="8258403" y="1411046"/>
                  </a:lnTo>
                  <a:lnTo>
                    <a:pt x="8286686" y="1376070"/>
                  </a:lnTo>
                  <a:lnTo>
                    <a:pt x="8313115" y="1339608"/>
                  </a:lnTo>
                  <a:lnTo>
                    <a:pt x="8337626" y="1301724"/>
                  </a:lnTo>
                  <a:lnTo>
                    <a:pt x="8360143" y="1262494"/>
                  </a:lnTo>
                  <a:lnTo>
                    <a:pt x="8380590" y="1221981"/>
                  </a:lnTo>
                  <a:lnTo>
                    <a:pt x="8398904" y="1180261"/>
                  </a:lnTo>
                  <a:lnTo>
                    <a:pt x="8415007" y="1137412"/>
                  </a:lnTo>
                  <a:lnTo>
                    <a:pt x="8428825" y="1093495"/>
                  </a:lnTo>
                  <a:lnTo>
                    <a:pt x="8440306" y="1048588"/>
                  </a:lnTo>
                  <a:lnTo>
                    <a:pt x="8449348" y="1002766"/>
                  </a:lnTo>
                  <a:lnTo>
                    <a:pt x="8455901" y="956094"/>
                  </a:lnTo>
                  <a:lnTo>
                    <a:pt x="8459876" y="908634"/>
                  </a:lnTo>
                  <a:lnTo>
                    <a:pt x="8461223" y="860488"/>
                  </a:lnTo>
                  <a:close/>
                </a:path>
                <a:path w="17606010" h="1713229">
                  <a:moveTo>
                    <a:pt x="9310408" y="11836"/>
                  </a:moveTo>
                  <a:lnTo>
                    <a:pt x="9262250" y="13182"/>
                  </a:lnTo>
                  <a:lnTo>
                    <a:pt x="9214802" y="17170"/>
                  </a:lnTo>
                  <a:lnTo>
                    <a:pt x="9168130" y="23710"/>
                  </a:lnTo>
                  <a:lnTo>
                    <a:pt x="9122296" y="32766"/>
                  </a:lnTo>
                  <a:lnTo>
                    <a:pt x="9077388" y="44234"/>
                  </a:lnTo>
                  <a:lnTo>
                    <a:pt x="9033485" y="58051"/>
                  </a:lnTo>
                  <a:lnTo>
                    <a:pt x="8990622" y="74155"/>
                  </a:lnTo>
                  <a:lnTo>
                    <a:pt x="8948915" y="92468"/>
                  </a:lnTo>
                  <a:lnTo>
                    <a:pt x="8908402" y="112915"/>
                  </a:lnTo>
                  <a:lnTo>
                    <a:pt x="8869159" y="135432"/>
                  </a:lnTo>
                  <a:lnTo>
                    <a:pt x="8831275" y="159943"/>
                  </a:lnTo>
                  <a:lnTo>
                    <a:pt x="8794813" y="186372"/>
                  </a:lnTo>
                  <a:lnTo>
                    <a:pt x="8759850" y="214655"/>
                  </a:lnTo>
                  <a:lnTo>
                    <a:pt x="8726437" y="244729"/>
                  </a:lnTo>
                  <a:lnTo>
                    <a:pt x="8694674" y="276491"/>
                  </a:lnTo>
                  <a:lnTo>
                    <a:pt x="8664600" y="309905"/>
                  </a:lnTo>
                  <a:lnTo>
                    <a:pt x="8636317" y="344868"/>
                  </a:lnTo>
                  <a:lnTo>
                    <a:pt x="8609889" y="381342"/>
                  </a:lnTo>
                  <a:lnTo>
                    <a:pt x="8585378" y="419227"/>
                  </a:lnTo>
                  <a:lnTo>
                    <a:pt x="8562861" y="458457"/>
                  </a:lnTo>
                  <a:lnTo>
                    <a:pt x="8542414" y="498970"/>
                  </a:lnTo>
                  <a:lnTo>
                    <a:pt x="8524100" y="540689"/>
                  </a:lnTo>
                  <a:lnTo>
                    <a:pt x="8507997" y="583552"/>
                  </a:lnTo>
                  <a:lnTo>
                    <a:pt x="8494179" y="627468"/>
                  </a:lnTo>
                  <a:lnTo>
                    <a:pt x="8482711" y="672376"/>
                  </a:lnTo>
                  <a:lnTo>
                    <a:pt x="8473669" y="718197"/>
                  </a:lnTo>
                  <a:lnTo>
                    <a:pt x="8467115" y="764870"/>
                  </a:lnTo>
                  <a:lnTo>
                    <a:pt x="8463128" y="812330"/>
                  </a:lnTo>
                  <a:lnTo>
                    <a:pt x="8461794" y="860488"/>
                  </a:lnTo>
                  <a:lnTo>
                    <a:pt x="8463128" y="908634"/>
                  </a:lnTo>
                  <a:lnTo>
                    <a:pt x="8467115" y="956094"/>
                  </a:lnTo>
                  <a:lnTo>
                    <a:pt x="8473669" y="1002766"/>
                  </a:lnTo>
                  <a:lnTo>
                    <a:pt x="8482711" y="1048588"/>
                  </a:lnTo>
                  <a:lnTo>
                    <a:pt x="8494179" y="1093495"/>
                  </a:lnTo>
                  <a:lnTo>
                    <a:pt x="8507997" y="1137412"/>
                  </a:lnTo>
                  <a:lnTo>
                    <a:pt x="8524100" y="1180261"/>
                  </a:lnTo>
                  <a:lnTo>
                    <a:pt x="8542414" y="1221981"/>
                  </a:lnTo>
                  <a:lnTo>
                    <a:pt x="8562861" y="1262494"/>
                  </a:lnTo>
                  <a:lnTo>
                    <a:pt x="8585378" y="1301724"/>
                  </a:lnTo>
                  <a:lnTo>
                    <a:pt x="8609889" y="1339608"/>
                  </a:lnTo>
                  <a:lnTo>
                    <a:pt x="8636317" y="1376070"/>
                  </a:lnTo>
                  <a:lnTo>
                    <a:pt x="8664600" y="1411046"/>
                  </a:lnTo>
                  <a:lnTo>
                    <a:pt x="8694674" y="1444447"/>
                  </a:lnTo>
                  <a:lnTo>
                    <a:pt x="8726437" y="1476222"/>
                  </a:lnTo>
                  <a:lnTo>
                    <a:pt x="8759850" y="1506283"/>
                  </a:lnTo>
                  <a:lnTo>
                    <a:pt x="8794813" y="1534566"/>
                  </a:lnTo>
                  <a:lnTo>
                    <a:pt x="8831275" y="1560995"/>
                  </a:lnTo>
                  <a:lnTo>
                    <a:pt x="8869159" y="1585506"/>
                  </a:lnTo>
                  <a:lnTo>
                    <a:pt x="8908402" y="1608023"/>
                  </a:lnTo>
                  <a:lnTo>
                    <a:pt x="8948915" y="1628470"/>
                  </a:lnTo>
                  <a:lnTo>
                    <a:pt x="8990622" y="1646783"/>
                  </a:lnTo>
                  <a:lnTo>
                    <a:pt x="9033485" y="1662887"/>
                  </a:lnTo>
                  <a:lnTo>
                    <a:pt x="9077388" y="1676704"/>
                  </a:lnTo>
                  <a:lnTo>
                    <a:pt x="9122296" y="1688185"/>
                  </a:lnTo>
                  <a:lnTo>
                    <a:pt x="9168130" y="1697228"/>
                  </a:lnTo>
                  <a:lnTo>
                    <a:pt x="9214802" y="1703781"/>
                  </a:lnTo>
                  <a:lnTo>
                    <a:pt x="9262250" y="1707756"/>
                  </a:lnTo>
                  <a:lnTo>
                    <a:pt x="9310408" y="1709102"/>
                  </a:lnTo>
                  <a:lnTo>
                    <a:pt x="9310408" y="11836"/>
                  </a:lnTo>
                  <a:close/>
                </a:path>
                <a:path w="17606010" h="1713229">
                  <a:moveTo>
                    <a:pt x="17605566" y="1686077"/>
                  </a:moveTo>
                  <a:lnTo>
                    <a:pt x="15919526" y="0"/>
                  </a:lnTo>
                  <a:lnTo>
                    <a:pt x="15919514" y="1693519"/>
                  </a:lnTo>
                  <a:lnTo>
                    <a:pt x="17605566" y="1693519"/>
                  </a:lnTo>
                  <a:lnTo>
                    <a:pt x="17605566" y="1686077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14828327" y="8586174"/>
              <a:ext cx="1761489" cy="1701164"/>
            </a:xfrm>
            <a:custGeom>
              <a:avLst/>
              <a:gdLst/>
              <a:ahLst/>
              <a:cxnLst/>
              <a:rect l="l" t="t" r="r" b="b"/>
              <a:pathLst>
                <a:path w="1761490" h="1701165">
                  <a:moveTo>
                    <a:pt x="0" y="1700825"/>
                  </a:moveTo>
                  <a:lnTo>
                    <a:pt x="1760945" y="1700825"/>
                  </a:lnTo>
                  <a:lnTo>
                    <a:pt x="1759516" y="1665570"/>
                  </a:lnTo>
                  <a:lnTo>
                    <a:pt x="1756282" y="1617728"/>
                  </a:lnTo>
                  <a:lnTo>
                    <a:pt x="1751782" y="1570243"/>
                  </a:lnTo>
                  <a:lnTo>
                    <a:pt x="1746036" y="1523132"/>
                  </a:lnTo>
                  <a:lnTo>
                    <a:pt x="1739058" y="1476412"/>
                  </a:lnTo>
                  <a:lnTo>
                    <a:pt x="1730865" y="1430101"/>
                  </a:lnTo>
                  <a:lnTo>
                    <a:pt x="1721476" y="1384214"/>
                  </a:lnTo>
                  <a:lnTo>
                    <a:pt x="1710906" y="1338768"/>
                  </a:lnTo>
                  <a:lnTo>
                    <a:pt x="1699172" y="1293781"/>
                  </a:lnTo>
                  <a:lnTo>
                    <a:pt x="1686291" y="1249269"/>
                  </a:lnTo>
                  <a:lnTo>
                    <a:pt x="1672280" y="1205249"/>
                  </a:lnTo>
                  <a:lnTo>
                    <a:pt x="1657155" y="1161737"/>
                  </a:lnTo>
                  <a:lnTo>
                    <a:pt x="1640934" y="1118752"/>
                  </a:lnTo>
                  <a:lnTo>
                    <a:pt x="1623633" y="1076308"/>
                  </a:lnTo>
                  <a:lnTo>
                    <a:pt x="1605269" y="1034423"/>
                  </a:lnTo>
                  <a:lnTo>
                    <a:pt x="1585859" y="993115"/>
                  </a:lnTo>
                  <a:lnTo>
                    <a:pt x="1565419" y="952399"/>
                  </a:lnTo>
                  <a:lnTo>
                    <a:pt x="1543967" y="912292"/>
                  </a:lnTo>
                  <a:lnTo>
                    <a:pt x="1521519" y="872812"/>
                  </a:lnTo>
                  <a:lnTo>
                    <a:pt x="1498092" y="833975"/>
                  </a:lnTo>
                  <a:lnTo>
                    <a:pt x="1473703" y="795798"/>
                  </a:lnTo>
                  <a:lnTo>
                    <a:pt x="1448368" y="758298"/>
                  </a:lnTo>
                  <a:lnTo>
                    <a:pt x="1422104" y="721491"/>
                  </a:lnTo>
                  <a:lnTo>
                    <a:pt x="1394929" y="685394"/>
                  </a:lnTo>
                  <a:lnTo>
                    <a:pt x="1366859" y="650024"/>
                  </a:lnTo>
                  <a:lnTo>
                    <a:pt x="1337910" y="615398"/>
                  </a:lnTo>
                  <a:lnTo>
                    <a:pt x="1308100" y="581533"/>
                  </a:lnTo>
                  <a:lnTo>
                    <a:pt x="1277446" y="548445"/>
                  </a:lnTo>
                  <a:lnTo>
                    <a:pt x="1245963" y="516152"/>
                  </a:lnTo>
                  <a:lnTo>
                    <a:pt x="1213670" y="484670"/>
                  </a:lnTo>
                  <a:lnTo>
                    <a:pt x="1180582" y="454015"/>
                  </a:lnTo>
                  <a:lnTo>
                    <a:pt x="1146717" y="424205"/>
                  </a:lnTo>
                  <a:lnTo>
                    <a:pt x="1112091" y="395257"/>
                  </a:lnTo>
                  <a:lnTo>
                    <a:pt x="1076721" y="367187"/>
                  </a:lnTo>
                  <a:lnTo>
                    <a:pt x="1040624" y="340012"/>
                  </a:lnTo>
                  <a:lnTo>
                    <a:pt x="1003817" y="313749"/>
                  </a:lnTo>
                  <a:lnTo>
                    <a:pt x="966316" y="288414"/>
                  </a:lnTo>
                  <a:lnTo>
                    <a:pt x="928139" y="264025"/>
                  </a:lnTo>
                  <a:lnTo>
                    <a:pt x="889302" y="240598"/>
                  </a:lnTo>
                  <a:lnTo>
                    <a:pt x="849822" y="218150"/>
                  </a:lnTo>
                  <a:lnTo>
                    <a:pt x="809715" y="196698"/>
                  </a:lnTo>
                  <a:lnTo>
                    <a:pt x="768999" y="176258"/>
                  </a:lnTo>
                  <a:lnTo>
                    <a:pt x="727690" y="156849"/>
                  </a:lnTo>
                  <a:lnTo>
                    <a:pt x="685806" y="138485"/>
                  </a:lnTo>
                  <a:lnTo>
                    <a:pt x="643362" y="121184"/>
                  </a:lnTo>
                  <a:lnTo>
                    <a:pt x="600376" y="104963"/>
                  </a:lnTo>
                  <a:lnTo>
                    <a:pt x="556864" y="89839"/>
                  </a:lnTo>
                  <a:lnTo>
                    <a:pt x="512844" y="75828"/>
                  </a:lnTo>
                  <a:lnTo>
                    <a:pt x="468332" y="62947"/>
                  </a:lnTo>
                  <a:lnTo>
                    <a:pt x="423345" y="51213"/>
                  </a:lnTo>
                  <a:lnTo>
                    <a:pt x="377899" y="40644"/>
                  </a:lnTo>
                  <a:lnTo>
                    <a:pt x="332012" y="31254"/>
                  </a:lnTo>
                  <a:lnTo>
                    <a:pt x="285700" y="23063"/>
                  </a:lnTo>
                  <a:lnTo>
                    <a:pt x="238980" y="16085"/>
                  </a:lnTo>
                  <a:lnTo>
                    <a:pt x="191870" y="10338"/>
                  </a:lnTo>
                  <a:lnTo>
                    <a:pt x="144384" y="5839"/>
                  </a:lnTo>
                  <a:lnTo>
                    <a:pt x="96542" y="2605"/>
                  </a:lnTo>
                  <a:lnTo>
                    <a:pt x="48358" y="652"/>
                  </a:lnTo>
                  <a:lnTo>
                    <a:pt x="0" y="0"/>
                  </a:lnTo>
                  <a:lnTo>
                    <a:pt x="0" y="1700825"/>
                  </a:lnTo>
                  <a:close/>
                </a:path>
              </a:pathLst>
            </a:custGeom>
            <a:solidFill>
              <a:srgbClr val="FFFFFF">
                <a:alpha val="19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2346160" y="8587828"/>
              <a:ext cx="12478385" cy="1699260"/>
            </a:xfrm>
            <a:custGeom>
              <a:avLst/>
              <a:gdLst/>
              <a:ahLst/>
              <a:cxnLst/>
              <a:rect l="l" t="t" r="r" b="b"/>
              <a:pathLst>
                <a:path w="12478385" h="1699259">
                  <a:moveTo>
                    <a:pt x="1657350" y="15367"/>
                  </a:moveTo>
                  <a:lnTo>
                    <a:pt x="0" y="15367"/>
                  </a:lnTo>
                  <a:lnTo>
                    <a:pt x="0" y="1682242"/>
                  </a:lnTo>
                  <a:lnTo>
                    <a:pt x="1657350" y="1682242"/>
                  </a:lnTo>
                  <a:lnTo>
                    <a:pt x="1657350" y="15367"/>
                  </a:lnTo>
                  <a:close/>
                </a:path>
                <a:path w="12478385" h="1699259">
                  <a:moveTo>
                    <a:pt x="9342260" y="9525"/>
                  </a:moveTo>
                  <a:lnTo>
                    <a:pt x="7646810" y="9525"/>
                  </a:lnTo>
                  <a:lnTo>
                    <a:pt x="9336443" y="1699171"/>
                  </a:lnTo>
                  <a:lnTo>
                    <a:pt x="9342260" y="1699171"/>
                  </a:lnTo>
                  <a:lnTo>
                    <a:pt x="9342260" y="9525"/>
                  </a:lnTo>
                  <a:close/>
                </a:path>
                <a:path w="12478385" h="1699259">
                  <a:moveTo>
                    <a:pt x="11106442" y="850900"/>
                  </a:moveTo>
                  <a:lnTo>
                    <a:pt x="11105540" y="825500"/>
                  </a:lnTo>
                  <a:lnTo>
                    <a:pt x="11104944" y="825500"/>
                  </a:lnTo>
                  <a:lnTo>
                    <a:pt x="11104207" y="812800"/>
                  </a:lnTo>
                  <a:lnTo>
                    <a:pt x="11103343" y="800100"/>
                  </a:lnTo>
                  <a:lnTo>
                    <a:pt x="11102353" y="787400"/>
                  </a:lnTo>
                  <a:lnTo>
                    <a:pt x="11101222" y="774700"/>
                  </a:lnTo>
                  <a:lnTo>
                    <a:pt x="11099965" y="762000"/>
                  </a:lnTo>
                  <a:lnTo>
                    <a:pt x="11098581" y="762000"/>
                  </a:lnTo>
                  <a:lnTo>
                    <a:pt x="11097057" y="749300"/>
                  </a:lnTo>
                  <a:lnTo>
                    <a:pt x="11095406" y="736600"/>
                  </a:lnTo>
                  <a:lnTo>
                    <a:pt x="11093628" y="723900"/>
                  </a:lnTo>
                  <a:lnTo>
                    <a:pt x="11091710" y="711200"/>
                  </a:lnTo>
                  <a:lnTo>
                    <a:pt x="11089665" y="698500"/>
                  </a:lnTo>
                  <a:lnTo>
                    <a:pt x="11087494" y="698500"/>
                  </a:lnTo>
                  <a:lnTo>
                    <a:pt x="11085182" y="685800"/>
                  </a:lnTo>
                  <a:lnTo>
                    <a:pt x="11082757" y="673100"/>
                  </a:lnTo>
                  <a:lnTo>
                    <a:pt x="11080191" y="660400"/>
                  </a:lnTo>
                  <a:lnTo>
                    <a:pt x="11077499" y="647700"/>
                  </a:lnTo>
                  <a:lnTo>
                    <a:pt x="11074679" y="635000"/>
                  </a:lnTo>
                  <a:lnTo>
                    <a:pt x="11071733" y="635000"/>
                  </a:lnTo>
                  <a:lnTo>
                    <a:pt x="11068660" y="622300"/>
                  </a:lnTo>
                  <a:lnTo>
                    <a:pt x="11065447" y="609600"/>
                  </a:lnTo>
                  <a:lnTo>
                    <a:pt x="11062119" y="596900"/>
                  </a:lnTo>
                  <a:lnTo>
                    <a:pt x="11058665" y="584200"/>
                  </a:lnTo>
                  <a:lnTo>
                    <a:pt x="11055083" y="584200"/>
                  </a:lnTo>
                  <a:lnTo>
                    <a:pt x="11051388" y="571500"/>
                  </a:lnTo>
                  <a:lnTo>
                    <a:pt x="11047552" y="558800"/>
                  </a:lnTo>
                  <a:lnTo>
                    <a:pt x="11043603" y="546100"/>
                  </a:lnTo>
                  <a:lnTo>
                    <a:pt x="11039526" y="533400"/>
                  </a:lnTo>
                  <a:lnTo>
                    <a:pt x="11035322" y="533400"/>
                  </a:lnTo>
                  <a:lnTo>
                    <a:pt x="11031004" y="520700"/>
                  </a:lnTo>
                  <a:lnTo>
                    <a:pt x="11026559" y="508000"/>
                  </a:lnTo>
                  <a:lnTo>
                    <a:pt x="11022000" y="495300"/>
                  </a:lnTo>
                  <a:lnTo>
                    <a:pt x="11017314" y="482600"/>
                  </a:lnTo>
                  <a:lnTo>
                    <a:pt x="11012513" y="482600"/>
                  </a:lnTo>
                  <a:lnTo>
                    <a:pt x="11007585" y="469900"/>
                  </a:lnTo>
                  <a:lnTo>
                    <a:pt x="11002556" y="457200"/>
                  </a:lnTo>
                  <a:lnTo>
                    <a:pt x="10997400" y="444500"/>
                  </a:lnTo>
                  <a:lnTo>
                    <a:pt x="10992129" y="444500"/>
                  </a:lnTo>
                  <a:lnTo>
                    <a:pt x="10986732" y="431800"/>
                  </a:lnTo>
                  <a:lnTo>
                    <a:pt x="10981233" y="419100"/>
                  </a:lnTo>
                  <a:lnTo>
                    <a:pt x="10975619" y="406400"/>
                  </a:lnTo>
                  <a:lnTo>
                    <a:pt x="10969892" y="406400"/>
                  </a:lnTo>
                  <a:lnTo>
                    <a:pt x="10964050" y="393700"/>
                  </a:lnTo>
                  <a:lnTo>
                    <a:pt x="10958093" y="381000"/>
                  </a:lnTo>
                  <a:lnTo>
                    <a:pt x="10952036" y="381000"/>
                  </a:lnTo>
                  <a:lnTo>
                    <a:pt x="10945863" y="368300"/>
                  </a:lnTo>
                  <a:lnTo>
                    <a:pt x="10939577" y="355600"/>
                  </a:lnTo>
                  <a:lnTo>
                    <a:pt x="10933189" y="355600"/>
                  </a:lnTo>
                  <a:lnTo>
                    <a:pt x="10926699" y="342900"/>
                  </a:lnTo>
                  <a:lnTo>
                    <a:pt x="10920095" y="330200"/>
                  </a:lnTo>
                  <a:lnTo>
                    <a:pt x="10913402" y="330200"/>
                  </a:lnTo>
                  <a:lnTo>
                    <a:pt x="10906582" y="317500"/>
                  </a:lnTo>
                  <a:lnTo>
                    <a:pt x="10899673" y="304800"/>
                  </a:lnTo>
                  <a:lnTo>
                    <a:pt x="10892663" y="304800"/>
                  </a:lnTo>
                  <a:lnTo>
                    <a:pt x="10885551" y="292100"/>
                  </a:lnTo>
                  <a:lnTo>
                    <a:pt x="10878337" y="279400"/>
                  </a:lnTo>
                  <a:lnTo>
                    <a:pt x="10871022" y="279400"/>
                  </a:lnTo>
                  <a:lnTo>
                    <a:pt x="10863618" y="266700"/>
                  </a:lnTo>
                  <a:lnTo>
                    <a:pt x="10856112" y="254000"/>
                  </a:lnTo>
                  <a:lnTo>
                    <a:pt x="10848518" y="254000"/>
                  </a:lnTo>
                  <a:lnTo>
                    <a:pt x="10840822" y="241300"/>
                  </a:lnTo>
                  <a:lnTo>
                    <a:pt x="10833037" y="241300"/>
                  </a:lnTo>
                  <a:lnTo>
                    <a:pt x="10825163" y="228600"/>
                  </a:lnTo>
                  <a:lnTo>
                    <a:pt x="10817200" y="215900"/>
                  </a:lnTo>
                  <a:lnTo>
                    <a:pt x="10809135" y="215900"/>
                  </a:lnTo>
                  <a:lnTo>
                    <a:pt x="10800994" y="203200"/>
                  </a:lnTo>
                  <a:lnTo>
                    <a:pt x="10792765" y="203200"/>
                  </a:lnTo>
                  <a:lnTo>
                    <a:pt x="10784446" y="190500"/>
                  </a:lnTo>
                  <a:lnTo>
                    <a:pt x="10776039" y="190500"/>
                  </a:lnTo>
                  <a:lnTo>
                    <a:pt x="10767568" y="177800"/>
                  </a:lnTo>
                  <a:lnTo>
                    <a:pt x="10758996" y="177800"/>
                  </a:lnTo>
                  <a:lnTo>
                    <a:pt x="10750347" y="165100"/>
                  </a:lnTo>
                  <a:lnTo>
                    <a:pt x="10741622" y="165100"/>
                  </a:lnTo>
                  <a:lnTo>
                    <a:pt x="10732821" y="152400"/>
                  </a:lnTo>
                  <a:lnTo>
                    <a:pt x="10723944" y="152400"/>
                  </a:lnTo>
                  <a:lnTo>
                    <a:pt x="10714990" y="139700"/>
                  </a:lnTo>
                  <a:lnTo>
                    <a:pt x="10705960" y="139700"/>
                  </a:lnTo>
                  <a:lnTo>
                    <a:pt x="10696867" y="127000"/>
                  </a:lnTo>
                  <a:lnTo>
                    <a:pt x="10687698" y="127000"/>
                  </a:lnTo>
                  <a:lnTo>
                    <a:pt x="10678452" y="114300"/>
                  </a:lnTo>
                  <a:lnTo>
                    <a:pt x="10659770" y="114300"/>
                  </a:lnTo>
                  <a:lnTo>
                    <a:pt x="10650334" y="101600"/>
                  </a:lnTo>
                  <a:lnTo>
                    <a:pt x="10640822" y="101600"/>
                  </a:lnTo>
                  <a:lnTo>
                    <a:pt x="10631259" y="88900"/>
                  </a:lnTo>
                  <a:lnTo>
                    <a:pt x="10611942" y="88900"/>
                  </a:lnTo>
                  <a:lnTo>
                    <a:pt x="10602189" y="76200"/>
                  </a:lnTo>
                  <a:lnTo>
                    <a:pt x="10592384" y="76200"/>
                  </a:lnTo>
                  <a:lnTo>
                    <a:pt x="10582529" y="63500"/>
                  </a:lnTo>
                  <a:lnTo>
                    <a:pt x="10562654" y="63500"/>
                  </a:lnTo>
                  <a:lnTo>
                    <a:pt x="10552633" y="50800"/>
                  </a:lnTo>
                  <a:lnTo>
                    <a:pt x="10522306" y="50800"/>
                  </a:lnTo>
                  <a:lnTo>
                    <a:pt x="10512107" y="38100"/>
                  </a:lnTo>
                  <a:lnTo>
                    <a:pt x="10491572" y="38100"/>
                  </a:lnTo>
                  <a:lnTo>
                    <a:pt x="10481234" y="25400"/>
                  </a:lnTo>
                  <a:lnTo>
                    <a:pt x="10439552" y="25400"/>
                  </a:lnTo>
                  <a:lnTo>
                    <a:pt x="10429049" y="12700"/>
                  </a:lnTo>
                  <a:lnTo>
                    <a:pt x="10376103" y="12700"/>
                  </a:lnTo>
                  <a:lnTo>
                    <a:pt x="10365435" y="0"/>
                  </a:lnTo>
                  <a:lnTo>
                    <a:pt x="10085476" y="0"/>
                  </a:lnTo>
                  <a:lnTo>
                    <a:pt x="10074821" y="12700"/>
                  </a:lnTo>
                  <a:lnTo>
                    <a:pt x="10021862" y="12700"/>
                  </a:lnTo>
                  <a:lnTo>
                    <a:pt x="10011359" y="25400"/>
                  </a:lnTo>
                  <a:lnTo>
                    <a:pt x="9969678" y="25400"/>
                  </a:lnTo>
                  <a:lnTo>
                    <a:pt x="9959353" y="38100"/>
                  </a:lnTo>
                  <a:lnTo>
                    <a:pt x="9938817" y="38100"/>
                  </a:lnTo>
                  <a:lnTo>
                    <a:pt x="9928619" y="50800"/>
                  </a:lnTo>
                  <a:lnTo>
                    <a:pt x="9898278" y="50800"/>
                  </a:lnTo>
                  <a:lnTo>
                    <a:pt x="9888258" y="63500"/>
                  </a:lnTo>
                  <a:lnTo>
                    <a:pt x="9868383" y="63500"/>
                  </a:lnTo>
                  <a:lnTo>
                    <a:pt x="9858527" y="76200"/>
                  </a:lnTo>
                  <a:lnTo>
                    <a:pt x="9848723" y="76200"/>
                  </a:lnTo>
                  <a:lnTo>
                    <a:pt x="9838982" y="88900"/>
                  </a:lnTo>
                  <a:lnTo>
                    <a:pt x="9819665" y="88900"/>
                  </a:lnTo>
                  <a:lnTo>
                    <a:pt x="9810090" y="101600"/>
                  </a:lnTo>
                  <a:lnTo>
                    <a:pt x="9800590" y="101600"/>
                  </a:lnTo>
                  <a:lnTo>
                    <a:pt x="9791154" y="114300"/>
                  </a:lnTo>
                  <a:lnTo>
                    <a:pt x="9772459" y="114300"/>
                  </a:lnTo>
                  <a:lnTo>
                    <a:pt x="9763227" y="127000"/>
                  </a:lnTo>
                  <a:lnTo>
                    <a:pt x="9754057" y="127000"/>
                  </a:lnTo>
                  <a:lnTo>
                    <a:pt x="9744951" y="139700"/>
                  </a:lnTo>
                  <a:lnTo>
                    <a:pt x="9735922" y="139700"/>
                  </a:lnTo>
                  <a:lnTo>
                    <a:pt x="9726968" y="152400"/>
                  </a:lnTo>
                  <a:lnTo>
                    <a:pt x="9718091" y="152400"/>
                  </a:lnTo>
                  <a:lnTo>
                    <a:pt x="9709290" y="165100"/>
                  </a:lnTo>
                  <a:lnTo>
                    <a:pt x="9700565" y="165100"/>
                  </a:lnTo>
                  <a:lnTo>
                    <a:pt x="9691916" y="177800"/>
                  </a:lnTo>
                  <a:lnTo>
                    <a:pt x="9683356" y="177800"/>
                  </a:lnTo>
                  <a:lnTo>
                    <a:pt x="9674873" y="190500"/>
                  </a:lnTo>
                  <a:lnTo>
                    <a:pt x="9666478" y="190500"/>
                  </a:lnTo>
                  <a:lnTo>
                    <a:pt x="9658159" y="203200"/>
                  </a:lnTo>
                  <a:lnTo>
                    <a:pt x="9649930" y="203200"/>
                  </a:lnTo>
                  <a:lnTo>
                    <a:pt x="9641776" y="215900"/>
                  </a:lnTo>
                  <a:lnTo>
                    <a:pt x="9633725" y="215900"/>
                  </a:lnTo>
                  <a:lnTo>
                    <a:pt x="9625762" y="228600"/>
                  </a:lnTo>
                  <a:lnTo>
                    <a:pt x="9617875" y="241300"/>
                  </a:lnTo>
                  <a:lnTo>
                    <a:pt x="9610090" y="241300"/>
                  </a:lnTo>
                  <a:lnTo>
                    <a:pt x="9602406" y="254000"/>
                  </a:lnTo>
                  <a:lnTo>
                    <a:pt x="9594799" y="254000"/>
                  </a:lnTo>
                  <a:lnTo>
                    <a:pt x="9587293" y="266700"/>
                  </a:lnTo>
                  <a:lnTo>
                    <a:pt x="9579889" y="279400"/>
                  </a:lnTo>
                  <a:lnTo>
                    <a:pt x="9572574" y="279400"/>
                  </a:lnTo>
                  <a:lnTo>
                    <a:pt x="9565361" y="292100"/>
                  </a:lnTo>
                  <a:lnTo>
                    <a:pt x="9558249" y="304800"/>
                  </a:lnTo>
                  <a:lnTo>
                    <a:pt x="9551238" y="304800"/>
                  </a:lnTo>
                  <a:lnTo>
                    <a:pt x="9544329" y="317500"/>
                  </a:lnTo>
                  <a:lnTo>
                    <a:pt x="9537522" y="330200"/>
                  </a:lnTo>
                  <a:lnTo>
                    <a:pt x="9530817" y="330200"/>
                  </a:lnTo>
                  <a:lnTo>
                    <a:pt x="9524213" y="342900"/>
                  </a:lnTo>
                  <a:lnTo>
                    <a:pt x="9517723" y="355600"/>
                  </a:lnTo>
                  <a:lnTo>
                    <a:pt x="9511335" y="355600"/>
                  </a:lnTo>
                  <a:lnTo>
                    <a:pt x="9505061" y="368300"/>
                  </a:lnTo>
                  <a:lnTo>
                    <a:pt x="9498889" y="381000"/>
                  </a:lnTo>
                  <a:lnTo>
                    <a:pt x="9492818" y="381000"/>
                  </a:lnTo>
                  <a:lnTo>
                    <a:pt x="9486862" y="393700"/>
                  </a:lnTo>
                  <a:lnTo>
                    <a:pt x="9481033" y="406400"/>
                  </a:lnTo>
                  <a:lnTo>
                    <a:pt x="9475305" y="406400"/>
                  </a:lnTo>
                  <a:lnTo>
                    <a:pt x="9469679" y="419100"/>
                  </a:lnTo>
                  <a:lnTo>
                    <a:pt x="9464180" y="431800"/>
                  </a:lnTo>
                  <a:lnTo>
                    <a:pt x="9458795" y="444500"/>
                  </a:lnTo>
                  <a:lnTo>
                    <a:pt x="9453524" y="444500"/>
                  </a:lnTo>
                  <a:lnTo>
                    <a:pt x="9448368" y="457200"/>
                  </a:lnTo>
                  <a:lnTo>
                    <a:pt x="9443326" y="469900"/>
                  </a:lnTo>
                  <a:lnTo>
                    <a:pt x="9438411" y="482600"/>
                  </a:lnTo>
                  <a:lnTo>
                    <a:pt x="9433598" y="482600"/>
                  </a:lnTo>
                  <a:lnTo>
                    <a:pt x="9428924" y="495300"/>
                  </a:lnTo>
                  <a:lnTo>
                    <a:pt x="9424352" y="508000"/>
                  </a:lnTo>
                  <a:lnTo>
                    <a:pt x="9419920" y="520700"/>
                  </a:lnTo>
                  <a:lnTo>
                    <a:pt x="9415589" y="533400"/>
                  </a:lnTo>
                  <a:lnTo>
                    <a:pt x="9411398" y="533400"/>
                  </a:lnTo>
                  <a:lnTo>
                    <a:pt x="9407322" y="546100"/>
                  </a:lnTo>
                  <a:lnTo>
                    <a:pt x="9403359" y="558800"/>
                  </a:lnTo>
                  <a:lnTo>
                    <a:pt x="9399537" y="571500"/>
                  </a:lnTo>
                  <a:lnTo>
                    <a:pt x="9395828" y="584200"/>
                  </a:lnTo>
                  <a:lnTo>
                    <a:pt x="9392247" y="584200"/>
                  </a:lnTo>
                  <a:lnTo>
                    <a:pt x="9388792" y="596900"/>
                  </a:lnTo>
                  <a:lnTo>
                    <a:pt x="9385465" y="609600"/>
                  </a:lnTo>
                  <a:lnTo>
                    <a:pt x="9382265" y="622300"/>
                  </a:lnTo>
                  <a:lnTo>
                    <a:pt x="9379191" y="635000"/>
                  </a:lnTo>
                  <a:lnTo>
                    <a:pt x="9376245" y="635000"/>
                  </a:lnTo>
                  <a:lnTo>
                    <a:pt x="9368168" y="673100"/>
                  </a:lnTo>
                  <a:lnTo>
                    <a:pt x="9363431" y="698500"/>
                  </a:lnTo>
                  <a:lnTo>
                    <a:pt x="9361259" y="698500"/>
                  </a:lnTo>
                  <a:lnTo>
                    <a:pt x="9355506" y="736600"/>
                  </a:lnTo>
                  <a:lnTo>
                    <a:pt x="9352343" y="762000"/>
                  </a:lnTo>
                  <a:lnTo>
                    <a:pt x="9350946" y="762000"/>
                  </a:lnTo>
                  <a:lnTo>
                    <a:pt x="9347568" y="800100"/>
                  </a:lnTo>
                  <a:lnTo>
                    <a:pt x="9345981" y="825500"/>
                  </a:lnTo>
                  <a:lnTo>
                    <a:pt x="9345384" y="825500"/>
                  </a:lnTo>
                  <a:lnTo>
                    <a:pt x="9344914" y="838200"/>
                  </a:lnTo>
                  <a:lnTo>
                    <a:pt x="9344584" y="850900"/>
                  </a:lnTo>
                  <a:lnTo>
                    <a:pt x="9344317" y="863600"/>
                  </a:lnTo>
                  <a:lnTo>
                    <a:pt x="9344317" y="889000"/>
                  </a:lnTo>
                  <a:lnTo>
                    <a:pt x="9344584" y="901700"/>
                  </a:lnTo>
                  <a:lnTo>
                    <a:pt x="9344914" y="901700"/>
                  </a:lnTo>
                  <a:lnTo>
                    <a:pt x="9345384" y="914400"/>
                  </a:lnTo>
                  <a:lnTo>
                    <a:pt x="9347568" y="952500"/>
                  </a:lnTo>
                  <a:lnTo>
                    <a:pt x="9349689" y="977900"/>
                  </a:lnTo>
                  <a:lnTo>
                    <a:pt x="9350946" y="977900"/>
                  </a:lnTo>
                  <a:lnTo>
                    <a:pt x="9352343" y="990600"/>
                  </a:lnTo>
                  <a:lnTo>
                    <a:pt x="9353855" y="1003300"/>
                  </a:lnTo>
                  <a:lnTo>
                    <a:pt x="9355506" y="1016000"/>
                  </a:lnTo>
                  <a:lnTo>
                    <a:pt x="9357296" y="1028700"/>
                  </a:lnTo>
                  <a:lnTo>
                    <a:pt x="9359214" y="1041400"/>
                  </a:lnTo>
                  <a:lnTo>
                    <a:pt x="9361259" y="1041400"/>
                  </a:lnTo>
                  <a:lnTo>
                    <a:pt x="9363431" y="1054100"/>
                  </a:lnTo>
                  <a:lnTo>
                    <a:pt x="9365729" y="1066800"/>
                  </a:lnTo>
                  <a:lnTo>
                    <a:pt x="9368168" y="1079500"/>
                  </a:lnTo>
                  <a:lnTo>
                    <a:pt x="9370733" y="1092200"/>
                  </a:lnTo>
                  <a:lnTo>
                    <a:pt x="9373425" y="1104900"/>
                  </a:lnTo>
                  <a:lnTo>
                    <a:pt x="9376245" y="1104900"/>
                  </a:lnTo>
                  <a:lnTo>
                    <a:pt x="9379191" y="1117600"/>
                  </a:lnTo>
                  <a:lnTo>
                    <a:pt x="9382265" y="1130300"/>
                  </a:lnTo>
                  <a:lnTo>
                    <a:pt x="9385465" y="1143000"/>
                  </a:lnTo>
                  <a:lnTo>
                    <a:pt x="9388792" y="1155700"/>
                  </a:lnTo>
                  <a:lnTo>
                    <a:pt x="9392247" y="1155700"/>
                  </a:lnTo>
                  <a:lnTo>
                    <a:pt x="9395828" y="1168400"/>
                  </a:lnTo>
                  <a:lnTo>
                    <a:pt x="9399537" y="1181100"/>
                  </a:lnTo>
                  <a:lnTo>
                    <a:pt x="9403359" y="1193800"/>
                  </a:lnTo>
                  <a:lnTo>
                    <a:pt x="9407322" y="1206500"/>
                  </a:lnTo>
                  <a:lnTo>
                    <a:pt x="9411398" y="1206500"/>
                  </a:lnTo>
                  <a:lnTo>
                    <a:pt x="9415589" y="1219200"/>
                  </a:lnTo>
                  <a:lnTo>
                    <a:pt x="9419920" y="1231900"/>
                  </a:lnTo>
                  <a:lnTo>
                    <a:pt x="9424352" y="1244600"/>
                  </a:lnTo>
                  <a:lnTo>
                    <a:pt x="9428924" y="1257300"/>
                  </a:lnTo>
                  <a:lnTo>
                    <a:pt x="9433598" y="1257300"/>
                  </a:lnTo>
                  <a:lnTo>
                    <a:pt x="9438411" y="1270000"/>
                  </a:lnTo>
                  <a:lnTo>
                    <a:pt x="9443326" y="1282700"/>
                  </a:lnTo>
                  <a:lnTo>
                    <a:pt x="9448368" y="1295400"/>
                  </a:lnTo>
                  <a:lnTo>
                    <a:pt x="9453524" y="1295400"/>
                  </a:lnTo>
                  <a:lnTo>
                    <a:pt x="9458795" y="1308100"/>
                  </a:lnTo>
                  <a:lnTo>
                    <a:pt x="9464180" y="1320800"/>
                  </a:lnTo>
                  <a:lnTo>
                    <a:pt x="9469679" y="1333500"/>
                  </a:lnTo>
                  <a:lnTo>
                    <a:pt x="9475305" y="1333500"/>
                  </a:lnTo>
                  <a:lnTo>
                    <a:pt x="9481033" y="1346200"/>
                  </a:lnTo>
                  <a:lnTo>
                    <a:pt x="9486862" y="1358900"/>
                  </a:lnTo>
                  <a:lnTo>
                    <a:pt x="9492818" y="1358900"/>
                  </a:lnTo>
                  <a:lnTo>
                    <a:pt x="9498889" y="1371600"/>
                  </a:lnTo>
                  <a:lnTo>
                    <a:pt x="9505061" y="1384300"/>
                  </a:lnTo>
                  <a:lnTo>
                    <a:pt x="9511335" y="1397000"/>
                  </a:lnTo>
                  <a:lnTo>
                    <a:pt x="9517723" y="1397000"/>
                  </a:lnTo>
                  <a:lnTo>
                    <a:pt x="9524213" y="1409700"/>
                  </a:lnTo>
                  <a:lnTo>
                    <a:pt x="9530817" y="1422400"/>
                  </a:lnTo>
                  <a:lnTo>
                    <a:pt x="9537522" y="1422400"/>
                  </a:lnTo>
                  <a:lnTo>
                    <a:pt x="9544329" y="1435100"/>
                  </a:lnTo>
                  <a:lnTo>
                    <a:pt x="9551238" y="1447800"/>
                  </a:lnTo>
                  <a:lnTo>
                    <a:pt x="9558249" y="1447800"/>
                  </a:lnTo>
                  <a:lnTo>
                    <a:pt x="9565361" y="1460500"/>
                  </a:lnTo>
                  <a:lnTo>
                    <a:pt x="9572574" y="1460500"/>
                  </a:lnTo>
                  <a:lnTo>
                    <a:pt x="9579889" y="1473200"/>
                  </a:lnTo>
                  <a:lnTo>
                    <a:pt x="9587293" y="1485900"/>
                  </a:lnTo>
                  <a:lnTo>
                    <a:pt x="9594799" y="1485900"/>
                  </a:lnTo>
                  <a:lnTo>
                    <a:pt x="9602406" y="1498600"/>
                  </a:lnTo>
                  <a:lnTo>
                    <a:pt x="9610090" y="1511300"/>
                  </a:lnTo>
                  <a:lnTo>
                    <a:pt x="9617875" y="1511300"/>
                  </a:lnTo>
                  <a:lnTo>
                    <a:pt x="9625762" y="1524000"/>
                  </a:lnTo>
                  <a:lnTo>
                    <a:pt x="9633725" y="1524000"/>
                  </a:lnTo>
                  <a:lnTo>
                    <a:pt x="9641776" y="1536700"/>
                  </a:lnTo>
                  <a:lnTo>
                    <a:pt x="9649930" y="1536700"/>
                  </a:lnTo>
                  <a:lnTo>
                    <a:pt x="9658159" y="1549400"/>
                  </a:lnTo>
                  <a:lnTo>
                    <a:pt x="9666478" y="1562100"/>
                  </a:lnTo>
                  <a:lnTo>
                    <a:pt x="9674873" y="1562100"/>
                  </a:lnTo>
                  <a:lnTo>
                    <a:pt x="9683356" y="1574800"/>
                  </a:lnTo>
                  <a:lnTo>
                    <a:pt x="9691916" y="1574800"/>
                  </a:lnTo>
                  <a:lnTo>
                    <a:pt x="9700565" y="1587500"/>
                  </a:lnTo>
                  <a:lnTo>
                    <a:pt x="9709290" y="1587500"/>
                  </a:lnTo>
                  <a:lnTo>
                    <a:pt x="9718091" y="1600200"/>
                  </a:lnTo>
                  <a:lnTo>
                    <a:pt x="9726968" y="1600200"/>
                  </a:lnTo>
                  <a:lnTo>
                    <a:pt x="9735922" y="1612900"/>
                  </a:lnTo>
                  <a:lnTo>
                    <a:pt x="9754057" y="1612900"/>
                  </a:lnTo>
                  <a:lnTo>
                    <a:pt x="9763227" y="1625600"/>
                  </a:lnTo>
                  <a:lnTo>
                    <a:pt x="9772459" y="1625600"/>
                  </a:lnTo>
                  <a:lnTo>
                    <a:pt x="9781769" y="1638300"/>
                  </a:lnTo>
                  <a:lnTo>
                    <a:pt x="9791154" y="1638300"/>
                  </a:lnTo>
                  <a:lnTo>
                    <a:pt x="9800590" y="1651000"/>
                  </a:lnTo>
                  <a:lnTo>
                    <a:pt x="9819665" y="1651000"/>
                  </a:lnTo>
                  <a:lnTo>
                    <a:pt x="9829292" y="1663700"/>
                  </a:lnTo>
                  <a:lnTo>
                    <a:pt x="9838982" y="1663700"/>
                  </a:lnTo>
                  <a:lnTo>
                    <a:pt x="9848723" y="1676400"/>
                  </a:lnTo>
                  <a:lnTo>
                    <a:pt x="9868383" y="1676400"/>
                  </a:lnTo>
                  <a:lnTo>
                    <a:pt x="9878301" y="1689100"/>
                  </a:lnTo>
                  <a:lnTo>
                    <a:pt x="10572623" y="1689100"/>
                  </a:lnTo>
                  <a:lnTo>
                    <a:pt x="10582529" y="1676400"/>
                  </a:lnTo>
                  <a:lnTo>
                    <a:pt x="10602189" y="1676400"/>
                  </a:lnTo>
                  <a:lnTo>
                    <a:pt x="10611942" y="1663700"/>
                  </a:lnTo>
                  <a:lnTo>
                    <a:pt x="10621632" y="1663700"/>
                  </a:lnTo>
                  <a:lnTo>
                    <a:pt x="10631259" y="1651000"/>
                  </a:lnTo>
                  <a:lnTo>
                    <a:pt x="10650334" y="1651000"/>
                  </a:lnTo>
                  <a:lnTo>
                    <a:pt x="10659770" y="1638300"/>
                  </a:lnTo>
                  <a:lnTo>
                    <a:pt x="10669143" y="1638300"/>
                  </a:lnTo>
                  <a:lnTo>
                    <a:pt x="10678452" y="1625600"/>
                  </a:lnTo>
                  <a:lnTo>
                    <a:pt x="10687698" y="1625600"/>
                  </a:lnTo>
                  <a:lnTo>
                    <a:pt x="10696867" y="1612900"/>
                  </a:lnTo>
                  <a:lnTo>
                    <a:pt x="10714990" y="1612900"/>
                  </a:lnTo>
                  <a:lnTo>
                    <a:pt x="10723944" y="1600200"/>
                  </a:lnTo>
                  <a:lnTo>
                    <a:pt x="10732821" y="1600200"/>
                  </a:lnTo>
                  <a:lnTo>
                    <a:pt x="10741622" y="1587500"/>
                  </a:lnTo>
                  <a:lnTo>
                    <a:pt x="10750347" y="1587500"/>
                  </a:lnTo>
                  <a:lnTo>
                    <a:pt x="10758996" y="1574800"/>
                  </a:lnTo>
                  <a:lnTo>
                    <a:pt x="10767568" y="1574800"/>
                  </a:lnTo>
                  <a:lnTo>
                    <a:pt x="10776039" y="1562100"/>
                  </a:lnTo>
                  <a:lnTo>
                    <a:pt x="10784446" y="1562100"/>
                  </a:lnTo>
                  <a:lnTo>
                    <a:pt x="10792765" y="1549400"/>
                  </a:lnTo>
                  <a:lnTo>
                    <a:pt x="10800994" y="1536700"/>
                  </a:lnTo>
                  <a:lnTo>
                    <a:pt x="10809135" y="1536700"/>
                  </a:lnTo>
                  <a:lnTo>
                    <a:pt x="10817200" y="1524000"/>
                  </a:lnTo>
                  <a:lnTo>
                    <a:pt x="10825163" y="1524000"/>
                  </a:lnTo>
                  <a:lnTo>
                    <a:pt x="10833037" y="1511300"/>
                  </a:lnTo>
                  <a:lnTo>
                    <a:pt x="10840822" y="1511300"/>
                  </a:lnTo>
                  <a:lnTo>
                    <a:pt x="10848518" y="1498600"/>
                  </a:lnTo>
                  <a:lnTo>
                    <a:pt x="10856112" y="1485900"/>
                  </a:lnTo>
                  <a:lnTo>
                    <a:pt x="10863618" y="1485900"/>
                  </a:lnTo>
                  <a:lnTo>
                    <a:pt x="10871022" y="1473200"/>
                  </a:lnTo>
                  <a:lnTo>
                    <a:pt x="10878337" y="1460500"/>
                  </a:lnTo>
                  <a:lnTo>
                    <a:pt x="10885551" y="1460500"/>
                  </a:lnTo>
                  <a:lnTo>
                    <a:pt x="10892663" y="1447800"/>
                  </a:lnTo>
                  <a:lnTo>
                    <a:pt x="10899673" y="1447800"/>
                  </a:lnTo>
                  <a:lnTo>
                    <a:pt x="10906582" y="1435100"/>
                  </a:lnTo>
                  <a:lnTo>
                    <a:pt x="10913402" y="1422400"/>
                  </a:lnTo>
                  <a:lnTo>
                    <a:pt x="10920095" y="1422400"/>
                  </a:lnTo>
                  <a:lnTo>
                    <a:pt x="10926699" y="1409700"/>
                  </a:lnTo>
                  <a:lnTo>
                    <a:pt x="10933189" y="1397000"/>
                  </a:lnTo>
                  <a:lnTo>
                    <a:pt x="10939577" y="1397000"/>
                  </a:lnTo>
                  <a:lnTo>
                    <a:pt x="10945863" y="1384300"/>
                  </a:lnTo>
                  <a:lnTo>
                    <a:pt x="10952036" y="1371600"/>
                  </a:lnTo>
                  <a:lnTo>
                    <a:pt x="10958093" y="1358900"/>
                  </a:lnTo>
                  <a:lnTo>
                    <a:pt x="10964050" y="1358900"/>
                  </a:lnTo>
                  <a:lnTo>
                    <a:pt x="10969892" y="1346200"/>
                  </a:lnTo>
                  <a:lnTo>
                    <a:pt x="10975619" y="1333500"/>
                  </a:lnTo>
                  <a:lnTo>
                    <a:pt x="10981233" y="1333500"/>
                  </a:lnTo>
                  <a:lnTo>
                    <a:pt x="10986732" y="1320800"/>
                  </a:lnTo>
                  <a:lnTo>
                    <a:pt x="10992129" y="1308100"/>
                  </a:lnTo>
                  <a:lnTo>
                    <a:pt x="10997400" y="1295400"/>
                  </a:lnTo>
                  <a:lnTo>
                    <a:pt x="11002556" y="1295400"/>
                  </a:lnTo>
                  <a:lnTo>
                    <a:pt x="11007585" y="1282700"/>
                  </a:lnTo>
                  <a:lnTo>
                    <a:pt x="11012513" y="1270000"/>
                  </a:lnTo>
                  <a:lnTo>
                    <a:pt x="11017314" y="1257300"/>
                  </a:lnTo>
                  <a:lnTo>
                    <a:pt x="11022000" y="1257300"/>
                  </a:lnTo>
                  <a:lnTo>
                    <a:pt x="11026559" y="1244600"/>
                  </a:lnTo>
                  <a:lnTo>
                    <a:pt x="11031004" y="1231900"/>
                  </a:lnTo>
                  <a:lnTo>
                    <a:pt x="11035322" y="1219200"/>
                  </a:lnTo>
                  <a:lnTo>
                    <a:pt x="11039526" y="1206500"/>
                  </a:lnTo>
                  <a:lnTo>
                    <a:pt x="11043603" y="1206500"/>
                  </a:lnTo>
                  <a:lnTo>
                    <a:pt x="11047552" y="1193800"/>
                  </a:lnTo>
                  <a:lnTo>
                    <a:pt x="11051388" y="1181100"/>
                  </a:lnTo>
                  <a:lnTo>
                    <a:pt x="11055083" y="1168400"/>
                  </a:lnTo>
                  <a:lnTo>
                    <a:pt x="11058665" y="1155700"/>
                  </a:lnTo>
                  <a:lnTo>
                    <a:pt x="11062119" y="1155700"/>
                  </a:lnTo>
                  <a:lnTo>
                    <a:pt x="11065447" y="1143000"/>
                  </a:lnTo>
                  <a:lnTo>
                    <a:pt x="11068660" y="1130300"/>
                  </a:lnTo>
                  <a:lnTo>
                    <a:pt x="11071733" y="1117600"/>
                  </a:lnTo>
                  <a:lnTo>
                    <a:pt x="11074679" y="1104900"/>
                  </a:lnTo>
                  <a:lnTo>
                    <a:pt x="11077499" y="1104900"/>
                  </a:lnTo>
                  <a:lnTo>
                    <a:pt x="11085182" y="1066800"/>
                  </a:lnTo>
                  <a:lnTo>
                    <a:pt x="11089665" y="1041400"/>
                  </a:lnTo>
                  <a:lnTo>
                    <a:pt x="11091710" y="1041400"/>
                  </a:lnTo>
                  <a:lnTo>
                    <a:pt x="11097057" y="1003300"/>
                  </a:lnTo>
                  <a:lnTo>
                    <a:pt x="11099965" y="977900"/>
                  </a:lnTo>
                  <a:lnTo>
                    <a:pt x="11101222" y="977900"/>
                  </a:lnTo>
                  <a:lnTo>
                    <a:pt x="11104207" y="939800"/>
                  </a:lnTo>
                  <a:lnTo>
                    <a:pt x="11105540" y="914400"/>
                  </a:lnTo>
                  <a:lnTo>
                    <a:pt x="11106442" y="901700"/>
                  </a:lnTo>
                  <a:lnTo>
                    <a:pt x="11106442" y="850900"/>
                  </a:lnTo>
                  <a:close/>
                </a:path>
                <a:path w="12478385" h="1699259">
                  <a:moveTo>
                    <a:pt x="12478233" y="891273"/>
                  </a:moveTo>
                  <a:lnTo>
                    <a:pt x="11106633" y="891273"/>
                  </a:lnTo>
                  <a:lnTo>
                    <a:pt x="11106633" y="1196073"/>
                  </a:lnTo>
                  <a:lnTo>
                    <a:pt x="12478233" y="1196073"/>
                  </a:lnTo>
                  <a:lnTo>
                    <a:pt x="12478233" y="891273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2821948" y="9121157"/>
              <a:ext cx="685800" cy="628650"/>
            </a:xfrm>
            <a:custGeom>
              <a:avLst/>
              <a:gdLst/>
              <a:ahLst/>
              <a:cxnLst/>
              <a:rect l="l" t="t" r="r" b="b"/>
              <a:pathLst>
                <a:path w="685800" h="628650">
                  <a:moveTo>
                    <a:pt x="685799" y="628649"/>
                  </a:moveTo>
                  <a:lnTo>
                    <a:pt x="0" y="628649"/>
                  </a:lnTo>
                  <a:lnTo>
                    <a:pt x="0" y="0"/>
                  </a:lnTo>
                  <a:lnTo>
                    <a:pt x="685799" y="0"/>
                  </a:lnTo>
                  <a:lnTo>
                    <a:pt x="685799" y="628649"/>
                  </a:lnTo>
                  <a:close/>
                </a:path>
              </a:pathLst>
            </a:custGeom>
            <a:solidFill>
              <a:srgbClr val="1181C7">
                <a:alpha val="6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4037156" y="8609037"/>
              <a:ext cx="1701164" cy="1678305"/>
            </a:xfrm>
            <a:custGeom>
              <a:avLst/>
              <a:gdLst/>
              <a:ahLst/>
              <a:cxnLst/>
              <a:rect l="l" t="t" r="r" b="b"/>
              <a:pathLst>
                <a:path w="1701164" h="1678304">
                  <a:moveTo>
                    <a:pt x="1046271" y="1677962"/>
                  </a:moveTo>
                  <a:lnTo>
                    <a:pt x="654543" y="1677962"/>
                  </a:lnTo>
                  <a:lnTo>
                    <a:pt x="616902" y="1668349"/>
                  </a:lnTo>
                  <a:lnTo>
                    <a:pt x="572894" y="1654498"/>
                  </a:lnTo>
                  <a:lnTo>
                    <a:pt x="529950" y="1638361"/>
                  </a:lnTo>
                  <a:lnTo>
                    <a:pt x="488144" y="1620010"/>
                  </a:lnTo>
                  <a:lnTo>
                    <a:pt x="447547" y="1599518"/>
                  </a:lnTo>
                  <a:lnTo>
                    <a:pt x="408230" y="1576955"/>
                  </a:lnTo>
                  <a:lnTo>
                    <a:pt x="370266" y="1552394"/>
                  </a:lnTo>
                  <a:lnTo>
                    <a:pt x="333726" y="1525906"/>
                  </a:lnTo>
                  <a:lnTo>
                    <a:pt x="298681" y="1497564"/>
                  </a:lnTo>
                  <a:lnTo>
                    <a:pt x="265205" y="1467438"/>
                  </a:lnTo>
                  <a:lnTo>
                    <a:pt x="233368" y="1435601"/>
                  </a:lnTo>
                  <a:lnTo>
                    <a:pt x="203242" y="1402125"/>
                  </a:lnTo>
                  <a:lnTo>
                    <a:pt x="174899" y="1367081"/>
                  </a:lnTo>
                  <a:lnTo>
                    <a:pt x="148412" y="1330541"/>
                  </a:lnTo>
                  <a:lnTo>
                    <a:pt x="123851" y="1292577"/>
                  </a:lnTo>
                  <a:lnTo>
                    <a:pt x="101288" y="1253261"/>
                  </a:lnTo>
                  <a:lnTo>
                    <a:pt x="80796" y="1212665"/>
                  </a:lnTo>
                  <a:lnTo>
                    <a:pt x="62445" y="1170859"/>
                  </a:lnTo>
                  <a:lnTo>
                    <a:pt x="46309" y="1127917"/>
                  </a:lnTo>
                  <a:lnTo>
                    <a:pt x="32458" y="1083910"/>
                  </a:lnTo>
                  <a:lnTo>
                    <a:pt x="20964" y="1038910"/>
                  </a:lnTo>
                  <a:lnTo>
                    <a:pt x="11900" y="992987"/>
                  </a:lnTo>
                  <a:lnTo>
                    <a:pt x="5336" y="946216"/>
                  </a:lnTo>
                  <a:lnTo>
                    <a:pt x="1346" y="898666"/>
                  </a:lnTo>
                  <a:lnTo>
                    <a:pt x="0" y="850410"/>
                  </a:lnTo>
                  <a:lnTo>
                    <a:pt x="1346" y="802152"/>
                  </a:lnTo>
                  <a:lnTo>
                    <a:pt x="5336" y="754601"/>
                  </a:lnTo>
                  <a:lnTo>
                    <a:pt x="11900" y="707828"/>
                  </a:lnTo>
                  <a:lnTo>
                    <a:pt x="20964" y="661904"/>
                  </a:lnTo>
                  <a:lnTo>
                    <a:pt x="32458" y="616902"/>
                  </a:lnTo>
                  <a:lnTo>
                    <a:pt x="46309" y="572894"/>
                  </a:lnTo>
                  <a:lnTo>
                    <a:pt x="62445" y="529950"/>
                  </a:lnTo>
                  <a:lnTo>
                    <a:pt x="80796" y="488144"/>
                  </a:lnTo>
                  <a:lnTo>
                    <a:pt x="101288" y="447547"/>
                  </a:lnTo>
                  <a:lnTo>
                    <a:pt x="123851" y="408230"/>
                  </a:lnTo>
                  <a:lnTo>
                    <a:pt x="148412" y="370266"/>
                  </a:lnTo>
                  <a:lnTo>
                    <a:pt x="174899" y="333726"/>
                  </a:lnTo>
                  <a:lnTo>
                    <a:pt x="203242" y="298681"/>
                  </a:lnTo>
                  <a:lnTo>
                    <a:pt x="233368" y="265205"/>
                  </a:lnTo>
                  <a:lnTo>
                    <a:pt x="265205" y="233368"/>
                  </a:lnTo>
                  <a:lnTo>
                    <a:pt x="298681" y="203242"/>
                  </a:lnTo>
                  <a:lnTo>
                    <a:pt x="333726" y="174899"/>
                  </a:lnTo>
                  <a:lnTo>
                    <a:pt x="370266" y="148412"/>
                  </a:lnTo>
                  <a:lnTo>
                    <a:pt x="408230" y="123851"/>
                  </a:lnTo>
                  <a:lnTo>
                    <a:pt x="447547" y="101288"/>
                  </a:lnTo>
                  <a:lnTo>
                    <a:pt x="488144" y="80796"/>
                  </a:lnTo>
                  <a:lnTo>
                    <a:pt x="529950" y="62445"/>
                  </a:lnTo>
                  <a:lnTo>
                    <a:pt x="572894" y="46309"/>
                  </a:lnTo>
                  <a:lnTo>
                    <a:pt x="616902" y="32458"/>
                  </a:lnTo>
                  <a:lnTo>
                    <a:pt x="661904" y="20964"/>
                  </a:lnTo>
                  <a:lnTo>
                    <a:pt x="707828" y="11900"/>
                  </a:lnTo>
                  <a:lnTo>
                    <a:pt x="754601" y="5336"/>
                  </a:lnTo>
                  <a:lnTo>
                    <a:pt x="802152" y="1346"/>
                  </a:lnTo>
                  <a:lnTo>
                    <a:pt x="850410" y="0"/>
                  </a:lnTo>
                  <a:lnTo>
                    <a:pt x="850410" y="850410"/>
                  </a:lnTo>
                  <a:lnTo>
                    <a:pt x="1700807" y="850410"/>
                  </a:lnTo>
                  <a:lnTo>
                    <a:pt x="1699461" y="898666"/>
                  </a:lnTo>
                  <a:lnTo>
                    <a:pt x="1695470" y="946216"/>
                  </a:lnTo>
                  <a:lnTo>
                    <a:pt x="1688907" y="992987"/>
                  </a:lnTo>
                  <a:lnTo>
                    <a:pt x="1679842" y="1038910"/>
                  </a:lnTo>
                  <a:lnTo>
                    <a:pt x="1668349" y="1083910"/>
                  </a:lnTo>
                  <a:lnTo>
                    <a:pt x="1654498" y="1127917"/>
                  </a:lnTo>
                  <a:lnTo>
                    <a:pt x="1638361" y="1170859"/>
                  </a:lnTo>
                  <a:lnTo>
                    <a:pt x="1620010" y="1212665"/>
                  </a:lnTo>
                  <a:lnTo>
                    <a:pt x="1599518" y="1253261"/>
                  </a:lnTo>
                  <a:lnTo>
                    <a:pt x="1576955" y="1292577"/>
                  </a:lnTo>
                  <a:lnTo>
                    <a:pt x="1552394" y="1330541"/>
                  </a:lnTo>
                  <a:lnTo>
                    <a:pt x="1525906" y="1367081"/>
                  </a:lnTo>
                  <a:lnTo>
                    <a:pt x="1497564" y="1402125"/>
                  </a:lnTo>
                  <a:lnTo>
                    <a:pt x="1467438" y="1435601"/>
                  </a:lnTo>
                  <a:lnTo>
                    <a:pt x="1435601" y="1467438"/>
                  </a:lnTo>
                  <a:lnTo>
                    <a:pt x="1402125" y="1497564"/>
                  </a:lnTo>
                  <a:lnTo>
                    <a:pt x="1367081" y="1525906"/>
                  </a:lnTo>
                  <a:lnTo>
                    <a:pt x="1330541" y="1552394"/>
                  </a:lnTo>
                  <a:lnTo>
                    <a:pt x="1292577" y="1576955"/>
                  </a:lnTo>
                  <a:lnTo>
                    <a:pt x="1253261" y="1599518"/>
                  </a:lnTo>
                  <a:lnTo>
                    <a:pt x="1212665" y="1620010"/>
                  </a:lnTo>
                  <a:lnTo>
                    <a:pt x="1170859" y="1638361"/>
                  </a:lnTo>
                  <a:lnTo>
                    <a:pt x="1127917" y="1654498"/>
                  </a:lnTo>
                  <a:lnTo>
                    <a:pt x="1083910" y="1668349"/>
                  </a:lnTo>
                  <a:lnTo>
                    <a:pt x="1046271" y="1677962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5738510" y="8586167"/>
              <a:ext cx="828675" cy="1663700"/>
            </a:xfrm>
            <a:custGeom>
              <a:avLst/>
              <a:gdLst/>
              <a:ahLst/>
              <a:cxnLst/>
              <a:rect l="l" t="t" r="r" b="b"/>
              <a:pathLst>
                <a:path w="828675" h="1663700">
                  <a:moveTo>
                    <a:pt x="0" y="1663600"/>
                  </a:moveTo>
                  <a:lnTo>
                    <a:pt x="0" y="0"/>
                  </a:lnTo>
                  <a:lnTo>
                    <a:pt x="828152" y="828165"/>
                  </a:lnTo>
                  <a:lnTo>
                    <a:pt x="828152" y="835450"/>
                  </a:lnTo>
                  <a:lnTo>
                    <a:pt x="0" y="1663600"/>
                  </a:lnTo>
                  <a:close/>
                </a:path>
              </a:pathLst>
            </a:custGeom>
            <a:solidFill>
              <a:srgbClr val="FFFFFF">
                <a:alpha val="1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0" y="8586167"/>
              <a:ext cx="676275" cy="742950"/>
            </a:xfrm>
            <a:custGeom>
              <a:avLst/>
              <a:gdLst/>
              <a:ahLst/>
              <a:cxnLst/>
              <a:rect l="l" t="t" r="r" b="b"/>
              <a:pathLst>
                <a:path w="676275" h="742950">
                  <a:moveTo>
                    <a:pt x="676274" y="742949"/>
                  </a:moveTo>
                  <a:lnTo>
                    <a:pt x="0" y="742949"/>
                  </a:lnTo>
                  <a:lnTo>
                    <a:pt x="0" y="0"/>
                  </a:lnTo>
                  <a:lnTo>
                    <a:pt x="676274" y="0"/>
                  </a:lnTo>
                  <a:lnTo>
                    <a:pt x="676274" y="742949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1" name="object 21"/>
          <p:cNvSpPr txBox="1">
            <a:spLocks noGrp="1"/>
          </p:cNvSpPr>
          <p:nvPr>
            <p:ph type="title"/>
          </p:nvPr>
        </p:nvSpPr>
        <p:spPr>
          <a:xfrm>
            <a:off x="1016000" y="4672571"/>
            <a:ext cx="4643755" cy="7874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000" b="1">
                <a:latin typeface="Tahoma"/>
                <a:cs typeface="Tahoma"/>
              </a:rPr>
              <a:t>Água</a:t>
            </a:r>
            <a:r>
              <a:rPr dirty="0" sz="5000" spc="-180" b="1">
                <a:latin typeface="Tahoma"/>
                <a:cs typeface="Tahoma"/>
              </a:rPr>
              <a:t> </a:t>
            </a:r>
            <a:r>
              <a:rPr dirty="0" sz="5000" spc="204" b="1">
                <a:latin typeface="Tahoma"/>
                <a:cs typeface="Tahoma"/>
              </a:rPr>
              <a:t>e</a:t>
            </a:r>
            <a:r>
              <a:rPr dirty="0" sz="5000" spc="-180" b="1">
                <a:latin typeface="Tahoma"/>
                <a:cs typeface="Tahoma"/>
              </a:rPr>
              <a:t> </a:t>
            </a:r>
            <a:r>
              <a:rPr dirty="0" sz="5000" spc="100" b="1">
                <a:latin typeface="Tahoma"/>
                <a:cs typeface="Tahoma"/>
              </a:rPr>
              <a:t>esgoto</a:t>
            </a:r>
            <a:endParaRPr sz="50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0"/>
            <a:ext cx="18288000" cy="1694180"/>
            <a:chOff x="0" y="0"/>
            <a:chExt cx="18288000" cy="1694180"/>
          </a:xfrm>
        </p:grpSpPr>
        <p:sp>
          <p:nvSpPr>
            <p:cNvPr id="3" name="object 3" descr=""/>
            <p:cNvSpPr/>
            <p:nvPr/>
          </p:nvSpPr>
          <p:spPr>
            <a:xfrm>
              <a:off x="0" y="0"/>
              <a:ext cx="18284825" cy="1676400"/>
            </a:xfrm>
            <a:custGeom>
              <a:avLst/>
              <a:gdLst/>
              <a:ahLst/>
              <a:cxnLst/>
              <a:rect l="l" t="t" r="r" b="b"/>
              <a:pathLst>
                <a:path w="18284825" h="1676400">
                  <a:moveTo>
                    <a:pt x="18284413" y="1676399"/>
                  </a:moveTo>
                  <a:lnTo>
                    <a:pt x="0" y="1676399"/>
                  </a:lnTo>
                  <a:lnTo>
                    <a:pt x="0" y="0"/>
                  </a:lnTo>
                  <a:lnTo>
                    <a:pt x="18284413" y="0"/>
                  </a:lnTo>
                  <a:lnTo>
                    <a:pt x="18284413" y="1676399"/>
                  </a:lnTo>
                  <a:close/>
                </a:path>
              </a:pathLst>
            </a:custGeom>
            <a:solidFill>
              <a:srgbClr val="1181C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14977936" y="11"/>
              <a:ext cx="3310254" cy="1685289"/>
            </a:xfrm>
            <a:custGeom>
              <a:avLst/>
              <a:gdLst/>
              <a:ahLst/>
              <a:cxnLst/>
              <a:rect l="l" t="t" r="r" b="b"/>
              <a:pathLst>
                <a:path w="3310255" h="1685289">
                  <a:moveTo>
                    <a:pt x="827328" y="857338"/>
                  </a:moveTo>
                  <a:lnTo>
                    <a:pt x="825919" y="808723"/>
                  </a:lnTo>
                  <a:lnTo>
                    <a:pt x="821753" y="760857"/>
                  </a:lnTo>
                  <a:lnTo>
                    <a:pt x="814920" y="713803"/>
                  </a:lnTo>
                  <a:lnTo>
                    <a:pt x="805472" y="667639"/>
                  </a:lnTo>
                  <a:lnTo>
                    <a:pt x="793508" y="622452"/>
                  </a:lnTo>
                  <a:lnTo>
                    <a:pt x="779094" y="578307"/>
                  </a:lnTo>
                  <a:lnTo>
                    <a:pt x="762304" y="535305"/>
                  </a:lnTo>
                  <a:lnTo>
                    <a:pt x="743229" y="493496"/>
                  </a:lnTo>
                  <a:lnTo>
                    <a:pt x="721944" y="452970"/>
                  </a:lnTo>
                  <a:lnTo>
                    <a:pt x="698512" y="413804"/>
                  </a:lnTo>
                  <a:lnTo>
                    <a:pt x="673036" y="376085"/>
                  </a:lnTo>
                  <a:lnTo>
                    <a:pt x="645566" y="339877"/>
                  </a:lnTo>
                  <a:lnTo>
                    <a:pt x="616204" y="305257"/>
                  </a:lnTo>
                  <a:lnTo>
                    <a:pt x="585000" y="272313"/>
                  </a:lnTo>
                  <a:lnTo>
                    <a:pt x="552056" y="241122"/>
                  </a:lnTo>
                  <a:lnTo>
                    <a:pt x="517448" y="211747"/>
                  </a:lnTo>
                  <a:lnTo>
                    <a:pt x="481241" y="184289"/>
                  </a:lnTo>
                  <a:lnTo>
                    <a:pt x="443522" y="158800"/>
                  </a:lnTo>
                  <a:lnTo>
                    <a:pt x="404355" y="135369"/>
                  </a:lnTo>
                  <a:lnTo>
                    <a:pt x="363829" y="114084"/>
                  </a:lnTo>
                  <a:lnTo>
                    <a:pt x="322033" y="95008"/>
                  </a:lnTo>
                  <a:lnTo>
                    <a:pt x="279019" y="78219"/>
                  </a:lnTo>
                  <a:lnTo>
                    <a:pt x="234886" y="63804"/>
                  </a:lnTo>
                  <a:lnTo>
                    <a:pt x="189699" y="51841"/>
                  </a:lnTo>
                  <a:lnTo>
                    <a:pt x="143535" y="42392"/>
                  </a:lnTo>
                  <a:lnTo>
                    <a:pt x="96481" y="35560"/>
                  </a:lnTo>
                  <a:lnTo>
                    <a:pt x="48615" y="31394"/>
                  </a:lnTo>
                  <a:lnTo>
                    <a:pt x="0" y="29984"/>
                  </a:lnTo>
                  <a:lnTo>
                    <a:pt x="0" y="1684667"/>
                  </a:lnTo>
                  <a:lnTo>
                    <a:pt x="48615" y="1683258"/>
                  </a:lnTo>
                  <a:lnTo>
                    <a:pt x="96481" y="1679092"/>
                  </a:lnTo>
                  <a:lnTo>
                    <a:pt x="143535" y="1672259"/>
                  </a:lnTo>
                  <a:lnTo>
                    <a:pt x="189699" y="1662811"/>
                  </a:lnTo>
                  <a:lnTo>
                    <a:pt x="234886" y="1650847"/>
                  </a:lnTo>
                  <a:lnTo>
                    <a:pt x="279019" y="1636433"/>
                  </a:lnTo>
                  <a:lnTo>
                    <a:pt x="322033" y="1619643"/>
                  </a:lnTo>
                  <a:lnTo>
                    <a:pt x="363829" y="1600568"/>
                  </a:lnTo>
                  <a:lnTo>
                    <a:pt x="404355" y="1579283"/>
                  </a:lnTo>
                  <a:lnTo>
                    <a:pt x="443522" y="1555851"/>
                  </a:lnTo>
                  <a:lnTo>
                    <a:pt x="481241" y="1530375"/>
                  </a:lnTo>
                  <a:lnTo>
                    <a:pt x="517448" y="1502905"/>
                  </a:lnTo>
                  <a:lnTo>
                    <a:pt x="552056" y="1473542"/>
                  </a:lnTo>
                  <a:lnTo>
                    <a:pt x="585000" y="1442339"/>
                  </a:lnTo>
                  <a:lnTo>
                    <a:pt x="616204" y="1409395"/>
                  </a:lnTo>
                  <a:lnTo>
                    <a:pt x="645566" y="1374787"/>
                  </a:lnTo>
                  <a:lnTo>
                    <a:pt x="673036" y="1338580"/>
                  </a:lnTo>
                  <a:lnTo>
                    <a:pt x="698512" y="1300848"/>
                  </a:lnTo>
                  <a:lnTo>
                    <a:pt x="721944" y="1261694"/>
                  </a:lnTo>
                  <a:lnTo>
                    <a:pt x="743229" y="1221168"/>
                  </a:lnTo>
                  <a:lnTo>
                    <a:pt x="762304" y="1179372"/>
                  </a:lnTo>
                  <a:lnTo>
                    <a:pt x="779094" y="1136357"/>
                  </a:lnTo>
                  <a:lnTo>
                    <a:pt x="793508" y="1092225"/>
                  </a:lnTo>
                  <a:lnTo>
                    <a:pt x="805472" y="1047038"/>
                  </a:lnTo>
                  <a:lnTo>
                    <a:pt x="814920" y="1000874"/>
                  </a:lnTo>
                  <a:lnTo>
                    <a:pt x="821753" y="953820"/>
                  </a:lnTo>
                  <a:lnTo>
                    <a:pt x="825919" y="905954"/>
                  </a:lnTo>
                  <a:lnTo>
                    <a:pt x="827328" y="857338"/>
                  </a:lnTo>
                  <a:close/>
                </a:path>
                <a:path w="3310255" h="1685289">
                  <a:moveTo>
                    <a:pt x="1655140" y="29984"/>
                  </a:moveTo>
                  <a:lnTo>
                    <a:pt x="1606537" y="31394"/>
                  </a:lnTo>
                  <a:lnTo>
                    <a:pt x="1558658" y="35560"/>
                  </a:lnTo>
                  <a:lnTo>
                    <a:pt x="1511604" y="42392"/>
                  </a:lnTo>
                  <a:lnTo>
                    <a:pt x="1465453" y="51841"/>
                  </a:lnTo>
                  <a:lnTo>
                    <a:pt x="1420266" y="63804"/>
                  </a:lnTo>
                  <a:lnTo>
                    <a:pt x="1376121" y="78219"/>
                  </a:lnTo>
                  <a:lnTo>
                    <a:pt x="1333119" y="95008"/>
                  </a:lnTo>
                  <a:lnTo>
                    <a:pt x="1291310" y="114084"/>
                  </a:lnTo>
                  <a:lnTo>
                    <a:pt x="1250784" y="135369"/>
                  </a:lnTo>
                  <a:lnTo>
                    <a:pt x="1211630" y="158800"/>
                  </a:lnTo>
                  <a:lnTo>
                    <a:pt x="1173899" y="184289"/>
                  </a:lnTo>
                  <a:lnTo>
                    <a:pt x="1137691" y="211747"/>
                  </a:lnTo>
                  <a:lnTo>
                    <a:pt x="1103083" y="241122"/>
                  </a:lnTo>
                  <a:lnTo>
                    <a:pt x="1070140" y="272313"/>
                  </a:lnTo>
                  <a:lnTo>
                    <a:pt x="1038948" y="305257"/>
                  </a:lnTo>
                  <a:lnTo>
                    <a:pt x="1009573" y="339877"/>
                  </a:lnTo>
                  <a:lnTo>
                    <a:pt x="982116" y="376085"/>
                  </a:lnTo>
                  <a:lnTo>
                    <a:pt x="956627" y="413804"/>
                  </a:lnTo>
                  <a:lnTo>
                    <a:pt x="933196" y="452970"/>
                  </a:lnTo>
                  <a:lnTo>
                    <a:pt x="911910" y="493496"/>
                  </a:lnTo>
                  <a:lnTo>
                    <a:pt x="892835" y="535305"/>
                  </a:lnTo>
                  <a:lnTo>
                    <a:pt x="876058" y="578307"/>
                  </a:lnTo>
                  <a:lnTo>
                    <a:pt x="861644" y="622452"/>
                  </a:lnTo>
                  <a:lnTo>
                    <a:pt x="849668" y="667639"/>
                  </a:lnTo>
                  <a:lnTo>
                    <a:pt x="840232" y="713803"/>
                  </a:lnTo>
                  <a:lnTo>
                    <a:pt x="833386" y="760857"/>
                  </a:lnTo>
                  <a:lnTo>
                    <a:pt x="829221" y="808723"/>
                  </a:lnTo>
                  <a:lnTo>
                    <a:pt x="827824" y="857338"/>
                  </a:lnTo>
                  <a:lnTo>
                    <a:pt x="829221" y="905954"/>
                  </a:lnTo>
                  <a:lnTo>
                    <a:pt x="833386" y="953820"/>
                  </a:lnTo>
                  <a:lnTo>
                    <a:pt x="840232" y="1000874"/>
                  </a:lnTo>
                  <a:lnTo>
                    <a:pt x="849668" y="1047038"/>
                  </a:lnTo>
                  <a:lnTo>
                    <a:pt x="861644" y="1092225"/>
                  </a:lnTo>
                  <a:lnTo>
                    <a:pt x="876058" y="1136357"/>
                  </a:lnTo>
                  <a:lnTo>
                    <a:pt x="892835" y="1179372"/>
                  </a:lnTo>
                  <a:lnTo>
                    <a:pt x="911910" y="1221168"/>
                  </a:lnTo>
                  <a:lnTo>
                    <a:pt x="933196" y="1261694"/>
                  </a:lnTo>
                  <a:lnTo>
                    <a:pt x="956627" y="1300848"/>
                  </a:lnTo>
                  <a:lnTo>
                    <a:pt x="982116" y="1338580"/>
                  </a:lnTo>
                  <a:lnTo>
                    <a:pt x="1009573" y="1374787"/>
                  </a:lnTo>
                  <a:lnTo>
                    <a:pt x="1038948" y="1409395"/>
                  </a:lnTo>
                  <a:lnTo>
                    <a:pt x="1070140" y="1442339"/>
                  </a:lnTo>
                  <a:lnTo>
                    <a:pt x="1103083" y="1473542"/>
                  </a:lnTo>
                  <a:lnTo>
                    <a:pt x="1137691" y="1502905"/>
                  </a:lnTo>
                  <a:lnTo>
                    <a:pt x="1173899" y="1530375"/>
                  </a:lnTo>
                  <a:lnTo>
                    <a:pt x="1211630" y="1555851"/>
                  </a:lnTo>
                  <a:lnTo>
                    <a:pt x="1250784" y="1579283"/>
                  </a:lnTo>
                  <a:lnTo>
                    <a:pt x="1291310" y="1600568"/>
                  </a:lnTo>
                  <a:lnTo>
                    <a:pt x="1333119" y="1619643"/>
                  </a:lnTo>
                  <a:lnTo>
                    <a:pt x="1376121" y="1636433"/>
                  </a:lnTo>
                  <a:lnTo>
                    <a:pt x="1420266" y="1650847"/>
                  </a:lnTo>
                  <a:lnTo>
                    <a:pt x="1465453" y="1662811"/>
                  </a:lnTo>
                  <a:lnTo>
                    <a:pt x="1511604" y="1672259"/>
                  </a:lnTo>
                  <a:lnTo>
                    <a:pt x="1558658" y="1679092"/>
                  </a:lnTo>
                  <a:lnTo>
                    <a:pt x="1606537" y="1683258"/>
                  </a:lnTo>
                  <a:lnTo>
                    <a:pt x="1655140" y="1684667"/>
                  </a:lnTo>
                  <a:lnTo>
                    <a:pt x="1655140" y="29984"/>
                  </a:lnTo>
                  <a:close/>
                </a:path>
                <a:path w="3310255" h="1685289">
                  <a:moveTo>
                    <a:pt x="3309912" y="0"/>
                  </a:moveTo>
                  <a:lnTo>
                    <a:pt x="2482583" y="0"/>
                  </a:lnTo>
                  <a:lnTo>
                    <a:pt x="1655267" y="0"/>
                  </a:lnTo>
                  <a:lnTo>
                    <a:pt x="3309912" y="1654670"/>
                  </a:lnTo>
                  <a:lnTo>
                    <a:pt x="3309912" y="0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4145564" y="29963"/>
              <a:ext cx="828675" cy="1663700"/>
            </a:xfrm>
            <a:custGeom>
              <a:avLst/>
              <a:gdLst/>
              <a:ahLst/>
              <a:cxnLst/>
              <a:rect l="l" t="t" r="r" b="b"/>
              <a:pathLst>
                <a:path w="828675" h="1663700">
                  <a:moveTo>
                    <a:pt x="0" y="1663600"/>
                  </a:moveTo>
                  <a:lnTo>
                    <a:pt x="0" y="0"/>
                  </a:lnTo>
                  <a:lnTo>
                    <a:pt x="828152" y="828165"/>
                  </a:lnTo>
                  <a:lnTo>
                    <a:pt x="828152" y="835450"/>
                  </a:lnTo>
                  <a:lnTo>
                    <a:pt x="0" y="1663600"/>
                  </a:lnTo>
                  <a:close/>
                </a:path>
              </a:pathLst>
            </a:custGeom>
            <a:solidFill>
              <a:srgbClr val="FFFFFF">
                <a:alpha val="1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9168475" y="17989"/>
              <a:ext cx="1657350" cy="1666875"/>
            </a:xfrm>
            <a:custGeom>
              <a:avLst/>
              <a:gdLst/>
              <a:ahLst/>
              <a:cxnLst/>
              <a:rect l="l" t="t" r="r" b="b"/>
              <a:pathLst>
                <a:path w="1657350" h="1666875">
                  <a:moveTo>
                    <a:pt x="1657349" y="1666874"/>
                  </a:moveTo>
                  <a:lnTo>
                    <a:pt x="0" y="1666874"/>
                  </a:lnTo>
                  <a:lnTo>
                    <a:pt x="0" y="0"/>
                  </a:lnTo>
                  <a:lnTo>
                    <a:pt x="1657349" y="0"/>
                  </a:lnTo>
                  <a:lnTo>
                    <a:pt x="1657349" y="1666874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9644253" y="535952"/>
              <a:ext cx="685800" cy="628650"/>
            </a:xfrm>
            <a:custGeom>
              <a:avLst/>
              <a:gdLst/>
              <a:ahLst/>
              <a:cxnLst/>
              <a:rect l="l" t="t" r="r" b="b"/>
              <a:pathLst>
                <a:path w="685800" h="628650">
                  <a:moveTo>
                    <a:pt x="685799" y="628649"/>
                  </a:moveTo>
                  <a:lnTo>
                    <a:pt x="0" y="628649"/>
                  </a:lnTo>
                  <a:lnTo>
                    <a:pt x="0" y="0"/>
                  </a:lnTo>
                  <a:lnTo>
                    <a:pt x="685799" y="0"/>
                  </a:lnTo>
                  <a:lnTo>
                    <a:pt x="685799" y="628649"/>
                  </a:lnTo>
                  <a:close/>
                </a:path>
              </a:pathLst>
            </a:custGeom>
            <a:solidFill>
              <a:srgbClr val="1181C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0826484" y="0"/>
              <a:ext cx="3318510" cy="1654810"/>
            </a:xfrm>
            <a:custGeom>
              <a:avLst/>
              <a:gdLst/>
              <a:ahLst/>
              <a:cxnLst/>
              <a:rect l="l" t="t" r="r" b="b"/>
              <a:pathLst>
                <a:path w="3318510" h="1654810">
                  <a:moveTo>
                    <a:pt x="1663611" y="822883"/>
                  </a:moveTo>
                  <a:lnTo>
                    <a:pt x="1662188" y="774001"/>
                  </a:lnTo>
                  <a:lnTo>
                    <a:pt x="1658010" y="725868"/>
                  </a:lnTo>
                  <a:lnTo>
                    <a:pt x="1651127" y="678561"/>
                  </a:lnTo>
                  <a:lnTo>
                    <a:pt x="1641640" y="632155"/>
                  </a:lnTo>
                  <a:lnTo>
                    <a:pt x="1629600" y="586714"/>
                  </a:lnTo>
                  <a:lnTo>
                    <a:pt x="1615109" y="542340"/>
                  </a:lnTo>
                  <a:lnTo>
                    <a:pt x="1598244" y="499097"/>
                  </a:lnTo>
                  <a:lnTo>
                    <a:pt x="1579067" y="457073"/>
                  </a:lnTo>
                  <a:lnTo>
                    <a:pt x="1557655" y="416331"/>
                  </a:lnTo>
                  <a:lnTo>
                    <a:pt x="1534109" y="376961"/>
                  </a:lnTo>
                  <a:lnTo>
                    <a:pt x="1508480" y="339026"/>
                  </a:lnTo>
                  <a:lnTo>
                    <a:pt x="1480870" y="302628"/>
                  </a:lnTo>
                  <a:lnTo>
                    <a:pt x="1451343" y="267817"/>
                  </a:lnTo>
                  <a:lnTo>
                    <a:pt x="1419974" y="234696"/>
                  </a:lnTo>
                  <a:lnTo>
                    <a:pt x="1386852" y="203339"/>
                  </a:lnTo>
                  <a:lnTo>
                    <a:pt x="1352054" y="173812"/>
                  </a:lnTo>
                  <a:lnTo>
                    <a:pt x="1315656" y="146189"/>
                  </a:lnTo>
                  <a:lnTo>
                    <a:pt x="1277721" y="120573"/>
                  </a:lnTo>
                  <a:lnTo>
                    <a:pt x="1238351" y="97028"/>
                  </a:lnTo>
                  <a:lnTo>
                    <a:pt x="1197610" y="75615"/>
                  </a:lnTo>
                  <a:lnTo>
                    <a:pt x="1155573" y="56438"/>
                  </a:lnTo>
                  <a:lnTo>
                    <a:pt x="1112329" y="39560"/>
                  </a:lnTo>
                  <a:lnTo>
                    <a:pt x="1067955" y="25069"/>
                  </a:lnTo>
                  <a:lnTo>
                    <a:pt x="1022527" y="13042"/>
                  </a:lnTo>
                  <a:lnTo>
                    <a:pt x="976122" y="3543"/>
                  </a:lnTo>
                  <a:lnTo>
                    <a:pt x="951763" y="0"/>
                  </a:lnTo>
                  <a:lnTo>
                    <a:pt x="831799" y="0"/>
                  </a:lnTo>
                  <a:lnTo>
                    <a:pt x="831799" y="822883"/>
                  </a:lnTo>
                  <a:lnTo>
                    <a:pt x="0" y="822883"/>
                  </a:lnTo>
                  <a:lnTo>
                    <a:pt x="1422" y="871753"/>
                  </a:lnTo>
                  <a:lnTo>
                    <a:pt x="5600" y="919886"/>
                  </a:lnTo>
                  <a:lnTo>
                    <a:pt x="12484" y="967193"/>
                  </a:lnTo>
                  <a:lnTo>
                    <a:pt x="21971" y="1013599"/>
                  </a:lnTo>
                  <a:lnTo>
                    <a:pt x="34010" y="1059027"/>
                  </a:lnTo>
                  <a:lnTo>
                    <a:pt x="48501" y="1103401"/>
                  </a:lnTo>
                  <a:lnTo>
                    <a:pt x="65366" y="1146644"/>
                  </a:lnTo>
                  <a:lnTo>
                    <a:pt x="84556" y="1188681"/>
                  </a:lnTo>
                  <a:lnTo>
                    <a:pt x="105956" y="1229423"/>
                  </a:lnTo>
                  <a:lnTo>
                    <a:pt x="129501" y="1268793"/>
                  </a:lnTo>
                  <a:lnTo>
                    <a:pt x="155130" y="1306715"/>
                  </a:lnTo>
                  <a:lnTo>
                    <a:pt x="182740" y="1343126"/>
                  </a:lnTo>
                  <a:lnTo>
                    <a:pt x="212267" y="1377924"/>
                  </a:lnTo>
                  <a:lnTo>
                    <a:pt x="243636" y="1411046"/>
                  </a:lnTo>
                  <a:lnTo>
                    <a:pt x="276758" y="1442402"/>
                  </a:lnTo>
                  <a:lnTo>
                    <a:pt x="311556" y="1471930"/>
                  </a:lnTo>
                  <a:lnTo>
                    <a:pt x="347954" y="1499552"/>
                  </a:lnTo>
                  <a:lnTo>
                    <a:pt x="385889" y="1525168"/>
                  </a:lnTo>
                  <a:lnTo>
                    <a:pt x="425259" y="1548726"/>
                  </a:lnTo>
                  <a:lnTo>
                    <a:pt x="466001" y="1570126"/>
                  </a:lnTo>
                  <a:lnTo>
                    <a:pt x="508025" y="1589303"/>
                  </a:lnTo>
                  <a:lnTo>
                    <a:pt x="551268" y="1606181"/>
                  </a:lnTo>
                  <a:lnTo>
                    <a:pt x="595642" y="1620672"/>
                  </a:lnTo>
                  <a:lnTo>
                    <a:pt x="641083" y="1632699"/>
                  </a:lnTo>
                  <a:lnTo>
                    <a:pt x="687489" y="1642198"/>
                  </a:lnTo>
                  <a:lnTo>
                    <a:pt x="734796" y="1649082"/>
                  </a:lnTo>
                  <a:lnTo>
                    <a:pt x="782929" y="1653260"/>
                  </a:lnTo>
                  <a:lnTo>
                    <a:pt x="831799" y="1654670"/>
                  </a:lnTo>
                  <a:lnTo>
                    <a:pt x="880668" y="1653260"/>
                  </a:lnTo>
                  <a:lnTo>
                    <a:pt x="928801" y="1649082"/>
                  </a:lnTo>
                  <a:lnTo>
                    <a:pt x="976122" y="1642198"/>
                  </a:lnTo>
                  <a:lnTo>
                    <a:pt x="1022527" y="1632699"/>
                  </a:lnTo>
                  <a:lnTo>
                    <a:pt x="1067955" y="1620672"/>
                  </a:lnTo>
                  <a:lnTo>
                    <a:pt x="1112329" y="1606181"/>
                  </a:lnTo>
                  <a:lnTo>
                    <a:pt x="1155573" y="1589303"/>
                  </a:lnTo>
                  <a:lnTo>
                    <a:pt x="1197610" y="1570126"/>
                  </a:lnTo>
                  <a:lnTo>
                    <a:pt x="1238351" y="1548726"/>
                  </a:lnTo>
                  <a:lnTo>
                    <a:pt x="1277721" y="1525168"/>
                  </a:lnTo>
                  <a:lnTo>
                    <a:pt x="1315656" y="1499552"/>
                  </a:lnTo>
                  <a:lnTo>
                    <a:pt x="1352054" y="1471930"/>
                  </a:lnTo>
                  <a:lnTo>
                    <a:pt x="1386852" y="1442402"/>
                  </a:lnTo>
                  <a:lnTo>
                    <a:pt x="1419974" y="1411046"/>
                  </a:lnTo>
                  <a:lnTo>
                    <a:pt x="1451343" y="1377924"/>
                  </a:lnTo>
                  <a:lnTo>
                    <a:pt x="1480870" y="1343126"/>
                  </a:lnTo>
                  <a:lnTo>
                    <a:pt x="1508480" y="1306715"/>
                  </a:lnTo>
                  <a:lnTo>
                    <a:pt x="1534109" y="1268793"/>
                  </a:lnTo>
                  <a:lnTo>
                    <a:pt x="1557655" y="1229423"/>
                  </a:lnTo>
                  <a:lnTo>
                    <a:pt x="1579067" y="1188681"/>
                  </a:lnTo>
                  <a:lnTo>
                    <a:pt x="1598244" y="1146644"/>
                  </a:lnTo>
                  <a:lnTo>
                    <a:pt x="1615109" y="1103401"/>
                  </a:lnTo>
                  <a:lnTo>
                    <a:pt x="1629600" y="1059027"/>
                  </a:lnTo>
                  <a:lnTo>
                    <a:pt x="1641640" y="1013599"/>
                  </a:lnTo>
                  <a:lnTo>
                    <a:pt x="1651127" y="967193"/>
                  </a:lnTo>
                  <a:lnTo>
                    <a:pt x="1658010" y="919886"/>
                  </a:lnTo>
                  <a:lnTo>
                    <a:pt x="1662188" y="871753"/>
                  </a:lnTo>
                  <a:lnTo>
                    <a:pt x="1663611" y="822883"/>
                  </a:lnTo>
                  <a:close/>
                </a:path>
                <a:path w="3318510" h="1654810">
                  <a:moveTo>
                    <a:pt x="3318408" y="827354"/>
                  </a:moveTo>
                  <a:lnTo>
                    <a:pt x="2491079" y="12"/>
                  </a:lnTo>
                  <a:lnTo>
                    <a:pt x="1663750" y="827354"/>
                  </a:lnTo>
                  <a:lnTo>
                    <a:pt x="2491079" y="1654683"/>
                  </a:lnTo>
                  <a:lnTo>
                    <a:pt x="3318408" y="827354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1053175" y="2848813"/>
          <a:ext cx="16306800" cy="1239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92985"/>
                <a:gridCol w="929639"/>
                <a:gridCol w="876935"/>
                <a:gridCol w="2633344"/>
                <a:gridCol w="3863339"/>
                <a:gridCol w="1697354"/>
                <a:gridCol w="1716404"/>
                <a:gridCol w="2211705"/>
              </a:tblGrid>
              <a:tr h="9232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10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500" spc="-20">
                          <a:latin typeface="Arial Black"/>
                          <a:cs typeface="Arial Black"/>
                        </a:rPr>
                        <a:t>TEMA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1282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10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500" spc="-20">
                          <a:latin typeface="Arial Black"/>
                          <a:cs typeface="Arial Black"/>
                        </a:rPr>
                        <a:t>CÓD.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1282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10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500" spc="-10">
                          <a:latin typeface="Arial Black"/>
                          <a:cs typeface="Arial Black"/>
                        </a:rPr>
                        <a:t>SIGLA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1282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10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770255">
                        <a:lnSpc>
                          <a:spcPct val="100000"/>
                        </a:lnSpc>
                      </a:pPr>
                      <a:r>
                        <a:rPr dirty="0" sz="1500" spc="-10">
                          <a:latin typeface="Arial Black"/>
                          <a:cs typeface="Arial Black"/>
                        </a:rPr>
                        <a:t>INDICADOR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1282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10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500" spc="-25">
                          <a:latin typeface="Arial Black"/>
                          <a:cs typeface="Arial Black"/>
                        </a:rPr>
                        <a:t>DEFINIÇÃO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1282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marL="467359" marR="251460" indent="-208279">
                        <a:lnSpc>
                          <a:spcPct val="112500"/>
                        </a:lnSpc>
                        <a:spcBef>
                          <a:spcPts val="1460"/>
                        </a:spcBef>
                      </a:pPr>
                      <a:r>
                        <a:rPr dirty="0" sz="1500" spc="-120">
                          <a:latin typeface="Arial Black"/>
                          <a:cs typeface="Arial Black"/>
                        </a:rPr>
                        <a:t>UNIDADE</a:t>
                      </a:r>
                      <a:r>
                        <a:rPr dirty="0" sz="1500" spc="-6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145">
                          <a:latin typeface="Arial Black"/>
                          <a:cs typeface="Arial Black"/>
                        </a:rPr>
                        <a:t>DE </a:t>
                      </a:r>
                      <a:r>
                        <a:rPr dirty="0" sz="1500" spc="-10">
                          <a:latin typeface="Arial Black"/>
                          <a:cs typeface="Arial Black"/>
                        </a:rPr>
                        <a:t>MEDIDA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18542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marL="329565" marR="97155" indent="-225425">
                        <a:lnSpc>
                          <a:spcPct val="112500"/>
                        </a:lnSpc>
                        <a:spcBef>
                          <a:spcPts val="1460"/>
                        </a:spcBef>
                      </a:pPr>
                      <a:r>
                        <a:rPr dirty="0" sz="1500" spc="-160">
                          <a:latin typeface="Arial Black"/>
                          <a:cs typeface="Arial Black"/>
                        </a:rPr>
                        <a:t>FREQUÊNCIA</a:t>
                      </a:r>
                      <a:r>
                        <a:rPr dirty="0" sz="1500" spc="-75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130">
                          <a:latin typeface="Arial Black"/>
                          <a:cs typeface="Arial Black"/>
                        </a:rPr>
                        <a:t>DE </a:t>
                      </a:r>
                      <a:r>
                        <a:rPr dirty="0" sz="1500" spc="-30">
                          <a:latin typeface="Arial Black"/>
                          <a:cs typeface="Arial Black"/>
                        </a:rPr>
                        <a:t>APURAÇÃO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18542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79705" marR="172085" indent="-635">
                        <a:lnSpc>
                          <a:spcPct val="112500"/>
                        </a:lnSpc>
                        <a:spcBef>
                          <a:spcPts val="484"/>
                        </a:spcBef>
                      </a:pPr>
                      <a:r>
                        <a:rPr dirty="0" sz="1500" spc="-10">
                          <a:latin typeface="Arial Black"/>
                          <a:cs typeface="Arial Black"/>
                        </a:rPr>
                        <a:t>UNIDADE </a:t>
                      </a:r>
                      <a:r>
                        <a:rPr dirty="0" sz="1500" spc="-190">
                          <a:latin typeface="Arial Black"/>
                          <a:cs typeface="Arial Black"/>
                        </a:rPr>
                        <a:t>RESPONSÁVEL</a:t>
                      </a:r>
                      <a:r>
                        <a:rPr dirty="0" sz="1500" spc="-35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155">
                          <a:latin typeface="Arial Black"/>
                          <a:cs typeface="Arial Black"/>
                        </a:rPr>
                        <a:t>PELA </a:t>
                      </a:r>
                      <a:r>
                        <a:rPr dirty="0" sz="1500" spc="-30">
                          <a:latin typeface="Arial Black"/>
                          <a:cs typeface="Arial Black"/>
                        </a:rPr>
                        <a:t>APURAÇÃO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61594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</a:tr>
              <a:tr h="31623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Água e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esgoto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7.1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CA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 spc="55">
                          <a:latin typeface="Tahoma"/>
                          <a:cs typeface="Tahoma"/>
                        </a:rPr>
                        <a:t>Consumo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-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água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 marR="7366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Consumo total de água fornecida pela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concessionária.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7112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m³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 spc="40">
                          <a:latin typeface="Tahoma"/>
                          <a:cs typeface="Tahoma"/>
                        </a:rPr>
                        <a:t>Mensal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Secretaria</a:t>
                      </a:r>
                      <a:r>
                        <a:rPr dirty="0" sz="1200" spc="1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114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Administração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</a:tbl>
          </a:graphicData>
        </a:graphic>
      </p:graphicFrame>
      <p:grpSp>
        <p:nvGrpSpPr>
          <p:cNvPr id="10" name="object 10" descr=""/>
          <p:cNvGrpSpPr/>
          <p:nvPr/>
        </p:nvGrpSpPr>
        <p:grpSpPr>
          <a:xfrm>
            <a:off x="1053175" y="4126129"/>
            <a:ext cx="16230600" cy="19050"/>
            <a:chOff x="1053175" y="4126129"/>
            <a:chExt cx="16230600" cy="19050"/>
          </a:xfrm>
        </p:grpSpPr>
        <p:sp>
          <p:nvSpPr>
            <p:cNvPr id="11" name="object 11" descr=""/>
            <p:cNvSpPr/>
            <p:nvPr/>
          </p:nvSpPr>
          <p:spPr>
            <a:xfrm>
              <a:off x="1053172" y="4126140"/>
              <a:ext cx="16230600" cy="9525"/>
            </a:xfrm>
            <a:custGeom>
              <a:avLst/>
              <a:gdLst/>
              <a:ahLst/>
              <a:cxnLst/>
              <a:rect l="l" t="t" r="r" b="b"/>
              <a:pathLst>
                <a:path w="16230600" h="9525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  <a:path w="16230600" h="9525">
                  <a:moveTo>
                    <a:pt x="2302459" y="0"/>
                  </a:moveTo>
                  <a:lnTo>
                    <a:pt x="2292934" y="0"/>
                  </a:lnTo>
                  <a:lnTo>
                    <a:pt x="2292934" y="9525"/>
                  </a:lnTo>
                  <a:lnTo>
                    <a:pt x="2302459" y="9525"/>
                  </a:lnTo>
                  <a:lnTo>
                    <a:pt x="2302459" y="0"/>
                  </a:lnTo>
                  <a:close/>
                </a:path>
                <a:path w="16230600" h="9525">
                  <a:moveTo>
                    <a:pt x="3231934" y="0"/>
                  </a:moveTo>
                  <a:lnTo>
                    <a:pt x="3222409" y="0"/>
                  </a:lnTo>
                  <a:lnTo>
                    <a:pt x="3222409" y="9525"/>
                  </a:lnTo>
                  <a:lnTo>
                    <a:pt x="3231934" y="9525"/>
                  </a:lnTo>
                  <a:lnTo>
                    <a:pt x="3231934" y="0"/>
                  </a:lnTo>
                  <a:close/>
                </a:path>
                <a:path w="16230600" h="9525">
                  <a:moveTo>
                    <a:pt x="4108742" y="0"/>
                  </a:moveTo>
                  <a:lnTo>
                    <a:pt x="4099217" y="0"/>
                  </a:lnTo>
                  <a:lnTo>
                    <a:pt x="4099217" y="9525"/>
                  </a:lnTo>
                  <a:lnTo>
                    <a:pt x="4108742" y="9525"/>
                  </a:lnTo>
                  <a:lnTo>
                    <a:pt x="4108742" y="0"/>
                  </a:lnTo>
                  <a:close/>
                </a:path>
                <a:path w="16230600" h="9525">
                  <a:moveTo>
                    <a:pt x="6742189" y="0"/>
                  </a:moveTo>
                  <a:lnTo>
                    <a:pt x="6732664" y="0"/>
                  </a:lnTo>
                  <a:lnTo>
                    <a:pt x="6732664" y="9525"/>
                  </a:lnTo>
                  <a:lnTo>
                    <a:pt x="6742189" y="9525"/>
                  </a:lnTo>
                  <a:lnTo>
                    <a:pt x="6742189" y="0"/>
                  </a:lnTo>
                  <a:close/>
                </a:path>
                <a:path w="16230600" h="9525">
                  <a:moveTo>
                    <a:pt x="10605364" y="0"/>
                  </a:moveTo>
                  <a:lnTo>
                    <a:pt x="10595839" y="0"/>
                  </a:lnTo>
                  <a:lnTo>
                    <a:pt x="10595839" y="9525"/>
                  </a:lnTo>
                  <a:lnTo>
                    <a:pt x="10605364" y="9525"/>
                  </a:lnTo>
                  <a:lnTo>
                    <a:pt x="10605364" y="0"/>
                  </a:lnTo>
                  <a:close/>
                </a:path>
                <a:path w="16230600" h="9525">
                  <a:moveTo>
                    <a:pt x="12302630" y="0"/>
                  </a:moveTo>
                  <a:lnTo>
                    <a:pt x="12293105" y="0"/>
                  </a:lnTo>
                  <a:lnTo>
                    <a:pt x="12293105" y="9525"/>
                  </a:lnTo>
                  <a:lnTo>
                    <a:pt x="12302630" y="9525"/>
                  </a:lnTo>
                  <a:lnTo>
                    <a:pt x="12302630" y="0"/>
                  </a:lnTo>
                  <a:close/>
                </a:path>
                <a:path w="16230600" h="9525">
                  <a:moveTo>
                    <a:pt x="14018959" y="0"/>
                  </a:moveTo>
                  <a:lnTo>
                    <a:pt x="14009434" y="0"/>
                  </a:lnTo>
                  <a:lnTo>
                    <a:pt x="14009434" y="9525"/>
                  </a:lnTo>
                  <a:lnTo>
                    <a:pt x="14018959" y="9525"/>
                  </a:lnTo>
                  <a:lnTo>
                    <a:pt x="14018959" y="0"/>
                  </a:lnTo>
                  <a:close/>
                </a:path>
                <a:path w="16230600" h="9525">
                  <a:moveTo>
                    <a:pt x="16230600" y="0"/>
                  </a:moveTo>
                  <a:lnTo>
                    <a:pt x="16221075" y="0"/>
                  </a:lnTo>
                  <a:lnTo>
                    <a:pt x="16221075" y="9525"/>
                  </a:lnTo>
                  <a:lnTo>
                    <a:pt x="16230600" y="9525"/>
                  </a:lnTo>
                  <a:lnTo>
                    <a:pt x="16230600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1053175" y="4140417"/>
              <a:ext cx="6742430" cy="0"/>
            </a:xfrm>
            <a:custGeom>
              <a:avLst/>
              <a:gdLst/>
              <a:ahLst/>
              <a:cxnLst/>
              <a:rect l="l" t="t" r="r" b="b"/>
              <a:pathLst>
                <a:path w="6742430" h="0">
                  <a:moveTo>
                    <a:pt x="0" y="0"/>
                  </a:moveTo>
                  <a:lnTo>
                    <a:pt x="2302468" y="0"/>
                  </a:lnTo>
                </a:path>
                <a:path w="6742430" h="0">
                  <a:moveTo>
                    <a:pt x="2302468" y="0"/>
                  </a:moveTo>
                  <a:lnTo>
                    <a:pt x="3231943" y="0"/>
                  </a:lnTo>
                </a:path>
                <a:path w="6742430" h="0">
                  <a:moveTo>
                    <a:pt x="3231943" y="0"/>
                  </a:moveTo>
                  <a:lnTo>
                    <a:pt x="4108749" y="0"/>
                  </a:lnTo>
                </a:path>
                <a:path w="6742430" h="0">
                  <a:moveTo>
                    <a:pt x="4108749" y="0"/>
                  </a:moveTo>
                  <a:lnTo>
                    <a:pt x="6742191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7795366" y="4140417"/>
              <a:ext cx="5560695" cy="0"/>
            </a:xfrm>
            <a:custGeom>
              <a:avLst/>
              <a:gdLst/>
              <a:ahLst/>
              <a:cxnLst/>
              <a:rect l="l" t="t" r="r" b="b"/>
              <a:pathLst>
                <a:path w="5560694" h="0">
                  <a:moveTo>
                    <a:pt x="0" y="0"/>
                  </a:moveTo>
                  <a:lnTo>
                    <a:pt x="3863182" y="0"/>
                  </a:lnTo>
                </a:path>
                <a:path w="5560694" h="0">
                  <a:moveTo>
                    <a:pt x="3863182" y="0"/>
                  </a:moveTo>
                  <a:lnTo>
                    <a:pt x="5560445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13355812" y="4140417"/>
              <a:ext cx="1716405" cy="0"/>
            </a:xfrm>
            <a:custGeom>
              <a:avLst/>
              <a:gdLst/>
              <a:ahLst/>
              <a:cxnLst/>
              <a:rect l="l" t="t" r="r" b="b"/>
              <a:pathLst>
                <a:path w="1716405" h="0">
                  <a:moveTo>
                    <a:pt x="0" y="0"/>
                  </a:moveTo>
                  <a:lnTo>
                    <a:pt x="1716319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15072132" y="4140417"/>
              <a:ext cx="2211705" cy="0"/>
            </a:xfrm>
            <a:custGeom>
              <a:avLst/>
              <a:gdLst/>
              <a:ahLst/>
              <a:cxnLst/>
              <a:rect l="l" t="t" r="r" b="b"/>
              <a:pathLst>
                <a:path w="2211705" h="0">
                  <a:moveTo>
                    <a:pt x="0" y="0"/>
                  </a:moveTo>
                  <a:lnTo>
                    <a:pt x="2211642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6" name="object 16"/>
          <p:cNvSpPr txBox="1">
            <a:spLocks noGrp="1"/>
          </p:cNvSpPr>
          <p:nvPr>
            <p:ph type="title"/>
          </p:nvPr>
        </p:nvSpPr>
        <p:spPr>
          <a:xfrm>
            <a:off x="1016000" y="2008547"/>
            <a:ext cx="2625090" cy="4216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35">
                <a:solidFill>
                  <a:srgbClr val="000000"/>
                </a:solidFill>
                <a:latin typeface="Trebuchet MS"/>
                <a:cs typeface="Trebuchet MS"/>
              </a:rPr>
              <a:t>Indicador</a:t>
            </a:r>
            <a:r>
              <a:rPr dirty="0" spc="-125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dirty="0">
                <a:solidFill>
                  <a:srgbClr val="000000"/>
                </a:solidFill>
                <a:latin typeface="Trebuchet MS"/>
                <a:cs typeface="Trebuchet MS"/>
              </a:rPr>
              <a:t>do</a:t>
            </a:r>
            <a:r>
              <a:rPr dirty="0" spc="-120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dirty="0" spc="-45">
                <a:solidFill>
                  <a:srgbClr val="000000"/>
                </a:solidFill>
                <a:latin typeface="Trebuchet MS"/>
                <a:cs typeface="Trebuchet MS"/>
              </a:rPr>
              <a:t>tema</a:t>
            </a:r>
          </a:p>
        </p:txBody>
      </p:sp>
      <p:sp>
        <p:nvSpPr>
          <p:cNvPr id="17" name="object 17" descr=""/>
          <p:cNvSpPr txBox="1"/>
          <p:nvPr/>
        </p:nvSpPr>
        <p:spPr>
          <a:xfrm>
            <a:off x="1040475" y="658632"/>
            <a:ext cx="222123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25">
                <a:solidFill>
                  <a:srgbClr val="FFFFFF"/>
                </a:solidFill>
                <a:latin typeface="Verdana"/>
                <a:cs typeface="Verdana"/>
              </a:rPr>
              <a:t>Água</a:t>
            </a:r>
            <a:r>
              <a:rPr dirty="0" sz="2400" spc="-18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00" spc="85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dirty="0" sz="2400" spc="-18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00" spc="-10">
                <a:solidFill>
                  <a:srgbClr val="FFFFFF"/>
                </a:solidFill>
                <a:latin typeface="Verdana"/>
                <a:cs typeface="Verdana"/>
              </a:rPr>
              <a:t>esgoto</a:t>
            </a:r>
            <a:endParaRPr sz="2400">
              <a:latin typeface="Verdana"/>
              <a:cs typeface="Verdana"/>
            </a:endParaRPr>
          </a:p>
        </p:txBody>
      </p:sp>
      <p:graphicFrame>
        <p:nvGraphicFramePr>
          <p:cNvPr id="18" name="object 18" descr=""/>
          <p:cNvGraphicFramePr>
            <a:graphicFrameLocks noGrp="1"/>
          </p:cNvGraphicFramePr>
          <p:nvPr/>
        </p:nvGraphicFramePr>
        <p:xfrm>
          <a:off x="1028700" y="4877637"/>
          <a:ext cx="16306800" cy="98234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29865"/>
                <a:gridCol w="6567169"/>
                <a:gridCol w="2386329"/>
                <a:gridCol w="2255520"/>
                <a:gridCol w="2280919"/>
              </a:tblGrid>
              <a:tr h="666115">
                <a:tc>
                  <a:txBody>
                    <a:bodyPr/>
                    <a:lstStyle/>
                    <a:p>
                      <a:pPr marL="843280" marR="223520" indent="-613410">
                        <a:lnSpc>
                          <a:spcPct val="112500"/>
                        </a:lnSpc>
                        <a:spcBef>
                          <a:spcPts val="484"/>
                        </a:spcBef>
                      </a:pPr>
                      <a:r>
                        <a:rPr dirty="0" sz="1500" spc="-120">
                          <a:latin typeface="Arial Black"/>
                          <a:cs typeface="Arial Black"/>
                        </a:rPr>
                        <a:t>UNIDADE</a:t>
                      </a:r>
                      <a:r>
                        <a:rPr dirty="0" sz="1500" spc="-6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175">
                          <a:latin typeface="Arial Black"/>
                          <a:cs typeface="Arial Black"/>
                        </a:rPr>
                        <a:t>RESPONSÁVEL </a:t>
                      </a:r>
                      <a:r>
                        <a:rPr dirty="0" sz="1500" spc="-180">
                          <a:latin typeface="Arial Black"/>
                          <a:cs typeface="Arial Black"/>
                        </a:rPr>
                        <a:t>PELA</a:t>
                      </a:r>
                      <a:r>
                        <a:rPr dirty="0" sz="1500" spc="-105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20">
                          <a:latin typeface="Arial Black"/>
                          <a:cs typeface="Arial Black"/>
                        </a:rPr>
                        <a:t>META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61594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85"/>
                        </a:spcBef>
                      </a:pPr>
                      <a:r>
                        <a:rPr dirty="0" sz="1500" spc="-20">
                          <a:latin typeface="Arial Black"/>
                          <a:cs typeface="Arial Black"/>
                        </a:rPr>
                        <a:t>META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2139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85"/>
                        </a:spcBef>
                      </a:pPr>
                      <a:r>
                        <a:rPr dirty="0" sz="1500" spc="-160">
                          <a:latin typeface="Arial Black"/>
                          <a:cs typeface="Arial Black"/>
                        </a:rPr>
                        <a:t>META</a:t>
                      </a:r>
                      <a:r>
                        <a:rPr dirty="0" sz="1500" spc="-10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20">
                          <a:latin typeface="Arial Black"/>
                          <a:cs typeface="Arial Black"/>
                        </a:rPr>
                        <a:t>2024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2139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85"/>
                        </a:spcBef>
                      </a:pPr>
                      <a:r>
                        <a:rPr dirty="0" sz="1500" spc="-160">
                          <a:latin typeface="Arial Black"/>
                          <a:cs typeface="Arial Black"/>
                        </a:rPr>
                        <a:t>META</a:t>
                      </a:r>
                      <a:r>
                        <a:rPr dirty="0" sz="1500" spc="-10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20">
                          <a:latin typeface="Arial Black"/>
                          <a:cs typeface="Arial Black"/>
                        </a:rPr>
                        <a:t>2025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2139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85"/>
                        </a:spcBef>
                      </a:pPr>
                      <a:r>
                        <a:rPr dirty="0" sz="1500" spc="-160">
                          <a:latin typeface="Arial Black"/>
                          <a:cs typeface="Arial Black"/>
                        </a:rPr>
                        <a:t>META</a:t>
                      </a:r>
                      <a:r>
                        <a:rPr dirty="0" sz="1500" spc="-10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20">
                          <a:latin typeface="Arial Black"/>
                          <a:cs typeface="Arial Black"/>
                        </a:rPr>
                        <a:t>2026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2139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</a:tr>
              <a:tr h="316230">
                <a:tc>
                  <a:txBody>
                    <a:bodyPr/>
                    <a:lstStyle/>
                    <a:p>
                      <a:pPr marL="367030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Secretaria</a:t>
                      </a:r>
                      <a:r>
                        <a:rPr dirty="0" sz="1200" spc="1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114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Administração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Reduzir 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o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consumo</a:t>
                      </a:r>
                      <a:r>
                        <a:rPr dirty="0" sz="1200" spc="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em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90">
                          <a:latin typeface="Tahoma"/>
                          <a:cs typeface="Tahoma"/>
                        </a:rPr>
                        <a:t>2%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ao</a:t>
                      </a:r>
                      <a:r>
                        <a:rPr dirty="0" sz="1200" spc="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ano, tendo</a:t>
                      </a:r>
                      <a:r>
                        <a:rPr dirty="0" sz="1200" spc="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por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 base 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o</a:t>
                      </a:r>
                      <a:r>
                        <a:rPr dirty="0" sz="1200" spc="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ano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 de</a:t>
                      </a:r>
                      <a:r>
                        <a:rPr dirty="0" sz="1200" spc="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2019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838835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35.063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5">
                          <a:latin typeface="Tahoma"/>
                          <a:cs typeface="Tahoma"/>
                        </a:rPr>
                        <a:t>m³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773430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34.362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5">
                          <a:latin typeface="Tahoma"/>
                          <a:cs typeface="Tahoma"/>
                        </a:rPr>
                        <a:t>m³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33.674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5">
                          <a:latin typeface="Tahoma"/>
                          <a:cs typeface="Tahoma"/>
                        </a:rPr>
                        <a:t>m³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</a:tbl>
          </a:graphicData>
        </a:graphic>
      </p:graphicFrame>
      <p:grpSp>
        <p:nvGrpSpPr>
          <p:cNvPr id="19" name="object 19" descr=""/>
          <p:cNvGrpSpPr/>
          <p:nvPr/>
        </p:nvGrpSpPr>
        <p:grpSpPr>
          <a:xfrm>
            <a:off x="1028700" y="5897779"/>
            <a:ext cx="16230600" cy="19050"/>
            <a:chOff x="1028700" y="5897779"/>
            <a:chExt cx="16230600" cy="19050"/>
          </a:xfrm>
        </p:grpSpPr>
        <p:sp>
          <p:nvSpPr>
            <p:cNvPr id="20" name="object 20" descr=""/>
            <p:cNvSpPr/>
            <p:nvPr/>
          </p:nvSpPr>
          <p:spPr>
            <a:xfrm>
              <a:off x="1028687" y="5897790"/>
              <a:ext cx="16230600" cy="9525"/>
            </a:xfrm>
            <a:custGeom>
              <a:avLst/>
              <a:gdLst/>
              <a:ahLst/>
              <a:cxnLst/>
              <a:rect l="l" t="t" r="r" b="b"/>
              <a:pathLst>
                <a:path w="16230600" h="9525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  <a:path w="16230600" h="9525">
                  <a:moveTo>
                    <a:pt x="2739301" y="0"/>
                  </a:moveTo>
                  <a:lnTo>
                    <a:pt x="2729776" y="0"/>
                  </a:lnTo>
                  <a:lnTo>
                    <a:pt x="2729776" y="9525"/>
                  </a:lnTo>
                  <a:lnTo>
                    <a:pt x="2739301" y="9525"/>
                  </a:lnTo>
                  <a:lnTo>
                    <a:pt x="2739301" y="0"/>
                  </a:lnTo>
                  <a:close/>
                </a:path>
                <a:path w="16230600" h="9525">
                  <a:moveTo>
                    <a:pt x="9306471" y="0"/>
                  </a:moveTo>
                  <a:lnTo>
                    <a:pt x="9296946" y="0"/>
                  </a:lnTo>
                  <a:lnTo>
                    <a:pt x="9296946" y="9525"/>
                  </a:lnTo>
                  <a:lnTo>
                    <a:pt x="9306471" y="9525"/>
                  </a:lnTo>
                  <a:lnTo>
                    <a:pt x="9306471" y="0"/>
                  </a:lnTo>
                  <a:close/>
                </a:path>
                <a:path w="16230600" h="9525">
                  <a:moveTo>
                    <a:pt x="11693093" y="0"/>
                  </a:moveTo>
                  <a:lnTo>
                    <a:pt x="11683568" y="0"/>
                  </a:lnTo>
                  <a:lnTo>
                    <a:pt x="11683568" y="9525"/>
                  </a:lnTo>
                  <a:lnTo>
                    <a:pt x="11693093" y="9525"/>
                  </a:lnTo>
                  <a:lnTo>
                    <a:pt x="11693093" y="0"/>
                  </a:lnTo>
                  <a:close/>
                </a:path>
                <a:path w="16230600" h="9525">
                  <a:moveTo>
                    <a:pt x="13949185" y="0"/>
                  </a:moveTo>
                  <a:lnTo>
                    <a:pt x="13939660" y="0"/>
                  </a:lnTo>
                  <a:lnTo>
                    <a:pt x="13939660" y="9525"/>
                  </a:lnTo>
                  <a:lnTo>
                    <a:pt x="13949185" y="9525"/>
                  </a:lnTo>
                  <a:lnTo>
                    <a:pt x="13949185" y="0"/>
                  </a:lnTo>
                  <a:close/>
                </a:path>
                <a:path w="16230600" h="9525">
                  <a:moveTo>
                    <a:pt x="16230600" y="0"/>
                  </a:moveTo>
                  <a:lnTo>
                    <a:pt x="16221075" y="0"/>
                  </a:lnTo>
                  <a:lnTo>
                    <a:pt x="16221075" y="9525"/>
                  </a:lnTo>
                  <a:lnTo>
                    <a:pt x="16230600" y="9525"/>
                  </a:lnTo>
                  <a:lnTo>
                    <a:pt x="16230600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1028700" y="5912067"/>
              <a:ext cx="11693525" cy="0"/>
            </a:xfrm>
            <a:custGeom>
              <a:avLst/>
              <a:gdLst/>
              <a:ahLst/>
              <a:cxnLst/>
              <a:rect l="l" t="t" r="r" b="b"/>
              <a:pathLst>
                <a:path w="11693525" h="0">
                  <a:moveTo>
                    <a:pt x="0" y="0"/>
                  </a:moveTo>
                  <a:lnTo>
                    <a:pt x="2739300" y="0"/>
                  </a:lnTo>
                </a:path>
                <a:path w="11693525" h="0">
                  <a:moveTo>
                    <a:pt x="2739300" y="0"/>
                  </a:moveTo>
                  <a:lnTo>
                    <a:pt x="9306461" y="0"/>
                  </a:lnTo>
                </a:path>
                <a:path w="11693525" h="0">
                  <a:moveTo>
                    <a:pt x="9306461" y="0"/>
                  </a:moveTo>
                  <a:lnTo>
                    <a:pt x="11693084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 descr=""/>
            <p:cNvSpPr/>
            <p:nvPr/>
          </p:nvSpPr>
          <p:spPr>
            <a:xfrm>
              <a:off x="12721784" y="5912067"/>
              <a:ext cx="2256155" cy="0"/>
            </a:xfrm>
            <a:custGeom>
              <a:avLst/>
              <a:gdLst/>
              <a:ahLst/>
              <a:cxnLst/>
              <a:rect l="l" t="t" r="r" b="b"/>
              <a:pathLst>
                <a:path w="2256155" h="0">
                  <a:moveTo>
                    <a:pt x="0" y="0"/>
                  </a:moveTo>
                  <a:lnTo>
                    <a:pt x="2256092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 descr=""/>
            <p:cNvSpPr/>
            <p:nvPr/>
          </p:nvSpPr>
          <p:spPr>
            <a:xfrm>
              <a:off x="14977876" y="5912067"/>
              <a:ext cx="2281555" cy="0"/>
            </a:xfrm>
            <a:custGeom>
              <a:avLst/>
              <a:gdLst/>
              <a:ahLst/>
              <a:cxnLst/>
              <a:rect l="l" t="t" r="r" b="b"/>
              <a:pathLst>
                <a:path w="2281555" h="0">
                  <a:moveTo>
                    <a:pt x="0" y="0"/>
                  </a:moveTo>
                  <a:lnTo>
                    <a:pt x="2281422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4" name="object 24" descr=""/>
          <p:cNvSpPr txBox="1"/>
          <p:nvPr/>
        </p:nvSpPr>
        <p:spPr>
          <a:xfrm>
            <a:off x="1016000" y="8997950"/>
            <a:ext cx="4358005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 spc="-75">
                <a:solidFill>
                  <a:srgbClr val="A6A6A6"/>
                </a:solidFill>
                <a:latin typeface="Arial MT"/>
                <a:cs typeface="Arial MT"/>
              </a:rPr>
              <a:t>PLANO</a:t>
            </a:r>
            <a:r>
              <a:rPr dirty="0" sz="1500" spc="-10">
                <a:solidFill>
                  <a:srgbClr val="A6A6A6"/>
                </a:solidFill>
                <a:latin typeface="Arial MT"/>
                <a:cs typeface="Arial MT"/>
              </a:rPr>
              <a:t> </a:t>
            </a:r>
            <a:r>
              <a:rPr dirty="0" sz="1500" spc="-85">
                <a:solidFill>
                  <a:srgbClr val="A6A6A6"/>
                </a:solidFill>
                <a:latin typeface="Arial MT"/>
                <a:cs typeface="Arial MT"/>
              </a:rPr>
              <a:t>DE</a:t>
            </a:r>
            <a:r>
              <a:rPr dirty="0" sz="1500" spc="-10">
                <a:solidFill>
                  <a:srgbClr val="A6A6A6"/>
                </a:solidFill>
                <a:latin typeface="Arial MT"/>
                <a:cs typeface="Arial MT"/>
              </a:rPr>
              <a:t> </a:t>
            </a:r>
            <a:r>
              <a:rPr dirty="0" sz="1500" spc="-45">
                <a:solidFill>
                  <a:srgbClr val="A6A6A6"/>
                </a:solidFill>
                <a:latin typeface="Arial MT"/>
                <a:cs typeface="Arial MT"/>
              </a:rPr>
              <a:t>LOGÍSTICA</a:t>
            </a:r>
            <a:r>
              <a:rPr dirty="0" sz="1500" spc="-10">
                <a:solidFill>
                  <a:srgbClr val="A6A6A6"/>
                </a:solidFill>
                <a:latin typeface="Arial MT"/>
                <a:cs typeface="Arial MT"/>
              </a:rPr>
              <a:t> </a:t>
            </a:r>
            <a:r>
              <a:rPr dirty="0" sz="1500" spc="-80">
                <a:solidFill>
                  <a:srgbClr val="A6A6A6"/>
                </a:solidFill>
                <a:latin typeface="Arial MT"/>
                <a:cs typeface="Arial MT"/>
              </a:rPr>
              <a:t>SUSTENTÁVEL</a:t>
            </a:r>
            <a:r>
              <a:rPr dirty="0" sz="1500" spc="-5">
                <a:solidFill>
                  <a:srgbClr val="A6A6A6"/>
                </a:solidFill>
                <a:latin typeface="Arial MT"/>
                <a:cs typeface="Arial MT"/>
              </a:rPr>
              <a:t> </a:t>
            </a:r>
            <a:r>
              <a:rPr dirty="0" sz="1500" spc="65">
                <a:solidFill>
                  <a:srgbClr val="A6A6A6"/>
                </a:solidFill>
                <a:latin typeface="Arial MT"/>
                <a:cs typeface="Arial MT"/>
              </a:rPr>
              <a:t>|</a:t>
            </a:r>
            <a:r>
              <a:rPr dirty="0" sz="1500" spc="-10">
                <a:solidFill>
                  <a:srgbClr val="A6A6A6"/>
                </a:solidFill>
                <a:latin typeface="Arial MT"/>
                <a:cs typeface="Arial MT"/>
              </a:rPr>
              <a:t> </a:t>
            </a:r>
            <a:r>
              <a:rPr dirty="0" sz="1500">
                <a:solidFill>
                  <a:srgbClr val="A6A6A6"/>
                </a:solidFill>
                <a:latin typeface="Arial MT"/>
                <a:cs typeface="Arial MT"/>
              </a:rPr>
              <a:t>2024-</a:t>
            </a:r>
            <a:r>
              <a:rPr dirty="0" sz="1500" spc="-20">
                <a:solidFill>
                  <a:srgbClr val="A6A6A6"/>
                </a:solidFill>
                <a:latin typeface="Arial MT"/>
                <a:cs typeface="Arial MT"/>
              </a:rPr>
              <a:t>2026</a:t>
            </a:r>
            <a:endParaRPr sz="15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0"/>
            <a:ext cx="18288000" cy="1694180"/>
            <a:chOff x="0" y="0"/>
            <a:chExt cx="18288000" cy="1694180"/>
          </a:xfrm>
        </p:grpSpPr>
        <p:sp>
          <p:nvSpPr>
            <p:cNvPr id="3" name="object 3" descr=""/>
            <p:cNvSpPr/>
            <p:nvPr/>
          </p:nvSpPr>
          <p:spPr>
            <a:xfrm>
              <a:off x="0" y="0"/>
              <a:ext cx="18288000" cy="1676400"/>
            </a:xfrm>
            <a:custGeom>
              <a:avLst/>
              <a:gdLst/>
              <a:ahLst/>
              <a:cxnLst/>
              <a:rect l="l" t="t" r="r" b="b"/>
              <a:pathLst>
                <a:path w="18288000" h="1676400">
                  <a:moveTo>
                    <a:pt x="18287998" y="1676399"/>
                  </a:moveTo>
                  <a:lnTo>
                    <a:pt x="0" y="1676399"/>
                  </a:lnTo>
                  <a:lnTo>
                    <a:pt x="0" y="0"/>
                  </a:lnTo>
                  <a:lnTo>
                    <a:pt x="18287998" y="0"/>
                  </a:lnTo>
                  <a:lnTo>
                    <a:pt x="18287998" y="1676399"/>
                  </a:lnTo>
                  <a:close/>
                </a:path>
              </a:pathLst>
            </a:custGeom>
            <a:solidFill>
              <a:srgbClr val="A6A6A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14977936" y="11"/>
              <a:ext cx="3310254" cy="1685289"/>
            </a:xfrm>
            <a:custGeom>
              <a:avLst/>
              <a:gdLst/>
              <a:ahLst/>
              <a:cxnLst/>
              <a:rect l="l" t="t" r="r" b="b"/>
              <a:pathLst>
                <a:path w="3310255" h="1685289">
                  <a:moveTo>
                    <a:pt x="827328" y="857338"/>
                  </a:moveTo>
                  <a:lnTo>
                    <a:pt x="825919" y="808723"/>
                  </a:lnTo>
                  <a:lnTo>
                    <a:pt x="821753" y="760857"/>
                  </a:lnTo>
                  <a:lnTo>
                    <a:pt x="814920" y="713803"/>
                  </a:lnTo>
                  <a:lnTo>
                    <a:pt x="805472" y="667639"/>
                  </a:lnTo>
                  <a:lnTo>
                    <a:pt x="793508" y="622452"/>
                  </a:lnTo>
                  <a:lnTo>
                    <a:pt x="779094" y="578307"/>
                  </a:lnTo>
                  <a:lnTo>
                    <a:pt x="762304" y="535305"/>
                  </a:lnTo>
                  <a:lnTo>
                    <a:pt x="743229" y="493496"/>
                  </a:lnTo>
                  <a:lnTo>
                    <a:pt x="721944" y="452970"/>
                  </a:lnTo>
                  <a:lnTo>
                    <a:pt x="698512" y="413804"/>
                  </a:lnTo>
                  <a:lnTo>
                    <a:pt x="673036" y="376085"/>
                  </a:lnTo>
                  <a:lnTo>
                    <a:pt x="645566" y="339877"/>
                  </a:lnTo>
                  <a:lnTo>
                    <a:pt x="616204" y="305257"/>
                  </a:lnTo>
                  <a:lnTo>
                    <a:pt x="585000" y="272313"/>
                  </a:lnTo>
                  <a:lnTo>
                    <a:pt x="552056" y="241122"/>
                  </a:lnTo>
                  <a:lnTo>
                    <a:pt x="517448" y="211747"/>
                  </a:lnTo>
                  <a:lnTo>
                    <a:pt x="481241" y="184289"/>
                  </a:lnTo>
                  <a:lnTo>
                    <a:pt x="443522" y="158800"/>
                  </a:lnTo>
                  <a:lnTo>
                    <a:pt x="404355" y="135369"/>
                  </a:lnTo>
                  <a:lnTo>
                    <a:pt x="363829" y="114084"/>
                  </a:lnTo>
                  <a:lnTo>
                    <a:pt x="322033" y="95008"/>
                  </a:lnTo>
                  <a:lnTo>
                    <a:pt x="279019" y="78219"/>
                  </a:lnTo>
                  <a:lnTo>
                    <a:pt x="234886" y="63804"/>
                  </a:lnTo>
                  <a:lnTo>
                    <a:pt x="189699" y="51841"/>
                  </a:lnTo>
                  <a:lnTo>
                    <a:pt x="143535" y="42392"/>
                  </a:lnTo>
                  <a:lnTo>
                    <a:pt x="96481" y="35560"/>
                  </a:lnTo>
                  <a:lnTo>
                    <a:pt x="48615" y="31394"/>
                  </a:lnTo>
                  <a:lnTo>
                    <a:pt x="0" y="29984"/>
                  </a:lnTo>
                  <a:lnTo>
                    <a:pt x="0" y="1684667"/>
                  </a:lnTo>
                  <a:lnTo>
                    <a:pt x="48615" y="1683258"/>
                  </a:lnTo>
                  <a:lnTo>
                    <a:pt x="96481" y="1679092"/>
                  </a:lnTo>
                  <a:lnTo>
                    <a:pt x="143535" y="1672259"/>
                  </a:lnTo>
                  <a:lnTo>
                    <a:pt x="189699" y="1662811"/>
                  </a:lnTo>
                  <a:lnTo>
                    <a:pt x="234886" y="1650847"/>
                  </a:lnTo>
                  <a:lnTo>
                    <a:pt x="279019" y="1636433"/>
                  </a:lnTo>
                  <a:lnTo>
                    <a:pt x="322033" y="1619643"/>
                  </a:lnTo>
                  <a:lnTo>
                    <a:pt x="363829" y="1600568"/>
                  </a:lnTo>
                  <a:lnTo>
                    <a:pt x="404355" y="1579283"/>
                  </a:lnTo>
                  <a:lnTo>
                    <a:pt x="443522" y="1555851"/>
                  </a:lnTo>
                  <a:lnTo>
                    <a:pt x="481241" y="1530375"/>
                  </a:lnTo>
                  <a:lnTo>
                    <a:pt x="517448" y="1502905"/>
                  </a:lnTo>
                  <a:lnTo>
                    <a:pt x="552056" y="1473542"/>
                  </a:lnTo>
                  <a:lnTo>
                    <a:pt x="585000" y="1442339"/>
                  </a:lnTo>
                  <a:lnTo>
                    <a:pt x="616204" y="1409395"/>
                  </a:lnTo>
                  <a:lnTo>
                    <a:pt x="645566" y="1374787"/>
                  </a:lnTo>
                  <a:lnTo>
                    <a:pt x="673036" y="1338580"/>
                  </a:lnTo>
                  <a:lnTo>
                    <a:pt x="698512" y="1300848"/>
                  </a:lnTo>
                  <a:lnTo>
                    <a:pt x="721944" y="1261694"/>
                  </a:lnTo>
                  <a:lnTo>
                    <a:pt x="743229" y="1221168"/>
                  </a:lnTo>
                  <a:lnTo>
                    <a:pt x="762304" y="1179372"/>
                  </a:lnTo>
                  <a:lnTo>
                    <a:pt x="779094" y="1136357"/>
                  </a:lnTo>
                  <a:lnTo>
                    <a:pt x="793508" y="1092225"/>
                  </a:lnTo>
                  <a:lnTo>
                    <a:pt x="805472" y="1047038"/>
                  </a:lnTo>
                  <a:lnTo>
                    <a:pt x="814920" y="1000874"/>
                  </a:lnTo>
                  <a:lnTo>
                    <a:pt x="821753" y="953820"/>
                  </a:lnTo>
                  <a:lnTo>
                    <a:pt x="825919" y="905954"/>
                  </a:lnTo>
                  <a:lnTo>
                    <a:pt x="827328" y="857338"/>
                  </a:lnTo>
                  <a:close/>
                </a:path>
                <a:path w="3310255" h="1685289">
                  <a:moveTo>
                    <a:pt x="1655140" y="29984"/>
                  </a:moveTo>
                  <a:lnTo>
                    <a:pt x="1606537" y="31394"/>
                  </a:lnTo>
                  <a:lnTo>
                    <a:pt x="1558658" y="35560"/>
                  </a:lnTo>
                  <a:lnTo>
                    <a:pt x="1511604" y="42392"/>
                  </a:lnTo>
                  <a:lnTo>
                    <a:pt x="1465453" y="51841"/>
                  </a:lnTo>
                  <a:lnTo>
                    <a:pt x="1420266" y="63804"/>
                  </a:lnTo>
                  <a:lnTo>
                    <a:pt x="1376121" y="78219"/>
                  </a:lnTo>
                  <a:lnTo>
                    <a:pt x="1333119" y="95008"/>
                  </a:lnTo>
                  <a:lnTo>
                    <a:pt x="1291310" y="114084"/>
                  </a:lnTo>
                  <a:lnTo>
                    <a:pt x="1250784" y="135369"/>
                  </a:lnTo>
                  <a:lnTo>
                    <a:pt x="1211630" y="158800"/>
                  </a:lnTo>
                  <a:lnTo>
                    <a:pt x="1173899" y="184289"/>
                  </a:lnTo>
                  <a:lnTo>
                    <a:pt x="1137691" y="211747"/>
                  </a:lnTo>
                  <a:lnTo>
                    <a:pt x="1103083" y="241122"/>
                  </a:lnTo>
                  <a:lnTo>
                    <a:pt x="1070140" y="272313"/>
                  </a:lnTo>
                  <a:lnTo>
                    <a:pt x="1038948" y="305257"/>
                  </a:lnTo>
                  <a:lnTo>
                    <a:pt x="1009573" y="339877"/>
                  </a:lnTo>
                  <a:lnTo>
                    <a:pt x="982116" y="376085"/>
                  </a:lnTo>
                  <a:lnTo>
                    <a:pt x="956627" y="413804"/>
                  </a:lnTo>
                  <a:lnTo>
                    <a:pt x="933196" y="452970"/>
                  </a:lnTo>
                  <a:lnTo>
                    <a:pt x="911910" y="493496"/>
                  </a:lnTo>
                  <a:lnTo>
                    <a:pt x="892835" y="535305"/>
                  </a:lnTo>
                  <a:lnTo>
                    <a:pt x="876058" y="578307"/>
                  </a:lnTo>
                  <a:lnTo>
                    <a:pt x="861644" y="622452"/>
                  </a:lnTo>
                  <a:lnTo>
                    <a:pt x="849668" y="667639"/>
                  </a:lnTo>
                  <a:lnTo>
                    <a:pt x="840232" y="713803"/>
                  </a:lnTo>
                  <a:lnTo>
                    <a:pt x="833386" y="760857"/>
                  </a:lnTo>
                  <a:lnTo>
                    <a:pt x="829221" y="808723"/>
                  </a:lnTo>
                  <a:lnTo>
                    <a:pt x="827824" y="857338"/>
                  </a:lnTo>
                  <a:lnTo>
                    <a:pt x="829221" y="905954"/>
                  </a:lnTo>
                  <a:lnTo>
                    <a:pt x="833386" y="953820"/>
                  </a:lnTo>
                  <a:lnTo>
                    <a:pt x="840232" y="1000874"/>
                  </a:lnTo>
                  <a:lnTo>
                    <a:pt x="849668" y="1047038"/>
                  </a:lnTo>
                  <a:lnTo>
                    <a:pt x="861644" y="1092225"/>
                  </a:lnTo>
                  <a:lnTo>
                    <a:pt x="876058" y="1136357"/>
                  </a:lnTo>
                  <a:lnTo>
                    <a:pt x="892835" y="1179372"/>
                  </a:lnTo>
                  <a:lnTo>
                    <a:pt x="911910" y="1221168"/>
                  </a:lnTo>
                  <a:lnTo>
                    <a:pt x="933196" y="1261694"/>
                  </a:lnTo>
                  <a:lnTo>
                    <a:pt x="956627" y="1300848"/>
                  </a:lnTo>
                  <a:lnTo>
                    <a:pt x="982116" y="1338580"/>
                  </a:lnTo>
                  <a:lnTo>
                    <a:pt x="1009573" y="1374787"/>
                  </a:lnTo>
                  <a:lnTo>
                    <a:pt x="1038948" y="1409395"/>
                  </a:lnTo>
                  <a:lnTo>
                    <a:pt x="1070140" y="1442339"/>
                  </a:lnTo>
                  <a:lnTo>
                    <a:pt x="1103083" y="1473542"/>
                  </a:lnTo>
                  <a:lnTo>
                    <a:pt x="1137691" y="1502905"/>
                  </a:lnTo>
                  <a:lnTo>
                    <a:pt x="1173899" y="1530375"/>
                  </a:lnTo>
                  <a:lnTo>
                    <a:pt x="1211630" y="1555851"/>
                  </a:lnTo>
                  <a:lnTo>
                    <a:pt x="1250784" y="1579283"/>
                  </a:lnTo>
                  <a:lnTo>
                    <a:pt x="1291310" y="1600568"/>
                  </a:lnTo>
                  <a:lnTo>
                    <a:pt x="1333119" y="1619643"/>
                  </a:lnTo>
                  <a:lnTo>
                    <a:pt x="1376121" y="1636433"/>
                  </a:lnTo>
                  <a:lnTo>
                    <a:pt x="1420266" y="1650847"/>
                  </a:lnTo>
                  <a:lnTo>
                    <a:pt x="1465453" y="1662811"/>
                  </a:lnTo>
                  <a:lnTo>
                    <a:pt x="1511604" y="1672259"/>
                  </a:lnTo>
                  <a:lnTo>
                    <a:pt x="1558658" y="1679092"/>
                  </a:lnTo>
                  <a:lnTo>
                    <a:pt x="1606537" y="1683258"/>
                  </a:lnTo>
                  <a:lnTo>
                    <a:pt x="1655140" y="1684667"/>
                  </a:lnTo>
                  <a:lnTo>
                    <a:pt x="1655140" y="29984"/>
                  </a:lnTo>
                  <a:close/>
                </a:path>
                <a:path w="3310255" h="1685289">
                  <a:moveTo>
                    <a:pt x="3309912" y="0"/>
                  </a:moveTo>
                  <a:lnTo>
                    <a:pt x="2482583" y="0"/>
                  </a:lnTo>
                  <a:lnTo>
                    <a:pt x="1655267" y="0"/>
                  </a:lnTo>
                  <a:lnTo>
                    <a:pt x="3309912" y="1654670"/>
                  </a:lnTo>
                  <a:lnTo>
                    <a:pt x="3309912" y="0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4145564" y="29963"/>
              <a:ext cx="828675" cy="1663700"/>
            </a:xfrm>
            <a:custGeom>
              <a:avLst/>
              <a:gdLst/>
              <a:ahLst/>
              <a:cxnLst/>
              <a:rect l="l" t="t" r="r" b="b"/>
              <a:pathLst>
                <a:path w="828675" h="1663700">
                  <a:moveTo>
                    <a:pt x="0" y="1663600"/>
                  </a:moveTo>
                  <a:lnTo>
                    <a:pt x="0" y="0"/>
                  </a:lnTo>
                  <a:lnTo>
                    <a:pt x="828152" y="828165"/>
                  </a:lnTo>
                  <a:lnTo>
                    <a:pt x="828152" y="835450"/>
                  </a:lnTo>
                  <a:lnTo>
                    <a:pt x="0" y="1663600"/>
                  </a:lnTo>
                  <a:close/>
                </a:path>
              </a:pathLst>
            </a:custGeom>
            <a:solidFill>
              <a:srgbClr val="FFFFFF">
                <a:alpha val="1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9168475" y="17989"/>
              <a:ext cx="1657350" cy="1666875"/>
            </a:xfrm>
            <a:custGeom>
              <a:avLst/>
              <a:gdLst/>
              <a:ahLst/>
              <a:cxnLst/>
              <a:rect l="l" t="t" r="r" b="b"/>
              <a:pathLst>
                <a:path w="1657350" h="1666875">
                  <a:moveTo>
                    <a:pt x="1657349" y="1666874"/>
                  </a:moveTo>
                  <a:lnTo>
                    <a:pt x="0" y="1666874"/>
                  </a:lnTo>
                  <a:lnTo>
                    <a:pt x="0" y="0"/>
                  </a:lnTo>
                  <a:lnTo>
                    <a:pt x="1657349" y="0"/>
                  </a:lnTo>
                  <a:lnTo>
                    <a:pt x="1657349" y="1666874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9644253" y="535952"/>
              <a:ext cx="685800" cy="628650"/>
            </a:xfrm>
            <a:custGeom>
              <a:avLst/>
              <a:gdLst/>
              <a:ahLst/>
              <a:cxnLst/>
              <a:rect l="l" t="t" r="r" b="b"/>
              <a:pathLst>
                <a:path w="685800" h="628650">
                  <a:moveTo>
                    <a:pt x="685799" y="628649"/>
                  </a:moveTo>
                  <a:lnTo>
                    <a:pt x="0" y="628649"/>
                  </a:lnTo>
                  <a:lnTo>
                    <a:pt x="0" y="0"/>
                  </a:lnTo>
                  <a:lnTo>
                    <a:pt x="685799" y="0"/>
                  </a:lnTo>
                  <a:lnTo>
                    <a:pt x="685799" y="628649"/>
                  </a:lnTo>
                  <a:close/>
                </a:path>
              </a:pathLst>
            </a:custGeom>
            <a:solidFill>
              <a:srgbClr val="A6A6A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0826484" y="0"/>
              <a:ext cx="3318510" cy="1654810"/>
            </a:xfrm>
            <a:custGeom>
              <a:avLst/>
              <a:gdLst/>
              <a:ahLst/>
              <a:cxnLst/>
              <a:rect l="l" t="t" r="r" b="b"/>
              <a:pathLst>
                <a:path w="3318509" h="1654810">
                  <a:moveTo>
                    <a:pt x="1663611" y="822883"/>
                  </a:moveTo>
                  <a:lnTo>
                    <a:pt x="1662188" y="774001"/>
                  </a:lnTo>
                  <a:lnTo>
                    <a:pt x="1658010" y="725868"/>
                  </a:lnTo>
                  <a:lnTo>
                    <a:pt x="1651127" y="678561"/>
                  </a:lnTo>
                  <a:lnTo>
                    <a:pt x="1641640" y="632155"/>
                  </a:lnTo>
                  <a:lnTo>
                    <a:pt x="1629600" y="586714"/>
                  </a:lnTo>
                  <a:lnTo>
                    <a:pt x="1615109" y="542340"/>
                  </a:lnTo>
                  <a:lnTo>
                    <a:pt x="1598244" y="499097"/>
                  </a:lnTo>
                  <a:lnTo>
                    <a:pt x="1579067" y="457073"/>
                  </a:lnTo>
                  <a:lnTo>
                    <a:pt x="1557655" y="416331"/>
                  </a:lnTo>
                  <a:lnTo>
                    <a:pt x="1534109" y="376961"/>
                  </a:lnTo>
                  <a:lnTo>
                    <a:pt x="1508480" y="339026"/>
                  </a:lnTo>
                  <a:lnTo>
                    <a:pt x="1480870" y="302628"/>
                  </a:lnTo>
                  <a:lnTo>
                    <a:pt x="1451343" y="267817"/>
                  </a:lnTo>
                  <a:lnTo>
                    <a:pt x="1419974" y="234696"/>
                  </a:lnTo>
                  <a:lnTo>
                    <a:pt x="1386852" y="203339"/>
                  </a:lnTo>
                  <a:lnTo>
                    <a:pt x="1352054" y="173812"/>
                  </a:lnTo>
                  <a:lnTo>
                    <a:pt x="1315656" y="146189"/>
                  </a:lnTo>
                  <a:lnTo>
                    <a:pt x="1277721" y="120573"/>
                  </a:lnTo>
                  <a:lnTo>
                    <a:pt x="1238351" y="97028"/>
                  </a:lnTo>
                  <a:lnTo>
                    <a:pt x="1197610" y="75615"/>
                  </a:lnTo>
                  <a:lnTo>
                    <a:pt x="1155573" y="56438"/>
                  </a:lnTo>
                  <a:lnTo>
                    <a:pt x="1112329" y="39560"/>
                  </a:lnTo>
                  <a:lnTo>
                    <a:pt x="1067955" y="25069"/>
                  </a:lnTo>
                  <a:lnTo>
                    <a:pt x="1022527" y="13042"/>
                  </a:lnTo>
                  <a:lnTo>
                    <a:pt x="976122" y="3543"/>
                  </a:lnTo>
                  <a:lnTo>
                    <a:pt x="951763" y="0"/>
                  </a:lnTo>
                  <a:lnTo>
                    <a:pt x="831799" y="0"/>
                  </a:lnTo>
                  <a:lnTo>
                    <a:pt x="831799" y="822883"/>
                  </a:lnTo>
                  <a:lnTo>
                    <a:pt x="0" y="822883"/>
                  </a:lnTo>
                  <a:lnTo>
                    <a:pt x="1422" y="871753"/>
                  </a:lnTo>
                  <a:lnTo>
                    <a:pt x="5600" y="919886"/>
                  </a:lnTo>
                  <a:lnTo>
                    <a:pt x="12484" y="967193"/>
                  </a:lnTo>
                  <a:lnTo>
                    <a:pt x="21971" y="1013599"/>
                  </a:lnTo>
                  <a:lnTo>
                    <a:pt x="34010" y="1059027"/>
                  </a:lnTo>
                  <a:lnTo>
                    <a:pt x="48501" y="1103401"/>
                  </a:lnTo>
                  <a:lnTo>
                    <a:pt x="65366" y="1146644"/>
                  </a:lnTo>
                  <a:lnTo>
                    <a:pt x="84556" y="1188681"/>
                  </a:lnTo>
                  <a:lnTo>
                    <a:pt x="105956" y="1229423"/>
                  </a:lnTo>
                  <a:lnTo>
                    <a:pt x="129501" y="1268793"/>
                  </a:lnTo>
                  <a:lnTo>
                    <a:pt x="155130" y="1306715"/>
                  </a:lnTo>
                  <a:lnTo>
                    <a:pt x="182740" y="1343126"/>
                  </a:lnTo>
                  <a:lnTo>
                    <a:pt x="212267" y="1377924"/>
                  </a:lnTo>
                  <a:lnTo>
                    <a:pt x="243636" y="1411046"/>
                  </a:lnTo>
                  <a:lnTo>
                    <a:pt x="276758" y="1442402"/>
                  </a:lnTo>
                  <a:lnTo>
                    <a:pt x="311556" y="1471930"/>
                  </a:lnTo>
                  <a:lnTo>
                    <a:pt x="347954" y="1499552"/>
                  </a:lnTo>
                  <a:lnTo>
                    <a:pt x="385889" y="1525168"/>
                  </a:lnTo>
                  <a:lnTo>
                    <a:pt x="425259" y="1548726"/>
                  </a:lnTo>
                  <a:lnTo>
                    <a:pt x="466001" y="1570126"/>
                  </a:lnTo>
                  <a:lnTo>
                    <a:pt x="508025" y="1589303"/>
                  </a:lnTo>
                  <a:lnTo>
                    <a:pt x="551268" y="1606181"/>
                  </a:lnTo>
                  <a:lnTo>
                    <a:pt x="595642" y="1620672"/>
                  </a:lnTo>
                  <a:lnTo>
                    <a:pt x="641083" y="1632699"/>
                  </a:lnTo>
                  <a:lnTo>
                    <a:pt x="687489" y="1642198"/>
                  </a:lnTo>
                  <a:lnTo>
                    <a:pt x="734796" y="1649082"/>
                  </a:lnTo>
                  <a:lnTo>
                    <a:pt x="782929" y="1653260"/>
                  </a:lnTo>
                  <a:lnTo>
                    <a:pt x="831799" y="1654670"/>
                  </a:lnTo>
                  <a:lnTo>
                    <a:pt x="880668" y="1653260"/>
                  </a:lnTo>
                  <a:lnTo>
                    <a:pt x="928801" y="1649082"/>
                  </a:lnTo>
                  <a:lnTo>
                    <a:pt x="976122" y="1642198"/>
                  </a:lnTo>
                  <a:lnTo>
                    <a:pt x="1022527" y="1632699"/>
                  </a:lnTo>
                  <a:lnTo>
                    <a:pt x="1067955" y="1620672"/>
                  </a:lnTo>
                  <a:lnTo>
                    <a:pt x="1112329" y="1606181"/>
                  </a:lnTo>
                  <a:lnTo>
                    <a:pt x="1155573" y="1589303"/>
                  </a:lnTo>
                  <a:lnTo>
                    <a:pt x="1197610" y="1570126"/>
                  </a:lnTo>
                  <a:lnTo>
                    <a:pt x="1238351" y="1548726"/>
                  </a:lnTo>
                  <a:lnTo>
                    <a:pt x="1277721" y="1525168"/>
                  </a:lnTo>
                  <a:lnTo>
                    <a:pt x="1315656" y="1499552"/>
                  </a:lnTo>
                  <a:lnTo>
                    <a:pt x="1352054" y="1471930"/>
                  </a:lnTo>
                  <a:lnTo>
                    <a:pt x="1386852" y="1442402"/>
                  </a:lnTo>
                  <a:lnTo>
                    <a:pt x="1419974" y="1411046"/>
                  </a:lnTo>
                  <a:lnTo>
                    <a:pt x="1451343" y="1377924"/>
                  </a:lnTo>
                  <a:lnTo>
                    <a:pt x="1480870" y="1343126"/>
                  </a:lnTo>
                  <a:lnTo>
                    <a:pt x="1508480" y="1306715"/>
                  </a:lnTo>
                  <a:lnTo>
                    <a:pt x="1534109" y="1268793"/>
                  </a:lnTo>
                  <a:lnTo>
                    <a:pt x="1557655" y="1229423"/>
                  </a:lnTo>
                  <a:lnTo>
                    <a:pt x="1579067" y="1188681"/>
                  </a:lnTo>
                  <a:lnTo>
                    <a:pt x="1598244" y="1146644"/>
                  </a:lnTo>
                  <a:lnTo>
                    <a:pt x="1615109" y="1103401"/>
                  </a:lnTo>
                  <a:lnTo>
                    <a:pt x="1629600" y="1059027"/>
                  </a:lnTo>
                  <a:lnTo>
                    <a:pt x="1641640" y="1013599"/>
                  </a:lnTo>
                  <a:lnTo>
                    <a:pt x="1651127" y="967193"/>
                  </a:lnTo>
                  <a:lnTo>
                    <a:pt x="1658010" y="919886"/>
                  </a:lnTo>
                  <a:lnTo>
                    <a:pt x="1662188" y="871753"/>
                  </a:lnTo>
                  <a:lnTo>
                    <a:pt x="1663611" y="822883"/>
                  </a:lnTo>
                  <a:close/>
                </a:path>
                <a:path w="3318509" h="1654810">
                  <a:moveTo>
                    <a:pt x="3318408" y="827354"/>
                  </a:moveTo>
                  <a:lnTo>
                    <a:pt x="2491079" y="12"/>
                  </a:lnTo>
                  <a:lnTo>
                    <a:pt x="1663750" y="827354"/>
                  </a:lnTo>
                  <a:lnTo>
                    <a:pt x="2491079" y="1654683"/>
                  </a:lnTo>
                  <a:lnTo>
                    <a:pt x="3318408" y="827354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997493" y="2619325"/>
          <a:ext cx="16338550" cy="7543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79905"/>
                <a:gridCol w="1211580"/>
                <a:gridCol w="2703830"/>
                <a:gridCol w="1155700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</a:tblGrid>
              <a:tr h="5041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5240">
                        <a:lnSpc>
                          <a:spcPct val="100000"/>
                        </a:lnSpc>
                        <a:spcBef>
                          <a:spcPts val="1235"/>
                        </a:spcBef>
                        <a:tabLst>
                          <a:tab pos="577215" algn="l"/>
                        </a:tabLst>
                      </a:pPr>
                      <a:r>
                        <a:rPr dirty="0" sz="1200" spc="3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CÓD</a:t>
                      </a:r>
                      <a:r>
                        <a:rPr dirty="0" sz="120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	</a:t>
                      </a: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SIGLA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19050">
                      <a:solidFill>
                        <a:srgbClr val="C2B9B9"/>
                      </a:solidFill>
                      <a:prstDash val="dash"/>
                    </a:lnT>
                    <a:lnB w="2857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647700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GRUPO/INDICADOR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286385" marR="117475" indent="-161925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UNIDADE</a:t>
                      </a:r>
                      <a:r>
                        <a:rPr dirty="0" sz="1200" spc="13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DE </a:t>
                      </a: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MEDIDA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2020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2021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2022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</a:tr>
              <a:tr h="250190"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7.</a:t>
                      </a:r>
                      <a:r>
                        <a:rPr dirty="0" sz="1200" spc="-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ÁGUA</a:t>
                      </a:r>
                      <a:r>
                        <a:rPr dirty="0" sz="1200" spc="-7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-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ESGOTO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181610">
                        <a:lnSpc>
                          <a:spcPct val="100000"/>
                        </a:lnSpc>
                        <a:spcBef>
                          <a:spcPts val="409"/>
                        </a:spcBef>
                        <a:tabLst>
                          <a:tab pos="798195" algn="l"/>
                        </a:tabLst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7.1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	</a:t>
                      </a:r>
                      <a:r>
                        <a:rPr dirty="0" sz="1200" spc="-25">
                          <a:latin typeface="Tahoma"/>
                          <a:cs typeface="Tahoma"/>
                        </a:rPr>
                        <a:t>CA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2857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55">
                          <a:latin typeface="Tahoma"/>
                          <a:cs typeface="Tahoma"/>
                        </a:rPr>
                        <a:t>Consumo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água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m³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33083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46.512,00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33083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43.809,00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33083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40.064,97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33083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36.767,07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33083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38.014,00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33083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19.060,35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33083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16.694,37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33083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26.576,09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33083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34.064,66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</a:tbl>
          </a:graphicData>
        </a:graphic>
      </p:graphicFrame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997493" y="3414662"/>
          <a:ext cx="16338550" cy="2501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65605"/>
                <a:gridCol w="692784"/>
                <a:gridCol w="3338195"/>
                <a:gridCol w="1338580"/>
                <a:gridCol w="863600"/>
                <a:gridCol w="1393190"/>
                <a:gridCol w="697229"/>
                <a:gridCol w="1393190"/>
                <a:gridCol w="697229"/>
                <a:gridCol w="1393190"/>
                <a:gridCol w="697230"/>
                <a:gridCol w="1393190"/>
                <a:gridCol w="697230"/>
              </a:tblGrid>
              <a:tr h="250190"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7.</a:t>
                      </a:r>
                      <a:r>
                        <a:rPr dirty="0" sz="1200" spc="-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ÁGUA</a:t>
                      </a:r>
                      <a:r>
                        <a:rPr dirty="0" sz="1200" spc="-7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-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ESGOTO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9591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7.2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R w="9525">
                      <a:solidFill>
                        <a:srgbClr val="C2B9B9"/>
                      </a:solidFill>
                      <a:prstDash val="dash"/>
                    </a:lnR>
                    <a:lnT w="2857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  <a:spcBef>
                          <a:spcPts val="409"/>
                        </a:spcBef>
                        <a:tabLst>
                          <a:tab pos="657225" algn="l"/>
                        </a:tabLst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CRA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	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Consumo</a:t>
                      </a:r>
                      <a:r>
                        <a:rPr dirty="0" sz="1200" spc="-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-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água</a:t>
                      </a:r>
                      <a:r>
                        <a:rPr dirty="0" sz="1200" spc="-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por</a:t>
                      </a:r>
                      <a:r>
                        <a:rPr dirty="0" sz="1200" spc="-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m2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2857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35560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m³/m²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T w="2857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53784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0,29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71945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0,27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T w="2857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3714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0,23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71945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0,21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T w="2857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3714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0,22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71945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0,11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T w="2857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3714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0,09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71945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0,15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T w="2857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3714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0,19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</a:tbl>
          </a:graphicData>
        </a:graphic>
      </p:graphicFrame>
      <p:sp>
        <p:nvSpPr>
          <p:cNvPr id="11" name="object 11" descr=""/>
          <p:cNvSpPr txBox="1"/>
          <p:nvPr/>
        </p:nvSpPr>
        <p:spPr>
          <a:xfrm>
            <a:off x="1013368" y="3763912"/>
            <a:ext cx="137096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ahoma"/>
                <a:cs typeface="Tahoma"/>
              </a:rPr>
              <a:t>7.</a:t>
            </a:r>
            <a:r>
              <a:rPr dirty="0" sz="1200" spc="-75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ÁGUA</a:t>
            </a:r>
            <a:r>
              <a:rPr dirty="0" sz="1200" spc="-70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E</a:t>
            </a:r>
            <a:r>
              <a:rPr dirty="0" sz="1200" spc="-75">
                <a:latin typeface="Tahoma"/>
                <a:cs typeface="Tahoma"/>
              </a:rPr>
              <a:t> </a:t>
            </a:r>
            <a:r>
              <a:rPr dirty="0" sz="1200" spc="-10">
                <a:latin typeface="Tahoma"/>
                <a:cs typeface="Tahoma"/>
              </a:rPr>
              <a:t>ESGOTO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2951075" y="3763912"/>
            <a:ext cx="240029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7.3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3560406" y="3763912"/>
            <a:ext cx="161480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56565" algn="l"/>
              </a:tabLst>
            </a:pPr>
            <a:r>
              <a:rPr dirty="0" sz="1200" spc="-25">
                <a:latin typeface="Tahoma"/>
                <a:cs typeface="Tahoma"/>
              </a:rPr>
              <a:t>GA</a:t>
            </a:r>
            <a:r>
              <a:rPr dirty="0" sz="1200">
                <a:latin typeface="Tahoma"/>
                <a:cs typeface="Tahoma"/>
              </a:rPr>
              <a:t>	Gasto</a:t>
            </a:r>
            <a:r>
              <a:rPr dirty="0" sz="1200" spc="60">
                <a:latin typeface="Tahoma"/>
                <a:cs typeface="Tahoma"/>
              </a:rPr>
              <a:t> </a:t>
            </a:r>
            <a:r>
              <a:rPr dirty="0" sz="1200" spc="55">
                <a:latin typeface="Tahoma"/>
                <a:cs typeface="Tahoma"/>
              </a:rPr>
              <a:t>com</a:t>
            </a:r>
            <a:r>
              <a:rPr dirty="0" sz="1200" spc="60">
                <a:latin typeface="Tahoma"/>
                <a:cs typeface="Tahoma"/>
              </a:rPr>
              <a:t> </a:t>
            </a:r>
            <a:r>
              <a:rPr dirty="0" sz="1200" spc="-20">
                <a:latin typeface="Tahoma"/>
                <a:cs typeface="Tahoma"/>
              </a:rPr>
              <a:t>água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7171835" y="3763912"/>
            <a:ext cx="20701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R$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7957285" y="3763912"/>
            <a:ext cx="92964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1.092.901,21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9001883" y="3763912"/>
            <a:ext cx="92964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1.080.129,11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0046481" y="3763912"/>
            <a:ext cx="92964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1.035.511,79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1218326" y="3763912"/>
            <a:ext cx="80200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932.751,90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2135677" y="3763912"/>
            <a:ext cx="92964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1.052.896,80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3307524" y="3763912"/>
            <a:ext cx="80200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439.704,33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14352120" y="3763912"/>
            <a:ext cx="80200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490.245,15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15396719" y="3763912"/>
            <a:ext cx="80200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773.307,88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16314069" y="3763912"/>
            <a:ext cx="92964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1.184.296,11</a:t>
            </a:r>
            <a:endParaRPr sz="1200">
              <a:latin typeface="Tahoma"/>
              <a:cs typeface="Tahoma"/>
            </a:endParaRPr>
          </a:p>
        </p:txBody>
      </p:sp>
      <p:graphicFrame>
        <p:nvGraphicFramePr>
          <p:cNvPr id="24" name="object 24" descr=""/>
          <p:cNvGraphicFramePr>
            <a:graphicFrameLocks noGrp="1"/>
          </p:cNvGraphicFramePr>
          <p:nvPr/>
        </p:nvGraphicFramePr>
        <p:xfrm>
          <a:off x="997493" y="4014737"/>
          <a:ext cx="16338550" cy="2501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79905"/>
                <a:gridCol w="577850"/>
                <a:gridCol w="633730"/>
                <a:gridCol w="2703830"/>
                <a:gridCol w="1155700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</a:tblGrid>
              <a:tr h="250190"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7.</a:t>
                      </a:r>
                      <a:r>
                        <a:rPr dirty="0" sz="1200" spc="-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ÁGUA</a:t>
                      </a:r>
                      <a:r>
                        <a:rPr dirty="0" sz="1200" spc="-7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-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ESGOTO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18161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7.4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16573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GRA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Gasto</a:t>
                      </a:r>
                      <a:r>
                        <a:rPr dirty="0" sz="1200" spc="1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relativo</a:t>
                      </a:r>
                      <a:r>
                        <a:rPr dirty="0" sz="1200" spc="1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com</a:t>
                      </a:r>
                      <a:r>
                        <a:rPr dirty="0" sz="1200" spc="1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água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36195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R$/m²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6,71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6,53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5,95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5,36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6,03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2,49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2,74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4,36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6,68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</a:tbl>
          </a:graphicData>
        </a:graphic>
      </p:graphicFrame>
      <p:sp>
        <p:nvSpPr>
          <p:cNvPr id="25" name="object 25" descr=""/>
          <p:cNvSpPr/>
          <p:nvPr/>
        </p:nvSpPr>
        <p:spPr>
          <a:xfrm>
            <a:off x="3359836" y="2670654"/>
            <a:ext cx="0" cy="421640"/>
          </a:xfrm>
          <a:custGeom>
            <a:avLst/>
            <a:gdLst/>
            <a:ahLst/>
            <a:cxnLst/>
            <a:rect l="l" t="t" r="r" b="b"/>
            <a:pathLst>
              <a:path w="0" h="421639">
                <a:moveTo>
                  <a:pt x="0" y="0"/>
                </a:moveTo>
                <a:lnTo>
                  <a:pt x="0" y="421216"/>
                </a:lnTo>
              </a:path>
            </a:pathLst>
          </a:custGeom>
          <a:ln w="9524">
            <a:solidFill>
              <a:srgbClr val="C2B9B9"/>
            </a:solidFill>
            <a:prstDash val="dash"/>
          </a:ln>
        </p:spPr>
        <p:txBody>
          <a:bodyPr wrap="square" lIns="0" tIns="0" rIns="0" bIns="0" rtlCol="0"/>
          <a:lstStyle/>
          <a:p/>
        </p:txBody>
      </p:sp>
      <p:sp>
        <p:nvSpPr>
          <p:cNvPr id="26" name="object 26" descr=""/>
          <p:cNvSpPr/>
          <p:nvPr/>
        </p:nvSpPr>
        <p:spPr>
          <a:xfrm>
            <a:off x="3355073" y="3178453"/>
            <a:ext cx="9525" cy="205740"/>
          </a:xfrm>
          <a:custGeom>
            <a:avLst/>
            <a:gdLst/>
            <a:ahLst/>
            <a:cxnLst/>
            <a:rect l="l" t="t" r="r" b="b"/>
            <a:pathLst>
              <a:path w="9525" h="205739">
                <a:moveTo>
                  <a:pt x="9525" y="177165"/>
                </a:moveTo>
                <a:lnTo>
                  <a:pt x="0" y="177165"/>
                </a:lnTo>
                <a:lnTo>
                  <a:pt x="0" y="205740"/>
                </a:lnTo>
                <a:lnTo>
                  <a:pt x="9525" y="205740"/>
                </a:lnTo>
                <a:lnTo>
                  <a:pt x="9525" y="177165"/>
                </a:lnTo>
                <a:close/>
              </a:path>
              <a:path w="9525" h="205739">
                <a:moveTo>
                  <a:pt x="9525" y="118110"/>
                </a:moveTo>
                <a:lnTo>
                  <a:pt x="0" y="118110"/>
                </a:lnTo>
                <a:lnTo>
                  <a:pt x="0" y="146685"/>
                </a:lnTo>
                <a:lnTo>
                  <a:pt x="9525" y="146685"/>
                </a:lnTo>
                <a:lnTo>
                  <a:pt x="9525" y="118110"/>
                </a:lnTo>
                <a:close/>
              </a:path>
              <a:path w="9525" h="205739">
                <a:moveTo>
                  <a:pt x="9525" y="59055"/>
                </a:moveTo>
                <a:lnTo>
                  <a:pt x="0" y="59055"/>
                </a:lnTo>
                <a:lnTo>
                  <a:pt x="0" y="87630"/>
                </a:lnTo>
                <a:lnTo>
                  <a:pt x="9525" y="87630"/>
                </a:lnTo>
                <a:lnTo>
                  <a:pt x="9525" y="59055"/>
                </a:lnTo>
                <a:close/>
              </a:path>
              <a:path w="9525" h="205739">
                <a:moveTo>
                  <a:pt x="9525" y="0"/>
                </a:moveTo>
                <a:lnTo>
                  <a:pt x="0" y="0"/>
                </a:lnTo>
                <a:lnTo>
                  <a:pt x="0" y="28575"/>
                </a:lnTo>
                <a:lnTo>
                  <a:pt x="9525" y="28575"/>
                </a:lnTo>
                <a:lnTo>
                  <a:pt x="9525" y="0"/>
                </a:lnTo>
                <a:close/>
              </a:path>
            </a:pathLst>
          </a:custGeom>
          <a:solidFill>
            <a:srgbClr val="C2B9B9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27" name="object 27" descr=""/>
          <p:cNvGrpSpPr/>
          <p:nvPr/>
        </p:nvGrpSpPr>
        <p:grpSpPr>
          <a:xfrm>
            <a:off x="997493" y="3473717"/>
            <a:ext cx="16262350" cy="501015"/>
            <a:chOff x="997493" y="3473717"/>
            <a:chExt cx="16262350" cy="501015"/>
          </a:xfrm>
        </p:grpSpPr>
        <p:sp>
          <p:nvSpPr>
            <p:cNvPr id="28" name="object 28" descr=""/>
            <p:cNvSpPr/>
            <p:nvPr/>
          </p:nvSpPr>
          <p:spPr>
            <a:xfrm>
              <a:off x="997483" y="3473728"/>
              <a:ext cx="16262350" cy="501015"/>
            </a:xfrm>
            <a:custGeom>
              <a:avLst/>
              <a:gdLst/>
              <a:ahLst/>
              <a:cxnLst/>
              <a:rect l="l" t="t" r="r" b="b"/>
              <a:pathLst>
                <a:path w="16262350" h="501014">
                  <a:moveTo>
                    <a:pt x="9525" y="472440"/>
                  </a:moveTo>
                  <a:lnTo>
                    <a:pt x="0" y="472440"/>
                  </a:lnTo>
                  <a:lnTo>
                    <a:pt x="0" y="501015"/>
                  </a:lnTo>
                  <a:lnTo>
                    <a:pt x="9525" y="501015"/>
                  </a:lnTo>
                  <a:lnTo>
                    <a:pt x="9525" y="472440"/>
                  </a:lnTo>
                  <a:close/>
                </a:path>
                <a:path w="16262350" h="501014">
                  <a:moveTo>
                    <a:pt x="9525" y="413385"/>
                  </a:moveTo>
                  <a:lnTo>
                    <a:pt x="0" y="413385"/>
                  </a:lnTo>
                  <a:lnTo>
                    <a:pt x="0" y="441960"/>
                  </a:lnTo>
                  <a:lnTo>
                    <a:pt x="9525" y="441960"/>
                  </a:lnTo>
                  <a:lnTo>
                    <a:pt x="9525" y="413385"/>
                  </a:lnTo>
                  <a:close/>
                </a:path>
                <a:path w="16262350" h="501014">
                  <a:moveTo>
                    <a:pt x="9525" y="354330"/>
                  </a:moveTo>
                  <a:lnTo>
                    <a:pt x="0" y="354330"/>
                  </a:lnTo>
                  <a:lnTo>
                    <a:pt x="0" y="382905"/>
                  </a:lnTo>
                  <a:lnTo>
                    <a:pt x="9525" y="382905"/>
                  </a:lnTo>
                  <a:lnTo>
                    <a:pt x="9525" y="354330"/>
                  </a:lnTo>
                  <a:close/>
                </a:path>
                <a:path w="16262350" h="501014">
                  <a:moveTo>
                    <a:pt x="9525" y="295275"/>
                  </a:moveTo>
                  <a:lnTo>
                    <a:pt x="0" y="295275"/>
                  </a:lnTo>
                  <a:lnTo>
                    <a:pt x="0" y="323850"/>
                  </a:lnTo>
                  <a:lnTo>
                    <a:pt x="9525" y="323850"/>
                  </a:lnTo>
                  <a:lnTo>
                    <a:pt x="9525" y="295275"/>
                  </a:lnTo>
                  <a:close/>
                </a:path>
                <a:path w="16262350" h="501014">
                  <a:moveTo>
                    <a:pt x="9525" y="255270"/>
                  </a:moveTo>
                  <a:lnTo>
                    <a:pt x="0" y="255270"/>
                  </a:lnTo>
                  <a:lnTo>
                    <a:pt x="0" y="264795"/>
                  </a:lnTo>
                  <a:lnTo>
                    <a:pt x="9525" y="264795"/>
                  </a:lnTo>
                  <a:lnTo>
                    <a:pt x="9525" y="255270"/>
                  </a:lnTo>
                  <a:close/>
                </a:path>
                <a:path w="16262350" h="501014">
                  <a:moveTo>
                    <a:pt x="9525" y="236220"/>
                  </a:moveTo>
                  <a:lnTo>
                    <a:pt x="0" y="236220"/>
                  </a:lnTo>
                  <a:lnTo>
                    <a:pt x="0" y="245745"/>
                  </a:lnTo>
                  <a:lnTo>
                    <a:pt x="9525" y="245745"/>
                  </a:lnTo>
                  <a:lnTo>
                    <a:pt x="9525" y="236220"/>
                  </a:lnTo>
                  <a:close/>
                </a:path>
                <a:path w="16262350" h="501014">
                  <a:moveTo>
                    <a:pt x="1789328" y="472440"/>
                  </a:moveTo>
                  <a:lnTo>
                    <a:pt x="1779803" y="472440"/>
                  </a:lnTo>
                  <a:lnTo>
                    <a:pt x="1779803" y="501015"/>
                  </a:lnTo>
                  <a:lnTo>
                    <a:pt x="1789328" y="501015"/>
                  </a:lnTo>
                  <a:lnTo>
                    <a:pt x="1789328" y="472440"/>
                  </a:lnTo>
                  <a:close/>
                </a:path>
                <a:path w="16262350" h="501014">
                  <a:moveTo>
                    <a:pt x="1789328" y="413385"/>
                  </a:moveTo>
                  <a:lnTo>
                    <a:pt x="1779803" y="413385"/>
                  </a:lnTo>
                  <a:lnTo>
                    <a:pt x="1779803" y="441960"/>
                  </a:lnTo>
                  <a:lnTo>
                    <a:pt x="1789328" y="441960"/>
                  </a:lnTo>
                  <a:lnTo>
                    <a:pt x="1789328" y="413385"/>
                  </a:lnTo>
                  <a:close/>
                </a:path>
                <a:path w="16262350" h="501014">
                  <a:moveTo>
                    <a:pt x="1789328" y="354330"/>
                  </a:moveTo>
                  <a:lnTo>
                    <a:pt x="1779803" y="354330"/>
                  </a:lnTo>
                  <a:lnTo>
                    <a:pt x="1779803" y="382905"/>
                  </a:lnTo>
                  <a:lnTo>
                    <a:pt x="1789328" y="382905"/>
                  </a:lnTo>
                  <a:lnTo>
                    <a:pt x="1789328" y="354330"/>
                  </a:lnTo>
                  <a:close/>
                </a:path>
                <a:path w="16262350" h="501014">
                  <a:moveTo>
                    <a:pt x="1789328" y="295275"/>
                  </a:moveTo>
                  <a:lnTo>
                    <a:pt x="1779803" y="295275"/>
                  </a:lnTo>
                  <a:lnTo>
                    <a:pt x="1779803" y="323850"/>
                  </a:lnTo>
                  <a:lnTo>
                    <a:pt x="1789328" y="323850"/>
                  </a:lnTo>
                  <a:lnTo>
                    <a:pt x="1789328" y="295275"/>
                  </a:lnTo>
                  <a:close/>
                </a:path>
                <a:path w="16262350" h="501014">
                  <a:moveTo>
                    <a:pt x="1789328" y="255270"/>
                  </a:moveTo>
                  <a:lnTo>
                    <a:pt x="1779803" y="255270"/>
                  </a:lnTo>
                  <a:lnTo>
                    <a:pt x="1779803" y="264795"/>
                  </a:lnTo>
                  <a:lnTo>
                    <a:pt x="1789328" y="264795"/>
                  </a:lnTo>
                  <a:lnTo>
                    <a:pt x="1789328" y="255270"/>
                  </a:lnTo>
                  <a:close/>
                </a:path>
                <a:path w="16262350" h="501014">
                  <a:moveTo>
                    <a:pt x="1789328" y="236220"/>
                  </a:moveTo>
                  <a:lnTo>
                    <a:pt x="1779803" y="236220"/>
                  </a:lnTo>
                  <a:lnTo>
                    <a:pt x="1779803" y="245745"/>
                  </a:lnTo>
                  <a:lnTo>
                    <a:pt x="1789328" y="245745"/>
                  </a:lnTo>
                  <a:lnTo>
                    <a:pt x="1789328" y="236220"/>
                  </a:lnTo>
                  <a:close/>
                </a:path>
                <a:path w="16262350" h="501014">
                  <a:moveTo>
                    <a:pt x="1789328" y="177165"/>
                  </a:moveTo>
                  <a:lnTo>
                    <a:pt x="1779803" y="177165"/>
                  </a:lnTo>
                  <a:lnTo>
                    <a:pt x="1779803" y="205740"/>
                  </a:lnTo>
                  <a:lnTo>
                    <a:pt x="1789328" y="205740"/>
                  </a:lnTo>
                  <a:lnTo>
                    <a:pt x="1789328" y="177165"/>
                  </a:lnTo>
                  <a:close/>
                </a:path>
                <a:path w="16262350" h="501014">
                  <a:moveTo>
                    <a:pt x="1789328" y="118110"/>
                  </a:moveTo>
                  <a:lnTo>
                    <a:pt x="1779803" y="118110"/>
                  </a:lnTo>
                  <a:lnTo>
                    <a:pt x="1779803" y="146685"/>
                  </a:lnTo>
                  <a:lnTo>
                    <a:pt x="1789328" y="146685"/>
                  </a:lnTo>
                  <a:lnTo>
                    <a:pt x="1789328" y="118110"/>
                  </a:lnTo>
                  <a:close/>
                </a:path>
                <a:path w="16262350" h="501014">
                  <a:moveTo>
                    <a:pt x="1789328" y="59055"/>
                  </a:moveTo>
                  <a:lnTo>
                    <a:pt x="1779803" y="59055"/>
                  </a:lnTo>
                  <a:lnTo>
                    <a:pt x="1779803" y="87630"/>
                  </a:lnTo>
                  <a:lnTo>
                    <a:pt x="1789328" y="87630"/>
                  </a:lnTo>
                  <a:lnTo>
                    <a:pt x="1789328" y="59055"/>
                  </a:lnTo>
                  <a:close/>
                </a:path>
                <a:path w="16262350" h="501014">
                  <a:moveTo>
                    <a:pt x="1789328" y="0"/>
                  </a:moveTo>
                  <a:lnTo>
                    <a:pt x="1779803" y="0"/>
                  </a:lnTo>
                  <a:lnTo>
                    <a:pt x="1779803" y="28575"/>
                  </a:lnTo>
                  <a:lnTo>
                    <a:pt x="1789328" y="28575"/>
                  </a:lnTo>
                  <a:lnTo>
                    <a:pt x="1789328" y="0"/>
                  </a:lnTo>
                  <a:close/>
                </a:path>
                <a:path w="16262350" h="501014">
                  <a:moveTo>
                    <a:pt x="2367115" y="472440"/>
                  </a:moveTo>
                  <a:lnTo>
                    <a:pt x="2357590" y="472440"/>
                  </a:lnTo>
                  <a:lnTo>
                    <a:pt x="2357590" y="501015"/>
                  </a:lnTo>
                  <a:lnTo>
                    <a:pt x="2367115" y="501015"/>
                  </a:lnTo>
                  <a:lnTo>
                    <a:pt x="2367115" y="472440"/>
                  </a:lnTo>
                  <a:close/>
                </a:path>
                <a:path w="16262350" h="501014">
                  <a:moveTo>
                    <a:pt x="2367115" y="413385"/>
                  </a:moveTo>
                  <a:lnTo>
                    <a:pt x="2357590" y="413385"/>
                  </a:lnTo>
                  <a:lnTo>
                    <a:pt x="2357590" y="441960"/>
                  </a:lnTo>
                  <a:lnTo>
                    <a:pt x="2367115" y="441960"/>
                  </a:lnTo>
                  <a:lnTo>
                    <a:pt x="2367115" y="413385"/>
                  </a:lnTo>
                  <a:close/>
                </a:path>
                <a:path w="16262350" h="501014">
                  <a:moveTo>
                    <a:pt x="2367115" y="354330"/>
                  </a:moveTo>
                  <a:lnTo>
                    <a:pt x="2357590" y="354330"/>
                  </a:lnTo>
                  <a:lnTo>
                    <a:pt x="2357590" y="382905"/>
                  </a:lnTo>
                  <a:lnTo>
                    <a:pt x="2367115" y="382905"/>
                  </a:lnTo>
                  <a:lnTo>
                    <a:pt x="2367115" y="354330"/>
                  </a:lnTo>
                  <a:close/>
                </a:path>
                <a:path w="16262350" h="501014">
                  <a:moveTo>
                    <a:pt x="2367115" y="295275"/>
                  </a:moveTo>
                  <a:lnTo>
                    <a:pt x="2357590" y="295275"/>
                  </a:lnTo>
                  <a:lnTo>
                    <a:pt x="2357590" y="323850"/>
                  </a:lnTo>
                  <a:lnTo>
                    <a:pt x="2367115" y="323850"/>
                  </a:lnTo>
                  <a:lnTo>
                    <a:pt x="2367115" y="295275"/>
                  </a:lnTo>
                  <a:close/>
                </a:path>
                <a:path w="16262350" h="501014">
                  <a:moveTo>
                    <a:pt x="2367115" y="255270"/>
                  </a:moveTo>
                  <a:lnTo>
                    <a:pt x="2357590" y="255270"/>
                  </a:lnTo>
                  <a:lnTo>
                    <a:pt x="2357590" y="264795"/>
                  </a:lnTo>
                  <a:lnTo>
                    <a:pt x="2367115" y="264795"/>
                  </a:lnTo>
                  <a:lnTo>
                    <a:pt x="2367115" y="255270"/>
                  </a:lnTo>
                  <a:close/>
                </a:path>
                <a:path w="16262350" h="501014">
                  <a:moveTo>
                    <a:pt x="2367115" y="236220"/>
                  </a:moveTo>
                  <a:lnTo>
                    <a:pt x="2357590" y="236220"/>
                  </a:lnTo>
                  <a:lnTo>
                    <a:pt x="2357590" y="245745"/>
                  </a:lnTo>
                  <a:lnTo>
                    <a:pt x="2367115" y="245745"/>
                  </a:lnTo>
                  <a:lnTo>
                    <a:pt x="2367115" y="236220"/>
                  </a:lnTo>
                  <a:close/>
                </a:path>
                <a:path w="16262350" h="501014">
                  <a:moveTo>
                    <a:pt x="3000832" y="472440"/>
                  </a:moveTo>
                  <a:lnTo>
                    <a:pt x="2991307" y="472440"/>
                  </a:lnTo>
                  <a:lnTo>
                    <a:pt x="2991307" y="501015"/>
                  </a:lnTo>
                  <a:lnTo>
                    <a:pt x="3000832" y="501015"/>
                  </a:lnTo>
                  <a:lnTo>
                    <a:pt x="3000832" y="472440"/>
                  </a:lnTo>
                  <a:close/>
                </a:path>
                <a:path w="16262350" h="501014">
                  <a:moveTo>
                    <a:pt x="3000832" y="413385"/>
                  </a:moveTo>
                  <a:lnTo>
                    <a:pt x="2991307" y="413385"/>
                  </a:lnTo>
                  <a:lnTo>
                    <a:pt x="2991307" y="441960"/>
                  </a:lnTo>
                  <a:lnTo>
                    <a:pt x="3000832" y="441960"/>
                  </a:lnTo>
                  <a:lnTo>
                    <a:pt x="3000832" y="413385"/>
                  </a:lnTo>
                  <a:close/>
                </a:path>
                <a:path w="16262350" h="501014">
                  <a:moveTo>
                    <a:pt x="3000832" y="354330"/>
                  </a:moveTo>
                  <a:lnTo>
                    <a:pt x="2991307" y="354330"/>
                  </a:lnTo>
                  <a:lnTo>
                    <a:pt x="2991307" y="382905"/>
                  </a:lnTo>
                  <a:lnTo>
                    <a:pt x="3000832" y="382905"/>
                  </a:lnTo>
                  <a:lnTo>
                    <a:pt x="3000832" y="354330"/>
                  </a:lnTo>
                  <a:close/>
                </a:path>
                <a:path w="16262350" h="501014">
                  <a:moveTo>
                    <a:pt x="3000832" y="295275"/>
                  </a:moveTo>
                  <a:lnTo>
                    <a:pt x="2991307" y="295275"/>
                  </a:lnTo>
                  <a:lnTo>
                    <a:pt x="2991307" y="323850"/>
                  </a:lnTo>
                  <a:lnTo>
                    <a:pt x="3000832" y="323850"/>
                  </a:lnTo>
                  <a:lnTo>
                    <a:pt x="3000832" y="295275"/>
                  </a:lnTo>
                  <a:close/>
                </a:path>
                <a:path w="16262350" h="501014">
                  <a:moveTo>
                    <a:pt x="3000832" y="255270"/>
                  </a:moveTo>
                  <a:lnTo>
                    <a:pt x="2991307" y="255270"/>
                  </a:lnTo>
                  <a:lnTo>
                    <a:pt x="2991307" y="264795"/>
                  </a:lnTo>
                  <a:lnTo>
                    <a:pt x="3000832" y="264795"/>
                  </a:lnTo>
                  <a:lnTo>
                    <a:pt x="3000832" y="255270"/>
                  </a:lnTo>
                  <a:close/>
                </a:path>
                <a:path w="16262350" h="501014">
                  <a:moveTo>
                    <a:pt x="3000832" y="236220"/>
                  </a:moveTo>
                  <a:lnTo>
                    <a:pt x="2991307" y="236220"/>
                  </a:lnTo>
                  <a:lnTo>
                    <a:pt x="2991307" y="245745"/>
                  </a:lnTo>
                  <a:lnTo>
                    <a:pt x="3000832" y="245745"/>
                  </a:lnTo>
                  <a:lnTo>
                    <a:pt x="3000832" y="236220"/>
                  </a:lnTo>
                  <a:close/>
                </a:path>
                <a:path w="16262350" h="501014">
                  <a:moveTo>
                    <a:pt x="3000832" y="177165"/>
                  </a:moveTo>
                  <a:lnTo>
                    <a:pt x="2991307" y="177165"/>
                  </a:lnTo>
                  <a:lnTo>
                    <a:pt x="2991307" y="205740"/>
                  </a:lnTo>
                  <a:lnTo>
                    <a:pt x="3000832" y="205740"/>
                  </a:lnTo>
                  <a:lnTo>
                    <a:pt x="3000832" y="177165"/>
                  </a:lnTo>
                  <a:close/>
                </a:path>
                <a:path w="16262350" h="501014">
                  <a:moveTo>
                    <a:pt x="3000832" y="118110"/>
                  </a:moveTo>
                  <a:lnTo>
                    <a:pt x="2991307" y="118110"/>
                  </a:lnTo>
                  <a:lnTo>
                    <a:pt x="2991307" y="146685"/>
                  </a:lnTo>
                  <a:lnTo>
                    <a:pt x="3000832" y="146685"/>
                  </a:lnTo>
                  <a:lnTo>
                    <a:pt x="3000832" y="118110"/>
                  </a:lnTo>
                  <a:close/>
                </a:path>
                <a:path w="16262350" h="501014">
                  <a:moveTo>
                    <a:pt x="3000832" y="59055"/>
                  </a:moveTo>
                  <a:lnTo>
                    <a:pt x="2991307" y="59055"/>
                  </a:lnTo>
                  <a:lnTo>
                    <a:pt x="2991307" y="87630"/>
                  </a:lnTo>
                  <a:lnTo>
                    <a:pt x="3000832" y="87630"/>
                  </a:lnTo>
                  <a:lnTo>
                    <a:pt x="3000832" y="59055"/>
                  </a:lnTo>
                  <a:close/>
                </a:path>
                <a:path w="16262350" h="501014">
                  <a:moveTo>
                    <a:pt x="3000832" y="0"/>
                  </a:moveTo>
                  <a:lnTo>
                    <a:pt x="2991307" y="0"/>
                  </a:lnTo>
                  <a:lnTo>
                    <a:pt x="2991307" y="28575"/>
                  </a:lnTo>
                  <a:lnTo>
                    <a:pt x="3000832" y="28575"/>
                  </a:lnTo>
                  <a:lnTo>
                    <a:pt x="3000832" y="0"/>
                  </a:lnTo>
                  <a:close/>
                </a:path>
                <a:path w="16262350" h="501014">
                  <a:moveTo>
                    <a:pt x="5704548" y="472440"/>
                  </a:moveTo>
                  <a:lnTo>
                    <a:pt x="5695023" y="472440"/>
                  </a:lnTo>
                  <a:lnTo>
                    <a:pt x="5695023" y="501015"/>
                  </a:lnTo>
                  <a:lnTo>
                    <a:pt x="5704548" y="501015"/>
                  </a:lnTo>
                  <a:lnTo>
                    <a:pt x="5704548" y="472440"/>
                  </a:lnTo>
                  <a:close/>
                </a:path>
                <a:path w="16262350" h="501014">
                  <a:moveTo>
                    <a:pt x="5704548" y="413385"/>
                  </a:moveTo>
                  <a:lnTo>
                    <a:pt x="5695023" y="413385"/>
                  </a:lnTo>
                  <a:lnTo>
                    <a:pt x="5695023" y="441960"/>
                  </a:lnTo>
                  <a:lnTo>
                    <a:pt x="5704548" y="441960"/>
                  </a:lnTo>
                  <a:lnTo>
                    <a:pt x="5704548" y="413385"/>
                  </a:lnTo>
                  <a:close/>
                </a:path>
                <a:path w="16262350" h="501014">
                  <a:moveTo>
                    <a:pt x="5704548" y="354330"/>
                  </a:moveTo>
                  <a:lnTo>
                    <a:pt x="5695023" y="354330"/>
                  </a:lnTo>
                  <a:lnTo>
                    <a:pt x="5695023" y="382905"/>
                  </a:lnTo>
                  <a:lnTo>
                    <a:pt x="5704548" y="382905"/>
                  </a:lnTo>
                  <a:lnTo>
                    <a:pt x="5704548" y="354330"/>
                  </a:lnTo>
                  <a:close/>
                </a:path>
                <a:path w="16262350" h="501014">
                  <a:moveTo>
                    <a:pt x="5704548" y="295275"/>
                  </a:moveTo>
                  <a:lnTo>
                    <a:pt x="5695023" y="295275"/>
                  </a:lnTo>
                  <a:lnTo>
                    <a:pt x="5695023" y="323850"/>
                  </a:lnTo>
                  <a:lnTo>
                    <a:pt x="5704548" y="323850"/>
                  </a:lnTo>
                  <a:lnTo>
                    <a:pt x="5704548" y="295275"/>
                  </a:lnTo>
                  <a:close/>
                </a:path>
                <a:path w="16262350" h="501014">
                  <a:moveTo>
                    <a:pt x="5704548" y="255270"/>
                  </a:moveTo>
                  <a:lnTo>
                    <a:pt x="5695023" y="255270"/>
                  </a:lnTo>
                  <a:lnTo>
                    <a:pt x="5695023" y="264795"/>
                  </a:lnTo>
                  <a:lnTo>
                    <a:pt x="5704548" y="264795"/>
                  </a:lnTo>
                  <a:lnTo>
                    <a:pt x="5704548" y="255270"/>
                  </a:lnTo>
                  <a:close/>
                </a:path>
                <a:path w="16262350" h="501014">
                  <a:moveTo>
                    <a:pt x="5704548" y="236220"/>
                  </a:moveTo>
                  <a:lnTo>
                    <a:pt x="5695023" y="236220"/>
                  </a:lnTo>
                  <a:lnTo>
                    <a:pt x="5695023" y="245745"/>
                  </a:lnTo>
                  <a:lnTo>
                    <a:pt x="5704548" y="245745"/>
                  </a:lnTo>
                  <a:lnTo>
                    <a:pt x="5704548" y="236220"/>
                  </a:lnTo>
                  <a:close/>
                </a:path>
                <a:path w="16262350" h="501014">
                  <a:moveTo>
                    <a:pt x="6860426" y="354330"/>
                  </a:moveTo>
                  <a:lnTo>
                    <a:pt x="6850901" y="354330"/>
                  </a:lnTo>
                  <a:lnTo>
                    <a:pt x="6850901" y="382905"/>
                  </a:lnTo>
                  <a:lnTo>
                    <a:pt x="6860426" y="382905"/>
                  </a:lnTo>
                  <a:lnTo>
                    <a:pt x="6860426" y="354330"/>
                  </a:lnTo>
                  <a:close/>
                </a:path>
                <a:path w="16262350" h="501014">
                  <a:moveTo>
                    <a:pt x="6860426" y="295275"/>
                  </a:moveTo>
                  <a:lnTo>
                    <a:pt x="6850901" y="295275"/>
                  </a:lnTo>
                  <a:lnTo>
                    <a:pt x="6850901" y="323850"/>
                  </a:lnTo>
                  <a:lnTo>
                    <a:pt x="6860426" y="323850"/>
                  </a:lnTo>
                  <a:lnTo>
                    <a:pt x="6860426" y="295275"/>
                  </a:lnTo>
                  <a:close/>
                </a:path>
                <a:path w="16262350" h="501014">
                  <a:moveTo>
                    <a:pt x="6860426" y="255270"/>
                  </a:moveTo>
                  <a:lnTo>
                    <a:pt x="6850901" y="255270"/>
                  </a:lnTo>
                  <a:lnTo>
                    <a:pt x="6850901" y="264795"/>
                  </a:lnTo>
                  <a:lnTo>
                    <a:pt x="6860426" y="264795"/>
                  </a:lnTo>
                  <a:lnTo>
                    <a:pt x="6860426" y="255270"/>
                  </a:lnTo>
                  <a:close/>
                </a:path>
                <a:path w="16262350" h="501014">
                  <a:moveTo>
                    <a:pt x="6860426" y="236220"/>
                  </a:moveTo>
                  <a:lnTo>
                    <a:pt x="6850901" y="236220"/>
                  </a:lnTo>
                  <a:lnTo>
                    <a:pt x="6850901" y="245745"/>
                  </a:lnTo>
                  <a:lnTo>
                    <a:pt x="6860426" y="245745"/>
                  </a:lnTo>
                  <a:lnTo>
                    <a:pt x="6860426" y="236220"/>
                  </a:lnTo>
                  <a:close/>
                </a:path>
                <a:path w="16262350" h="501014">
                  <a:moveTo>
                    <a:pt x="6860426" y="177165"/>
                  </a:moveTo>
                  <a:lnTo>
                    <a:pt x="6850901" y="177165"/>
                  </a:lnTo>
                  <a:lnTo>
                    <a:pt x="6850901" y="205740"/>
                  </a:lnTo>
                  <a:lnTo>
                    <a:pt x="6860426" y="205740"/>
                  </a:lnTo>
                  <a:lnTo>
                    <a:pt x="6860426" y="177165"/>
                  </a:lnTo>
                  <a:close/>
                </a:path>
                <a:path w="16262350" h="501014">
                  <a:moveTo>
                    <a:pt x="6860426" y="118110"/>
                  </a:moveTo>
                  <a:lnTo>
                    <a:pt x="6850901" y="118110"/>
                  </a:lnTo>
                  <a:lnTo>
                    <a:pt x="6850901" y="146685"/>
                  </a:lnTo>
                  <a:lnTo>
                    <a:pt x="6860426" y="146685"/>
                  </a:lnTo>
                  <a:lnTo>
                    <a:pt x="6860426" y="118110"/>
                  </a:lnTo>
                  <a:close/>
                </a:path>
                <a:path w="16262350" h="501014">
                  <a:moveTo>
                    <a:pt x="6860426" y="59055"/>
                  </a:moveTo>
                  <a:lnTo>
                    <a:pt x="6850901" y="59055"/>
                  </a:lnTo>
                  <a:lnTo>
                    <a:pt x="6850901" y="87630"/>
                  </a:lnTo>
                  <a:lnTo>
                    <a:pt x="6860426" y="87630"/>
                  </a:lnTo>
                  <a:lnTo>
                    <a:pt x="6860426" y="59055"/>
                  </a:lnTo>
                  <a:close/>
                </a:path>
                <a:path w="16262350" h="501014">
                  <a:moveTo>
                    <a:pt x="6860426" y="0"/>
                  </a:moveTo>
                  <a:lnTo>
                    <a:pt x="6850901" y="0"/>
                  </a:lnTo>
                  <a:lnTo>
                    <a:pt x="6850901" y="28575"/>
                  </a:lnTo>
                  <a:lnTo>
                    <a:pt x="6860426" y="28575"/>
                  </a:lnTo>
                  <a:lnTo>
                    <a:pt x="6860426" y="0"/>
                  </a:lnTo>
                  <a:close/>
                </a:path>
                <a:path w="16262350" h="501014">
                  <a:moveTo>
                    <a:pt x="7905026" y="236220"/>
                  </a:moveTo>
                  <a:lnTo>
                    <a:pt x="7895501" y="236220"/>
                  </a:lnTo>
                  <a:lnTo>
                    <a:pt x="7895501" y="245745"/>
                  </a:lnTo>
                  <a:lnTo>
                    <a:pt x="7905026" y="245745"/>
                  </a:lnTo>
                  <a:lnTo>
                    <a:pt x="7905026" y="236220"/>
                  </a:lnTo>
                  <a:close/>
                </a:path>
                <a:path w="16262350" h="501014">
                  <a:moveTo>
                    <a:pt x="8949626" y="236220"/>
                  </a:moveTo>
                  <a:lnTo>
                    <a:pt x="8940101" y="236220"/>
                  </a:lnTo>
                  <a:lnTo>
                    <a:pt x="8940101" y="245745"/>
                  </a:lnTo>
                  <a:lnTo>
                    <a:pt x="8949626" y="245745"/>
                  </a:lnTo>
                  <a:lnTo>
                    <a:pt x="8949626" y="236220"/>
                  </a:lnTo>
                  <a:close/>
                </a:path>
                <a:path w="16262350" h="501014">
                  <a:moveTo>
                    <a:pt x="8949626" y="177165"/>
                  </a:moveTo>
                  <a:lnTo>
                    <a:pt x="8940101" y="177165"/>
                  </a:lnTo>
                  <a:lnTo>
                    <a:pt x="8940101" y="205740"/>
                  </a:lnTo>
                  <a:lnTo>
                    <a:pt x="8949626" y="205740"/>
                  </a:lnTo>
                  <a:lnTo>
                    <a:pt x="8949626" y="177165"/>
                  </a:lnTo>
                  <a:close/>
                </a:path>
                <a:path w="16262350" h="501014">
                  <a:moveTo>
                    <a:pt x="8949626" y="118110"/>
                  </a:moveTo>
                  <a:lnTo>
                    <a:pt x="8940101" y="118110"/>
                  </a:lnTo>
                  <a:lnTo>
                    <a:pt x="8940101" y="146685"/>
                  </a:lnTo>
                  <a:lnTo>
                    <a:pt x="8949626" y="146685"/>
                  </a:lnTo>
                  <a:lnTo>
                    <a:pt x="8949626" y="118110"/>
                  </a:lnTo>
                  <a:close/>
                </a:path>
                <a:path w="16262350" h="501014">
                  <a:moveTo>
                    <a:pt x="8949626" y="59055"/>
                  </a:moveTo>
                  <a:lnTo>
                    <a:pt x="8940101" y="59055"/>
                  </a:lnTo>
                  <a:lnTo>
                    <a:pt x="8940101" y="87630"/>
                  </a:lnTo>
                  <a:lnTo>
                    <a:pt x="8949626" y="87630"/>
                  </a:lnTo>
                  <a:lnTo>
                    <a:pt x="8949626" y="59055"/>
                  </a:lnTo>
                  <a:close/>
                </a:path>
                <a:path w="16262350" h="501014">
                  <a:moveTo>
                    <a:pt x="8949626" y="0"/>
                  </a:moveTo>
                  <a:lnTo>
                    <a:pt x="8940101" y="0"/>
                  </a:lnTo>
                  <a:lnTo>
                    <a:pt x="8940101" y="28575"/>
                  </a:lnTo>
                  <a:lnTo>
                    <a:pt x="8949626" y="28575"/>
                  </a:lnTo>
                  <a:lnTo>
                    <a:pt x="8949626" y="0"/>
                  </a:lnTo>
                  <a:close/>
                </a:path>
                <a:path w="16262350" h="501014">
                  <a:moveTo>
                    <a:pt x="9994227" y="236220"/>
                  </a:moveTo>
                  <a:lnTo>
                    <a:pt x="9984702" y="236220"/>
                  </a:lnTo>
                  <a:lnTo>
                    <a:pt x="9984702" y="245745"/>
                  </a:lnTo>
                  <a:lnTo>
                    <a:pt x="9994227" y="245745"/>
                  </a:lnTo>
                  <a:lnTo>
                    <a:pt x="9994227" y="236220"/>
                  </a:lnTo>
                  <a:close/>
                </a:path>
                <a:path w="16262350" h="501014">
                  <a:moveTo>
                    <a:pt x="11038815" y="236220"/>
                  </a:moveTo>
                  <a:lnTo>
                    <a:pt x="11029290" y="236220"/>
                  </a:lnTo>
                  <a:lnTo>
                    <a:pt x="11029290" y="245745"/>
                  </a:lnTo>
                  <a:lnTo>
                    <a:pt x="11038815" y="245745"/>
                  </a:lnTo>
                  <a:lnTo>
                    <a:pt x="11038815" y="236220"/>
                  </a:lnTo>
                  <a:close/>
                </a:path>
                <a:path w="16262350" h="501014">
                  <a:moveTo>
                    <a:pt x="11038815" y="177165"/>
                  </a:moveTo>
                  <a:lnTo>
                    <a:pt x="11029290" y="177165"/>
                  </a:lnTo>
                  <a:lnTo>
                    <a:pt x="11029290" y="205740"/>
                  </a:lnTo>
                  <a:lnTo>
                    <a:pt x="11038815" y="205740"/>
                  </a:lnTo>
                  <a:lnTo>
                    <a:pt x="11038815" y="177165"/>
                  </a:lnTo>
                  <a:close/>
                </a:path>
                <a:path w="16262350" h="501014">
                  <a:moveTo>
                    <a:pt x="11038815" y="118110"/>
                  </a:moveTo>
                  <a:lnTo>
                    <a:pt x="11029290" y="118110"/>
                  </a:lnTo>
                  <a:lnTo>
                    <a:pt x="11029290" y="146685"/>
                  </a:lnTo>
                  <a:lnTo>
                    <a:pt x="11038815" y="146685"/>
                  </a:lnTo>
                  <a:lnTo>
                    <a:pt x="11038815" y="118110"/>
                  </a:lnTo>
                  <a:close/>
                </a:path>
                <a:path w="16262350" h="501014">
                  <a:moveTo>
                    <a:pt x="11038815" y="59055"/>
                  </a:moveTo>
                  <a:lnTo>
                    <a:pt x="11029290" y="59055"/>
                  </a:lnTo>
                  <a:lnTo>
                    <a:pt x="11029290" y="87630"/>
                  </a:lnTo>
                  <a:lnTo>
                    <a:pt x="11038815" y="87630"/>
                  </a:lnTo>
                  <a:lnTo>
                    <a:pt x="11038815" y="59055"/>
                  </a:lnTo>
                  <a:close/>
                </a:path>
                <a:path w="16262350" h="501014">
                  <a:moveTo>
                    <a:pt x="11038815" y="0"/>
                  </a:moveTo>
                  <a:lnTo>
                    <a:pt x="11029290" y="0"/>
                  </a:lnTo>
                  <a:lnTo>
                    <a:pt x="11029290" y="28575"/>
                  </a:lnTo>
                  <a:lnTo>
                    <a:pt x="11038815" y="28575"/>
                  </a:lnTo>
                  <a:lnTo>
                    <a:pt x="11038815" y="0"/>
                  </a:lnTo>
                  <a:close/>
                </a:path>
                <a:path w="16262350" h="501014">
                  <a:moveTo>
                    <a:pt x="12083415" y="236220"/>
                  </a:moveTo>
                  <a:lnTo>
                    <a:pt x="12073890" y="236220"/>
                  </a:lnTo>
                  <a:lnTo>
                    <a:pt x="12073890" y="245745"/>
                  </a:lnTo>
                  <a:lnTo>
                    <a:pt x="12083415" y="245745"/>
                  </a:lnTo>
                  <a:lnTo>
                    <a:pt x="12083415" y="236220"/>
                  </a:lnTo>
                  <a:close/>
                </a:path>
                <a:path w="16262350" h="501014">
                  <a:moveTo>
                    <a:pt x="13128016" y="236220"/>
                  </a:moveTo>
                  <a:lnTo>
                    <a:pt x="13118491" y="236220"/>
                  </a:lnTo>
                  <a:lnTo>
                    <a:pt x="13118491" y="245745"/>
                  </a:lnTo>
                  <a:lnTo>
                    <a:pt x="13128016" y="245745"/>
                  </a:lnTo>
                  <a:lnTo>
                    <a:pt x="13128016" y="236220"/>
                  </a:lnTo>
                  <a:close/>
                </a:path>
                <a:path w="16262350" h="501014">
                  <a:moveTo>
                    <a:pt x="13128016" y="177165"/>
                  </a:moveTo>
                  <a:lnTo>
                    <a:pt x="13118491" y="177165"/>
                  </a:lnTo>
                  <a:lnTo>
                    <a:pt x="13118491" y="205740"/>
                  </a:lnTo>
                  <a:lnTo>
                    <a:pt x="13128016" y="205740"/>
                  </a:lnTo>
                  <a:lnTo>
                    <a:pt x="13128016" y="177165"/>
                  </a:lnTo>
                  <a:close/>
                </a:path>
                <a:path w="16262350" h="501014">
                  <a:moveTo>
                    <a:pt x="13128016" y="118110"/>
                  </a:moveTo>
                  <a:lnTo>
                    <a:pt x="13118491" y="118110"/>
                  </a:lnTo>
                  <a:lnTo>
                    <a:pt x="13118491" y="146685"/>
                  </a:lnTo>
                  <a:lnTo>
                    <a:pt x="13128016" y="146685"/>
                  </a:lnTo>
                  <a:lnTo>
                    <a:pt x="13128016" y="118110"/>
                  </a:lnTo>
                  <a:close/>
                </a:path>
                <a:path w="16262350" h="501014">
                  <a:moveTo>
                    <a:pt x="13128016" y="59055"/>
                  </a:moveTo>
                  <a:lnTo>
                    <a:pt x="13118491" y="59055"/>
                  </a:lnTo>
                  <a:lnTo>
                    <a:pt x="13118491" y="87630"/>
                  </a:lnTo>
                  <a:lnTo>
                    <a:pt x="13128016" y="87630"/>
                  </a:lnTo>
                  <a:lnTo>
                    <a:pt x="13128016" y="59055"/>
                  </a:lnTo>
                  <a:close/>
                </a:path>
                <a:path w="16262350" h="501014">
                  <a:moveTo>
                    <a:pt x="13128016" y="0"/>
                  </a:moveTo>
                  <a:lnTo>
                    <a:pt x="13118491" y="0"/>
                  </a:lnTo>
                  <a:lnTo>
                    <a:pt x="13118491" y="28575"/>
                  </a:lnTo>
                  <a:lnTo>
                    <a:pt x="13128016" y="28575"/>
                  </a:lnTo>
                  <a:lnTo>
                    <a:pt x="13128016" y="0"/>
                  </a:lnTo>
                  <a:close/>
                </a:path>
                <a:path w="16262350" h="501014">
                  <a:moveTo>
                    <a:pt x="14172616" y="236220"/>
                  </a:moveTo>
                  <a:lnTo>
                    <a:pt x="14163091" y="236220"/>
                  </a:lnTo>
                  <a:lnTo>
                    <a:pt x="14163091" y="245745"/>
                  </a:lnTo>
                  <a:lnTo>
                    <a:pt x="14172616" y="245745"/>
                  </a:lnTo>
                  <a:lnTo>
                    <a:pt x="14172616" y="236220"/>
                  </a:lnTo>
                  <a:close/>
                </a:path>
                <a:path w="16262350" h="501014">
                  <a:moveTo>
                    <a:pt x="15217216" y="236220"/>
                  </a:moveTo>
                  <a:lnTo>
                    <a:pt x="15207691" y="236220"/>
                  </a:lnTo>
                  <a:lnTo>
                    <a:pt x="15207691" y="245745"/>
                  </a:lnTo>
                  <a:lnTo>
                    <a:pt x="15217216" y="245745"/>
                  </a:lnTo>
                  <a:lnTo>
                    <a:pt x="15217216" y="236220"/>
                  </a:lnTo>
                  <a:close/>
                </a:path>
                <a:path w="16262350" h="501014">
                  <a:moveTo>
                    <a:pt x="15217216" y="177165"/>
                  </a:moveTo>
                  <a:lnTo>
                    <a:pt x="15207691" y="177165"/>
                  </a:lnTo>
                  <a:lnTo>
                    <a:pt x="15207691" y="205740"/>
                  </a:lnTo>
                  <a:lnTo>
                    <a:pt x="15217216" y="205740"/>
                  </a:lnTo>
                  <a:lnTo>
                    <a:pt x="15217216" y="177165"/>
                  </a:lnTo>
                  <a:close/>
                </a:path>
                <a:path w="16262350" h="501014">
                  <a:moveTo>
                    <a:pt x="15217216" y="118110"/>
                  </a:moveTo>
                  <a:lnTo>
                    <a:pt x="15207691" y="118110"/>
                  </a:lnTo>
                  <a:lnTo>
                    <a:pt x="15207691" y="146685"/>
                  </a:lnTo>
                  <a:lnTo>
                    <a:pt x="15217216" y="146685"/>
                  </a:lnTo>
                  <a:lnTo>
                    <a:pt x="15217216" y="118110"/>
                  </a:lnTo>
                  <a:close/>
                </a:path>
                <a:path w="16262350" h="501014">
                  <a:moveTo>
                    <a:pt x="15217216" y="59055"/>
                  </a:moveTo>
                  <a:lnTo>
                    <a:pt x="15207691" y="59055"/>
                  </a:lnTo>
                  <a:lnTo>
                    <a:pt x="15207691" y="87630"/>
                  </a:lnTo>
                  <a:lnTo>
                    <a:pt x="15217216" y="87630"/>
                  </a:lnTo>
                  <a:lnTo>
                    <a:pt x="15217216" y="59055"/>
                  </a:lnTo>
                  <a:close/>
                </a:path>
                <a:path w="16262350" h="501014">
                  <a:moveTo>
                    <a:pt x="15217216" y="0"/>
                  </a:moveTo>
                  <a:lnTo>
                    <a:pt x="15207691" y="0"/>
                  </a:lnTo>
                  <a:lnTo>
                    <a:pt x="15207691" y="28575"/>
                  </a:lnTo>
                  <a:lnTo>
                    <a:pt x="15217216" y="28575"/>
                  </a:lnTo>
                  <a:lnTo>
                    <a:pt x="15217216" y="0"/>
                  </a:lnTo>
                  <a:close/>
                </a:path>
                <a:path w="16262350" h="501014">
                  <a:moveTo>
                    <a:pt x="16261804" y="236220"/>
                  </a:moveTo>
                  <a:lnTo>
                    <a:pt x="16252279" y="236220"/>
                  </a:lnTo>
                  <a:lnTo>
                    <a:pt x="16252279" y="245745"/>
                  </a:lnTo>
                  <a:lnTo>
                    <a:pt x="16261804" y="245745"/>
                  </a:lnTo>
                  <a:lnTo>
                    <a:pt x="16261804" y="23622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" name="object 29" descr=""/>
            <p:cNvSpPr/>
            <p:nvPr/>
          </p:nvSpPr>
          <p:spPr>
            <a:xfrm>
              <a:off x="7848384" y="3728998"/>
              <a:ext cx="9411335" cy="245745"/>
            </a:xfrm>
            <a:custGeom>
              <a:avLst/>
              <a:gdLst/>
              <a:ahLst/>
              <a:cxnLst/>
              <a:rect l="l" t="t" r="r" b="b"/>
              <a:pathLst>
                <a:path w="9411335" h="245745">
                  <a:moveTo>
                    <a:pt x="9525" y="217170"/>
                  </a:moveTo>
                  <a:lnTo>
                    <a:pt x="0" y="217170"/>
                  </a:lnTo>
                  <a:lnTo>
                    <a:pt x="0" y="245745"/>
                  </a:lnTo>
                  <a:lnTo>
                    <a:pt x="9525" y="245745"/>
                  </a:lnTo>
                  <a:lnTo>
                    <a:pt x="9525" y="217170"/>
                  </a:lnTo>
                  <a:close/>
                </a:path>
                <a:path w="9411335" h="245745">
                  <a:moveTo>
                    <a:pt x="9525" y="158115"/>
                  </a:moveTo>
                  <a:lnTo>
                    <a:pt x="0" y="158115"/>
                  </a:lnTo>
                  <a:lnTo>
                    <a:pt x="0" y="186690"/>
                  </a:lnTo>
                  <a:lnTo>
                    <a:pt x="9525" y="186690"/>
                  </a:lnTo>
                  <a:lnTo>
                    <a:pt x="9525" y="158115"/>
                  </a:lnTo>
                  <a:close/>
                </a:path>
                <a:path w="9411335" h="245745">
                  <a:moveTo>
                    <a:pt x="9525" y="99060"/>
                  </a:moveTo>
                  <a:lnTo>
                    <a:pt x="0" y="99060"/>
                  </a:lnTo>
                  <a:lnTo>
                    <a:pt x="0" y="127635"/>
                  </a:lnTo>
                  <a:lnTo>
                    <a:pt x="9525" y="127635"/>
                  </a:lnTo>
                  <a:lnTo>
                    <a:pt x="9525" y="99060"/>
                  </a:lnTo>
                  <a:close/>
                </a:path>
                <a:path w="9411335" h="245745">
                  <a:moveTo>
                    <a:pt x="1054125" y="217170"/>
                  </a:moveTo>
                  <a:lnTo>
                    <a:pt x="1044600" y="217170"/>
                  </a:lnTo>
                  <a:lnTo>
                    <a:pt x="1044600" y="245745"/>
                  </a:lnTo>
                  <a:lnTo>
                    <a:pt x="1054125" y="245745"/>
                  </a:lnTo>
                  <a:lnTo>
                    <a:pt x="1054125" y="217170"/>
                  </a:lnTo>
                  <a:close/>
                </a:path>
                <a:path w="9411335" h="245745">
                  <a:moveTo>
                    <a:pt x="1054125" y="158115"/>
                  </a:moveTo>
                  <a:lnTo>
                    <a:pt x="1044600" y="158115"/>
                  </a:lnTo>
                  <a:lnTo>
                    <a:pt x="1044600" y="186690"/>
                  </a:lnTo>
                  <a:lnTo>
                    <a:pt x="1054125" y="186690"/>
                  </a:lnTo>
                  <a:lnTo>
                    <a:pt x="1054125" y="158115"/>
                  </a:lnTo>
                  <a:close/>
                </a:path>
                <a:path w="9411335" h="245745">
                  <a:moveTo>
                    <a:pt x="1054125" y="99060"/>
                  </a:moveTo>
                  <a:lnTo>
                    <a:pt x="1044600" y="99060"/>
                  </a:lnTo>
                  <a:lnTo>
                    <a:pt x="1044600" y="127635"/>
                  </a:lnTo>
                  <a:lnTo>
                    <a:pt x="1054125" y="127635"/>
                  </a:lnTo>
                  <a:lnTo>
                    <a:pt x="1054125" y="99060"/>
                  </a:lnTo>
                  <a:close/>
                </a:path>
                <a:path w="9411335" h="245745">
                  <a:moveTo>
                    <a:pt x="1054125" y="40005"/>
                  </a:moveTo>
                  <a:lnTo>
                    <a:pt x="1044600" y="40005"/>
                  </a:lnTo>
                  <a:lnTo>
                    <a:pt x="1044600" y="68580"/>
                  </a:lnTo>
                  <a:lnTo>
                    <a:pt x="1054125" y="68580"/>
                  </a:lnTo>
                  <a:lnTo>
                    <a:pt x="1054125" y="40005"/>
                  </a:lnTo>
                  <a:close/>
                </a:path>
                <a:path w="9411335" h="245745">
                  <a:moveTo>
                    <a:pt x="1054125" y="0"/>
                  </a:moveTo>
                  <a:lnTo>
                    <a:pt x="1044600" y="0"/>
                  </a:lnTo>
                  <a:lnTo>
                    <a:pt x="1044600" y="9525"/>
                  </a:lnTo>
                  <a:lnTo>
                    <a:pt x="1054125" y="9525"/>
                  </a:lnTo>
                  <a:lnTo>
                    <a:pt x="1054125" y="0"/>
                  </a:lnTo>
                  <a:close/>
                </a:path>
                <a:path w="9411335" h="245745">
                  <a:moveTo>
                    <a:pt x="2098725" y="217170"/>
                  </a:moveTo>
                  <a:lnTo>
                    <a:pt x="2089200" y="217170"/>
                  </a:lnTo>
                  <a:lnTo>
                    <a:pt x="2089200" y="245745"/>
                  </a:lnTo>
                  <a:lnTo>
                    <a:pt x="2098725" y="245745"/>
                  </a:lnTo>
                  <a:lnTo>
                    <a:pt x="2098725" y="217170"/>
                  </a:lnTo>
                  <a:close/>
                </a:path>
                <a:path w="9411335" h="245745">
                  <a:moveTo>
                    <a:pt x="2098725" y="158115"/>
                  </a:moveTo>
                  <a:lnTo>
                    <a:pt x="2089200" y="158115"/>
                  </a:lnTo>
                  <a:lnTo>
                    <a:pt x="2089200" y="186690"/>
                  </a:lnTo>
                  <a:lnTo>
                    <a:pt x="2098725" y="186690"/>
                  </a:lnTo>
                  <a:lnTo>
                    <a:pt x="2098725" y="158115"/>
                  </a:lnTo>
                  <a:close/>
                </a:path>
                <a:path w="9411335" h="245745">
                  <a:moveTo>
                    <a:pt x="2098725" y="99060"/>
                  </a:moveTo>
                  <a:lnTo>
                    <a:pt x="2089200" y="99060"/>
                  </a:lnTo>
                  <a:lnTo>
                    <a:pt x="2089200" y="127635"/>
                  </a:lnTo>
                  <a:lnTo>
                    <a:pt x="2098725" y="127635"/>
                  </a:lnTo>
                  <a:lnTo>
                    <a:pt x="2098725" y="99060"/>
                  </a:lnTo>
                  <a:close/>
                </a:path>
                <a:path w="9411335" h="245745">
                  <a:moveTo>
                    <a:pt x="2098725" y="40005"/>
                  </a:moveTo>
                  <a:lnTo>
                    <a:pt x="2089200" y="40005"/>
                  </a:lnTo>
                  <a:lnTo>
                    <a:pt x="2089200" y="68580"/>
                  </a:lnTo>
                  <a:lnTo>
                    <a:pt x="2098725" y="68580"/>
                  </a:lnTo>
                  <a:lnTo>
                    <a:pt x="2098725" y="40005"/>
                  </a:lnTo>
                  <a:close/>
                </a:path>
                <a:path w="9411335" h="245745">
                  <a:moveTo>
                    <a:pt x="2098725" y="0"/>
                  </a:moveTo>
                  <a:lnTo>
                    <a:pt x="2089200" y="0"/>
                  </a:lnTo>
                  <a:lnTo>
                    <a:pt x="2089200" y="9525"/>
                  </a:lnTo>
                  <a:lnTo>
                    <a:pt x="2098725" y="9525"/>
                  </a:lnTo>
                  <a:lnTo>
                    <a:pt x="2098725" y="0"/>
                  </a:lnTo>
                  <a:close/>
                </a:path>
                <a:path w="9411335" h="245745">
                  <a:moveTo>
                    <a:pt x="3143326" y="217170"/>
                  </a:moveTo>
                  <a:lnTo>
                    <a:pt x="3133801" y="217170"/>
                  </a:lnTo>
                  <a:lnTo>
                    <a:pt x="3133801" y="245745"/>
                  </a:lnTo>
                  <a:lnTo>
                    <a:pt x="3143326" y="245745"/>
                  </a:lnTo>
                  <a:lnTo>
                    <a:pt x="3143326" y="217170"/>
                  </a:lnTo>
                  <a:close/>
                </a:path>
                <a:path w="9411335" h="245745">
                  <a:moveTo>
                    <a:pt x="3143326" y="158115"/>
                  </a:moveTo>
                  <a:lnTo>
                    <a:pt x="3133801" y="158115"/>
                  </a:lnTo>
                  <a:lnTo>
                    <a:pt x="3133801" y="186690"/>
                  </a:lnTo>
                  <a:lnTo>
                    <a:pt x="3143326" y="186690"/>
                  </a:lnTo>
                  <a:lnTo>
                    <a:pt x="3143326" y="158115"/>
                  </a:lnTo>
                  <a:close/>
                </a:path>
                <a:path w="9411335" h="245745">
                  <a:moveTo>
                    <a:pt x="3143326" y="99060"/>
                  </a:moveTo>
                  <a:lnTo>
                    <a:pt x="3133801" y="99060"/>
                  </a:lnTo>
                  <a:lnTo>
                    <a:pt x="3133801" y="127635"/>
                  </a:lnTo>
                  <a:lnTo>
                    <a:pt x="3143326" y="127635"/>
                  </a:lnTo>
                  <a:lnTo>
                    <a:pt x="3143326" y="99060"/>
                  </a:lnTo>
                  <a:close/>
                </a:path>
                <a:path w="9411335" h="245745">
                  <a:moveTo>
                    <a:pt x="3143326" y="40005"/>
                  </a:moveTo>
                  <a:lnTo>
                    <a:pt x="3133801" y="40005"/>
                  </a:lnTo>
                  <a:lnTo>
                    <a:pt x="3133801" y="68580"/>
                  </a:lnTo>
                  <a:lnTo>
                    <a:pt x="3143326" y="68580"/>
                  </a:lnTo>
                  <a:lnTo>
                    <a:pt x="3143326" y="40005"/>
                  </a:lnTo>
                  <a:close/>
                </a:path>
                <a:path w="9411335" h="245745">
                  <a:moveTo>
                    <a:pt x="3143326" y="0"/>
                  </a:moveTo>
                  <a:lnTo>
                    <a:pt x="3133801" y="0"/>
                  </a:lnTo>
                  <a:lnTo>
                    <a:pt x="3133801" y="9525"/>
                  </a:lnTo>
                  <a:lnTo>
                    <a:pt x="3143326" y="9525"/>
                  </a:lnTo>
                  <a:lnTo>
                    <a:pt x="3143326" y="0"/>
                  </a:lnTo>
                  <a:close/>
                </a:path>
                <a:path w="9411335" h="245745">
                  <a:moveTo>
                    <a:pt x="4187914" y="217170"/>
                  </a:moveTo>
                  <a:lnTo>
                    <a:pt x="4178389" y="217170"/>
                  </a:lnTo>
                  <a:lnTo>
                    <a:pt x="4178389" y="245745"/>
                  </a:lnTo>
                  <a:lnTo>
                    <a:pt x="4187914" y="245745"/>
                  </a:lnTo>
                  <a:lnTo>
                    <a:pt x="4187914" y="217170"/>
                  </a:lnTo>
                  <a:close/>
                </a:path>
                <a:path w="9411335" h="245745">
                  <a:moveTo>
                    <a:pt x="4187914" y="158115"/>
                  </a:moveTo>
                  <a:lnTo>
                    <a:pt x="4178389" y="158115"/>
                  </a:lnTo>
                  <a:lnTo>
                    <a:pt x="4178389" y="186690"/>
                  </a:lnTo>
                  <a:lnTo>
                    <a:pt x="4187914" y="186690"/>
                  </a:lnTo>
                  <a:lnTo>
                    <a:pt x="4187914" y="158115"/>
                  </a:lnTo>
                  <a:close/>
                </a:path>
                <a:path w="9411335" h="245745">
                  <a:moveTo>
                    <a:pt x="4187914" y="99060"/>
                  </a:moveTo>
                  <a:lnTo>
                    <a:pt x="4178389" y="99060"/>
                  </a:lnTo>
                  <a:lnTo>
                    <a:pt x="4178389" y="127635"/>
                  </a:lnTo>
                  <a:lnTo>
                    <a:pt x="4187914" y="127635"/>
                  </a:lnTo>
                  <a:lnTo>
                    <a:pt x="4187914" y="99060"/>
                  </a:lnTo>
                  <a:close/>
                </a:path>
                <a:path w="9411335" h="245745">
                  <a:moveTo>
                    <a:pt x="4187914" y="40005"/>
                  </a:moveTo>
                  <a:lnTo>
                    <a:pt x="4178389" y="40005"/>
                  </a:lnTo>
                  <a:lnTo>
                    <a:pt x="4178389" y="68580"/>
                  </a:lnTo>
                  <a:lnTo>
                    <a:pt x="4187914" y="68580"/>
                  </a:lnTo>
                  <a:lnTo>
                    <a:pt x="4187914" y="40005"/>
                  </a:lnTo>
                  <a:close/>
                </a:path>
                <a:path w="9411335" h="245745">
                  <a:moveTo>
                    <a:pt x="4187914" y="0"/>
                  </a:moveTo>
                  <a:lnTo>
                    <a:pt x="4178389" y="0"/>
                  </a:lnTo>
                  <a:lnTo>
                    <a:pt x="4178389" y="9525"/>
                  </a:lnTo>
                  <a:lnTo>
                    <a:pt x="4187914" y="9525"/>
                  </a:lnTo>
                  <a:lnTo>
                    <a:pt x="4187914" y="0"/>
                  </a:lnTo>
                  <a:close/>
                </a:path>
                <a:path w="9411335" h="245745">
                  <a:moveTo>
                    <a:pt x="5232514" y="217170"/>
                  </a:moveTo>
                  <a:lnTo>
                    <a:pt x="5222989" y="217170"/>
                  </a:lnTo>
                  <a:lnTo>
                    <a:pt x="5222989" y="245745"/>
                  </a:lnTo>
                  <a:lnTo>
                    <a:pt x="5232514" y="245745"/>
                  </a:lnTo>
                  <a:lnTo>
                    <a:pt x="5232514" y="217170"/>
                  </a:lnTo>
                  <a:close/>
                </a:path>
                <a:path w="9411335" h="245745">
                  <a:moveTo>
                    <a:pt x="5232514" y="158115"/>
                  </a:moveTo>
                  <a:lnTo>
                    <a:pt x="5222989" y="158115"/>
                  </a:lnTo>
                  <a:lnTo>
                    <a:pt x="5222989" y="186690"/>
                  </a:lnTo>
                  <a:lnTo>
                    <a:pt x="5232514" y="186690"/>
                  </a:lnTo>
                  <a:lnTo>
                    <a:pt x="5232514" y="158115"/>
                  </a:lnTo>
                  <a:close/>
                </a:path>
                <a:path w="9411335" h="245745">
                  <a:moveTo>
                    <a:pt x="5232514" y="99060"/>
                  </a:moveTo>
                  <a:lnTo>
                    <a:pt x="5222989" y="99060"/>
                  </a:lnTo>
                  <a:lnTo>
                    <a:pt x="5222989" y="127635"/>
                  </a:lnTo>
                  <a:lnTo>
                    <a:pt x="5232514" y="127635"/>
                  </a:lnTo>
                  <a:lnTo>
                    <a:pt x="5232514" y="99060"/>
                  </a:lnTo>
                  <a:close/>
                </a:path>
                <a:path w="9411335" h="245745">
                  <a:moveTo>
                    <a:pt x="5232514" y="40005"/>
                  </a:moveTo>
                  <a:lnTo>
                    <a:pt x="5222989" y="40005"/>
                  </a:lnTo>
                  <a:lnTo>
                    <a:pt x="5222989" y="68580"/>
                  </a:lnTo>
                  <a:lnTo>
                    <a:pt x="5232514" y="68580"/>
                  </a:lnTo>
                  <a:lnTo>
                    <a:pt x="5232514" y="40005"/>
                  </a:lnTo>
                  <a:close/>
                </a:path>
                <a:path w="9411335" h="245745">
                  <a:moveTo>
                    <a:pt x="5232514" y="0"/>
                  </a:moveTo>
                  <a:lnTo>
                    <a:pt x="5222989" y="0"/>
                  </a:lnTo>
                  <a:lnTo>
                    <a:pt x="5222989" y="9525"/>
                  </a:lnTo>
                  <a:lnTo>
                    <a:pt x="5232514" y="9525"/>
                  </a:lnTo>
                  <a:lnTo>
                    <a:pt x="5232514" y="0"/>
                  </a:lnTo>
                  <a:close/>
                </a:path>
                <a:path w="9411335" h="245745">
                  <a:moveTo>
                    <a:pt x="6277114" y="217170"/>
                  </a:moveTo>
                  <a:lnTo>
                    <a:pt x="6267589" y="217170"/>
                  </a:lnTo>
                  <a:lnTo>
                    <a:pt x="6267589" y="245745"/>
                  </a:lnTo>
                  <a:lnTo>
                    <a:pt x="6277114" y="245745"/>
                  </a:lnTo>
                  <a:lnTo>
                    <a:pt x="6277114" y="217170"/>
                  </a:lnTo>
                  <a:close/>
                </a:path>
                <a:path w="9411335" h="245745">
                  <a:moveTo>
                    <a:pt x="6277114" y="158115"/>
                  </a:moveTo>
                  <a:lnTo>
                    <a:pt x="6267589" y="158115"/>
                  </a:lnTo>
                  <a:lnTo>
                    <a:pt x="6267589" y="186690"/>
                  </a:lnTo>
                  <a:lnTo>
                    <a:pt x="6277114" y="186690"/>
                  </a:lnTo>
                  <a:lnTo>
                    <a:pt x="6277114" y="158115"/>
                  </a:lnTo>
                  <a:close/>
                </a:path>
                <a:path w="9411335" h="245745">
                  <a:moveTo>
                    <a:pt x="6277114" y="99060"/>
                  </a:moveTo>
                  <a:lnTo>
                    <a:pt x="6267589" y="99060"/>
                  </a:lnTo>
                  <a:lnTo>
                    <a:pt x="6267589" y="127635"/>
                  </a:lnTo>
                  <a:lnTo>
                    <a:pt x="6277114" y="127635"/>
                  </a:lnTo>
                  <a:lnTo>
                    <a:pt x="6277114" y="99060"/>
                  </a:lnTo>
                  <a:close/>
                </a:path>
                <a:path w="9411335" h="245745">
                  <a:moveTo>
                    <a:pt x="6277114" y="40005"/>
                  </a:moveTo>
                  <a:lnTo>
                    <a:pt x="6267589" y="40005"/>
                  </a:lnTo>
                  <a:lnTo>
                    <a:pt x="6267589" y="68580"/>
                  </a:lnTo>
                  <a:lnTo>
                    <a:pt x="6277114" y="68580"/>
                  </a:lnTo>
                  <a:lnTo>
                    <a:pt x="6277114" y="40005"/>
                  </a:lnTo>
                  <a:close/>
                </a:path>
                <a:path w="9411335" h="245745">
                  <a:moveTo>
                    <a:pt x="6277114" y="0"/>
                  </a:moveTo>
                  <a:lnTo>
                    <a:pt x="6267589" y="0"/>
                  </a:lnTo>
                  <a:lnTo>
                    <a:pt x="6267589" y="9525"/>
                  </a:lnTo>
                  <a:lnTo>
                    <a:pt x="6277114" y="9525"/>
                  </a:lnTo>
                  <a:lnTo>
                    <a:pt x="6277114" y="0"/>
                  </a:lnTo>
                  <a:close/>
                </a:path>
                <a:path w="9411335" h="245745">
                  <a:moveTo>
                    <a:pt x="7321715" y="217170"/>
                  </a:moveTo>
                  <a:lnTo>
                    <a:pt x="7312190" y="217170"/>
                  </a:lnTo>
                  <a:lnTo>
                    <a:pt x="7312190" y="245745"/>
                  </a:lnTo>
                  <a:lnTo>
                    <a:pt x="7321715" y="245745"/>
                  </a:lnTo>
                  <a:lnTo>
                    <a:pt x="7321715" y="217170"/>
                  </a:lnTo>
                  <a:close/>
                </a:path>
                <a:path w="9411335" h="245745">
                  <a:moveTo>
                    <a:pt x="7321715" y="158115"/>
                  </a:moveTo>
                  <a:lnTo>
                    <a:pt x="7312190" y="158115"/>
                  </a:lnTo>
                  <a:lnTo>
                    <a:pt x="7312190" y="186690"/>
                  </a:lnTo>
                  <a:lnTo>
                    <a:pt x="7321715" y="186690"/>
                  </a:lnTo>
                  <a:lnTo>
                    <a:pt x="7321715" y="158115"/>
                  </a:lnTo>
                  <a:close/>
                </a:path>
                <a:path w="9411335" h="245745">
                  <a:moveTo>
                    <a:pt x="7321715" y="99060"/>
                  </a:moveTo>
                  <a:lnTo>
                    <a:pt x="7312190" y="99060"/>
                  </a:lnTo>
                  <a:lnTo>
                    <a:pt x="7312190" y="127635"/>
                  </a:lnTo>
                  <a:lnTo>
                    <a:pt x="7321715" y="127635"/>
                  </a:lnTo>
                  <a:lnTo>
                    <a:pt x="7321715" y="99060"/>
                  </a:lnTo>
                  <a:close/>
                </a:path>
                <a:path w="9411335" h="245745">
                  <a:moveTo>
                    <a:pt x="7321715" y="40005"/>
                  </a:moveTo>
                  <a:lnTo>
                    <a:pt x="7312190" y="40005"/>
                  </a:lnTo>
                  <a:lnTo>
                    <a:pt x="7312190" y="68580"/>
                  </a:lnTo>
                  <a:lnTo>
                    <a:pt x="7321715" y="68580"/>
                  </a:lnTo>
                  <a:lnTo>
                    <a:pt x="7321715" y="40005"/>
                  </a:lnTo>
                  <a:close/>
                </a:path>
                <a:path w="9411335" h="245745">
                  <a:moveTo>
                    <a:pt x="7321715" y="0"/>
                  </a:moveTo>
                  <a:lnTo>
                    <a:pt x="7312190" y="0"/>
                  </a:lnTo>
                  <a:lnTo>
                    <a:pt x="7312190" y="9525"/>
                  </a:lnTo>
                  <a:lnTo>
                    <a:pt x="7321715" y="9525"/>
                  </a:lnTo>
                  <a:lnTo>
                    <a:pt x="7321715" y="0"/>
                  </a:lnTo>
                  <a:close/>
                </a:path>
                <a:path w="9411335" h="245745">
                  <a:moveTo>
                    <a:pt x="8366315" y="217170"/>
                  </a:moveTo>
                  <a:lnTo>
                    <a:pt x="8356790" y="217170"/>
                  </a:lnTo>
                  <a:lnTo>
                    <a:pt x="8356790" y="245745"/>
                  </a:lnTo>
                  <a:lnTo>
                    <a:pt x="8366315" y="245745"/>
                  </a:lnTo>
                  <a:lnTo>
                    <a:pt x="8366315" y="217170"/>
                  </a:lnTo>
                  <a:close/>
                </a:path>
                <a:path w="9411335" h="245745">
                  <a:moveTo>
                    <a:pt x="8366315" y="158115"/>
                  </a:moveTo>
                  <a:lnTo>
                    <a:pt x="8356790" y="158115"/>
                  </a:lnTo>
                  <a:lnTo>
                    <a:pt x="8356790" y="186690"/>
                  </a:lnTo>
                  <a:lnTo>
                    <a:pt x="8366315" y="186690"/>
                  </a:lnTo>
                  <a:lnTo>
                    <a:pt x="8366315" y="158115"/>
                  </a:lnTo>
                  <a:close/>
                </a:path>
                <a:path w="9411335" h="245745">
                  <a:moveTo>
                    <a:pt x="8366315" y="99060"/>
                  </a:moveTo>
                  <a:lnTo>
                    <a:pt x="8356790" y="99060"/>
                  </a:lnTo>
                  <a:lnTo>
                    <a:pt x="8356790" y="127635"/>
                  </a:lnTo>
                  <a:lnTo>
                    <a:pt x="8366315" y="127635"/>
                  </a:lnTo>
                  <a:lnTo>
                    <a:pt x="8366315" y="99060"/>
                  </a:lnTo>
                  <a:close/>
                </a:path>
                <a:path w="9411335" h="245745">
                  <a:moveTo>
                    <a:pt x="8366315" y="40005"/>
                  </a:moveTo>
                  <a:lnTo>
                    <a:pt x="8356790" y="40005"/>
                  </a:lnTo>
                  <a:lnTo>
                    <a:pt x="8356790" y="68580"/>
                  </a:lnTo>
                  <a:lnTo>
                    <a:pt x="8366315" y="68580"/>
                  </a:lnTo>
                  <a:lnTo>
                    <a:pt x="8366315" y="40005"/>
                  </a:lnTo>
                  <a:close/>
                </a:path>
                <a:path w="9411335" h="245745">
                  <a:moveTo>
                    <a:pt x="8366315" y="0"/>
                  </a:moveTo>
                  <a:lnTo>
                    <a:pt x="8356790" y="0"/>
                  </a:lnTo>
                  <a:lnTo>
                    <a:pt x="8356790" y="9525"/>
                  </a:lnTo>
                  <a:lnTo>
                    <a:pt x="8366315" y="9525"/>
                  </a:lnTo>
                  <a:lnTo>
                    <a:pt x="8366315" y="0"/>
                  </a:lnTo>
                  <a:close/>
                </a:path>
                <a:path w="9411335" h="245745">
                  <a:moveTo>
                    <a:pt x="9410903" y="217170"/>
                  </a:moveTo>
                  <a:lnTo>
                    <a:pt x="9401378" y="217170"/>
                  </a:lnTo>
                  <a:lnTo>
                    <a:pt x="9401378" y="245745"/>
                  </a:lnTo>
                  <a:lnTo>
                    <a:pt x="9410903" y="245745"/>
                  </a:lnTo>
                  <a:lnTo>
                    <a:pt x="9410903" y="217170"/>
                  </a:lnTo>
                  <a:close/>
                </a:path>
                <a:path w="9411335" h="245745">
                  <a:moveTo>
                    <a:pt x="9410903" y="158115"/>
                  </a:moveTo>
                  <a:lnTo>
                    <a:pt x="9401378" y="158115"/>
                  </a:lnTo>
                  <a:lnTo>
                    <a:pt x="9401378" y="186690"/>
                  </a:lnTo>
                  <a:lnTo>
                    <a:pt x="9410903" y="186690"/>
                  </a:lnTo>
                  <a:lnTo>
                    <a:pt x="9410903" y="158115"/>
                  </a:lnTo>
                  <a:close/>
                </a:path>
                <a:path w="9411335" h="245745">
                  <a:moveTo>
                    <a:pt x="9410903" y="99060"/>
                  </a:moveTo>
                  <a:lnTo>
                    <a:pt x="9401378" y="99060"/>
                  </a:lnTo>
                  <a:lnTo>
                    <a:pt x="9401378" y="127635"/>
                  </a:lnTo>
                  <a:lnTo>
                    <a:pt x="9410903" y="127635"/>
                  </a:lnTo>
                  <a:lnTo>
                    <a:pt x="9410903" y="99060"/>
                  </a:lnTo>
                  <a:close/>
                </a:path>
                <a:path w="9411335" h="245745">
                  <a:moveTo>
                    <a:pt x="9410903" y="40005"/>
                  </a:moveTo>
                  <a:lnTo>
                    <a:pt x="9401378" y="40005"/>
                  </a:lnTo>
                  <a:lnTo>
                    <a:pt x="9401378" y="68580"/>
                  </a:lnTo>
                  <a:lnTo>
                    <a:pt x="9410903" y="68580"/>
                  </a:lnTo>
                  <a:lnTo>
                    <a:pt x="9410903" y="40005"/>
                  </a:lnTo>
                  <a:close/>
                </a:path>
                <a:path w="9411335" h="245745">
                  <a:moveTo>
                    <a:pt x="9410903" y="0"/>
                  </a:moveTo>
                  <a:lnTo>
                    <a:pt x="9401378" y="0"/>
                  </a:lnTo>
                  <a:lnTo>
                    <a:pt x="9401378" y="9525"/>
                  </a:lnTo>
                  <a:lnTo>
                    <a:pt x="9410903" y="9525"/>
                  </a:lnTo>
                  <a:lnTo>
                    <a:pt x="9410903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" name="object 30" descr=""/>
            <p:cNvSpPr/>
            <p:nvPr/>
          </p:nvSpPr>
          <p:spPr>
            <a:xfrm>
              <a:off x="997493" y="3724225"/>
              <a:ext cx="16262350" cy="0"/>
            </a:xfrm>
            <a:custGeom>
              <a:avLst/>
              <a:gdLst/>
              <a:ahLst/>
              <a:cxnLst/>
              <a:rect l="l" t="t" r="r" b="b"/>
              <a:pathLst>
                <a:path w="16262350" h="0">
                  <a:moveTo>
                    <a:pt x="0" y="0"/>
                  </a:moveTo>
                  <a:lnTo>
                    <a:pt x="1789325" y="0"/>
                  </a:lnTo>
                </a:path>
                <a:path w="16262350" h="0">
                  <a:moveTo>
                    <a:pt x="1789325" y="0"/>
                  </a:moveTo>
                  <a:lnTo>
                    <a:pt x="2367104" y="0"/>
                  </a:lnTo>
                </a:path>
                <a:path w="16262350" h="0">
                  <a:moveTo>
                    <a:pt x="2367104" y="0"/>
                  </a:moveTo>
                  <a:lnTo>
                    <a:pt x="3000829" y="0"/>
                  </a:lnTo>
                </a:path>
                <a:path w="16262350" h="0">
                  <a:moveTo>
                    <a:pt x="3000829" y="0"/>
                  </a:moveTo>
                  <a:lnTo>
                    <a:pt x="5704540" y="0"/>
                  </a:lnTo>
                </a:path>
                <a:path w="16262350" h="0">
                  <a:moveTo>
                    <a:pt x="5704540" y="0"/>
                  </a:moveTo>
                  <a:lnTo>
                    <a:pt x="6860424" y="0"/>
                  </a:lnTo>
                </a:path>
                <a:path w="16262350" h="0">
                  <a:moveTo>
                    <a:pt x="6860424" y="0"/>
                  </a:moveTo>
                  <a:lnTo>
                    <a:pt x="16261805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31" name="object 31" descr=""/>
          <p:cNvGrpSpPr/>
          <p:nvPr/>
        </p:nvGrpSpPr>
        <p:grpSpPr>
          <a:xfrm>
            <a:off x="997493" y="4300487"/>
            <a:ext cx="16262350" cy="19050"/>
            <a:chOff x="997493" y="4300487"/>
            <a:chExt cx="16262350" cy="19050"/>
          </a:xfrm>
        </p:grpSpPr>
        <p:sp>
          <p:nvSpPr>
            <p:cNvPr id="32" name="object 32" descr=""/>
            <p:cNvSpPr/>
            <p:nvPr/>
          </p:nvSpPr>
          <p:spPr>
            <a:xfrm>
              <a:off x="997483" y="4300498"/>
              <a:ext cx="16262350" cy="9525"/>
            </a:xfrm>
            <a:custGeom>
              <a:avLst/>
              <a:gdLst/>
              <a:ahLst/>
              <a:cxnLst/>
              <a:rect l="l" t="t" r="r" b="b"/>
              <a:pathLst>
                <a:path w="16262350" h="9525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  <a:path w="16262350" h="9525">
                  <a:moveTo>
                    <a:pt x="1789328" y="0"/>
                  </a:moveTo>
                  <a:lnTo>
                    <a:pt x="1779803" y="0"/>
                  </a:lnTo>
                  <a:lnTo>
                    <a:pt x="1779803" y="9525"/>
                  </a:lnTo>
                  <a:lnTo>
                    <a:pt x="1789328" y="9525"/>
                  </a:lnTo>
                  <a:lnTo>
                    <a:pt x="1789328" y="0"/>
                  </a:lnTo>
                  <a:close/>
                </a:path>
                <a:path w="16262350" h="9525">
                  <a:moveTo>
                    <a:pt x="2367115" y="0"/>
                  </a:moveTo>
                  <a:lnTo>
                    <a:pt x="2357590" y="0"/>
                  </a:lnTo>
                  <a:lnTo>
                    <a:pt x="2357590" y="9525"/>
                  </a:lnTo>
                  <a:lnTo>
                    <a:pt x="2367115" y="9525"/>
                  </a:lnTo>
                  <a:lnTo>
                    <a:pt x="2367115" y="0"/>
                  </a:lnTo>
                  <a:close/>
                </a:path>
                <a:path w="16262350" h="9525">
                  <a:moveTo>
                    <a:pt x="3000832" y="0"/>
                  </a:moveTo>
                  <a:lnTo>
                    <a:pt x="2991307" y="0"/>
                  </a:lnTo>
                  <a:lnTo>
                    <a:pt x="2991307" y="9525"/>
                  </a:lnTo>
                  <a:lnTo>
                    <a:pt x="3000832" y="9525"/>
                  </a:lnTo>
                  <a:lnTo>
                    <a:pt x="3000832" y="0"/>
                  </a:lnTo>
                  <a:close/>
                </a:path>
                <a:path w="16262350" h="9525">
                  <a:moveTo>
                    <a:pt x="5704548" y="0"/>
                  </a:moveTo>
                  <a:lnTo>
                    <a:pt x="5695023" y="0"/>
                  </a:lnTo>
                  <a:lnTo>
                    <a:pt x="5695023" y="9525"/>
                  </a:lnTo>
                  <a:lnTo>
                    <a:pt x="5704548" y="9525"/>
                  </a:lnTo>
                  <a:lnTo>
                    <a:pt x="5704548" y="0"/>
                  </a:lnTo>
                  <a:close/>
                </a:path>
                <a:path w="16262350" h="9525">
                  <a:moveTo>
                    <a:pt x="6860426" y="0"/>
                  </a:moveTo>
                  <a:lnTo>
                    <a:pt x="6850901" y="0"/>
                  </a:lnTo>
                  <a:lnTo>
                    <a:pt x="6850901" y="9525"/>
                  </a:lnTo>
                  <a:lnTo>
                    <a:pt x="6860426" y="9525"/>
                  </a:lnTo>
                  <a:lnTo>
                    <a:pt x="6860426" y="0"/>
                  </a:lnTo>
                  <a:close/>
                </a:path>
                <a:path w="16262350" h="9525">
                  <a:moveTo>
                    <a:pt x="7905026" y="0"/>
                  </a:moveTo>
                  <a:lnTo>
                    <a:pt x="7895501" y="0"/>
                  </a:lnTo>
                  <a:lnTo>
                    <a:pt x="7895501" y="9525"/>
                  </a:lnTo>
                  <a:lnTo>
                    <a:pt x="7905026" y="9525"/>
                  </a:lnTo>
                  <a:lnTo>
                    <a:pt x="7905026" y="0"/>
                  </a:lnTo>
                  <a:close/>
                </a:path>
                <a:path w="16262350" h="9525">
                  <a:moveTo>
                    <a:pt x="8949626" y="0"/>
                  </a:moveTo>
                  <a:lnTo>
                    <a:pt x="8940101" y="0"/>
                  </a:lnTo>
                  <a:lnTo>
                    <a:pt x="8940101" y="9525"/>
                  </a:lnTo>
                  <a:lnTo>
                    <a:pt x="8949626" y="9525"/>
                  </a:lnTo>
                  <a:lnTo>
                    <a:pt x="8949626" y="0"/>
                  </a:lnTo>
                  <a:close/>
                </a:path>
                <a:path w="16262350" h="9525">
                  <a:moveTo>
                    <a:pt x="9994227" y="0"/>
                  </a:moveTo>
                  <a:lnTo>
                    <a:pt x="9984702" y="0"/>
                  </a:lnTo>
                  <a:lnTo>
                    <a:pt x="9984702" y="9525"/>
                  </a:lnTo>
                  <a:lnTo>
                    <a:pt x="9994227" y="9525"/>
                  </a:lnTo>
                  <a:lnTo>
                    <a:pt x="9994227" y="0"/>
                  </a:lnTo>
                  <a:close/>
                </a:path>
                <a:path w="16262350" h="9525">
                  <a:moveTo>
                    <a:pt x="11038815" y="0"/>
                  </a:moveTo>
                  <a:lnTo>
                    <a:pt x="11029290" y="0"/>
                  </a:lnTo>
                  <a:lnTo>
                    <a:pt x="11029290" y="9525"/>
                  </a:lnTo>
                  <a:lnTo>
                    <a:pt x="11038815" y="9525"/>
                  </a:lnTo>
                  <a:lnTo>
                    <a:pt x="11038815" y="0"/>
                  </a:lnTo>
                  <a:close/>
                </a:path>
                <a:path w="16262350" h="9525">
                  <a:moveTo>
                    <a:pt x="12083415" y="0"/>
                  </a:moveTo>
                  <a:lnTo>
                    <a:pt x="12073890" y="0"/>
                  </a:lnTo>
                  <a:lnTo>
                    <a:pt x="12073890" y="9525"/>
                  </a:lnTo>
                  <a:lnTo>
                    <a:pt x="12083415" y="9525"/>
                  </a:lnTo>
                  <a:lnTo>
                    <a:pt x="12083415" y="0"/>
                  </a:lnTo>
                  <a:close/>
                </a:path>
                <a:path w="16262350" h="9525">
                  <a:moveTo>
                    <a:pt x="13128016" y="0"/>
                  </a:moveTo>
                  <a:lnTo>
                    <a:pt x="13118491" y="0"/>
                  </a:lnTo>
                  <a:lnTo>
                    <a:pt x="13118491" y="9525"/>
                  </a:lnTo>
                  <a:lnTo>
                    <a:pt x="13128016" y="9525"/>
                  </a:lnTo>
                  <a:lnTo>
                    <a:pt x="13128016" y="0"/>
                  </a:lnTo>
                  <a:close/>
                </a:path>
                <a:path w="16262350" h="9525">
                  <a:moveTo>
                    <a:pt x="14172616" y="0"/>
                  </a:moveTo>
                  <a:lnTo>
                    <a:pt x="14163091" y="0"/>
                  </a:lnTo>
                  <a:lnTo>
                    <a:pt x="14163091" y="9525"/>
                  </a:lnTo>
                  <a:lnTo>
                    <a:pt x="14172616" y="9525"/>
                  </a:lnTo>
                  <a:lnTo>
                    <a:pt x="14172616" y="0"/>
                  </a:lnTo>
                  <a:close/>
                </a:path>
                <a:path w="16262350" h="9525">
                  <a:moveTo>
                    <a:pt x="15217216" y="0"/>
                  </a:moveTo>
                  <a:lnTo>
                    <a:pt x="15207691" y="0"/>
                  </a:lnTo>
                  <a:lnTo>
                    <a:pt x="15207691" y="9525"/>
                  </a:lnTo>
                  <a:lnTo>
                    <a:pt x="15217216" y="9525"/>
                  </a:lnTo>
                  <a:lnTo>
                    <a:pt x="15217216" y="0"/>
                  </a:lnTo>
                  <a:close/>
                </a:path>
                <a:path w="16262350" h="9525">
                  <a:moveTo>
                    <a:pt x="16261804" y="0"/>
                  </a:moveTo>
                  <a:lnTo>
                    <a:pt x="16252279" y="0"/>
                  </a:lnTo>
                  <a:lnTo>
                    <a:pt x="16252279" y="9525"/>
                  </a:lnTo>
                  <a:lnTo>
                    <a:pt x="16261804" y="9525"/>
                  </a:lnTo>
                  <a:lnTo>
                    <a:pt x="16261804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" name="object 33" descr=""/>
            <p:cNvSpPr/>
            <p:nvPr/>
          </p:nvSpPr>
          <p:spPr>
            <a:xfrm>
              <a:off x="997493" y="4314775"/>
              <a:ext cx="16262350" cy="0"/>
            </a:xfrm>
            <a:custGeom>
              <a:avLst/>
              <a:gdLst/>
              <a:ahLst/>
              <a:cxnLst/>
              <a:rect l="l" t="t" r="r" b="b"/>
              <a:pathLst>
                <a:path w="16262350" h="0">
                  <a:moveTo>
                    <a:pt x="0" y="0"/>
                  </a:moveTo>
                  <a:lnTo>
                    <a:pt x="1789325" y="0"/>
                  </a:lnTo>
                </a:path>
                <a:path w="16262350" h="0">
                  <a:moveTo>
                    <a:pt x="1789325" y="0"/>
                  </a:moveTo>
                  <a:lnTo>
                    <a:pt x="2367104" y="0"/>
                  </a:lnTo>
                </a:path>
                <a:path w="16262350" h="0">
                  <a:moveTo>
                    <a:pt x="2367104" y="0"/>
                  </a:moveTo>
                  <a:lnTo>
                    <a:pt x="3000829" y="0"/>
                  </a:lnTo>
                </a:path>
                <a:path w="16262350" h="0">
                  <a:moveTo>
                    <a:pt x="3000829" y="0"/>
                  </a:moveTo>
                  <a:lnTo>
                    <a:pt x="5704540" y="0"/>
                  </a:lnTo>
                </a:path>
                <a:path w="16262350" h="0">
                  <a:moveTo>
                    <a:pt x="5704540" y="0"/>
                  </a:moveTo>
                  <a:lnTo>
                    <a:pt x="6860424" y="0"/>
                  </a:lnTo>
                </a:path>
                <a:path w="16262350" h="0">
                  <a:moveTo>
                    <a:pt x="6860424" y="0"/>
                  </a:moveTo>
                  <a:lnTo>
                    <a:pt x="16261805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4" name="object 34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70433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90"/>
              <a:t>Água</a:t>
            </a:r>
            <a:r>
              <a:rPr dirty="0" spc="-85"/>
              <a:t> </a:t>
            </a:r>
            <a:r>
              <a:rPr dirty="0" spc="-120"/>
              <a:t>e</a:t>
            </a:r>
            <a:r>
              <a:rPr dirty="0" spc="-70"/>
              <a:t> </a:t>
            </a:r>
            <a:r>
              <a:rPr dirty="0" spc="-40"/>
              <a:t>esgoto</a:t>
            </a:r>
          </a:p>
        </p:txBody>
      </p:sp>
      <p:sp>
        <p:nvSpPr>
          <p:cNvPr id="35" name="object 35" descr=""/>
          <p:cNvSpPr txBox="1"/>
          <p:nvPr/>
        </p:nvSpPr>
        <p:spPr>
          <a:xfrm>
            <a:off x="984793" y="2039262"/>
            <a:ext cx="1128458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40">
                <a:latin typeface="Verdana"/>
                <a:cs typeface="Verdana"/>
              </a:rPr>
              <a:t>Série</a:t>
            </a:r>
            <a:r>
              <a:rPr dirty="0" sz="2400" spc="-135">
                <a:latin typeface="Verdana"/>
                <a:cs typeface="Verdana"/>
              </a:rPr>
              <a:t> </a:t>
            </a:r>
            <a:r>
              <a:rPr dirty="0" sz="2400" spc="-50">
                <a:latin typeface="Verdana"/>
                <a:cs typeface="Verdana"/>
              </a:rPr>
              <a:t>histórica</a:t>
            </a:r>
            <a:r>
              <a:rPr dirty="0" sz="2400" spc="-135">
                <a:latin typeface="Verdana"/>
                <a:cs typeface="Verdana"/>
              </a:rPr>
              <a:t> </a:t>
            </a:r>
            <a:r>
              <a:rPr dirty="0" sz="2400">
                <a:latin typeface="Verdana"/>
                <a:cs typeface="Verdana"/>
              </a:rPr>
              <a:t>de</a:t>
            </a:r>
            <a:r>
              <a:rPr dirty="0" sz="2400" spc="-130">
                <a:latin typeface="Verdana"/>
                <a:cs typeface="Verdana"/>
              </a:rPr>
              <a:t> </a:t>
            </a:r>
            <a:r>
              <a:rPr dirty="0" sz="2400">
                <a:latin typeface="Verdana"/>
                <a:cs typeface="Verdana"/>
              </a:rPr>
              <a:t>gastos</a:t>
            </a:r>
            <a:r>
              <a:rPr dirty="0" sz="2400" spc="-135">
                <a:latin typeface="Verdana"/>
                <a:cs typeface="Verdana"/>
              </a:rPr>
              <a:t> </a:t>
            </a:r>
            <a:r>
              <a:rPr dirty="0" sz="2400" spc="70">
                <a:latin typeface="Verdana"/>
                <a:cs typeface="Verdana"/>
              </a:rPr>
              <a:t>e</a:t>
            </a:r>
            <a:r>
              <a:rPr dirty="0" sz="2400" spc="-130">
                <a:latin typeface="Verdana"/>
                <a:cs typeface="Verdana"/>
              </a:rPr>
              <a:t> </a:t>
            </a:r>
            <a:r>
              <a:rPr dirty="0" sz="2400" spc="-10">
                <a:latin typeface="Verdana"/>
                <a:cs typeface="Verdana"/>
              </a:rPr>
              <a:t>consumos</a:t>
            </a:r>
            <a:r>
              <a:rPr dirty="0" sz="2400" spc="-135">
                <a:latin typeface="Verdana"/>
                <a:cs typeface="Verdana"/>
              </a:rPr>
              <a:t> </a:t>
            </a:r>
            <a:r>
              <a:rPr dirty="0" sz="2400" spc="-55">
                <a:latin typeface="Verdana"/>
                <a:cs typeface="Verdana"/>
              </a:rPr>
              <a:t>relativos</a:t>
            </a:r>
            <a:r>
              <a:rPr dirty="0" sz="2400" spc="-130">
                <a:latin typeface="Verdana"/>
                <a:cs typeface="Verdana"/>
              </a:rPr>
              <a:t> </a:t>
            </a:r>
            <a:r>
              <a:rPr dirty="0" sz="2400">
                <a:latin typeface="Verdana"/>
                <a:cs typeface="Verdana"/>
              </a:rPr>
              <a:t>aos</a:t>
            </a:r>
            <a:r>
              <a:rPr dirty="0" sz="2400" spc="-135">
                <a:latin typeface="Verdana"/>
                <a:cs typeface="Verdana"/>
              </a:rPr>
              <a:t> </a:t>
            </a:r>
            <a:r>
              <a:rPr dirty="0" sz="2400" spc="-25">
                <a:latin typeface="Verdana"/>
                <a:cs typeface="Verdana"/>
              </a:rPr>
              <a:t>indicadores</a:t>
            </a:r>
            <a:r>
              <a:rPr dirty="0" sz="2400" spc="-135">
                <a:latin typeface="Verdana"/>
                <a:cs typeface="Verdana"/>
              </a:rPr>
              <a:t> </a:t>
            </a:r>
            <a:r>
              <a:rPr dirty="0" sz="2400" spc="-190">
                <a:latin typeface="Verdana"/>
                <a:cs typeface="Verdana"/>
              </a:rPr>
              <a:t>(2015-</a:t>
            </a:r>
            <a:r>
              <a:rPr dirty="0" sz="2400" spc="-10">
                <a:latin typeface="Verdana"/>
                <a:cs typeface="Verdana"/>
              </a:rPr>
              <a:t>2023)</a:t>
            </a:r>
            <a:endParaRPr sz="24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16000" y="4551889"/>
            <a:ext cx="8250555" cy="10007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400" spc="155" b="1">
                <a:latin typeface="Tahoma"/>
                <a:cs typeface="Tahoma"/>
              </a:rPr>
              <a:t>Gestão</a:t>
            </a:r>
            <a:r>
              <a:rPr dirty="0" sz="6400" spc="-155" b="1">
                <a:latin typeface="Tahoma"/>
                <a:cs typeface="Tahoma"/>
              </a:rPr>
              <a:t> </a:t>
            </a:r>
            <a:r>
              <a:rPr dirty="0" sz="6400" spc="170" b="1">
                <a:latin typeface="Tahoma"/>
                <a:cs typeface="Tahoma"/>
              </a:rPr>
              <a:t>de</a:t>
            </a:r>
            <a:r>
              <a:rPr dirty="0" sz="6400" spc="-155" b="1">
                <a:latin typeface="Tahoma"/>
                <a:cs typeface="Tahoma"/>
              </a:rPr>
              <a:t> </a:t>
            </a:r>
            <a:r>
              <a:rPr dirty="0" sz="6400" spc="40" b="1">
                <a:latin typeface="Tahoma"/>
                <a:cs typeface="Tahoma"/>
              </a:rPr>
              <a:t>Resíduos</a:t>
            </a:r>
            <a:endParaRPr sz="6400">
              <a:latin typeface="Tahoma"/>
              <a:cs typeface="Tahoma"/>
            </a:endParaRPr>
          </a:p>
        </p:txBody>
      </p:sp>
      <p:grpSp>
        <p:nvGrpSpPr>
          <p:cNvPr id="3" name="object 3" descr=""/>
          <p:cNvGrpSpPr/>
          <p:nvPr/>
        </p:nvGrpSpPr>
        <p:grpSpPr>
          <a:xfrm>
            <a:off x="14065570" y="4344520"/>
            <a:ext cx="1475740" cy="1475740"/>
            <a:chOff x="14065570" y="4344520"/>
            <a:chExt cx="1475740" cy="1475740"/>
          </a:xfrm>
        </p:grpSpPr>
        <p:sp>
          <p:nvSpPr>
            <p:cNvPr id="4" name="object 4" descr=""/>
            <p:cNvSpPr/>
            <p:nvPr/>
          </p:nvSpPr>
          <p:spPr>
            <a:xfrm>
              <a:off x="14065570" y="4344520"/>
              <a:ext cx="1475740" cy="1475740"/>
            </a:xfrm>
            <a:custGeom>
              <a:avLst/>
              <a:gdLst/>
              <a:ahLst/>
              <a:cxnLst/>
              <a:rect l="l" t="t" r="r" b="b"/>
              <a:pathLst>
                <a:path w="1475740" h="1475739">
                  <a:moveTo>
                    <a:pt x="737563" y="1475126"/>
                  </a:moveTo>
                  <a:lnTo>
                    <a:pt x="689068" y="1473557"/>
                  </a:lnTo>
                  <a:lnTo>
                    <a:pt x="641411" y="1468916"/>
                  </a:lnTo>
                  <a:lnTo>
                    <a:pt x="594688" y="1461298"/>
                  </a:lnTo>
                  <a:lnTo>
                    <a:pt x="548997" y="1450802"/>
                  </a:lnTo>
                  <a:lnTo>
                    <a:pt x="504436" y="1437525"/>
                  </a:lnTo>
                  <a:lnTo>
                    <a:pt x="461101" y="1421563"/>
                  </a:lnTo>
                  <a:lnTo>
                    <a:pt x="419089" y="1403015"/>
                  </a:lnTo>
                  <a:lnTo>
                    <a:pt x="378498" y="1381976"/>
                  </a:lnTo>
                  <a:lnTo>
                    <a:pt x="339425" y="1358546"/>
                  </a:lnTo>
                  <a:lnTo>
                    <a:pt x="301968" y="1332819"/>
                  </a:lnTo>
                  <a:lnTo>
                    <a:pt x="266222" y="1304895"/>
                  </a:lnTo>
                  <a:lnTo>
                    <a:pt x="232286" y="1274869"/>
                  </a:lnTo>
                  <a:lnTo>
                    <a:pt x="200257" y="1242840"/>
                  </a:lnTo>
                  <a:lnTo>
                    <a:pt x="170231" y="1208904"/>
                  </a:lnTo>
                  <a:lnTo>
                    <a:pt x="142306" y="1173158"/>
                  </a:lnTo>
                  <a:lnTo>
                    <a:pt x="116580" y="1135700"/>
                  </a:lnTo>
                  <a:lnTo>
                    <a:pt x="93149" y="1096627"/>
                  </a:lnTo>
                  <a:lnTo>
                    <a:pt x="72111" y="1056036"/>
                  </a:lnTo>
                  <a:lnTo>
                    <a:pt x="53562" y="1014025"/>
                  </a:lnTo>
                  <a:lnTo>
                    <a:pt x="37601" y="970690"/>
                  </a:lnTo>
                  <a:lnTo>
                    <a:pt x="24324" y="926128"/>
                  </a:lnTo>
                  <a:lnTo>
                    <a:pt x="13828" y="880438"/>
                  </a:lnTo>
                  <a:lnTo>
                    <a:pt x="6210" y="833715"/>
                  </a:lnTo>
                  <a:lnTo>
                    <a:pt x="1568" y="786058"/>
                  </a:lnTo>
                  <a:lnTo>
                    <a:pt x="0" y="737563"/>
                  </a:lnTo>
                  <a:lnTo>
                    <a:pt x="1568" y="689068"/>
                  </a:lnTo>
                  <a:lnTo>
                    <a:pt x="6210" y="641410"/>
                  </a:lnTo>
                  <a:lnTo>
                    <a:pt x="13828" y="594688"/>
                  </a:lnTo>
                  <a:lnTo>
                    <a:pt x="24324" y="548997"/>
                  </a:lnTo>
                  <a:lnTo>
                    <a:pt x="37601" y="504436"/>
                  </a:lnTo>
                  <a:lnTo>
                    <a:pt x="53562" y="461101"/>
                  </a:lnTo>
                  <a:lnTo>
                    <a:pt x="72111" y="419089"/>
                  </a:lnTo>
                  <a:lnTo>
                    <a:pt x="93149" y="378498"/>
                  </a:lnTo>
                  <a:lnTo>
                    <a:pt x="116580" y="339425"/>
                  </a:lnTo>
                  <a:lnTo>
                    <a:pt x="142306" y="301967"/>
                  </a:lnTo>
                  <a:lnTo>
                    <a:pt x="170231" y="266222"/>
                  </a:lnTo>
                  <a:lnTo>
                    <a:pt x="200257" y="232286"/>
                  </a:lnTo>
                  <a:lnTo>
                    <a:pt x="232286" y="200256"/>
                  </a:lnTo>
                  <a:lnTo>
                    <a:pt x="266222" y="170231"/>
                  </a:lnTo>
                  <a:lnTo>
                    <a:pt x="301968" y="142306"/>
                  </a:lnTo>
                  <a:lnTo>
                    <a:pt x="339425" y="116580"/>
                  </a:lnTo>
                  <a:lnTo>
                    <a:pt x="378498" y="93149"/>
                  </a:lnTo>
                  <a:lnTo>
                    <a:pt x="419089" y="72111"/>
                  </a:lnTo>
                  <a:lnTo>
                    <a:pt x="461101" y="53562"/>
                  </a:lnTo>
                  <a:lnTo>
                    <a:pt x="504436" y="37601"/>
                  </a:lnTo>
                  <a:lnTo>
                    <a:pt x="548997" y="24324"/>
                  </a:lnTo>
                  <a:lnTo>
                    <a:pt x="594688" y="13828"/>
                  </a:lnTo>
                  <a:lnTo>
                    <a:pt x="641411" y="6210"/>
                  </a:lnTo>
                  <a:lnTo>
                    <a:pt x="689068" y="1568"/>
                  </a:lnTo>
                  <a:lnTo>
                    <a:pt x="737563" y="0"/>
                  </a:lnTo>
                  <a:lnTo>
                    <a:pt x="786058" y="1568"/>
                  </a:lnTo>
                  <a:lnTo>
                    <a:pt x="833716" y="6210"/>
                  </a:lnTo>
                  <a:lnTo>
                    <a:pt x="880438" y="13828"/>
                  </a:lnTo>
                  <a:lnTo>
                    <a:pt x="926129" y="24324"/>
                  </a:lnTo>
                  <a:lnTo>
                    <a:pt x="970690" y="37601"/>
                  </a:lnTo>
                  <a:lnTo>
                    <a:pt x="1014025" y="53562"/>
                  </a:lnTo>
                  <a:lnTo>
                    <a:pt x="1056037" y="72111"/>
                  </a:lnTo>
                  <a:lnTo>
                    <a:pt x="1096627" y="93149"/>
                  </a:lnTo>
                  <a:lnTo>
                    <a:pt x="1135700" y="116580"/>
                  </a:lnTo>
                  <a:lnTo>
                    <a:pt x="1173158" y="142306"/>
                  </a:lnTo>
                  <a:lnTo>
                    <a:pt x="1208903" y="170231"/>
                  </a:lnTo>
                  <a:lnTo>
                    <a:pt x="1242840" y="200256"/>
                  </a:lnTo>
                  <a:lnTo>
                    <a:pt x="1274869" y="232286"/>
                  </a:lnTo>
                  <a:lnTo>
                    <a:pt x="1304894" y="266222"/>
                  </a:lnTo>
                  <a:lnTo>
                    <a:pt x="1332819" y="301967"/>
                  </a:lnTo>
                  <a:lnTo>
                    <a:pt x="1358545" y="339425"/>
                  </a:lnTo>
                  <a:lnTo>
                    <a:pt x="1381976" y="378498"/>
                  </a:lnTo>
                  <a:lnTo>
                    <a:pt x="1403014" y="419089"/>
                  </a:lnTo>
                  <a:lnTo>
                    <a:pt x="1421563" y="461101"/>
                  </a:lnTo>
                  <a:lnTo>
                    <a:pt x="1437524" y="504436"/>
                  </a:lnTo>
                  <a:lnTo>
                    <a:pt x="1450802" y="548997"/>
                  </a:lnTo>
                  <a:lnTo>
                    <a:pt x="1461298" y="594688"/>
                  </a:lnTo>
                  <a:lnTo>
                    <a:pt x="1468915" y="641410"/>
                  </a:lnTo>
                  <a:lnTo>
                    <a:pt x="1473557" y="689068"/>
                  </a:lnTo>
                  <a:lnTo>
                    <a:pt x="1475126" y="737563"/>
                  </a:lnTo>
                  <a:lnTo>
                    <a:pt x="1473557" y="786058"/>
                  </a:lnTo>
                  <a:lnTo>
                    <a:pt x="1468915" y="833715"/>
                  </a:lnTo>
                  <a:lnTo>
                    <a:pt x="1461298" y="880438"/>
                  </a:lnTo>
                  <a:lnTo>
                    <a:pt x="1450802" y="926128"/>
                  </a:lnTo>
                  <a:lnTo>
                    <a:pt x="1437524" y="970690"/>
                  </a:lnTo>
                  <a:lnTo>
                    <a:pt x="1421563" y="1014025"/>
                  </a:lnTo>
                  <a:lnTo>
                    <a:pt x="1403014" y="1056036"/>
                  </a:lnTo>
                  <a:lnTo>
                    <a:pt x="1381976" y="1096627"/>
                  </a:lnTo>
                  <a:lnTo>
                    <a:pt x="1358545" y="1135700"/>
                  </a:lnTo>
                  <a:lnTo>
                    <a:pt x="1332819" y="1173158"/>
                  </a:lnTo>
                  <a:lnTo>
                    <a:pt x="1304894" y="1208904"/>
                  </a:lnTo>
                  <a:lnTo>
                    <a:pt x="1274869" y="1242840"/>
                  </a:lnTo>
                  <a:lnTo>
                    <a:pt x="1242840" y="1274869"/>
                  </a:lnTo>
                  <a:lnTo>
                    <a:pt x="1208903" y="1304895"/>
                  </a:lnTo>
                  <a:lnTo>
                    <a:pt x="1173158" y="1332819"/>
                  </a:lnTo>
                  <a:lnTo>
                    <a:pt x="1135700" y="1358546"/>
                  </a:lnTo>
                  <a:lnTo>
                    <a:pt x="1096627" y="1381976"/>
                  </a:lnTo>
                  <a:lnTo>
                    <a:pt x="1056037" y="1403015"/>
                  </a:lnTo>
                  <a:lnTo>
                    <a:pt x="1014025" y="1421563"/>
                  </a:lnTo>
                  <a:lnTo>
                    <a:pt x="970690" y="1437525"/>
                  </a:lnTo>
                  <a:lnTo>
                    <a:pt x="926129" y="1450802"/>
                  </a:lnTo>
                  <a:lnTo>
                    <a:pt x="880438" y="1461298"/>
                  </a:lnTo>
                  <a:lnTo>
                    <a:pt x="833716" y="1468916"/>
                  </a:lnTo>
                  <a:lnTo>
                    <a:pt x="786058" y="1473557"/>
                  </a:lnTo>
                  <a:lnTo>
                    <a:pt x="737563" y="1475126"/>
                  </a:lnTo>
                  <a:close/>
                </a:path>
              </a:pathLst>
            </a:custGeom>
            <a:solidFill>
              <a:srgbClr val="A2184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4459636" y="4702415"/>
              <a:ext cx="687070" cy="727075"/>
            </a:xfrm>
            <a:custGeom>
              <a:avLst/>
              <a:gdLst/>
              <a:ahLst/>
              <a:cxnLst/>
              <a:rect l="l" t="t" r="r" b="b"/>
              <a:pathLst>
                <a:path w="687069" h="727075">
                  <a:moveTo>
                    <a:pt x="212966" y="354952"/>
                  </a:moveTo>
                  <a:lnTo>
                    <a:pt x="212775" y="351269"/>
                  </a:lnTo>
                  <a:lnTo>
                    <a:pt x="210743" y="348183"/>
                  </a:lnTo>
                  <a:lnTo>
                    <a:pt x="206730" y="347586"/>
                  </a:lnTo>
                  <a:lnTo>
                    <a:pt x="200748" y="351269"/>
                  </a:lnTo>
                  <a:lnTo>
                    <a:pt x="196811" y="354952"/>
                  </a:lnTo>
                  <a:lnTo>
                    <a:pt x="55016" y="489826"/>
                  </a:lnTo>
                  <a:lnTo>
                    <a:pt x="49682" y="495147"/>
                  </a:lnTo>
                  <a:lnTo>
                    <a:pt x="47028" y="499592"/>
                  </a:lnTo>
                  <a:lnTo>
                    <a:pt x="47028" y="721436"/>
                  </a:lnTo>
                  <a:lnTo>
                    <a:pt x="50571" y="724979"/>
                  </a:lnTo>
                  <a:lnTo>
                    <a:pt x="209410" y="724979"/>
                  </a:lnTo>
                  <a:lnTo>
                    <a:pt x="212966" y="721436"/>
                  </a:lnTo>
                  <a:lnTo>
                    <a:pt x="212966" y="354952"/>
                  </a:lnTo>
                  <a:close/>
                </a:path>
                <a:path w="687069" h="727075">
                  <a:moveTo>
                    <a:pt x="424167" y="379793"/>
                  </a:moveTo>
                  <a:lnTo>
                    <a:pt x="423456" y="375119"/>
                  </a:lnTo>
                  <a:lnTo>
                    <a:pt x="421170" y="371690"/>
                  </a:lnTo>
                  <a:lnTo>
                    <a:pt x="417055" y="371436"/>
                  </a:lnTo>
                  <a:lnTo>
                    <a:pt x="410857" y="376250"/>
                  </a:lnTo>
                  <a:lnTo>
                    <a:pt x="340753" y="447230"/>
                  </a:lnTo>
                  <a:lnTo>
                    <a:pt x="338975" y="448119"/>
                  </a:lnTo>
                  <a:lnTo>
                    <a:pt x="337197" y="448119"/>
                  </a:lnTo>
                  <a:lnTo>
                    <a:pt x="272415" y="382460"/>
                  </a:lnTo>
                  <a:lnTo>
                    <a:pt x="265341" y="377380"/>
                  </a:lnTo>
                  <a:lnTo>
                    <a:pt x="260997" y="377799"/>
                  </a:lnTo>
                  <a:lnTo>
                    <a:pt x="258813" y="381203"/>
                  </a:lnTo>
                  <a:lnTo>
                    <a:pt x="258216" y="385114"/>
                  </a:lnTo>
                  <a:lnTo>
                    <a:pt x="258216" y="723214"/>
                  </a:lnTo>
                  <a:lnTo>
                    <a:pt x="261772" y="726757"/>
                  </a:lnTo>
                  <a:lnTo>
                    <a:pt x="420611" y="726757"/>
                  </a:lnTo>
                  <a:lnTo>
                    <a:pt x="424167" y="723214"/>
                  </a:lnTo>
                  <a:lnTo>
                    <a:pt x="424167" y="379793"/>
                  </a:lnTo>
                  <a:close/>
                </a:path>
                <a:path w="687069" h="727075">
                  <a:moveTo>
                    <a:pt x="630923" y="175691"/>
                  </a:moveTo>
                  <a:lnTo>
                    <a:pt x="630732" y="171526"/>
                  </a:lnTo>
                  <a:lnTo>
                    <a:pt x="628700" y="168262"/>
                  </a:lnTo>
                  <a:lnTo>
                    <a:pt x="624687" y="167830"/>
                  </a:lnTo>
                  <a:lnTo>
                    <a:pt x="618502" y="172148"/>
                  </a:lnTo>
                  <a:lnTo>
                    <a:pt x="472973" y="310578"/>
                  </a:lnTo>
                  <a:lnTo>
                    <a:pt x="467639" y="315899"/>
                  </a:lnTo>
                  <a:lnTo>
                    <a:pt x="464985" y="320344"/>
                  </a:lnTo>
                  <a:lnTo>
                    <a:pt x="464985" y="722325"/>
                  </a:lnTo>
                  <a:lnTo>
                    <a:pt x="468528" y="725868"/>
                  </a:lnTo>
                  <a:lnTo>
                    <a:pt x="627367" y="725868"/>
                  </a:lnTo>
                  <a:lnTo>
                    <a:pt x="630923" y="722325"/>
                  </a:lnTo>
                  <a:lnTo>
                    <a:pt x="630923" y="175691"/>
                  </a:lnTo>
                  <a:close/>
                </a:path>
                <a:path w="687069" h="727075">
                  <a:moveTo>
                    <a:pt x="686828" y="6210"/>
                  </a:moveTo>
                  <a:lnTo>
                    <a:pt x="685050" y="4432"/>
                  </a:lnTo>
                  <a:lnTo>
                    <a:pt x="685050" y="1765"/>
                  </a:lnTo>
                  <a:lnTo>
                    <a:pt x="683272" y="0"/>
                  </a:lnTo>
                  <a:lnTo>
                    <a:pt x="679729" y="0"/>
                  </a:lnTo>
                  <a:lnTo>
                    <a:pt x="568807" y="24841"/>
                  </a:lnTo>
                  <a:lnTo>
                    <a:pt x="566140" y="24841"/>
                  </a:lnTo>
                  <a:lnTo>
                    <a:pt x="563486" y="27508"/>
                  </a:lnTo>
                  <a:lnTo>
                    <a:pt x="563486" y="30162"/>
                  </a:lnTo>
                  <a:lnTo>
                    <a:pt x="591883" y="58559"/>
                  </a:lnTo>
                  <a:lnTo>
                    <a:pt x="339864" y="310578"/>
                  </a:lnTo>
                  <a:lnTo>
                    <a:pt x="294601" y="265315"/>
                  </a:lnTo>
                  <a:lnTo>
                    <a:pt x="222732" y="193446"/>
                  </a:lnTo>
                  <a:lnTo>
                    <a:pt x="220065" y="193446"/>
                  </a:lnTo>
                  <a:lnTo>
                    <a:pt x="0" y="413512"/>
                  </a:lnTo>
                  <a:lnTo>
                    <a:pt x="0" y="416179"/>
                  </a:lnTo>
                  <a:lnTo>
                    <a:pt x="33718" y="449897"/>
                  </a:lnTo>
                  <a:lnTo>
                    <a:pt x="36372" y="449897"/>
                  </a:lnTo>
                  <a:lnTo>
                    <a:pt x="221843" y="265315"/>
                  </a:lnTo>
                  <a:lnTo>
                    <a:pt x="338975" y="382460"/>
                  </a:lnTo>
                  <a:lnTo>
                    <a:pt x="341630" y="382460"/>
                  </a:lnTo>
                  <a:lnTo>
                    <a:pt x="413512" y="310578"/>
                  </a:lnTo>
                  <a:lnTo>
                    <a:pt x="628256" y="95834"/>
                  </a:lnTo>
                  <a:lnTo>
                    <a:pt x="656653" y="124231"/>
                  </a:lnTo>
                  <a:lnTo>
                    <a:pt x="659320" y="124231"/>
                  </a:lnTo>
                  <a:lnTo>
                    <a:pt x="661974" y="121564"/>
                  </a:lnTo>
                  <a:lnTo>
                    <a:pt x="661974" y="119786"/>
                  </a:lnTo>
                  <a:lnTo>
                    <a:pt x="667219" y="95834"/>
                  </a:lnTo>
                  <a:lnTo>
                    <a:pt x="686828" y="621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6" name="object 6" descr=""/>
          <p:cNvGrpSpPr/>
          <p:nvPr/>
        </p:nvGrpSpPr>
        <p:grpSpPr>
          <a:xfrm>
            <a:off x="14100920" y="6000621"/>
            <a:ext cx="1475740" cy="1475740"/>
            <a:chOff x="14100920" y="6000621"/>
            <a:chExt cx="1475740" cy="1475740"/>
          </a:xfrm>
        </p:grpSpPr>
        <p:sp>
          <p:nvSpPr>
            <p:cNvPr id="7" name="object 7" descr=""/>
            <p:cNvSpPr/>
            <p:nvPr/>
          </p:nvSpPr>
          <p:spPr>
            <a:xfrm>
              <a:off x="14100920" y="6000621"/>
              <a:ext cx="1475740" cy="1475740"/>
            </a:xfrm>
            <a:custGeom>
              <a:avLst/>
              <a:gdLst/>
              <a:ahLst/>
              <a:cxnLst/>
              <a:rect l="l" t="t" r="r" b="b"/>
              <a:pathLst>
                <a:path w="1475740" h="1475740">
                  <a:moveTo>
                    <a:pt x="737563" y="1475126"/>
                  </a:moveTo>
                  <a:lnTo>
                    <a:pt x="689068" y="1473557"/>
                  </a:lnTo>
                  <a:lnTo>
                    <a:pt x="641411" y="1468915"/>
                  </a:lnTo>
                  <a:lnTo>
                    <a:pt x="594688" y="1461298"/>
                  </a:lnTo>
                  <a:lnTo>
                    <a:pt x="548998" y="1450802"/>
                  </a:lnTo>
                  <a:lnTo>
                    <a:pt x="504436" y="1437525"/>
                  </a:lnTo>
                  <a:lnTo>
                    <a:pt x="461101" y="1421563"/>
                  </a:lnTo>
                  <a:lnTo>
                    <a:pt x="419089" y="1403015"/>
                  </a:lnTo>
                  <a:lnTo>
                    <a:pt x="378498" y="1381976"/>
                  </a:lnTo>
                  <a:lnTo>
                    <a:pt x="339426" y="1358545"/>
                  </a:lnTo>
                  <a:lnTo>
                    <a:pt x="301968" y="1332819"/>
                  </a:lnTo>
                  <a:lnTo>
                    <a:pt x="266222" y="1304895"/>
                  </a:lnTo>
                  <a:lnTo>
                    <a:pt x="232286" y="1274869"/>
                  </a:lnTo>
                  <a:lnTo>
                    <a:pt x="200257" y="1242840"/>
                  </a:lnTo>
                  <a:lnTo>
                    <a:pt x="170231" y="1208904"/>
                  </a:lnTo>
                  <a:lnTo>
                    <a:pt x="142307" y="1173158"/>
                  </a:lnTo>
                  <a:lnTo>
                    <a:pt x="116580" y="1135700"/>
                  </a:lnTo>
                  <a:lnTo>
                    <a:pt x="93149" y="1096627"/>
                  </a:lnTo>
                  <a:lnTo>
                    <a:pt x="72111" y="1056037"/>
                  </a:lnTo>
                  <a:lnTo>
                    <a:pt x="53563" y="1014025"/>
                  </a:lnTo>
                  <a:lnTo>
                    <a:pt x="37601" y="970690"/>
                  </a:lnTo>
                  <a:lnTo>
                    <a:pt x="24324" y="926129"/>
                  </a:lnTo>
                  <a:lnTo>
                    <a:pt x="13828" y="880438"/>
                  </a:lnTo>
                  <a:lnTo>
                    <a:pt x="6210" y="833715"/>
                  </a:lnTo>
                  <a:lnTo>
                    <a:pt x="1568" y="786058"/>
                  </a:lnTo>
                  <a:lnTo>
                    <a:pt x="0" y="737563"/>
                  </a:lnTo>
                  <a:lnTo>
                    <a:pt x="1568" y="689068"/>
                  </a:lnTo>
                  <a:lnTo>
                    <a:pt x="6210" y="641411"/>
                  </a:lnTo>
                  <a:lnTo>
                    <a:pt x="13828" y="594688"/>
                  </a:lnTo>
                  <a:lnTo>
                    <a:pt x="24324" y="548998"/>
                  </a:lnTo>
                  <a:lnTo>
                    <a:pt x="37601" y="504436"/>
                  </a:lnTo>
                  <a:lnTo>
                    <a:pt x="53563" y="461101"/>
                  </a:lnTo>
                  <a:lnTo>
                    <a:pt x="72111" y="419089"/>
                  </a:lnTo>
                  <a:lnTo>
                    <a:pt x="93149" y="378499"/>
                  </a:lnTo>
                  <a:lnTo>
                    <a:pt x="116580" y="339426"/>
                  </a:lnTo>
                  <a:lnTo>
                    <a:pt x="142307" y="301968"/>
                  </a:lnTo>
                  <a:lnTo>
                    <a:pt x="170231" y="266222"/>
                  </a:lnTo>
                  <a:lnTo>
                    <a:pt x="200257" y="232286"/>
                  </a:lnTo>
                  <a:lnTo>
                    <a:pt x="232286" y="200257"/>
                  </a:lnTo>
                  <a:lnTo>
                    <a:pt x="266222" y="170231"/>
                  </a:lnTo>
                  <a:lnTo>
                    <a:pt x="301968" y="142307"/>
                  </a:lnTo>
                  <a:lnTo>
                    <a:pt x="339426" y="116580"/>
                  </a:lnTo>
                  <a:lnTo>
                    <a:pt x="378498" y="93149"/>
                  </a:lnTo>
                  <a:lnTo>
                    <a:pt x="419089" y="72111"/>
                  </a:lnTo>
                  <a:lnTo>
                    <a:pt x="461101" y="53563"/>
                  </a:lnTo>
                  <a:lnTo>
                    <a:pt x="504436" y="37601"/>
                  </a:lnTo>
                  <a:lnTo>
                    <a:pt x="548998" y="24324"/>
                  </a:lnTo>
                  <a:lnTo>
                    <a:pt x="594688" y="13828"/>
                  </a:lnTo>
                  <a:lnTo>
                    <a:pt x="641411" y="6210"/>
                  </a:lnTo>
                  <a:lnTo>
                    <a:pt x="689068" y="1568"/>
                  </a:lnTo>
                  <a:lnTo>
                    <a:pt x="737563" y="0"/>
                  </a:lnTo>
                  <a:lnTo>
                    <a:pt x="786058" y="1568"/>
                  </a:lnTo>
                  <a:lnTo>
                    <a:pt x="833716" y="6210"/>
                  </a:lnTo>
                  <a:lnTo>
                    <a:pt x="880438" y="13828"/>
                  </a:lnTo>
                  <a:lnTo>
                    <a:pt x="926129" y="24324"/>
                  </a:lnTo>
                  <a:lnTo>
                    <a:pt x="970690" y="37601"/>
                  </a:lnTo>
                  <a:lnTo>
                    <a:pt x="1014025" y="53563"/>
                  </a:lnTo>
                  <a:lnTo>
                    <a:pt x="1056037" y="72111"/>
                  </a:lnTo>
                  <a:lnTo>
                    <a:pt x="1096627" y="93149"/>
                  </a:lnTo>
                  <a:lnTo>
                    <a:pt x="1135700" y="116580"/>
                  </a:lnTo>
                  <a:lnTo>
                    <a:pt x="1173158" y="142307"/>
                  </a:lnTo>
                  <a:lnTo>
                    <a:pt x="1208904" y="170231"/>
                  </a:lnTo>
                  <a:lnTo>
                    <a:pt x="1242840" y="200257"/>
                  </a:lnTo>
                  <a:lnTo>
                    <a:pt x="1274869" y="232286"/>
                  </a:lnTo>
                  <a:lnTo>
                    <a:pt x="1304895" y="266222"/>
                  </a:lnTo>
                  <a:lnTo>
                    <a:pt x="1332819" y="301968"/>
                  </a:lnTo>
                  <a:lnTo>
                    <a:pt x="1358545" y="339426"/>
                  </a:lnTo>
                  <a:lnTo>
                    <a:pt x="1381976" y="378499"/>
                  </a:lnTo>
                  <a:lnTo>
                    <a:pt x="1403015" y="419089"/>
                  </a:lnTo>
                  <a:lnTo>
                    <a:pt x="1421563" y="461101"/>
                  </a:lnTo>
                  <a:lnTo>
                    <a:pt x="1437525" y="504436"/>
                  </a:lnTo>
                  <a:lnTo>
                    <a:pt x="1450802" y="548998"/>
                  </a:lnTo>
                  <a:lnTo>
                    <a:pt x="1461298" y="594688"/>
                  </a:lnTo>
                  <a:lnTo>
                    <a:pt x="1468915" y="641411"/>
                  </a:lnTo>
                  <a:lnTo>
                    <a:pt x="1473557" y="689068"/>
                  </a:lnTo>
                  <a:lnTo>
                    <a:pt x="1475126" y="737563"/>
                  </a:lnTo>
                  <a:lnTo>
                    <a:pt x="1473557" y="786058"/>
                  </a:lnTo>
                  <a:lnTo>
                    <a:pt x="1468915" y="833715"/>
                  </a:lnTo>
                  <a:lnTo>
                    <a:pt x="1461298" y="880438"/>
                  </a:lnTo>
                  <a:lnTo>
                    <a:pt x="1450802" y="926129"/>
                  </a:lnTo>
                  <a:lnTo>
                    <a:pt x="1437525" y="970690"/>
                  </a:lnTo>
                  <a:lnTo>
                    <a:pt x="1421563" y="1014025"/>
                  </a:lnTo>
                  <a:lnTo>
                    <a:pt x="1403015" y="1056037"/>
                  </a:lnTo>
                  <a:lnTo>
                    <a:pt x="1381976" y="1096627"/>
                  </a:lnTo>
                  <a:lnTo>
                    <a:pt x="1358545" y="1135700"/>
                  </a:lnTo>
                  <a:lnTo>
                    <a:pt x="1332819" y="1173158"/>
                  </a:lnTo>
                  <a:lnTo>
                    <a:pt x="1304895" y="1208904"/>
                  </a:lnTo>
                  <a:lnTo>
                    <a:pt x="1274869" y="1242840"/>
                  </a:lnTo>
                  <a:lnTo>
                    <a:pt x="1242840" y="1274869"/>
                  </a:lnTo>
                  <a:lnTo>
                    <a:pt x="1208904" y="1304895"/>
                  </a:lnTo>
                  <a:lnTo>
                    <a:pt x="1173158" y="1332819"/>
                  </a:lnTo>
                  <a:lnTo>
                    <a:pt x="1135700" y="1358545"/>
                  </a:lnTo>
                  <a:lnTo>
                    <a:pt x="1096627" y="1381976"/>
                  </a:lnTo>
                  <a:lnTo>
                    <a:pt x="1056037" y="1403015"/>
                  </a:lnTo>
                  <a:lnTo>
                    <a:pt x="1014025" y="1421563"/>
                  </a:lnTo>
                  <a:lnTo>
                    <a:pt x="970690" y="1437525"/>
                  </a:lnTo>
                  <a:lnTo>
                    <a:pt x="926129" y="1450802"/>
                  </a:lnTo>
                  <a:lnTo>
                    <a:pt x="880438" y="1461298"/>
                  </a:lnTo>
                  <a:lnTo>
                    <a:pt x="833716" y="1468915"/>
                  </a:lnTo>
                  <a:lnTo>
                    <a:pt x="786058" y="1473557"/>
                  </a:lnTo>
                  <a:lnTo>
                    <a:pt x="737563" y="1475126"/>
                  </a:lnTo>
                  <a:close/>
                </a:path>
              </a:pathLst>
            </a:custGeom>
            <a:solidFill>
              <a:srgbClr val="FD9D2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4353401" y="6376059"/>
              <a:ext cx="967105" cy="724535"/>
            </a:xfrm>
            <a:custGeom>
              <a:avLst/>
              <a:gdLst/>
              <a:ahLst/>
              <a:cxnLst/>
              <a:rect l="l" t="t" r="r" b="b"/>
              <a:pathLst>
                <a:path w="967105" h="724534">
                  <a:moveTo>
                    <a:pt x="224540" y="523632"/>
                  </a:moveTo>
                  <a:lnTo>
                    <a:pt x="4437" y="523632"/>
                  </a:lnTo>
                  <a:lnTo>
                    <a:pt x="1775" y="520970"/>
                  </a:lnTo>
                  <a:lnTo>
                    <a:pt x="1775" y="516532"/>
                  </a:lnTo>
                  <a:lnTo>
                    <a:pt x="4437" y="513870"/>
                  </a:lnTo>
                  <a:lnTo>
                    <a:pt x="109164" y="377193"/>
                  </a:lnTo>
                  <a:lnTo>
                    <a:pt x="111826" y="374530"/>
                  </a:lnTo>
                  <a:lnTo>
                    <a:pt x="113601" y="373643"/>
                  </a:lnTo>
                  <a:lnTo>
                    <a:pt x="115376" y="373643"/>
                  </a:lnTo>
                  <a:lnTo>
                    <a:pt x="117151" y="374530"/>
                  </a:lnTo>
                  <a:lnTo>
                    <a:pt x="118926" y="376305"/>
                  </a:lnTo>
                  <a:lnTo>
                    <a:pt x="225428" y="514757"/>
                  </a:lnTo>
                  <a:lnTo>
                    <a:pt x="227203" y="516532"/>
                  </a:lnTo>
                  <a:lnTo>
                    <a:pt x="227203" y="520970"/>
                  </a:lnTo>
                  <a:lnTo>
                    <a:pt x="224540" y="523632"/>
                  </a:lnTo>
                  <a:close/>
                </a:path>
                <a:path w="967105" h="724534">
                  <a:moveTo>
                    <a:pt x="74551" y="722435"/>
                  </a:moveTo>
                  <a:lnTo>
                    <a:pt x="2662" y="722435"/>
                  </a:lnTo>
                  <a:lnTo>
                    <a:pt x="0" y="719773"/>
                  </a:lnTo>
                  <a:lnTo>
                    <a:pt x="0" y="545820"/>
                  </a:lnTo>
                  <a:lnTo>
                    <a:pt x="2662" y="543158"/>
                  </a:lnTo>
                  <a:lnTo>
                    <a:pt x="224540" y="543158"/>
                  </a:lnTo>
                  <a:lnTo>
                    <a:pt x="226315" y="545820"/>
                  </a:lnTo>
                  <a:lnTo>
                    <a:pt x="225428" y="548483"/>
                  </a:lnTo>
                  <a:lnTo>
                    <a:pt x="225428" y="611496"/>
                  </a:lnTo>
                  <a:lnTo>
                    <a:pt x="77213" y="611496"/>
                  </a:lnTo>
                  <a:lnTo>
                    <a:pt x="74551" y="614159"/>
                  </a:lnTo>
                  <a:lnTo>
                    <a:pt x="74551" y="722435"/>
                  </a:lnTo>
                  <a:close/>
                </a:path>
                <a:path w="967105" h="724534">
                  <a:moveTo>
                    <a:pt x="222765" y="722435"/>
                  </a:moveTo>
                  <a:lnTo>
                    <a:pt x="149102" y="722435"/>
                  </a:lnTo>
                  <a:lnTo>
                    <a:pt x="149102" y="614159"/>
                  </a:lnTo>
                  <a:lnTo>
                    <a:pt x="146439" y="611496"/>
                  </a:lnTo>
                  <a:lnTo>
                    <a:pt x="225428" y="611496"/>
                  </a:lnTo>
                  <a:lnTo>
                    <a:pt x="225428" y="719773"/>
                  </a:lnTo>
                  <a:lnTo>
                    <a:pt x="222765" y="722435"/>
                  </a:lnTo>
                  <a:close/>
                </a:path>
                <a:path w="967105" h="724534">
                  <a:moveTo>
                    <a:pt x="966999" y="724210"/>
                  </a:moveTo>
                  <a:lnTo>
                    <a:pt x="749061" y="724210"/>
                  </a:lnTo>
                  <a:lnTo>
                    <a:pt x="746398" y="721548"/>
                  </a:lnTo>
                  <a:lnTo>
                    <a:pt x="746398" y="501445"/>
                  </a:lnTo>
                  <a:lnTo>
                    <a:pt x="749061" y="498782"/>
                  </a:lnTo>
                  <a:lnTo>
                    <a:pt x="966999" y="498782"/>
                  </a:lnTo>
                  <a:lnTo>
                    <a:pt x="966999" y="523632"/>
                  </a:lnTo>
                  <a:lnTo>
                    <a:pt x="776574" y="523632"/>
                  </a:lnTo>
                  <a:lnTo>
                    <a:pt x="773911" y="526295"/>
                  </a:lnTo>
                  <a:lnTo>
                    <a:pt x="773911" y="570671"/>
                  </a:lnTo>
                  <a:lnTo>
                    <a:pt x="776574" y="573333"/>
                  </a:lnTo>
                  <a:lnTo>
                    <a:pt x="966999" y="573333"/>
                  </a:lnTo>
                  <a:lnTo>
                    <a:pt x="966999" y="595521"/>
                  </a:lnTo>
                  <a:lnTo>
                    <a:pt x="776574" y="595521"/>
                  </a:lnTo>
                  <a:lnTo>
                    <a:pt x="773911" y="598183"/>
                  </a:lnTo>
                  <a:lnTo>
                    <a:pt x="773911" y="642559"/>
                  </a:lnTo>
                  <a:lnTo>
                    <a:pt x="776574" y="645222"/>
                  </a:lnTo>
                  <a:lnTo>
                    <a:pt x="966999" y="645222"/>
                  </a:lnTo>
                  <a:lnTo>
                    <a:pt x="966999" y="724210"/>
                  </a:lnTo>
                  <a:close/>
                </a:path>
                <a:path w="967105" h="724534">
                  <a:moveTo>
                    <a:pt x="874200" y="573333"/>
                  </a:moveTo>
                  <a:lnTo>
                    <a:pt x="845800" y="573333"/>
                  </a:lnTo>
                  <a:lnTo>
                    <a:pt x="848462" y="570671"/>
                  </a:lnTo>
                  <a:lnTo>
                    <a:pt x="848462" y="526295"/>
                  </a:lnTo>
                  <a:lnTo>
                    <a:pt x="845800" y="523632"/>
                  </a:lnTo>
                  <a:lnTo>
                    <a:pt x="874200" y="523632"/>
                  </a:lnTo>
                  <a:lnTo>
                    <a:pt x="871538" y="526295"/>
                  </a:lnTo>
                  <a:lnTo>
                    <a:pt x="871538" y="570671"/>
                  </a:lnTo>
                  <a:lnTo>
                    <a:pt x="874200" y="573333"/>
                  </a:lnTo>
                  <a:close/>
                </a:path>
                <a:path w="967105" h="724534">
                  <a:moveTo>
                    <a:pt x="966999" y="573333"/>
                  </a:moveTo>
                  <a:lnTo>
                    <a:pt x="943426" y="573333"/>
                  </a:lnTo>
                  <a:lnTo>
                    <a:pt x="946089" y="570671"/>
                  </a:lnTo>
                  <a:lnTo>
                    <a:pt x="946089" y="526295"/>
                  </a:lnTo>
                  <a:lnTo>
                    <a:pt x="943426" y="523632"/>
                  </a:lnTo>
                  <a:lnTo>
                    <a:pt x="966999" y="523632"/>
                  </a:lnTo>
                  <a:lnTo>
                    <a:pt x="966999" y="573333"/>
                  </a:lnTo>
                  <a:close/>
                </a:path>
                <a:path w="967105" h="724534">
                  <a:moveTo>
                    <a:pt x="874200" y="645222"/>
                  </a:moveTo>
                  <a:lnTo>
                    <a:pt x="845800" y="645222"/>
                  </a:lnTo>
                  <a:lnTo>
                    <a:pt x="848462" y="642559"/>
                  </a:lnTo>
                  <a:lnTo>
                    <a:pt x="848462" y="598183"/>
                  </a:lnTo>
                  <a:lnTo>
                    <a:pt x="845800" y="595521"/>
                  </a:lnTo>
                  <a:lnTo>
                    <a:pt x="874200" y="595521"/>
                  </a:lnTo>
                  <a:lnTo>
                    <a:pt x="871538" y="598183"/>
                  </a:lnTo>
                  <a:lnTo>
                    <a:pt x="871538" y="642559"/>
                  </a:lnTo>
                  <a:lnTo>
                    <a:pt x="874200" y="645222"/>
                  </a:lnTo>
                  <a:close/>
                </a:path>
                <a:path w="967105" h="724534">
                  <a:moveTo>
                    <a:pt x="966999" y="645222"/>
                  </a:moveTo>
                  <a:lnTo>
                    <a:pt x="943426" y="645222"/>
                  </a:lnTo>
                  <a:lnTo>
                    <a:pt x="946089" y="642559"/>
                  </a:lnTo>
                  <a:lnTo>
                    <a:pt x="946089" y="598183"/>
                  </a:lnTo>
                  <a:lnTo>
                    <a:pt x="943426" y="595521"/>
                  </a:lnTo>
                  <a:lnTo>
                    <a:pt x="966999" y="595521"/>
                  </a:lnTo>
                  <a:lnTo>
                    <a:pt x="966999" y="645222"/>
                  </a:lnTo>
                  <a:close/>
                </a:path>
                <a:path w="967105" h="724534">
                  <a:moveTo>
                    <a:pt x="473044" y="723323"/>
                  </a:moveTo>
                  <a:lnTo>
                    <a:pt x="259153" y="723323"/>
                  </a:lnTo>
                  <a:lnTo>
                    <a:pt x="256491" y="720660"/>
                  </a:lnTo>
                  <a:lnTo>
                    <a:pt x="256491" y="2662"/>
                  </a:lnTo>
                  <a:lnTo>
                    <a:pt x="259153" y="0"/>
                  </a:lnTo>
                  <a:lnTo>
                    <a:pt x="473044" y="0"/>
                  </a:lnTo>
                  <a:lnTo>
                    <a:pt x="474819" y="1775"/>
                  </a:lnTo>
                  <a:lnTo>
                    <a:pt x="475707" y="5325"/>
                  </a:lnTo>
                  <a:lnTo>
                    <a:pt x="475707" y="96738"/>
                  </a:lnTo>
                  <a:lnTo>
                    <a:pt x="293766" y="96738"/>
                  </a:lnTo>
                  <a:lnTo>
                    <a:pt x="292879" y="97626"/>
                  </a:lnTo>
                  <a:lnTo>
                    <a:pt x="292879" y="154427"/>
                  </a:lnTo>
                  <a:lnTo>
                    <a:pt x="293766" y="155314"/>
                  </a:lnTo>
                  <a:lnTo>
                    <a:pt x="475707" y="155314"/>
                  </a:lnTo>
                  <a:lnTo>
                    <a:pt x="475707" y="219215"/>
                  </a:lnTo>
                  <a:lnTo>
                    <a:pt x="293766" y="219215"/>
                  </a:lnTo>
                  <a:lnTo>
                    <a:pt x="292879" y="220103"/>
                  </a:lnTo>
                  <a:lnTo>
                    <a:pt x="292879" y="276904"/>
                  </a:lnTo>
                  <a:lnTo>
                    <a:pt x="293766" y="277791"/>
                  </a:lnTo>
                  <a:lnTo>
                    <a:pt x="475707" y="277791"/>
                  </a:lnTo>
                  <a:lnTo>
                    <a:pt x="475707" y="340805"/>
                  </a:lnTo>
                  <a:lnTo>
                    <a:pt x="293766" y="340805"/>
                  </a:lnTo>
                  <a:lnTo>
                    <a:pt x="292879" y="341692"/>
                  </a:lnTo>
                  <a:lnTo>
                    <a:pt x="292879" y="398493"/>
                  </a:lnTo>
                  <a:lnTo>
                    <a:pt x="293766" y="399381"/>
                  </a:lnTo>
                  <a:lnTo>
                    <a:pt x="475707" y="399381"/>
                  </a:lnTo>
                  <a:lnTo>
                    <a:pt x="475707" y="463281"/>
                  </a:lnTo>
                  <a:lnTo>
                    <a:pt x="293766" y="463281"/>
                  </a:lnTo>
                  <a:lnTo>
                    <a:pt x="292879" y="464169"/>
                  </a:lnTo>
                  <a:lnTo>
                    <a:pt x="292879" y="520970"/>
                  </a:lnTo>
                  <a:lnTo>
                    <a:pt x="293766" y="521857"/>
                  </a:lnTo>
                  <a:lnTo>
                    <a:pt x="475707" y="521857"/>
                  </a:lnTo>
                  <a:lnTo>
                    <a:pt x="475707" y="585758"/>
                  </a:lnTo>
                  <a:lnTo>
                    <a:pt x="293766" y="585758"/>
                  </a:lnTo>
                  <a:lnTo>
                    <a:pt x="292879" y="586646"/>
                  </a:lnTo>
                  <a:lnTo>
                    <a:pt x="292879" y="643447"/>
                  </a:lnTo>
                  <a:lnTo>
                    <a:pt x="293766" y="644334"/>
                  </a:lnTo>
                  <a:lnTo>
                    <a:pt x="475707" y="644334"/>
                  </a:lnTo>
                  <a:lnTo>
                    <a:pt x="475707" y="720660"/>
                  </a:lnTo>
                  <a:lnTo>
                    <a:pt x="473044" y="723323"/>
                  </a:lnTo>
                  <a:close/>
                </a:path>
                <a:path w="967105" h="724534">
                  <a:moveTo>
                    <a:pt x="386955" y="155314"/>
                  </a:moveTo>
                  <a:lnTo>
                    <a:pt x="345242" y="155314"/>
                  </a:lnTo>
                  <a:lnTo>
                    <a:pt x="346130" y="154427"/>
                  </a:lnTo>
                  <a:lnTo>
                    <a:pt x="346130" y="97626"/>
                  </a:lnTo>
                  <a:lnTo>
                    <a:pt x="345242" y="96738"/>
                  </a:lnTo>
                  <a:lnTo>
                    <a:pt x="386955" y="96738"/>
                  </a:lnTo>
                  <a:lnTo>
                    <a:pt x="386068" y="97626"/>
                  </a:lnTo>
                  <a:lnTo>
                    <a:pt x="386068" y="154427"/>
                  </a:lnTo>
                  <a:lnTo>
                    <a:pt x="386955" y="155314"/>
                  </a:lnTo>
                  <a:close/>
                </a:path>
                <a:path w="967105" h="724534">
                  <a:moveTo>
                    <a:pt x="475707" y="155314"/>
                  </a:moveTo>
                  <a:lnTo>
                    <a:pt x="438431" y="155314"/>
                  </a:lnTo>
                  <a:lnTo>
                    <a:pt x="439319" y="154427"/>
                  </a:lnTo>
                  <a:lnTo>
                    <a:pt x="439319" y="97626"/>
                  </a:lnTo>
                  <a:lnTo>
                    <a:pt x="438431" y="96738"/>
                  </a:lnTo>
                  <a:lnTo>
                    <a:pt x="475707" y="96738"/>
                  </a:lnTo>
                  <a:lnTo>
                    <a:pt x="475707" y="155314"/>
                  </a:lnTo>
                  <a:close/>
                </a:path>
                <a:path w="967105" h="724534">
                  <a:moveTo>
                    <a:pt x="386955" y="277791"/>
                  </a:moveTo>
                  <a:lnTo>
                    <a:pt x="345242" y="277791"/>
                  </a:lnTo>
                  <a:lnTo>
                    <a:pt x="346130" y="276904"/>
                  </a:lnTo>
                  <a:lnTo>
                    <a:pt x="346130" y="220103"/>
                  </a:lnTo>
                  <a:lnTo>
                    <a:pt x="345242" y="219215"/>
                  </a:lnTo>
                  <a:lnTo>
                    <a:pt x="386955" y="219215"/>
                  </a:lnTo>
                  <a:lnTo>
                    <a:pt x="386068" y="220103"/>
                  </a:lnTo>
                  <a:lnTo>
                    <a:pt x="386068" y="276904"/>
                  </a:lnTo>
                  <a:lnTo>
                    <a:pt x="386955" y="277791"/>
                  </a:lnTo>
                  <a:close/>
                </a:path>
                <a:path w="967105" h="724534">
                  <a:moveTo>
                    <a:pt x="475707" y="277791"/>
                  </a:moveTo>
                  <a:lnTo>
                    <a:pt x="438431" y="277791"/>
                  </a:lnTo>
                  <a:lnTo>
                    <a:pt x="439319" y="276904"/>
                  </a:lnTo>
                  <a:lnTo>
                    <a:pt x="439319" y="220103"/>
                  </a:lnTo>
                  <a:lnTo>
                    <a:pt x="438431" y="219215"/>
                  </a:lnTo>
                  <a:lnTo>
                    <a:pt x="475707" y="219215"/>
                  </a:lnTo>
                  <a:lnTo>
                    <a:pt x="475707" y="277791"/>
                  </a:lnTo>
                  <a:close/>
                </a:path>
                <a:path w="967105" h="724534">
                  <a:moveTo>
                    <a:pt x="386955" y="399381"/>
                  </a:moveTo>
                  <a:lnTo>
                    <a:pt x="345242" y="399381"/>
                  </a:lnTo>
                  <a:lnTo>
                    <a:pt x="346130" y="398493"/>
                  </a:lnTo>
                  <a:lnTo>
                    <a:pt x="346130" y="341692"/>
                  </a:lnTo>
                  <a:lnTo>
                    <a:pt x="345242" y="340805"/>
                  </a:lnTo>
                  <a:lnTo>
                    <a:pt x="386955" y="340805"/>
                  </a:lnTo>
                  <a:lnTo>
                    <a:pt x="386068" y="341692"/>
                  </a:lnTo>
                  <a:lnTo>
                    <a:pt x="386068" y="398493"/>
                  </a:lnTo>
                  <a:lnTo>
                    <a:pt x="386955" y="399381"/>
                  </a:lnTo>
                  <a:close/>
                </a:path>
                <a:path w="967105" h="724534">
                  <a:moveTo>
                    <a:pt x="475707" y="399381"/>
                  </a:moveTo>
                  <a:lnTo>
                    <a:pt x="438431" y="399381"/>
                  </a:lnTo>
                  <a:lnTo>
                    <a:pt x="439319" y="398493"/>
                  </a:lnTo>
                  <a:lnTo>
                    <a:pt x="439319" y="341692"/>
                  </a:lnTo>
                  <a:lnTo>
                    <a:pt x="438431" y="340805"/>
                  </a:lnTo>
                  <a:lnTo>
                    <a:pt x="475707" y="340805"/>
                  </a:lnTo>
                  <a:lnTo>
                    <a:pt x="475707" y="399381"/>
                  </a:lnTo>
                  <a:close/>
                </a:path>
                <a:path w="967105" h="724534">
                  <a:moveTo>
                    <a:pt x="386955" y="521857"/>
                  </a:moveTo>
                  <a:lnTo>
                    <a:pt x="345242" y="521857"/>
                  </a:lnTo>
                  <a:lnTo>
                    <a:pt x="346130" y="520970"/>
                  </a:lnTo>
                  <a:lnTo>
                    <a:pt x="346130" y="464169"/>
                  </a:lnTo>
                  <a:lnTo>
                    <a:pt x="345242" y="463281"/>
                  </a:lnTo>
                  <a:lnTo>
                    <a:pt x="386955" y="463281"/>
                  </a:lnTo>
                  <a:lnTo>
                    <a:pt x="386068" y="464169"/>
                  </a:lnTo>
                  <a:lnTo>
                    <a:pt x="386068" y="520970"/>
                  </a:lnTo>
                  <a:lnTo>
                    <a:pt x="386955" y="521857"/>
                  </a:lnTo>
                  <a:close/>
                </a:path>
                <a:path w="967105" h="724534">
                  <a:moveTo>
                    <a:pt x="475707" y="521857"/>
                  </a:moveTo>
                  <a:lnTo>
                    <a:pt x="438431" y="521857"/>
                  </a:lnTo>
                  <a:lnTo>
                    <a:pt x="439319" y="520970"/>
                  </a:lnTo>
                  <a:lnTo>
                    <a:pt x="439319" y="464169"/>
                  </a:lnTo>
                  <a:lnTo>
                    <a:pt x="438431" y="463281"/>
                  </a:lnTo>
                  <a:lnTo>
                    <a:pt x="475707" y="463281"/>
                  </a:lnTo>
                  <a:lnTo>
                    <a:pt x="475707" y="521857"/>
                  </a:lnTo>
                  <a:close/>
                </a:path>
                <a:path w="967105" h="724534">
                  <a:moveTo>
                    <a:pt x="386955" y="644334"/>
                  </a:moveTo>
                  <a:lnTo>
                    <a:pt x="345242" y="644334"/>
                  </a:lnTo>
                  <a:lnTo>
                    <a:pt x="346130" y="643447"/>
                  </a:lnTo>
                  <a:lnTo>
                    <a:pt x="346130" y="586646"/>
                  </a:lnTo>
                  <a:lnTo>
                    <a:pt x="345242" y="585758"/>
                  </a:lnTo>
                  <a:lnTo>
                    <a:pt x="386955" y="585758"/>
                  </a:lnTo>
                  <a:lnTo>
                    <a:pt x="386068" y="586646"/>
                  </a:lnTo>
                  <a:lnTo>
                    <a:pt x="386068" y="643447"/>
                  </a:lnTo>
                  <a:lnTo>
                    <a:pt x="386955" y="644334"/>
                  </a:lnTo>
                  <a:close/>
                </a:path>
                <a:path w="967105" h="724534">
                  <a:moveTo>
                    <a:pt x="475707" y="644334"/>
                  </a:moveTo>
                  <a:lnTo>
                    <a:pt x="438431" y="644334"/>
                  </a:lnTo>
                  <a:lnTo>
                    <a:pt x="439319" y="643447"/>
                  </a:lnTo>
                  <a:lnTo>
                    <a:pt x="439319" y="586646"/>
                  </a:lnTo>
                  <a:lnTo>
                    <a:pt x="438431" y="585758"/>
                  </a:lnTo>
                  <a:lnTo>
                    <a:pt x="475707" y="585758"/>
                  </a:lnTo>
                  <a:lnTo>
                    <a:pt x="475707" y="644334"/>
                  </a:lnTo>
                  <a:close/>
                </a:path>
                <a:path w="967105" h="724534">
                  <a:moveTo>
                    <a:pt x="966999" y="481919"/>
                  </a:moveTo>
                  <a:lnTo>
                    <a:pt x="748173" y="481919"/>
                  </a:lnTo>
                  <a:lnTo>
                    <a:pt x="746398" y="480144"/>
                  </a:lnTo>
                  <a:lnTo>
                    <a:pt x="746398" y="432219"/>
                  </a:lnTo>
                  <a:lnTo>
                    <a:pt x="748173" y="430443"/>
                  </a:lnTo>
                  <a:lnTo>
                    <a:pt x="966999" y="430443"/>
                  </a:lnTo>
                  <a:lnTo>
                    <a:pt x="966999" y="481919"/>
                  </a:lnTo>
                  <a:close/>
                </a:path>
                <a:path w="967105" h="724534">
                  <a:moveTo>
                    <a:pt x="720660" y="723323"/>
                  </a:moveTo>
                  <a:lnTo>
                    <a:pt x="506770" y="723323"/>
                  </a:lnTo>
                  <a:lnTo>
                    <a:pt x="504107" y="720660"/>
                  </a:lnTo>
                  <a:lnTo>
                    <a:pt x="504107" y="396718"/>
                  </a:lnTo>
                  <a:lnTo>
                    <a:pt x="504995" y="394943"/>
                  </a:lnTo>
                  <a:lnTo>
                    <a:pt x="506770" y="393168"/>
                  </a:lnTo>
                  <a:lnTo>
                    <a:pt x="711785" y="133127"/>
                  </a:lnTo>
                  <a:lnTo>
                    <a:pt x="714448" y="130464"/>
                  </a:lnTo>
                  <a:lnTo>
                    <a:pt x="718885" y="130464"/>
                  </a:lnTo>
                  <a:lnTo>
                    <a:pt x="720660" y="131351"/>
                  </a:lnTo>
                  <a:lnTo>
                    <a:pt x="721548" y="134014"/>
                  </a:lnTo>
                  <a:lnTo>
                    <a:pt x="722435" y="134902"/>
                  </a:lnTo>
                  <a:lnTo>
                    <a:pt x="722435" y="135789"/>
                  </a:lnTo>
                  <a:lnTo>
                    <a:pt x="723323" y="135789"/>
                  </a:lnTo>
                  <a:lnTo>
                    <a:pt x="723323" y="208565"/>
                  </a:lnTo>
                  <a:lnTo>
                    <a:pt x="690485" y="208565"/>
                  </a:lnTo>
                  <a:lnTo>
                    <a:pt x="688710" y="209453"/>
                  </a:lnTo>
                  <a:lnTo>
                    <a:pt x="686047" y="212115"/>
                  </a:lnTo>
                  <a:lnTo>
                    <a:pt x="675550" y="225178"/>
                  </a:lnTo>
                  <a:lnTo>
                    <a:pt x="637234" y="273354"/>
                  </a:lnTo>
                  <a:lnTo>
                    <a:pt x="634572" y="276016"/>
                  </a:lnTo>
                  <a:lnTo>
                    <a:pt x="634572" y="277791"/>
                  </a:lnTo>
                  <a:lnTo>
                    <a:pt x="635459" y="278679"/>
                  </a:lnTo>
                  <a:lnTo>
                    <a:pt x="635459" y="282229"/>
                  </a:lnTo>
                  <a:lnTo>
                    <a:pt x="637234" y="284891"/>
                  </a:lnTo>
                  <a:lnTo>
                    <a:pt x="723323" y="284891"/>
                  </a:lnTo>
                  <a:lnTo>
                    <a:pt x="723323" y="307967"/>
                  </a:lnTo>
                  <a:lnTo>
                    <a:pt x="628359" y="307967"/>
                  </a:lnTo>
                  <a:lnTo>
                    <a:pt x="625696" y="310629"/>
                  </a:lnTo>
                  <a:lnTo>
                    <a:pt x="625696" y="331042"/>
                  </a:lnTo>
                  <a:lnTo>
                    <a:pt x="595521" y="331042"/>
                  </a:lnTo>
                  <a:lnTo>
                    <a:pt x="559133" y="373754"/>
                  </a:lnTo>
                  <a:lnTo>
                    <a:pt x="532508" y="408256"/>
                  </a:lnTo>
                  <a:lnTo>
                    <a:pt x="531620" y="408256"/>
                  </a:lnTo>
                  <a:lnTo>
                    <a:pt x="531620" y="409143"/>
                  </a:lnTo>
                  <a:lnTo>
                    <a:pt x="530733" y="409143"/>
                  </a:lnTo>
                  <a:lnTo>
                    <a:pt x="530733" y="426006"/>
                  </a:lnTo>
                  <a:lnTo>
                    <a:pt x="533395" y="428668"/>
                  </a:lnTo>
                  <a:lnTo>
                    <a:pt x="627471" y="428668"/>
                  </a:lnTo>
                  <a:lnTo>
                    <a:pt x="628359" y="429556"/>
                  </a:lnTo>
                  <a:lnTo>
                    <a:pt x="723323" y="429556"/>
                  </a:lnTo>
                  <a:lnTo>
                    <a:pt x="723323" y="451744"/>
                  </a:lnTo>
                  <a:lnTo>
                    <a:pt x="532508" y="451744"/>
                  </a:lnTo>
                  <a:lnTo>
                    <a:pt x="529845" y="454406"/>
                  </a:lnTo>
                  <a:lnTo>
                    <a:pt x="529845" y="498782"/>
                  </a:lnTo>
                  <a:lnTo>
                    <a:pt x="532508" y="501445"/>
                  </a:lnTo>
                  <a:lnTo>
                    <a:pt x="723323" y="501445"/>
                  </a:lnTo>
                  <a:lnTo>
                    <a:pt x="723323" y="523632"/>
                  </a:lnTo>
                  <a:lnTo>
                    <a:pt x="532508" y="523632"/>
                  </a:lnTo>
                  <a:lnTo>
                    <a:pt x="529845" y="526295"/>
                  </a:lnTo>
                  <a:lnTo>
                    <a:pt x="529845" y="570671"/>
                  </a:lnTo>
                  <a:lnTo>
                    <a:pt x="532508" y="573333"/>
                  </a:lnTo>
                  <a:lnTo>
                    <a:pt x="723323" y="573333"/>
                  </a:lnTo>
                  <a:lnTo>
                    <a:pt x="723323" y="594633"/>
                  </a:lnTo>
                  <a:lnTo>
                    <a:pt x="532508" y="594633"/>
                  </a:lnTo>
                  <a:lnTo>
                    <a:pt x="529845" y="597296"/>
                  </a:lnTo>
                  <a:lnTo>
                    <a:pt x="529845" y="641672"/>
                  </a:lnTo>
                  <a:lnTo>
                    <a:pt x="532508" y="644334"/>
                  </a:lnTo>
                  <a:lnTo>
                    <a:pt x="723323" y="644334"/>
                  </a:lnTo>
                  <a:lnTo>
                    <a:pt x="723323" y="720660"/>
                  </a:lnTo>
                  <a:lnTo>
                    <a:pt x="720660" y="723323"/>
                  </a:lnTo>
                  <a:close/>
                </a:path>
                <a:path w="967105" h="724534">
                  <a:moveTo>
                    <a:pt x="723323" y="284891"/>
                  </a:moveTo>
                  <a:lnTo>
                    <a:pt x="692260" y="284891"/>
                  </a:lnTo>
                  <a:lnTo>
                    <a:pt x="694922" y="284004"/>
                  </a:lnTo>
                  <a:lnTo>
                    <a:pt x="697585" y="282229"/>
                  </a:lnTo>
                  <a:lnTo>
                    <a:pt x="697585" y="210340"/>
                  </a:lnTo>
                  <a:lnTo>
                    <a:pt x="694922" y="208565"/>
                  </a:lnTo>
                  <a:lnTo>
                    <a:pt x="723323" y="208565"/>
                  </a:lnTo>
                  <a:lnTo>
                    <a:pt x="723323" y="284891"/>
                  </a:lnTo>
                  <a:close/>
                </a:path>
                <a:path w="967105" h="724534">
                  <a:moveTo>
                    <a:pt x="723323" y="357667"/>
                  </a:moveTo>
                  <a:lnTo>
                    <a:pt x="695810" y="357667"/>
                  </a:lnTo>
                  <a:lnTo>
                    <a:pt x="698473" y="355005"/>
                  </a:lnTo>
                  <a:lnTo>
                    <a:pt x="698473" y="310629"/>
                  </a:lnTo>
                  <a:lnTo>
                    <a:pt x="695810" y="307967"/>
                  </a:lnTo>
                  <a:lnTo>
                    <a:pt x="723323" y="307967"/>
                  </a:lnTo>
                  <a:lnTo>
                    <a:pt x="723323" y="357667"/>
                  </a:lnTo>
                  <a:close/>
                </a:path>
                <a:path w="967105" h="724534">
                  <a:moveTo>
                    <a:pt x="627471" y="428668"/>
                  </a:moveTo>
                  <a:lnTo>
                    <a:pt x="600846" y="428668"/>
                  </a:lnTo>
                  <a:lnTo>
                    <a:pt x="603509" y="426006"/>
                  </a:lnTo>
                  <a:lnTo>
                    <a:pt x="603509" y="338142"/>
                  </a:lnTo>
                  <a:lnTo>
                    <a:pt x="602621" y="338142"/>
                  </a:lnTo>
                  <a:lnTo>
                    <a:pt x="602621" y="332817"/>
                  </a:lnTo>
                  <a:lnTo>
                    <a:pt x="599959" y="331042"/>
                  </a:lnTo>
                  <a:lnTo>
                    <a:pt x="625696" y="331042"/>
                  </a:lnTo>
                  <a:lnTo>
                    <a:pt x="625696" y="355005"/>
                  </a:lnTo>
                  <a:lnTo>
                    <a:pt x="628359" y="357667"/>
                  </a:lnTo>
                  <a:lnTo>
                    <a:pt x="723323" y="357667"/>
                  </a:lnTo>
                  <a:lnTo>
                    <a:pt x="723323" y="379855"/>
                  </a:lnTo>
                  <a:lnTo>
                    <a:pt x="628359" y="379855"/>
                  </a:lnTo>
                  <a:lnTo>
                    <a:pt x="625696" y="382518"/>
                  </a:lnTo>
                  <a:lnTo>
                    <a:pt x="625696" y="426893"/>
                  </a:lnTo>
                  <a:lnTo>
                    <a:pt x="627471" y="428668"/>
                  </a:lnTo>
                  <a:close/>
                </a:path>
                <a:path w="967105" h="724534">
                  <a:moveTo>
                    <a:pt x="723323" y="429556"/>
                  </a:moveTo>
                  <a:lnTo>
                    <a:pt x="695810" y="429556"/>
                  </a:lnTo>
                  <a:lnTo>
                    <a:pt x="698473" y="426893"/>
                  </a:lnTo>
                  <a:lnTo>
                    <a:pt x="698473" y="382518"/>
                  </a:lnTo>
                  <a:lnTo>
                    <a:pt x="695810" y="379855"/>
                  </a:lnTo>
                  <a:lnTo>
                    <a:pt x="723323" y="379855"/>
                  </a:lnTo>
                  <a:lnTo>
                    <a:pt x="723323" y="429556"/>
                  </a:lnTo>
                  <a:close/>
                </a:path>
                <a:path w="967105" h="724534">
                  <a:moveTo>
                    <a:pt x="628359" y="501445"/>
                  </a:moveTo>
                  <a:lnTo>
                    <a:pt x="599959" y="501445"/>
                  </a:lnTo>
                  <a:lnTo>
                    <a:pt x="602621" y="498782"/>
                  </a:lnTo>
                  <a:lnTo>
                    <a:pt x="602621" y="454406"/>
                  </a:lnTo>
                  <a:lnTo>
                    <a:pt x="599959" y="451744"/>
                  </a:lnTo>
                  <a:lnTo>
                    <a:pt x="628359" y="451744"/>
                  </a:lnTo>
                  <a:lnTo>
                    <a:pt x="625696" y="454406"/>
                  </a:lnTo>
                  <a:lnTo>
                    <a:pt x="625696" y="498782"/>
                  </a:lnTo>
                  <a:lnTo>
                    <a:pt x="628359" y="501445"/>
                  </a:lnTo>
                  <a:close/>
                </a:path>
                <a:path w="967105" h="724534">
                  <a:moveTo>
                    <a:pt x="723323" y="501445"/>
                  </a:moveTo>
                  <a:lnTo>
                    <a:pt x="695810" y="501445"/>
                  </a:lnTo>
                  <a:lnTo>
                    <a:pt x="698473" y="498782"/>
                  </a:lnTo>
                  <a:lnTo>
                    <a:pt x="698473" y="454406"/>
                  </a:lnTo>
                  <a:lnTo>
                    <a:pt x="695810" y="451744"/>
                  </a:lnTo>
                  <a:lnTo>
                    <a:pt x="723323" y="451744"/>
                  </a:lnTo>
                  <a:lnTo>
                    <a:pt x="723323" y="501445"/>
                  </a:lnTo>
                  <a:close/>
                </a:path>
                <a:path w="967105" h="724534">
                  <a:moveTo>
                    <a:pt x="628359" y="573333"/>
                  </a:moveTo>
                  <a:lnTo>
                    <a:pt x="599959" y="573333"/>
                  </a:lnTo>
                  <a:lnTo>
                    <a:pt x="602621" y="570671"/>
                  </a:lnTo>
                  <a:lnTo>
                    <a:pt x="602621" y="526295"/>
                  </a:lnTo>
                  <a:lnTo>
                    <a:pt x="599959" y="523632"/>
                  </a:lnTo>
                  <a:lnTo>
                    <a:pt x="628359" y="523632"/>
                  </a:lnTo>
                  <a:lnTo>
                    <a:pt x="625696" y="526295"/>
                  </a:lnTo>
                  <a:lnTo>
                    <a:pt x="625696" y="570671"/>
                  </a:lnTo>
                  <a:lnTo>
                    <a:pt x="628359" y="573333"/>
                  </a:lnTo>
                  <a:close/>
                </a:path>
                <a:path w="967105" h="724534">
                  <a:moveTo>
                    <a:pt x="723323" y="573333"/>
                  </a:moveTo>
                  <a:lnTo>
                    <a:pt x="695810" y="573333"/>
                  </a:lnTo>
                  <a:lnTo>
                    <a:pt x="698473" y="570671"/>
                  </a:lnTo>
                  <a:lnTo>
                    <a:pt x="698473" y="526295"/>
                  </a:lnTo>
                  <a:lnTo>
                    <a:pt x="695810" y="523632"/>
                  </a:lnTo>
                  <a:lnTo>
                    <a:pt x="723323" y="523632"/>
                  </a:lnTo>
                  <a:lnTo>
                    <a:pt x="723323" y="573333"/>
                  </a:lnTo>
                  <a:close/>
                </a:path>
                <a:path w="967105" h="724534">
                  <a:moveTo>
                    <a:pt x="628359" y="644334"/>
                  </a:moveTo>
                  <a:lnTo>
                    <a:pt x="599959" y="644334"/>
                  </a:lnTo>
                  <a:lnTo>
                    <a:pt x="602621" y="641672"/>
                  </a:lnTo>
                  <a:lnTo>
                    <a:pt x="602621" y="597296"/>
                  </a:lnTo>
                  <a:lnTo>
                    <a:pt x="599959" y="594633"/>
                  </a:lnTo>
                  <a:lnTo>
                    <a:pt x="628359" y="594633"/>
                  </a:lnTo>
                  <a:lnTo>
                    <a:pt x="625696" y="597296"/>
                  </a:lnTo>
                  <a:lnTo>
                    <a:pt x="625696" y="641672"/>
                  </a:lnTo>
                  <a:lnTo>
                    <a:pt x="628359" y="644334"/>
                  </a:lnTo>
                  <a:close/>
                </a:path>
                <a:path w="967105" h="724534">
                  <a:moveTo>
                    <a:pt x="723323" y="644334"/>
                  </a:moveTo>
                  <a:lnTo>
                    <a:pt x="695810" y="644334"/>
                  </a:lnTo>
                  <a:lnTo>
                    <a:pt x="698473" y="641672"/>
                  </a:lnTo>
                  <a:lnTo>
                    <a:pt x="698472" y="597296"/>
                  </a:lnTo>
                  <a:lnTo>
                    <a:pt x="695810" y="594633"/>
                  </a:lnTo>
                  <a:lnTo>
                    <a:pt x="723323" y="594633"/>
                  </a:lnTo>
                  <a:lnTo>
                    <a:pt x="723323" y="64433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9" name="object 9" descr=""/>
          <p:cNvGrpSpPr/>
          <p:nvPr/>
        </p:nvGrpSpPr>
        <p:grpSpPr>
          <a:xfrm>
            <a:off x="15709329" y="1028699"/>
            <a:ext cx="1475740" cy="1475740"/>
            <a:chOff x="15709329" y="1028699"/>
            <a:chExt cx="1475740" cy="1475740"/>
          </a:xfrm>
        </p:grpSpPr>
        <p:sp>
          <p:nvSpPr>
            <p:cNvPr id="10" name="object 10" descr=""/>
            <p:cNvSpPr/>
            <p:nvPr/>
          </p:nvSpPr>
          <p:spPr>
            <a:xfrm>
              <a:off x="15709329" y="1028699"/>
              <a:ext cx="1475740" cy="1475740"/>
            </a:xfrm>
            <a:custGeom>
              <a:avLst/>
              <a:gdLst/>
              <a:ahLst/>
              <a:cxnLst/>
              <a:rect l="l" t="t" r="r" b="b"/>
              <a:pathLst>
                <a:path w="1475740" h="1475739">
                  <a:moveTo>
                    <a:pt x="737563" y="1475126"/>
                  </a:moveTo>
                  <a:lnTo>
                    <a:pt x="689068" y="1473557"/>
                  </a:lnTo>
                  <a:lnTo>
                    <a:pt x="641411" y="1468916"/>
                  </a:lnTo>
                  <a:lnTo>
                    <a:pt x="594688" y="1461298"/>
                  </a:lnTo>
                  <a:lnTo>
                    <a:pt x="548997" y="1450802"/>
                  </a:lnTo>
                  <a:lnTo>
                    <a:pt x="504436" y="1437525"/>
                  </a:lnTo>
                  <a:lnTo>
                    <a:pt x="461101" y="1421563"/>
                  </a:lnTo>
                  <a:lnTo>
                    <a:pt x="419089" y="1403015"/>
                  </a:lnTo>
                  <a:lnTo>
                    <a:pt x="378498" y="1381976"/>
                  </a:lnTo>
                  <a:lnTo>
                    <a:pt x="339425" y="1358546"/>
                  </a:lnTo>
                  <a:lnTo>
                    <a:pt x="301968" y="1332819"/>
                  </a:lnTo>
                  <a:lnTo>
                    <a:pt x="266222" y="1304895"/>
                  </a:lnTo>
                  <a:lnTo>
                    <a:pt x="232286" y="1274869"/>
                  </a:lnTo>
                  <a:lnTo>
                    <a:pt x="200257" y="1242840"/>
                  </a:lnTo>
                  <a:lnTo>
                    <a:pt x="170231" y="1208904"/>
                  </a:lnTo>
                  <a:lnTo>
                    <a:pt x="142306" y="1173158"/>
                  </a:lnTo>
                  <a:lnTo>
                    <a:pt x="116580" y="1135700"/>
                  </a:lnTo>
                  <a:lnTo>
                    <a:pt x="93149" y="1096627"/>
                  </a:lnTo>
                  <a:lnTo>
                    <a:pt x="72111" y="1056037"/>
                  </a:lnTo>
                  <a:lnTo>
                    <a:pt x="53562" y="1014025"/>
                  </a:lnTo>
                  <a:lnTo>
                    <a:pt x="37601" y="970690"/>
                  </a:lnTo>
                  <a:lnTo>
                    <a:pt x="24324" y="926128"/>
                  </a:lnTo>
                  <a:lnTo>
                    <a:pt x="13828" y="880438"/>
                  </a:lnTo>
                  <a:lnTo>
                    <a:pt x="6210" y="833715"/>
                  </a:lnTo>
                  <a:lnTo>
                    <a:pt x="1568" y="786058"/>
                  </a:lnTo>
                  <a:lnTo>
                    <a:pt x="0" y="737563"/>
                  </a:lnTo>
                  <a:lnTo>
                    <a:pt x="1568" y="689068"/>
                  </a:lnTo>
                  <a:lnTo>
                    <a:pt x="6210" y="641410"/>
                  </a:lnTo>
                  <a:lnTo>
                    <a:pt x="13828" y="594688"/>
                  </a:lnTo>
                  <a:lnTo>
                    <a:pt x="24324" y="548997"/>
                  </a:lnTo>
                  <a:lnTo>
                    <a:pt x="37601" y="504436"/>
                  </a:lnTo>
                  <a:lnTo>
                    <a:pt x="53562" y="461101"/>
                  </a:lnTo>
                  <a:lnTo>
                    <a:pt x="72111" y="419089"/>
                  </a:lnTo>
                  <a:lnTo>
                    <a:pt x="93149" y="378498"/>
                  </a:lnTo>
                  <a:lnTo>
                    <a:pt x="116580" y="339425"/>
                  </a:lnTo>
                  <a:lnTo>
                    <a:pt x="142306" y="301968"/>
                  </a:lnTo>
                  <a:lnTo>
                    <a:pt x="170231" y="266222"/>
                  </a:lnTo>
                  <a:lnTo>
                    <a:pt x="200257" y="232286"/>
                  </a:lnTo>
                  <a:lnTo>
                    <a:pt x="232286" y="200257"/>
                  </a:lnTo>
                  <a:lnTo>
                    <a:pt x="266222" y="170231"/>
                  </a:lnTo>
                  <a:lnTo>
                    <a:pt x="301968" y="142306"/>
                  </a:lnTo>
                  <a:lnTo>
                    <a:pt x="339425" y="116580"/>
                  </a:lnTo>
                  <a:lnTo>
                    <a:pt x="378498" y="93149"/>
                  </a:lnTo>
                  <a:lnTo>
                    <a:pt x="419089" y="72111"/>
                  </a:lnTo>
                  <a:lnTo>
                    <a:pt x="461101" y="53562"/>
                  </a:lnTo>
                  <a:lnTo>
                    <a:pt x="504436" y="37601"/>
                  </a:lnTo>
                  <a:lnTo>
                    <a:pt x="548997" y="24324"/>
                  </a:lnTo>
                  <a:lnTo>
                    <a:pt x="594688" y="13828"/>
                  </a:lnTo>
                  <a:lnTo>
                    <a:pt x="641411" y="6210"/>
                  </a:lnTo>
                  <a:lnTo>
                    <a:pt x="689068" y="1568"/>
                  </a:lnTo>
                  <a:lnTo>
                    <a:pt x="737563" y="0"/>
                  </a:lnTo>
                  <a:lnTo>
                    <a:pt x="786058" y="1568"/>
                  </a:lnTo>
                  <a:lnTo>
                    <a:pt x="833716" y="6210"/>
                  </a:lnTo>
                  <a:lnTo>
                    <a:pt x="880438" y="13828"/>
                  </a:lnTo>
                  <a:lnTo>
                    <a:pt x="926129" y="24324"/>
                  </a:lnTo>
                  <a:lnTo>
                    <a:pt x="970690" y="37601"/>
                  </a:lnTo>
                  <a:lnTo>
                    <a:pt x="1014025" y="53562"/>
                  </a:lnTo>
                  <a:lnTo>
                    <a:pt x="1056037" y="72111"/>
                  </a:lnTo>
                  <a:lnTo>
                    <a:pt x="1096627" y="93149"/>
                  </a:lnTo>
                  <a:lnTo>
                    <a:pt x="1135700" y="116580"/>
                  </a:lnTo>
                  <a:lnTo>
                    <a:pt x="1173158" y="142306"/>
                  </a:lnTo>
                  <a:lnTo>
                    <a:pt x="1208903" y="170231"/>
                  </a:lnTo>
                  <a:lnTo>
                    <a:pt x="1242840" y="200257"/>
                  </a:lnTo>
                  <a:lnTo>
                    <a:pt x="1274869" y="232286"/>
                  </a:lnTo>
                  <a:lnTo>
                    <a:pt x="1304894" y="266222"/>
                  </a:lnTo>
                  <a:lnTo>
                    <a:pt x="1332819" y="301968"/>
                  </a:lnTo>
                  <a:lnTo>
                    <a:pt x="1358545" y="339425"/>
                  </a:lnTo>
                  <a:lnTo>
                    <a:pt x="1381976" y="378498"/>
                  </a:lnTo>
                  <a:lnTo>
                    <a:pt x="1403014" y="419089"/>
                  </a:lnTo>
                  <a:lnTo>
                    <a:pt x="1421563" y="461101"/>
                  </a:lnTo>
                  <a:lnTo>
                    <a:pt x="1437524" y="504436"/>
                  </a:lnTo>
                  <a:lnTo>
                    <a:pt x="1450802" y="548997"/>
                  </a:lnTo>
                  <a:lnTo>
                    <a:pt x="1461298" y="594688"/>
                  </a:lnTo>
                  <a:lnTo>
                    <a:pt x="1468915" y="641410"/>
                  </a:lnTo>
                  <a:lnTo>
                    <a:pt x="1473557" y="689068"/>
                  </a:lnTo>
                  <a:lnTo>
                    <a:pt x="1475126" y="737563"/>
                  </a:lnTo>
                  <a:lnTo>
                    <a:pt x="1473557" y="786058"/>
                  </a:lnTo>
                  <a:lnTo>
                    <a:pt x="1468915" y="833715"/>
                  </a:lnTo>
                  <a:lnTo>
                    <a:pt x="1461298" y="880438"/>
                  </a:lnTo>
                  <a:lnTo>
                    <a:pt x="1450802" y="926128"/>
                  </a:lnTo>
                  <a:lnTo>
                    <a:pt x="1437524" y="970690"/>
                  </a:lnTo>
                  <a:lnTo>
                    <a:pt x="1421563" y="1014025"/>
                  </a:lnTo>
                  <a:lnTo>
                    <a:pt x="1403014" y="1056037"/>
                  </a:lnTo>
                  <a:lnTo>
                    <a:pt x="1381976" y="1096627"/>
                  </a:lnTo>
                  <a:lnTo>
                    <a:pt x="1358545" y="1135700"/>
                  </a:lnTo>
                  <a:lnTo>
                    <a:pt x="1332819" y="1173158"/>
                  </a:lnTo>
                  <a:lnTo>
                    <a:pt x="1304894" y="1208904"/>
                  </a:lnTo>
                  <a:lnTo>
                    <a:pt x="1274869" y="1242840"/>
                  </a:lnTo>
                  <a:lnTo>
                    <a:pt x="1242840" y="1274869"/>
                  </a:lnTo>
                  <a:lnTo>
                    <a:pt x="1208903" y="1304895"/>
                  </a:lnTo>
                  <a:lnTo>
                    <a:pt x="1173158" y="1332819"/>
                  </a:lnTo>
                  <a:lnTo>
                    <a:pt x="1135700" y="1358546"/>
                  </a:lnTo>
                  <a:lnTo>
                    <a:pt x="1096627" y="1381976"/>
                  </a:lnTo>
                  <a:lnTo>
                    <a:pt x="1056037" y="1403015"/>
                  </a:lnTo>
                  <a:lnTo>
                    <a:pt x="1014025" y="1421563"/>
                  </a:lnTo>
                  <a:lnTo>
                    <a:pt x="970690" y="1437525"/>
                  </a:lnTo>
                  <a:lnTo>
                    <a:pt x="926129" y="1450802"/>
                  </a:lnTo>
                  <a:lnTo>
                    <a:pt x="880438" y="1461298"/>
                  </a:lnTo>
                  <a:lnTo>
                    <a:pt x="833716" y="1468916"/>
                  </a:lnTo>
                  <a:lnTo>
                    <a:pt x="786058" y="1473557"/>
                  </a:lnTo>
                  <a:lnTo>
                    <a:pt x="737563" y="1475126"/>
                  </a:lnTo>
                  <a:close/>
                </a:path>
              </a:pathLst>
            </a:custGeom>
            <a:solidFill>
              <a:srgbClr val="BE8B2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15927788" y="1502107"/>
              <a:ext cx="1035685" cy="525145"/>
            </a:xfrm>
            <a:custGeom>
              <a:avLst/>
              <a:gdLst/>
              <a:ahLst/>
              <a:cxnLst/>
              <a:rect l="l" t="t" r="r" b="b"/>
              <a:pathLst>
                <a:path w="1035684" h="525144">
                  <a:moveTo>
                    <a:pt x="840485" y="524648"/>
                  </a:moveTo>
                  <a:lnTo>
                    <a:pt x="754839" y="524648"/>
                  </a:lnTo>
                  <a:lnTo>
                    <a:pt x="718598" y="516104"/>
                  </a:lnTo>
                  <a:lnTo>
                    <a:pt x="678410" y="500435"/>
                  </a:lnTo>
                  <a:lnTo>
                    <a:pt x="640517" y="480638"/>
                  </a:lnTo>
                  <a:lnTo>
                    <a:pt x="605228" y="455605"/>
                  </a:lnTo>
                  <a:lnTo>
                    <a:pt x="572438" y="425202"/>
                  </a:lnTo>
                  <a:lnTo>
                    <a:pt x="542040" y="389298"/>
                  </a:lnTo>
                  <a:lnTo>
                    <a:pt x="513928" y="347759"/>
                  </a:lnTo>
                  <a:lnTo>
                    <a:pt x="449013" y="229422"/>
                  </a:lnTo>
                  <a:lnTo>
                    <a:pt x="413160" y="176736"/>
                  </a:lnTo>
                  <a:lnTo>
                    <a:pt x="380287" y="139416"/>
                  </a:lnTo>
                  <a:lnTo>
                    <a:pt x="350242" y="114482"/>
                  </a:lnTo>
                  <a:lnTo>
                    <a:pt x="298036" y="89855"/>
                  </a:lnTo>
                  <a:lnTo>
                    <a:pt x="259307" y="81332"/>
                  </a:lnTo>
                  <a:lnTo>
                    <a:pt x="250696" y="81332"/>
                  </a:lnTo>
                  <a:lnTo>
                    <a:pt x="204647" y="86595"/>
                  </a:lnTo>
                  <a:lnTo>
                    <a:pt x="137787" y="117693"/>
                  </a:lnTo>
                  <a:lnTo>
                    <a:pt x="94728" y="177616"/>
                  </a:lnTo>
                  <a:lnTo>
                    <a:pt x="83964" y="217669"/>
                  </a:lnTo>
                  <a:lnTo>
                    <a:pt x="80375" y="264092"/>
                  </a:lnTo>
                  <a:lnTo>
                    <a:pt x="82274" y="299137"/>
                  </a:lnTo>
                  <a:lnTo>
                    <a:pt x="99348" y="354515"/>
                  </a:lnTo>
                  <a:lnTo>
                    <a:pt x="125766" y="391309"/>
                  </a:lnTo>
                  <a:lnTo>
                    <a:pt x="190474" y="431287"/>
                  </a:lnTo>
                  <a:lnTo>
                    <a:pt x="246868" y="440153"/>
                  </a:lnTo>
                  <a:lnTo>
                    <a:pt x="256915" y="439959"/>
                  </a:lnTo>
                  <a:lnTo>
                    <a:pt x="298852" y="433455"/>
                  </a:lnTo>
                  <a:lnTo>
                    <a:pt x="335856" y="416232"/>
                  </a:lnTo>
                  <a:lnTo>
                    <a:pt x="304280" y="387526"/>
                  </a:lnTo>
                  <a:lnTo>
                    <a:pt x="302366" y="385612"/>
                  </a:lnTo>
                  <a:lnTo>
                    <a:pt x="301409" y="383699"/>
                  </a:lnTo>
                  <a:lnTo>
                    <a:pt x="301409" y="378914"/>
                  </a:lnTo>
                  <a:lnTo>
                    <a:pt x="302366" y="376044"/>
                  </a:lnTo>
                  <a:lnTo>
                    <a:pt x="304280" y="374130"/>
                  </a:lnTo>
                  <a:lnTo>
                    <a:pt x="305236" y="372216"/>
                  </a:lnTo>
                  <a:lnTo>
                    <a:pt x="307150" y="371260"/>
                  </a:lnTo>
                  <a:lnTo>
                    <a:pt x="311934" y="371260"/>
                  </a:lnTo>
                  <a:lnTo>
                    <a:pt x="464074" y="329158"/>
                  </a:lnTo>
                  <a:lnTo>
                    <a:pt x="466945" y="329158"/>
                  </a:lnTo>
                  <a:lnTo>
                    <a:pt x="468859" y="330115"/>
                  </a:lnTo>
                  <a:lnTo>
                    <a:pt x="472686" y="333942"/>
                  </a:lnTo>
                  <a:lnTo>
                    <a:pt x="473643" y="335856"/>
                  </a:lnTo>
                  <a:lnTo>
                    <a:pt x="473643" y="340640"/>
                  </a:lnTo>
                  <a:lnTo>
                    <a:pt x="448765" y="496608"/>
                  </a:lnTo>
                  <a:lnTo>
                    <a:pt x="449722" y="498521"/>
                  </a:lnTo>
                  <a:lnTo>
                    <a:pt x="448765" y="500435"/>
                  </a:lnTo>
                  <a:lnTo>
                    <a:pt x="443024" y="506176"/>
                  </a:lnTo>
                  <a:lnTo>
                    <a:pt x="437282" y="506176"/>
                  </a:lnTo>
                  <a:lnTo>
                    <a:pt x="433455" y="503306"/>
                  </a:lnTo>
                  <a:lnTo>
                    <a:pt x="400922" y="473643"/>
                  </a:lnTo>
                  <a:lnTo>
                    <a:pt x="372500" y="491958"/>
                  </a:lnTo>
                  <a:lnTo>
                    <a:pt x="323551" y="512799"/>
                  </a:lnTo>
                  <a:lnTo>
                    <a:pt x="275693" y="521964"/>
                  </a:lnTo>
                  <a:lnTo>
                    <a:pt x="247825" y="523400"/>
                  </a:lnTo>
                  <a:lnTo>
                    <a:pt x="180302" y="514665"/>
                  </a:lnTo>
                  <a:lnTo>
                    <a:pt x="126970" y="493484"/>
                  </a:lnTo>
                  <a:lnTo>
                    <a:pt x="87785" y="467389"/>
                  </a:lnTo>
                  <a:lnTo>
                    <a:pt x="51670" y="430585"/>
                  </a:lnTo>
                  <a:lnTo>
                    <a:pt x="27853" y="394090"/>
                  </a:lnTo>
                  <a:lnTo>
                    <a:pt x="11841" y="356069"/>
                  </a:lnTo>
                  <a:lnTo>
                    <a:pt x="2825" y="313923"/>
                  </a:lnTo>
                  <a:lnTo>
                    <a:pt x="0" y="265049"/>
                  </a:lnTo>
                  <a:lnTo>
                    <a:pt x="5396" y="202187"/>
                  </a:lnTo>
                  <a:lnTo>
                    <a:pt x="19749" y="150716"/>
                  </a:lnTo>
                  <a:lnTo>
                    <a:pt x="40302" y="109625"/>
                  </a:lnTo>
                  <a:lnTo>
                    <a:pt x="64300" y="77903"/>
                  </a:lnTo>
                  <a:lnTo>
                    <a:pt x="134617" y="25835"/>
                  </a:lnTo>
                  <a:lnTo>
                    <a:pt x="179888" y="9329"/>
                  </a:lnTo>
                  <a:lnTo>
                    <a:pt x="220854" y="1794"/>
                  </a:lnTo>
                  <a:lnTo>
                    <a:pt x="253566" y="0"/>
                  </a:lnTo>
                  <a:lnTo>
                    <a:pt x="268457" y="463"/>
                  </a:lnTo>
                  <a:lnTo>
                    <a:pt x="280119" y="1555"/>
                  </a:lnTo>
                  <a:lnTo>
                    <a:pt x="288551" y="2825"/>
                  </a:lnTo>
                  <a:lnTo>
                    <a:pt x="293754" y="3827"/>
                  </a:lnTo>
                  <a:lnTo>
                    <a:pt x="296625" y="4784"/>
                  </a:lnTo>
                  <a:lnTo>
                    <a:pt x="321402" y="10865"/>
                  </a:lnTo>
                  <a:lnTo>
                    <a:pt x="379210" y="34151"/>
                  </a:lnTo>
                  <a:lnTo>
                    <a:pt x="411926" y="55976"/>
                  </a:lnTo>
                  <a:lnTo>
                    <a:pt x="446974" y="87668"/>
                  </a:lnTo>
                  <a:lnTo>
                    <a:pt x="484198" y="131537"/>
                  </a:lnTo>
                  <a:lnTo>
                    <a:pt x="523440" y="189894"/>
                  </a:lnTo>
                  <a:lnTo>
                    <a:pt x="564544" y="265049"/>
                  </a:lnTo>
                  <a:lnTo>
                    <a:pt x="597537" y="322468"/>
                  </a:lnTo>
                  <a:lnTo>
                    <a:pt x="630299" y="364546"/>
                  </a:lnTo>
                  <a:lnTo>
                    <a:pt x="661684" y="394086"/>
                  </a:lnTo>
                  <a:lnTo>
                    <a:pt x="690543" y="413889"/>
                  </a:lnTo>
                  <a:lnTo>
                    <a:pt x="715727" y="426757"/>
                  </a:lnTo>
                  <a:lnTo>
                    <a:pt x="718598" y="428671"/>
                  </a:lnTo>
                  <a:lnTo>
                    <a:pt x="724997" y="432065"/>
                  </a:lnTo>
                  <a:lnTo>
                    <a:pt x="742519" y="438598"/>
                  </a:lnTo>
                  <a:lnTo>
                    <a:pt x="768653" y="444952"/>
                  </a:lnTo>
                  <a:lnTo>
                    <a:pt x="800887" y="447808"/>
                  </a:lnTo>
                  <a:lnTo>
                    <a:pt x="815061" y="447255"/>
                  </a:lnTo>
                  <a:lnTo>
                    <a:pt x="855428" y="438239"/>
                  </a:lnTo>
                  <a:lnTo>
                    <a:pt x="889800" y="420373"/>
                  </a:lnTo>
                  <a:lnTo>
                    <a:pt x="921571" y="388603"/>
                  </a:lnTo>
                  <a:lnTo>
                    <a:pt x="944909" y="339070"/>
                  </a:lnTo>
                  <a:lnTo>
                    <a:pt x="953984" y="267919"/>
                  </a:lnTo>
                  <a:lnTo>
                    <a:pt x="950381" y="221646"/>
                  </a:lnTo>
                  <a:lnTo>
                    <a:pt x="939512" y="181922"/>
                  </a:lnTo>
                  <a:lnTo>
                    <a:pt x="895616" y="122477"/>
                  </a:lnTo>
                  <a:lnTo>
                    <a:pt x="861244" y="102114"/>
                  </a:lnTo>
                  <a:lnTo>
                    <a:pt x="798600" y="86147"/>
                  </a:lnTo>
                  <a:lnTo>
                    <a:pt x="779837" y="85160"/>
                  </a:lnTo>
                  <a:lnTo>
                    <a:pt x="771225" y="85160"/>
                  </a:lnTo>
                  <a:lnTo>
                    <a:pt x="725774" y="95850"/>
                  </a:lnTo>
                  <a:lnTo>
                    <a:pt x="690131" y="112550"/>
                  </a:lnTo>
                  <a:lnTo>
                    <a:pt x="648389" y="145217"/>
                  </a:lnTo>
                  <a:lnTo>
                    <a:pt x="600905" y="200939"/>
                  </a:lnTo>
                  <a:lnTo>
                    <a:pt x="599948" y="200939"/>
                  </a:lnTo>
                  <a:lnTo>
                    <a:pt x="599948" y="201896"/>
                  </a:lnTo>
                  <a:lnTo>
                    <a:pt x="598991" y="202853"/>
                  </a:lnTo>
                  <a:lnTo>
                    <a:pt x="594207" y="208594"/>
                  </a:lnTo>
                  <a:lnTo>
                    <a:pt x="585595" y="206680"/>
                  </a:lnTo>
                  <a:lnTo>
                    <a:pt x="582724" y="200939"/>
                  </a:lnTo>
                  <a:lnTo>
                    <a:pt x="568372" y="175343"/>
                  </a:lnTo>
                  <a:lnTo>
                    <a:pt x="551148" y="145442"/>
                  </a:lnTo>
                  <a:lnTo>
                    <a:pt x="549234" y="142571"/>
                  </a:lnTo>
                  <a:lnTo>
                    <a:pt x="548278" y="141614"/>
                  </a:lnTo>
                  <a:lnTo>
                    <a:pt x="548278" y="135873"/>
                  </a:lnTo>
                  <a:lnTo>
                    <a:pt x="597116" y="80345"/>
                  </a:lnTo>
                  <a:lnTo>
                    <a:pt x="638681" y="47406"/>
                  </a:lnTo>
                  <a:lnTo>
                    <a:pt x="676114" y="26730"/>
                  </a:lnTo>
                  <a:lnTo>
                    <a:pt x="739649" y="6698"/>
                  </a:lnTo>
                  <a:lnTo>
                    <a:pt x="779837" y="2870"/>
                  </a:lnTo>
                  <a:lnTo>
                    <a:pt x="809634" y="4395"/>
                  </a:lnTo>
                  <a:lnTo>
                    <a:pt x="851003" y="11482"/>
                  </a:lnTo>
                  <a:lnTo>
                    <a:pt x="898651" y="27898"/>
                  </a:lnTo>
                  <a:lnTo>
                    <a:pt x="947286" y="57411"/>
                  </a:lnTo>
                  <a:lnTo>
                    <a:pt x="996874" y="112250"/>
                  </a:lnTo>
                  <a:lnTo>
                    <a:pt x="1017420" y="152760"/>
                  </a:lnTo>
                  <a:lnTo>
                    <a:pt x="1031214" y="203098"/>
                  </a:lnTo>
                  <a:lnTo>
                    <a:pt x="1035317" y="264092"/>
                  </a:lnTo>
                  <a:lnTo>
                    <a:pt x="1029300" y="331501"/>
                  </a:lnTo>
                  <a:lnTo>
                    <a:pt x="1013189" y="386140"/>
                  </a:lnTo>
                  <a:lnTo>
                    <a:pt x="989899" y="429296"/>
                  </a:lnTo>
                  <a:lnTo>
                    <a:pt x="962339" y="462258"/>
                  </a:lnTo>
                  <a:lnTo>
                    <a:pt x="906066" y="502759"/>
                  </a:lnTo>
                  <a:lnTo>
                    <a:pt x="862754" y="519707"/>
                  </a:lnTo>
                  <a:lnTo>
                    <a:pt x="841793" y="524476"/>
                  </a:lnTo>
                  <a:lnTo>
                    <a:pt x="840485" y="52464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2" name="object 12" descr=""/>
          <p:cNvGrpSpPr/>
          <p:nvPr/>
        </p:nvGrpSpPr>
        <p:grpSpPr>
          <a:xfrm>
            <a:off x="15709329" y="2688418"/>
            <a:ext cx="1475740" cy="1475740"/>
            <a:chOff x="15709329" y="2688418"/>
            <a:chExt cx="1475740" cy="1475740"/>
          </a:xfrm>
        </p:grpSpPr>
        <p:sp>
          <p:nvSpPr>
            <p:cNvPr id="13" name="object 13" descr=""/>
            <p:cNvSpPr/>
            <p:nvPr/>
          </p:nvSpPr>
          <p:spPr>
            <a:xfrm>
              <a:off x="15709329" y="2688418"/>
              <a:ext cx="1475740" cy="1475740"/>
            </a:xfrm>
            <a:custGeom>
              <a:avLst/>
              <a:gdLst/>
              <a:ahLst/>
              <a:cxnLst/>
              <a:rect l="l" t="t" r="r" b="b"/>
              <a:pathLst>
                <a:path w="1475740" h="1475739">
                  <a:moveTo>
                    <a:pt x="737563" y="1475126"/>
                  </a:moveTo>
                  <a:lnTo>
                    <a:pt x="689068" y="1473557"/>
                  </a:lnTo>
                  <a:lnTo>
                    <a:pt x="641411" y="1468915"/>
                  </a:lnTo>
                  <a:lnTo>
                    <a:pt x="594688" y="1461298"/>
                  </a:lnTo>
                  <a:lnTo>
                    <a:pt x="548997" y="1450802"/>
                  </a:lnTo>
                  <a:lnTo>
                    <a:pt x="504436" y="1437525"/>
                  </a:lnTo>
                  <a:lnTo>
                    <a:pt x="461101" y="1421563"/>
                  </a:lnTo>
                  <a:lnTo>
                    <a:pt x="419089" y="1403015"/>
                  </a:lnTo>
                  <a:lnTo>
                    <a:pt x="378498" y="1381976"/>
                  </a:lnTo>
                  <a:lnTo>
                    <a:pt x="339425" y="1358545"/>
                  </a:lnTo>
                  <a:lnTo>
                    <a:pt x="301968" y="1332819"/>
                  </a:lnTo>
                  <a:lnTo>
                    <a:pt x="266222" y="1304895"/>
                  </a:lnTo>
                  <a:lnTo>
                    <a:pt x="232286" y="1274869"/>
                  </a:lnTo>
                  <a:lnTo>
                    <a:pt x="200257" y="1242840"/>
                  </a:lnTo>
                  <a:lnTo>
                    <a:pt x="170231" y="1208904"/>
                  </a:lnTo>
                  <a:lnTo>
                    <a:pt x="142306" y="1173158"/>
                  </a:lnTo>
                  <a:lnTo>
                    <a:pt x="116580" y="1135700"/>
                  </a:lnTo>
                  <a:lnTo>
                    <a:pt x="93149" y="1096627"/>
                  </a:lnTo>
                  <a:lnTo>
                    <a:pt x="72111" y="1056036"/>
                  </a:lnTo>
                  <a:lnTo>
                    <a:pt x="53562" y="1014025"/>
                  </a:lnTo>
                  <a:lnTo>
                    <a:pt x="37601" y="970690"/>
                  </a:lnTo>
                  <a:lnTo>
                    <a:pt x="24324" y="926128"/>
                  </a:lnTo>
                  <a:lnTo>
                    <a:pt x="13828" y="880438"/>
                  </a:lnTo>
                  <a:lnTo>
                    <a:pt x="6210" y="833715"/>
                  </a:lnTo>
                  <a:lnTo>
                    <a:pt x="1568" y="786058"/>
                  </a:lnTo>
                  <a:lnTo>
                    <a:pt x="0" y="737563"/>
                  </a:lnTo>
                  <a:lnTo>
                    <a:pt x="1568" y="689068"/>
                  </a:lnTo>
                  <a:lnTo>
                    <a:pt x="6210" y="641410"/>
                  </a:lnTo>
                  <a:lnTo>
                    <a:pt x="13828" y="594688"/>
                  </a:lnTo>
                  <a:lnTo>
                    <a:pt x="24324" y="548997"/>
                  </a:lnTo>
                  <a:lnTo>
                    <a:pt x="37601" y="504436"/>
                  </a:lnTo>
                  <a:lnTo>
                    <a:pt x="53562" y="461101"/>
                  </a:lnTo>
                  <a:lnTo>
                    <a:pt x="72111" y="419089"/>
                  </a:lnTo>
                  <a:lnTo>
                    <a:pt x="93149" y="378498"/>
                  </a:lnTo>
                  <a:lnTo>
                    <a:pt x="116580" y="339425"/>
                  </a:lnTo>
                  <a:lnTo>
                    <a:pt x="142306" y="301968"/>
                  </a:lnTo>
                  <a:lnTo>
                    <a:pt x="170231" y="266222"/>
                  </a:lnTo>
                  <a:lnTo>
                    <a:pt x="200257" y="232286"/>
                  </a:lnTo>
                  <a:lnTo>
                    <a:pt x="232286" y="200257"/>
                  </a:lnTo>
                  <a:lnTo>
                    <a:pt x="266222" y="170231"/>
                  </a:lnTo>
                  <a:lnTo>
                    <a:pt x="301968" y="142306"/>
                  </a:lnTo>
                  <a:lnTo>
                    <a:pt x="339425" y="116580"/>
                  </a:lnTo>
                  <a:lnTo>
                    <a:pt x="378498" y="93149"/>
                  </a:lnTo>
                  <a:lnTo>
                    <a:pt x="419089" y="72111"/>
                  </a:lnTo>
                  <a:lnTo>
                    <a:pt x="461101" y="53562"/>
                  </a:lnTo>
                  <a:lnTo>
                    <a:pt x="504436" y="37601"/>
                  </a:lnTo>
                  <a:lnTo>
                    <a:pt x="548997" y="24324"/>
                  </a:lnTo>
                  <a:lnTo>
                    <a:pt x="594688" y="13828"/>
                  </a:lnTo>
                  <a:lnTo>
                    <a:pt x="641411" y="6210"/>
                  </a:lnTo>
                  <a:lnTo>
                    <a:pt x="689068" y="1568"/>
                  </a:lnTo>
                  <a:lnTo>
                    <a:pt x="737563" y="0"/>
                  </a:lnTo>
                  <a:lnTo>
                    <a:pt x="786058" y="1568"/>
                  </a:lnTo>
                  <a:lnTo>
                    <a:pt x="833716" y="6210"/>
                  </a:lnTo>
                  <a:lnTo>
                    <a:pt x="880438" y="13828"/>
                  </a:lnTo>
                  <a:lnTo>
                    <a:pt x="926129" y="24324"/>
                  </a:lnTo>
                  <a:lnTo>
                    <a:pt x="970690" y="37601"/>
                  </a:lnTo>
                  <a:lnTo>
                    <a:pt x="1014025" y="53562"/>
                  </a:lnTo>
                  <a:lnTo>
                    <a:pt x="1056037" y="72111"/>
                  </a:lnTo>
                  <a:lnTo>
                    <a:pt x="1096627" y="93149"/>
                  </a:lnTo>
                  <a:lnTo>
                    <a:pt x="1135700" y="116580"/>
                  </a:lnTo>
                  <a:lnTo>
                    <a:pt x="1173158" y="142306"/>
                  </a:lnTo>
                  <a:lnTo>
                    <a:pt x="1208903" y="170231"/>
                  </a:lnTo>
                  <a:lnTo>
                    <a:pt x="1242840" y="200257"/>
                  </a:lnTo>
                  <a:lnTo>
                    <a:pt x="1274869" y="232286"/>
                  </a:lnTo>
                  <a:lnTo>
                    <a:pt x="1304894" y="266222"/>
                  </a:lnTo>
                  <a:lnTo>
                    <a:pt x="1332819" y="301968"/>
                  </a:lnTo>
                  <a:lnTo>
                    <a:pt x="1358545" y="339425"/>
                  </a:lnTo>
                  <a:lnTo>
                    <a:pt x="1381976" y="378498"/>
                  </a:lnTo>
                  <a:lnTo>
                    <a:pt x="1403014" y="419089"/>
                  </a:lnTo>
                  <a:lnTo>
                    <a:pt x="1421563" y="461101"/>
                  </a:lnTo>
                  <a:lnTo>
                    <a:pt x="1437524" y="504436"/>
                  </a:lnTo>
                  <a:lnTo>
                    <a:pt x="1450802" y="548997"/>
                  </a:lnTo>
                  <a:lnTo>
                    <a:pt x="1461298" y="594688"/>
                  </a:lnTo>
                  <a:lnTo>
                    <a:pt x="1468915" y="641410"/>
                  </a:lnTo>
                  <a:lnTo>
                    <a:pt x="1473557" y="689068"/>
                  </a:lnTo>
                  <a:lnTo>
                    <a:pt x="1475126" y="737563"/>
                  </a:lnTo>
                  <a:lnTo>
                    <a:pt x="1473557" y="786058"/>
                  </a:lnTo>
                  <a:lnTo>
                    <a:pt x="1468915" y="833715"/>
                  </a:lnTo>
                  <a:lnTo>
                    <a:pt x="1461298" y="880438"/>
                  </a:lnTo>
                  <a:lnTo>
                    <a:pt x="1450802" y="926128"/>
                  </a:lnTo>
                  <a:lnTo>
                    <a:pt x="1437524" y="970690"/>
                  </a:lnTo>
                  <a:lnTo>
                    <a:pt x="1421563" y="1014025"/>
                  </a:lnTo>
                  <a:lnTo>
                    <a:pt x="1403014" y="1056036"/>
                  </a:lnTo>
                  <a:lnTo>
                    <a:pt x="1381976" y="1096627"/>
                  </a:lnTo>
                  <a:lnTo>
                    <a:pt x="1358545" y="1135700"/>
                  </a:lnTo>
                  <a:lnTo>
                    <a:pt x="1332819" y="1173158"/>
                  </a:lnTo>
                  <a:lnTo>
                    <a:pt x="1304894" y="1208904"/>
                  </a:lnTo>
                  <a:lnTo>
                    <a:pt x="1274869" y="1242840"/>
                  </a:lnTo>
                  <a:lnTo>
                    <a:pt x="1242840" y="1274869"/>
                  </a:lnTo>
                  <a:lnTo>
                    <a:pt x="1208903" y="1304895"/>
                  </a:lnTo>
                  <a:lnTo>
                    <a:pt x="1173158" y="1332819"/>
                  </a:lnTo>
                  <a:lnTo>
                    <a:pt x="1135700" y="1358545"/>
                  </a:lnTo>
                  <a:lnTo>
                    <a:pt x="1096627" y="1381976"/>
                  </a:lnTo>
                  <a:lnTo>
                    <a:pt x="1056037" y="1403015"/>
                  </a:lnTo>
                  <a:lnTo>
                    <a:pt x="1014025" y="1421563"/>
                  </a:lnTo>
                  <a:lnTo>
                    <a:pt x="970690" y="1437525"/>
                  </a:lnTo>
                  <a:lnTo>
                    <a:pt x="926129" y="1450802"/>
                  </a:lnTo>
                  <a:lnTo>
                    <a:pt x="880438" y="1461298"/>
                  </a:lnTo>
                  <a:lnTo>
                    <a:pt x="833716" y="1468915"/>
                  </a:lnTo>
                  <a:lnTo>
                    <a:pt x="786058" y="1473557"/>
                  </a:lnTo>
                  <a:lnTo>
                    <a:pt x="737563" y="1475126"/>
                  </a:lnTo>
                  <a:close/>
                </a:path>
              </a:pathLst>
            </a:custGeom>
            <a:solidFill>
              <a:srgbClr val="3F7D4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15972800" y="3184134"/>
              <a:ext cx="948055" cy="482600"/>
            </a:xfrm>
            <a:custGeom>
              <a:avLst/>
              <a:gdLst/>
              <a:ahLst/>
              <a:cxnLst/>
              <a:rect l="l" t="t" r="r" b="b"/>
              <a:pathLst>
                <a:path w="948055" h="482600">
                  <a:moveTo>
                    <a:pt x="474015" y="482599"/>
                  </a:moveTo>
                  <a:lnTo>
                    <a:pt x="405759" y="478789"/>
                  </a:lnTo>
                  <a:lnTo>
                    <a:pt x="342930" y="468629"/>
                  </a:lnTo>
                  <a:lnTo>
                    <a:pt x="285485" y="452119"/>
                  </a:lnTo>
                  <a:lnTo>
                    <a:pt x="233384" y="431799"/>
                  </a:lnTo>
                  <a:lnTo>
                    <a:pt x="186585" y="408939"/>
                  </a:lnTo>
                  <a:lnTo>
                    <a:pt x="145047" y="382269"/>
                  </a:lnTo>
                  <a:lnTo>
                    <a:pt x="108729" y="355599"/>
                  </a:lnTo>
                  <a:lnTo>
                    <a:pt x="77588" y="328929"/>
                  </a:lnTo>
                  <a:lnTo>
                    <a:pt x="30675" y="280669"/>
                  </a:lnTo>
                  <a:lnTo>
                    <a:pt x="3976" y="246379"/>
                  </a:lnTo>
                  <a:lnTo>
                    <a:pt x="2385" y="243839"/>
                  </a:lnTo>
                  <a:lnTo>
                    <a:pt x="795" y="242569"/>
                  </a:lnTo>
                  <a:lnTo>
                    <a:pt x="0" y="241299"/>
                  </a:lnTo>
                  <a:lnTo>
                    <a:pt x="1590" y="240029"/>
                  </a:lnTo>
                  <a:lnTo>
                    <a:pt x="2385" y="237489"/>
                  </a:lnTo>
                  <a:lnTo>
                    <a:pt x="30951" y="201929"/>
                  </a:lnTo>
                  <a:lnTo>
                    <a:pt x="77942" y="153669"/>
                  </a:lnTo>
                  <a:lnTo>
                    <a:pt x="109067" y="126999"/>
                  </a:lnTo>
                  <a:lnTo>
                    <a:pt x="145346" y="99059"/>
                  </a:lnTo>
                  <a:lnTo>
                    <a:pt x="186827" y="73659"/>
                  </a:lnTo>
                  <a:lnTo>
                    <a:pt x="233561" y="49529"/>
                  </a:lnTo>
                  <a:lnTo>
                    <a:pt x="285597" y="29209"/>
                  </a:lnTo>
                  <a:lnTo>
                    <a:pt x="342985" y="13969"/>
                  </a:lnTo>
                  <a:lnTo>
                    <a:pt x="405774" y="2539"/>
                  </a:lnTo>
                  <a:lnTo>
                    <a:pt x="474015" y="0"/>
                  </a:lnTo>
                  <a:lnTo>
                    <a:pt x="542271" y="2539"/>
                  </a:lnTo>
                  <a:lnTo>
                    <a:pt x="605101" y="13969"/>
                  </a:lnTo>
                  <a:lnTo>
                    <a:pt x="662545" y="29209"/>
                  </a:lnTo>
                  <a:lnTo>
                    <a:pt x="699322" y="44449"/>
                  </a:lnTo>
                  <a:lnTo>
                    <a:pt x="477196" y="44449"/>
                  </a:lnTo>
                  <a:lnTo>
                    <a:pt x="448130" y="46989"/>
                  </a:lnTo>
                  <a:lnTo>
                    <a:pt x="420629" y="53339"/>
                  </a:lnTo>
                  <a:lnTo>
                    <a:pt x="394768" y="62229"/>
                  </a:lnTo>
                  <a:lnTo>
                    <a:pt x="370622" y="76199"/>
                  </a:lnTo>
                  <a:lnTo>
                    <a:pt x="429452" y="76199"/>
                  </a:lnTo>
                  <a:lnTo>
                    <a:pt x="434249" y="86359"/>
                  </a:lnTo>
                  <a:lnTo>
                    <a:pt x="436448" y="96519"/>
                  </a:lnTo>
                  <a:lnTo>
                    <a:pt x="437821" y="97789"/>
                  </a:lnTo>
                  <a:lnTo>
                    <a:pt x="340400" y="97789"/>
                  </a:lnTo>
                  <a:lnTo>
                    <a:pt x="334037" y="99059"/>
                  </a:lnTo>
                  <a:lnTo>
                    <a:pt x="330061" y="99059"/>
                  </a:lnTo>
                  <a:lnTo>
                    <a:pt x="326879" y="104139"/>
                  </a:lnTo>
                  <a:lnTo>
                    <a:pt x="318131" y="114299"/>
                  </a:lnTo>
                  <a:lnTo>
                    <a:pt x="315745" y="118109"/>
                  </a:lnTo>
                  <a:lnTo>
                    <a:pt x="314949" y="120649"/>
                  </a:lnTo>
                  <a:lnTo>
                    <a:pt x="317335" y="123189"/>
                  </a:lnTo>
                  <a:lnTo>
                    <a:pt x="321312" y="124459"/>
                  </a:lnTo>
                  <a:lnTo>
                    <a:pt x="350027" y="124459"/>
                  </a:lnTo>
                  <a:lnTo>
                    <a:pt x="348154" y="125729"/>
                  </a:lnTo>
                  <a:lnTo>
                    <a:pt x="344625" y="130809"/>
                  </a:lnTo>
                  <a:lnTo>
                    <a:pt x="322903" y="130809"/>
                  </a:lnTo>
                  <a:lnTo>
                    <a:pt x="317335" y="132079"/>
                  </a:lnTo>
                  <a:lnTo>
                    <a:pt x="298049" y="153669"/>
                  </a:lnTo>
                  <a:lnTo>
                    <a:pt x="294345" y="160019"/>
                  </a:lnTo>
                  <a:lnTo>
                    <a:pt x="291090" y="167639"/>
                  </a:lnTo>
                  <a:lnTo>
                    <a:pt x="291885" y="167639"/>
                  </a:lnTo>
                  <a:lnTo>
                    <a:pt x="293476" y="168909"/>
                  </a:lnTo>
                  <a:lnTo>
                    <a:pt x="320517" y="168909"/>
                  </a:lnTo>
                  <a:lnTo>
                    <a:pt x="321312" y="170179"/>
                  </a:lnTo>
                  <a:lnTo>
                    <a:pt x="322107" y="173989"/>
                  </a:lnTo>
                  <a:lnTo>
                    <a:pt x="319608" y="176529"/>
                  </a:lnTo>
                  <a:lnTo>
                    <a:pt x="303815" y="176529"/>
                  </a:lnTo>
                  <a:lnTo>
                    <a:pt x="290294" y="177799"/>
                  </a:lnTo>
                  <a:lnTo>
                    <a:pt x="286318" y="181609"/>
                  </a:lnTo>
                  <a:lnTo>
                    <a:pt x="285522" y="182879"/>
                  </a:lnTo>
                  <a:lnTo>
                    <a:pt x="285522" y="184149"/>
                  </a:lnTo>
                  <a:lnTo>
                    <a:pt x="284727" y="186689"/>
                  </a:lnTo>
                  <a:lnTo>
                    <a:pt x="285286" y="191769"/>
                  </a:lnTo>
                  <a:lnTo>
                    <a:pt x="287411" y="196849"/>
                  </a:lnTo>
                  <a:lnTo>
                    <a:pt x="291773" y="199389"/>
                  </a:lnTo>
                  <a:lnTo>
                    <a:pt x="352452" y="199389"/>
                  </a:lnTo>
                  <a:lnTo>
                    <a:pt x="353064" y="200659"/>
                  </a:lnTo>
                  <a:lnTo>
                    <a:pt x="300633" y="200659"/>
                  </a:lnTo>
                  <a:lnTo>
                    <a:pt x="288704" y="204469"/>
                  </a:lnTo>
                  <a:lnTo>
                    <a:pt x="288704" y="207009"/>
                  </a:lnTo>
                  <a:lnTo>
                    <a:pt x="278364" y="219709"/>
                  </a:lnTo>
                  <a:lnTo>
                    <a:pt x="277569" y="219709"/>
                  </a:lnTo>
                  <a:lnTo>
                    <a:pt x="276774" y="220979"/>
                  </a:lnTo>
                  <a:lnTo>
                    <a:pt x="275978" y="227329"/>
                  </a:lnTo>
                  <a:lnTo>
                    <a:pt x="276043" y="242569"/>
                  </a:lnTo>
                  <a:lnTo>
                    <a:pt x="276623" y="253999"/>
                  </a:lnTo>
                  <a:lnTo>
                    <a:pt x="276687" y="255269"/>
                  </a:lnTo>
                  <a:lnTo>
                    <a:pt x="276752" y="256539"/>
                  </a:lnTo>
                  <a:lnTo>
                    <a:pt x="276816" y="257809"/>
                  </a:lnTo>
                  <a:lnTo>
                    <a:pt x="276881" y="259079"/>
                  </a:lnTo>
                  <a:lnTo>
                    <a:pt x="276945" y="260349"/>
                  </a:lnTo>
                  <a:lnTo>
                    <a:pt x="277010" y="261619"/>
                  </a:lnTo>
                  <a:lnTo>
                    <a:pt x="280054" y="280669"/>
                  </a:lnTo>
                  <a:lnTo>
                    <a:pt x="285038" y="299719"/>
                  </a:lnTo>
                  <a:lnTo>
                    <a:pt x="291885" y="318769"/>
                  </a:lnTo>
                  <a:lnTo>
                    <a:pt x="292680" y="318769"/>
                  </a:lnTo>
                  <a:lnTo>
                    <a:pt x="303020" y="322579"/>
                  </a:lnTo>
                  <a:lnTo>
                    <a:pt x="339163" y="322579"/>
                  </a:lnTo>
                  <a:lnTo>
                    <a:pt x="339516" y="327659"/>
                  </a:lnTo>
                  <a:lnTo>
                    <a:pt x="339605" y="328929"/>
                  </a:lnTo>
                  <a:lnTo>
                    <a:pt x="341717" y="332739"/>
                  </a:lnTo>
                  <a:lnTo>
                    <a:pt x="350719" y="332739"/>
                  </a:lnTo>
                  <a:lnTo>
                    <a:pt x="353125" y="337819"/>
                  </a:lnTo>
                  <a:lnTo>
                    <a:pt x="355959" y="351789"/>
                  </a:lnTo>
                  <a:lnTo>
                    <a:pt x="359090" y="355599"/>
                  </a:lnTo>
                  <a:lnTo>
                    <a:pt x="362669" y="355599"/>
                  </a:lnTo>
                  <a:lnTo>
                    <a:pt x="363054" y="365759"/>
                  </a:lnTo>
                  <a:lnTo>
                    <a:pt x="364558" y="378459"/>
                  </a:lnTo>
                  <a:lnTo>
                    <a:pt x="367702" y="387349"/>
                  </a:lnTo>
                  <a:lnTo>
                    <a:pt x="373008" y="392429"/>
                  </a:lnTo>
                  <a:lnTo>
                    <a:pt x="786568" y="392429"/>
                  </a:lnTo>
                  <a:lnTo>
                    <a:pt x="784591" y="393699"/>
                  </a:lnTo>
                  <a:lnTo>
                    <a:pt x="576612" y="393699"/>
                  </a:lnTo>
                  <a:lnTo>
                    <a:pt x="562905" y="396239"/>
                  </a:lnTo>
                  <a:lnTo>
                    <a:pt x="560656" y="397509"/>
                  </a:lnTo>
                  <a:lnTo>
                    <a:pt x="455723" y="397509"/>
                  </a:lnTo>
                  <a:lnTo>
                    <a:pt x="416751" y="421639"/>
                  </a:lnTo>
                  <a:lnTo>
                    <a:pt x="415161" y="425449"/>
                  </a:lnTo>
                  <a:lnTo>
                    <a:pt x="416751" y="429259"/>
                  </a:lnTo>
                  <a:lnTo>
                    <a:pt x="419137" y="431799"/>
                  </a:lnTo>
                  <a:lnTo>
                    <a:pt x="446377" y="436879"/>
                  </a:lnTo>
                  <a:lnTo>
                    <a:pt x="474810" y="439419"/>
                  </a:lnTo>
                  <a:lnTo>
                    <a:pt x="694609" y="439419"/>
                  </a:lnTo>
                  <a:lnTo>
                    <a:pt x="662098" y="452119"/>
                  </a:lnTo>
                  <a:lnTo>
                    <a:pt x="604769" y="468629"/>
                  </a:lnTo>
                  <a:lnTo>
                    <a:pt x="542089" y="478789"/>
                  </a:lnTo>
                  <a:lnTo>
                    <a:pt x="474015" y="482599"/>
                  </a:lnTo>
                  <a:close/>
                </a:path>
                <a:path w="948055" h="482600">
                  <a:moveTo>
                    <a:pt x="925812" y="212089"/>
                  </a:moveTo>
                  <a:lnTo>
                    <a:pt x="658929" y="212089"/>
                  </a:lnTo>
                  <a:lnTo>
                    <a:pt x="664919" y="209549"/>
                  </a:lnTo>
                  <a:lnTo>
                    <a:pt x="668075" y="204469"/>
                  </a:lnTo>
                  <a:lnTo>
                    <a:pt x="668075" y="203199"/>
                  </a:lnTo>
                  <a:lnTo>
                    <a:pt x="668870" y="199389"/>
                  </a:lnTo>
                  <a:lnTo>
                    <a:pt x="668870" y="195579"/>
                  </a:lnTo>
                  <a:lnTo>
                    <a:pt x="653954" y="154939"/>
                  </a:lnTo>
                  <a:lnTo>
                    <a:pt x="630665" y="118109"/>
                  </a:lnTo>
                  <a:lnTo>
                    <a:pt x="600174" y="87629"/>
                  </a:lnTo>
                  <a:lnTo>
                    <a:pt x="563651" y="64769"/>
                  </a:lnTo>
                  <a:lnTo>
                    <a:pt x="522269" y="49529"/>
                  </a:lnTo>
                  <a:lnTo>
                    <a:pt x="477196" y="44449"/>
                  </a:lnTo>
                  <a:lnTo>
                    <a:pt x="699322" y="44449"/>
                  </a:lnTo>
                  <a:lnTo>
                    <a:pt x="761445" y="73659"/>
                  </a:lnTo>
                  <a:lnTo>
                    <a:pt x="802983" y="100329"/>
                  </a:lnTo>
                  <a:lnTo>
                    <a:pt x="839301" y="126999"/>
                  </a:lnTo>
                  <a:lnTo>
                    <a:pt x="870442" y="153669"/>
                  </a:lnTo>
                  <a:lnTo>
                    <a:pt x="917355" y="201929"/>
                  </a:lnTo>
                  <a:lnTo>
                    <a:pt x="925812" y="212089"/>
                  </a:lnTo>
                  <a:close/>
                </a:path>
                <a:path w="948055" h="482600">
                  <a:moveTo>
                    <a:pt x="429452" y="76199"/>
                  </a:moveTo>
                  <a:lnTo>
                    <a:pt x="370622" y="76199"/>
                  </a:lnTo>
                  <a:lnTo>
                    <a:pt x="390630" y="73659"/>
                  </a:lnTo>
                  <a:lnTo>
                    <a:pt x="412576" y="72389"/>
                  </a:lnTo>
                  <a:lnTo>
                    <a:pt x="429452" y="76199"/>
                  </a:lnTo>
                  <a:close/>
                </a:path>
                <a:path w="948055" h="482600">
                  <a:moveTo>
                    <a:pt x="350027" y="124459"/>
                  </a:moveTo>
                  <a:lnTo>
                    <a:pt x="326879" y="124459"/>
                  </a:lnTo>
                  <a:lnTo>
                    <a:pt x="338014" y="118109"/>
                  </a:lnTo>
                  <a:lnTo>
                    <a:pt x="343581" y="113029"/>
                  </a:lnTo>
                  <a:lnTo>
                    <a:pt x="345172" y="104139"/>
                  </a:lnTo>
                  <a:lnTo>
                    <a:pt x="344377" y="101599"/>
                  </a:lnTo>
                  <a:lnTo>
                    <a:pt x="344377" y="99059"/>
                  </a:lnTo>
                  <a:lnTo>
                    <a:pt x="340400" y="97789"/>
                  </a:lnTo>
                  <a:lnTo>
                    <a:pt x="437821" y="97789"/>
                  </a:lnTo>
                  <a:lnTo>
                    <a:pt x="444687" y="104139"/>
                  </a:lnTo>
                  <a:lnTo>
                    <a:pt x="449189" y="107949"/>
                  </a:lnTo>
                  <a:lnTo>
                    <a:pt x="416652" y="107949"/>
                  </a:lnTo>
                  <a:lnTo>
                    <a:pt x="397664" y="113029"/>
                  </a:lnTo>
                  <a:lnTo>
                    <a:pt x="390704" y="114299"/>
                  </a:lnTo>
                  <a:lnTo>
                    <a:pt x="369032" y="116839"/>
                  </a:lnTo>
                  <a:lnTo>
                    <a:pt x="360283" y="118109"/>
                  </a:lnTo>
                  <a:lnTo>
                    <a:pt x="353771" y="121919"/>
                  </a:lnTo>
                  <a:lnTo>
                    <a:pt x="350027" y="124459"/>
                  </a:lnTo>
                  <a:close/>
                </a:path>
                <a:path w="948055" h="482600">
                  <a:moveTo>
                    <a:pt x="419672" y="130809"/>
                  </a:moveTo>
                  <a:lnTo>
                    <a:pt x="413570" y="130809"/>
                  </a:lnTo>
                  <a:lnTo>
                    <a:pt x="412303" y="125729"/>
                  </a:lnTo>
                  <a:lnTo>
                    <a:pt x="421325" y="119379"/>
                  </a:lnTo>
                  <a:lnTo>
                    <a:pt x="431241" y="114299"/>
                  </a:lnTo>
                  <a:lnTo>
                    <a:pt x="432658" y="110489"/>
                  </a:lnTo>
                  <a:lnTo>
                    <a:pt x="425512" y="107949"/>
                  </a:lnTo>
                  <a:lnTo>
                    <a:pt x="449189" y="107949"/>
                  </a:lnTo>
                  <a:lnTo>
                    <a:pt x="450690" y="109219"/>
                  </a:lnTo>
                  <a:lnTo>
                    <a:pt x="446179" y="115569"/>
                  </a:lnTo>
                  <a:lnTo>
                    <a:pt x="438735" y="119379"/>
                  </a:lnTo>
                  <a:lnTo>
                    <a:pt x="428980" y="125729"/>
                  </a:lnTo>
                  <a:lnTo>
                    <a:pt x="419672" y="130809"/>
                  </a:lnTo>
                  <a:close/>
                </a:path>
                <a:path w="948055" h="482600">
                  <a:moveTo>
                    <a:pt x="320517" y="168909"/>
                  </a:moveTo>
                  <a:lnTo>
                    <a:pt x="293476" y="168909"/>
                  </a:lnTo>
                  <a:lnTo>
                    <a:pt x="295862" y="167639"/>
                  </a:lnTo>
                  <a:lnTo>
                    <a:pt x="301267" y="165099"/>
                  </a:lnTo>
                  <a:lnTo>
                    <a:pt x="307493" y="160019"/>
                  </a:lnTo>
                  <a:lnTo>
                    <a:pt x="313868" y="152399"/>
                  </a:lnTo>
                  <a:lnTo>
                    <a:pt x="319721" y="147319"/>
                  </a:lnTo>
                  <a:lnTo>
                    <a:pt x="335628" y="139699"/>
                  </a:lnTo>
                  <a:lnTo>
                    <a:pt x="334037" y="133349"/>
                  </a:lnTo>
                  <a:lnTo>
                    <a:pt x="327675" y="130809"/>
                  </a:lnTo>
                  <a:lnTo>
                    <a:pt x="344625" y="130809"/>
                  </a:lnTo>
                  <a:lnTo>
                    <a:pt x="344501" y="133349"/>
                  </a:lnTo>
                  <a:lnTo>
                    <a:pt x="344377" y="135889"/>
                  </a:lnTo>
                  <a:lnTo>
                    <a:pt x="349757" y="140969"/>
                  </a:lnTo>
                  <a:lnTo>
                    <a:pt x="358792" y="144779"/>
                  </a:lnTo>
                  <a:lnTo>
                    <a:pt x="367975" y="147319"/>
                  </a:lnTo>
                  <a:lnTo>
                    <a:pt x="373804" y="148589"/>
                  </a:lnTo>
                  <a:lnTo>
                    <a:pt x="391460" y="148589"/>
                  </a:lnTo>
                  <a:lnTo>
                    <a:pt x="390506" y="149859"/>
                  </a:lnTo>
                  <a:lnTo>
                    <a:pt x="389511" y="151129"/>
                  </a:lnTo>
                  <a:lnTo>
                    <a:pt x="353423" y="151129"/>
                  </a:lnTo>
                  <a:lnTo>
                    <a:pt x="345234" y="152399"/>
                  </a:lnTo>
                  <a:lnTo>
                    <a:pt x="340400" y="153669"/>
                  </a:lnTo>
                  <a:lnTo>
                    <a:pt x="336423" y="154939"/>
                  </a:lnTo>
                  <a:lnTo>
                    <a:pt x="327675" y="161289"/>
                  </a:lnTo>
                  <a:lnTo>
                    <a:pt x="325289" y="162559"/>
                  </a:lnTo>
                  <a:lnTo>
                    <a:pt x="322107" y="163829"/>
                  </a:lnTo>
                  <a:lnTo>
                    <a:pt x="318131" y="165099"/>
                  </a:lnTo>
                  <a:lnTo>
                    <a:pt x="320517" y="168909"/>
                  </a:lnTo>
                  <a:close/>
                </a:path>
                <a:path w="948055" h="482600">
                  <a:moveTo>
                    <a:pt x="391460" y="148589"/>
                  </a:moveTo>
                  <a:lnTo>
                    <a:pt x="377780" y="148589"/>
                  </a:lnTo>
                  <a:lnTo>
                    <a:pt x="381757" y="147319"/>
                  </a:lnTo>
                  <a:lnTo>
                    <a:pt x="389710" y="137159"/>
                  </a:lnTo>
                  <a:lnTo>
                    <a:pt x="395874" y="133349"/>
                  </a:lnTo>
                  <a:lnTo>
                    <a:pt x="401441" y="133349"/>
                  </a:lnTo>
                  <a:lnTo>
                    <a:pt x="404921" y="135889"/>
                  </a:lnTo>
                  <a:lnTo>
                    <a:pt x="404822" y="137159"/>
                  </a:lnTo>
                  <a:lnTo>
                    <a:pt x="401640" y="139699"/>
                  </a:lnTo>
                  <a:lnTo>
                    <a:pt x="395278" y="143509"/>
                  </a:lnTo>
                  <a:lnTo>
                    <a:pt x="391460" y="148589"/>
                  </a:lnTo>
                  <a:close/>
                </a:path>
                <a:path w="948055" h="482600">
                  <a:moveTo>
                    <a:pt x="378576" y="157479"/>
                  </a:moveTo>
                  <a:lnTo>
                    <a:pt x="370622" y="153669"/>
                  </a:lnTo>
                  <a:lnTo>
                    <a:pt x="362657" y="151129"/>
                  </a:lnTo>
                  <a:lnTo>
                    <a:pt x="389511" y="151129"/>
                  </a:lnTo>
                  <a:lnTo>
                    <a:pt x="386529" y="154939"/>
                  </a:lnTo>
                  <a:lnTo>
                    <a:pt x="378576" y="157479"/>
                  </a:lnTo>
                  <a:close/>
                </a:path>
                <a:path w="948055" h="482600">
                  <a:moveTo>
                    <a:pt x="313359" y="182879"/>
                  </a:moveTo>
                  <a:lnTo>
                    <a:pt x="303815" y="176529"/>
                  </a:lnTo>
                  <a:lnTo>
                    <a:pt x="319608" y="176529"/>
                  </a:lnTo>
                  <a:lnTo>
                    <a:pt x="313359" y="182879"/>
                  </a:lnTo>
                  <a:close/>
                </a:path>
                <a:path w="948055" h="482600">
                  <a:moveTo>
                    <a:pt x="352452" y="199389"/>
                  </a:moveTo>
                  <a:lnTo>
                    <a:pt x="291773" y="199389"/>
                  </a:lnTo>
                  <a:lnTo>
                    <a:pt x="299043" y="195579"/>
                  </a:lnTo>
                  <a:lnTo>
                    <a:pt x="304386" y="194309"/>
                  </a:lnTo>
                  <a:lnTo>
                    <a:pt x="313160" y="191769"/>
                  </a:lnTo>
                  <a:lnTo>
                    <a:pt x="323425" y="189229"/>
                  </a:lnTo>
                  <a:lnTo>
                    <a:pt x="333242" y="182879"/>
                  </a:lnTo>
                  <a:lnTo>
                    <a:pt x="338809" y="176529"/>
                  </a:lnTo>
                  <a:lnTo>
                    <a:pt x="344377" y="184149"/>
                  </a:lnTo>
                  <a:lnTo>
                    <a:pt x="347558" y="189229"/>
                  </a:lnTo>
                  <a:lnTo>
                    <a:pt x="352452" y="199389"/>
                  </a:lnTo>
                  <a:close/>
                </a:path>
                <a:path w="948055" h="482600">
                  <a:moveTo>
                    <a:pt x="385893" y="205739"/>
                  </a:moveTo>
                  <a:lnTo>
                    <a:pt x="363464" y="205739"/>
                  </a:lnTo>
                  <a:lnTo>
                    <a:pt x="353125" y="189229"/>
                  </a:lnTo>
                  <a:lnTo>
                    <a:pt x="362669" y="187959"/>
                  </a:lnTo>
                  <a:lnTo>
                    <a:pt x="368236" y="201929"/>
                  </a:lnTo>
                  <a:lnTo>
                    <a:pt x="385468" y="201929"/>
                  </a:lnTo>
                  <a:lnTo>
                    <a:pt x="385734" y="204469"/>
                  </a:lnTo>
                  <a:lnTo>
                    <a:pt x="385893" y="205739"/>
                  </a:lnTo>
                  <a:close/>
                </a:path>
                <a:path w="948055" h="482600">
                  <a:moveTo>
                    <a:pt x="523613" y="253999"/>
                  </a:moveTo>
                  <a:lnTo>
                    <a:pt x="452541" y="253999"/>
                  </a:lnTo>
                  <a:lnTo>
                    <a:pt x="459997" y="251459"/>
                  </a:lnTo>
                  <a:lnTo>
                    <a:pt x="466857" y="246379"/>
                  </a:lnTo>
                  <a:lnTo>
                    <a:pt x="471331" y="241299"/>
                  </a:lnTo>
                  <a:lnTo>
                    <a:pt x="471430" y="238759"/>
                  </a:lnTo>
                  <a:lnTo>
                    <a:pt x="471530" y="236219"/>
                  </a:lnTo>
                  <a:lnTo>
                    <a:pt x="471629" y="233679"/>
                  </a:lnTo>
                  <a:lnTo>
                    <a:pt x="465304" y="226059"/>
                  </a:lnTo>
                  <a:lnTo>
                    <a:pt x="453834" y="214629"/>
                  </a:lnTo>
                  <a:lnTo>
                    <a:pt x="443109" y="204469"/>
                  </a:lnTo>
                  <a:lnTo>
                    <a:pt x="439021" y="196849"/>
                  </a:lnTo>
                  <a:lnTo>
                    <a:pt x="440611" y="191769"/>
                  </a:lnTo>
                  <a:lnTo>
                    <a:pt x="446178" y="196849"/>
                  </a:lnTo>
                  <a:lnTo>
                    <a:pt x="455722" y="203199"/>
                  </a:lnTo>
                  <a:lnTo>
                    <a:pt x="463017" y="208279"/>
                  </a:lnTo>
                  <a:lnTo>
                    <a:pt x="469939" y="212089"/>
                  </a:lnTo>
                  <a:lnTo>
                    <a:pt x="475519" y="215899"/>
                  </a:lnTo>
                  <a:lnTo>
                    <a:pt x="478787" y="223519"/>
                  </a:lnTo>
                  <a:lnTo>
                    <a:pt x="486193" y="236219"/>
                  </a:lnTo>
                  <a:lnTo>
                    <a:pt x="499267" y="242569"/>
                  </a:lnTo>
                  <a:lnTo>
                    <a:pt x="515024" y="247649"/>
                  </a:lnTo>
                  <a:lnTo>
                    <a:pt x="523613" y="253999"/>
                  </a:lnTo>
                  <a:close/>
                </a:path>
                <a:path w="948055" h="482600">
                  <a:moveTo>
                    <a:pt x="385468" y="201929"/>
                  </a:moveTo>
                  <a:lnTo>
                    <a:pt x="368236" y="201929"/>
                  </a:lnTo>
                  <a:lnTo>
                    <a:pt x="371418" y="199389"/>
                  </a:lnTo>
                  <a:lnTo>
                    <a:pt x="378576" y="195579"/>
                  </a:lnTo>
                  <a:lnTo>
                    <a:pt x="384938" y="196849"/>
                  </a:lnTo>
                  <a:lnTo>
                    <a:pt x="385468" y="201929"/>
                  </a:lnTo>
                  <a:close/>
                </a:path>
                <a:path w="948055" h="482600">
                  <a:moveTo>
                    <a:pt x="363999" y="219709"/>
                  </a:moveTo>
                  <a:lnTo>
                    <a:pt x="353423" y="217169"/>
                  </a:lnTo>
                  <a:lnTo>
                    <a:pt x="342699" y="212089"/>
                  </a:lnTo>
                  <a:lnTo>
                    <a:pt x="333242" y="208279"/>
                  </a:lnTo>
                  <a:lnTo>
                    <a:pt x="322107" y="205739"/>
                  </a:lnTo>
                  <a:lnTo>
                    <a:pt x="311569" y="203199"/>
                  </a:lnTo>
                  <a:lnTo>
                    <a:pt x="303715" y="200659"/>
                  </a:lnTo>
                  <a:lnTo>
                    <a:pt x="353064" y="200659"/>
                  </a:lnTo>
                  <a:lnTo>
                    <a:pt x="355511" y="205739"/>
                  </a:lnTo>
                  <a:lnTo>
                    <a:pt x="385893" y="205739"/>
                  </a:lnTo>
                  <a:lnTo>
                    <a:pt x="386529" y="210819"/>
                  </a:lnTo>
                  <a:lnTo>
                    <a:pt x="380962" y="214629"/>
                  </a:lnTo>
                  <a:lnTo>
                    <a:pt x="373008" y="218439"/>
                  </a:lnTo>
                  <a:lnTo>
                    <a:pt x="363999" y="219709"/>
                  </a:lnTo>
                  <a:close/>
                </a:path>
                <a:path w="948055" h="482600">
                  <a:moveTo>
                    <a:pt x="654218" y="240029"/>
                  </a:moveTo>
                  <a:lnTo>
                    <a:pt x="622741" y="240029"/>
                  </a:lnTo>
                  <a:lnTo>
                    <a:pt x="635467" y="232409"/>
                  </a:lnTo>
                  <a:lnTo>
                    <a:pt x="640711" y="227329"/>
                  </a:lnTo>
                  <a:lnTo>
                    <a:pt x="639841" y="223519"/>
                  </a:lnTo>
                  <a:lnTo>
                    <a:pt x="636585" y="217169"/>
                  </a:lnTo>
                  <a:lnTo>
                    <a:pt x="634671" y="209549"/>
                  </a:lnTo>
                  <a:lnTo>
                    <a:pt x="635951" y="201929"/>
                  </a:lnTo>
                  <a:lnTo>
                    <a:pt x="638946" y="200659"/>
                  </a:lnTo>
                  <a:lnTo>
                    <a:pt x="642388" y="203199"/>
                  </a:lnTo>
                  <a:lnTo>
                    <a:pt x="645011" y="205739"/>
                  </a:lnTo>
                  <a:lnTo>
                    <a:pt x="651746" y="212089"/>
                  </a:lnTo>
                  <a:lnTo>
                    <a:pt x="925812" y="212089"/>
                  </a:lnTo>
                  <a:lnTo>
                    <a:pt x="928983" y="215899"/>
                  </a:lnTo>
                  <a:lnTo>
                    <a:pt x="655350" y="215899"/>
                  </a:lnTo>
                  <a:lnTo>
                    <a:pt x="652964" y="217169"/>
                  </a:lnTo>
                  <a:lnTo>
                    <a:pt x="661713" y="227329"/>
                  </a:lnTo>
                  <a:lnTo>
                    <a:pt x="658531" y="229869"/>
                  </a:lnTo>
                  <a:lnTo>
                    <a:pt x="654218" y="240029"/>
                  </a:lnTo>
                  <a:close/>
                </a:path>
                <a:path w="948055" h="482600">
                  <a:moveTo>
                    <a:pt x="915856" y="281939"/>
                  </a:moveTo>
                  <a:lnTo>
                    <a:pt x="668075" y="281939"/>
                  </a:lnTo>
                  <a:lnTo>
                    <a:pt x="669715" y="271779"/>
                  </a:lnTo>
                  <a:lnTo>
                    <a:pt x="671058" y="261619"/>
                  </a:lnTo>
                  <a:lnTo>
                    <a:pt x="672101" y="251459"/>
                  </a:lnTo>
                  <a:lnTo>
                    <a:pt x="672195" y="250189"/>
                  </a:lnTo>
                  <a:lnTo>
                    <a:pt x="672288" y="248919"/>
                  </a:lnTo>
                  <a:lnTo>
                    <a:pt x="672381" y="247649"/>
                  </a:lnTo>
                  <a:lnTo>
                    <a:pt x="672474" y="246379"/>
                  </a:lnTo>
                  <a:lnTo>
                    <a:pt x="672567" y="245109"/>
                  </a:lnTo>
                  <a:lnTo>
                    <a:pt x="672661" y="243839"/>
                  </a:lnTo>
                  <a:lnTo>
                    <a:pt x="672754" y="242569"/>
                  </a:lnTo>
                  <a:lnTo>
                    <a:pt x="672847" y="229869"/>
                  </a:lnTo>
                  <a:lnTo>
                    <a:pt x="669666" y="222249"/>
                  </a:lnTo>
                  <a:lnTo>
                    <a:pt x="664894" y="215899"/>
                  </a:lnTo>
                  <a:lnTo>
                    <a:pt x="928983" y="215899"/>
                  </a:lnTo>
                  <a:lnTo>
                    <a:pt x="933211" y="220979"/>
                  </a:lnTo>
                  <a:lnTo>
                    <a:pt x="944054" y="234949"/>
                  </a:lnTo>
                  <a:lnTo>
                    <a:pt x="945645" y="237489"/>
                  </a:lnTo>
                  <a:lnTo>
                    <a:pt x="946440" y="240029"/>
                  </a:lnTo>
                  <a:lnTo>
                    <a:pt x="948031" y="241299"/>
                  </a:lnTo>
                  <a:lnTo>
                    <a:pt x="946440" y="242569"/>
                  </a:lnTo>
                  <a:lnTo>
                    <a:pt x="944054" y="246379"/>
                  </a:lnTo>
                  <a:lnTo>
                    <a:pt x="933028" y="261619"/>
                  </a:lnTo>
                  <a:lnTo>
                    <a:pt x="917024" y="280669"/>
                  </a:lnTo>
                  <a:lnTo>
                    <a:pt x="915856" y="281939"/>
                  </a:lnTo>
                  <a:close/>
                </a:path>
                <a:path w="948055" h="482600">
                  <a:moveTo>
                    <a:pt x="579278" y="262889"/>
                  </a:moveTo>
                  <a:lnTo>
                    <a:pt x="535317" y="262889"/>
                  </a:lnTo>
                  <a:lnTo>
                    <a:pt x="539331" y="260349"/>
                  </a:lnTo>
                  <a:lnTo>
                    <a:pt x="542898" y="255269"/>
                  </a:lnTo>
                  <a:lnTo>
                    <a:pt x="546390" y="248919"/>
                  </a:lnTo>
                  <a:lnTo>
                    <a:pt x="547894" y="241299"/>
                  </a:lnTo>
                  <a:lnTo>
                    <a:pt x="547086" y="236219"/>
                  </a:lnTo>
                  <a:lnTo>
                    <a:pt x="546966" y="234949"/>
                  </a:lnTo>
                  <a:lnTo>
                    <a:pt x="546845" y="233679"/>
                  </a:lnTo>
                  <a:lnTo>
                    <a:pt x="546725" y="232409"/>
                  </a:lnTo>
                  <a:lnTo>
                    <a:pt x="549571" y="228599"/>
                  </a:lnTo>
                  <a:lnTo>
                    <a:pt x="555934" y="223519"/>
                  </a:lnTo>
                  <a:lnTo>
                    <a:pt x="564682" y="226059"/>
                  </a:lnTo>
                  <a:lnTo>
                    <a:pt x="567864" y="233679"/>
                  </a:lnTo>
                  <a:lnTo>
                    <a:pt x="570511" y="241299"/>
                  </a:lnTo>
                  <a:lnTo>
                    <a:pt x="573530" y="247649"/>
                  </a:lnTo>
                  <a:lnTo>
                    <a:pt x="576699" y="256539"/>
                  </a:lnTo>
                  <a:lnTo>
                    <a:pt x="579278" y="262889"/>
                  </a:lnTo>
                  <a:close/>
                </a:path>
                <a:path w="948055" h="482600">
                  <a:moveTo>
                    <a:pt x="786568" y="392429"/>
                  </a:moveTo>
                  <a:lnTo>
                    <a:pt x="373008" y="392429"/>
                  </a:lnTo>
                  <a:lnTo>
                    <a:pt x="380365" y="391159"/>
                  </a:lnTo>
                  <a:lnTo>
                    <a:pt x="388318" y="388619"/>
                  </a:lnTo>
                  <a:lnTo>
                    <a:pt x="411979" y="356869"/>
                  </a:lnTo>
                  <a:lnTo>
                    <a:pt x="415086" y="349249"/>
                  </a:lnTo>
                  <a:lnTo>
                    <a:pt x="421598" y="344169"/>
                  </a:lnTo>
                  <a:lnTo>
                    <a:pt x="424705" y="337819"/>
                  </a:lnTo>
                  <a:lnTo>
                    <a:pt x="427091" y="327659"/>
                  </a:lnTo>
                  <a:lnTo>
                    <a:pt x="430272" y="327659"/>
                  </a:lnTo>
                  <a:lnTo>
                    <a:pt x="429795" y="320039"/>
                  </a:lnTo>
                  <a:lnTo>
                    <a:pt x="429715" y="318769"/>
                  </a:lnTo>
                  <a:lnTo>
                    <a:pt x="429636" y="317499"/>
                  </a:lnTo>
                  <a:lnTo>
                    <a:pt x="429556" y="316229"/>
                  </a:lnTo>
                  <a:lnTo>
                    <a:pt x="429477" y="314959"/>
                  </a:lnTo>
                  <a:lnTo>
                    <a:pt x="429862" y="307339"/>
                  </a:lnTo>
                  <a:lnTo>
                    <a:pt x="446576" y="284479"/>
                  </a:lnTo>
                  <a:lnTo>
                    <a:pt x="447421" y="281939"/>
                  </a:lnTo>
                  <a:lnTo>
                    <a:pt x="448564" y="278129"/>
                  </a:lnTo>
                  <a:lnTo>
                    <a:pt x="450950" y="269239"/>
                  </a:lnTo>
                  <a:lnTo>
                    <a:pt x="442202" y="267969"/>
                  </a:lnTo>
                  <a:lnTo>
                    <a:pt x="434249" y="262889"/>
                  </a:lnTo>
                  <a:lnTo>
                    <a:pt x="427252" y="256539"/>
                  </a:lnTo>
                  <a:lnTo>
                    <a:pt x="421225" y="248919"/>
                  </a:lnTo>
                  <a:lnTo>
                    <a:pt x="417137" y="238759"/>
                  </a:lnTo>
                  <a:lnTo>
                    <a:pt x="415956" y="229869"/>
                  </a:lnTo>
                  <a:lnTo>
                    <a:pt x="416726" y="226059"/>
                  </a:lnTo>
                  <a:lnTo>
                    <a:pt x="419137" y="227329"/>
                  </a:lnTo>
                  <a:lnTo>
                    <a:pt x="423338" y="232409"/>
                  </a:lnTo>
                  <a:lnTo>
                    <a:pt x="429477" y="238759"/>
                  </a:lnTo>
                  <a:lnTo>
                    <a:pt x="435765" y="245109"/>
                  </a:lnTo>
                  <a:lnTo>
                    <a:pt x="441009" y="250189"/>
                  </a:lnTo>
                  <a:lnTo>
                    <a:pt x="446253" y="253999"/>
                  </a:lnTo>
                  <a:lnTo>
                    <a:pt x="523613" y="253999"/>
                  </a:lnTo>
                  <a:lnTo>
                    <a:pt x="530483" y="259079"/>
                  </a:lnTo>
                  <a:lnTo>
                    <a:pt x="512191" y="259079"/>
                  </a:lnTo>
                  <a:lnTo>
                    <a:pt x="504238" y="265429"/>
                  </a:lnTo>
                  <a:lnTo>
                    <a:pt x="509010" y="269239"/>
                  </a:lnTo>
                  <a:lnTo>
                    <a:pt x="514577" y="274319"/>
                  </a:lnTo>
                  <a:lnTo>
                    <a:pt x="587261" y="274319"/>
                  </a:lnTo>
                  <a:lnTo>
                    <a:pt x="595601" y="281939"/>
                  </a:lnTo>
                  <a:lnTo>
                    <a:pt x="605182" y="288289"/>
                  </a:lnTo>
                  <a:lnTo>
                    <a:pt x="610811" y="290829"/>
                  </a:lnTo>
                  <a:lnTo>
                    <a:pt x="621681" y="290829"/>
                  </a:lnTo>
                  <a:lnTo>
                    <a:pt x="623537" y="292099"/>
                  </a:lnTo>
                  <a:lnTo>
                    <a:pt x="633081" y="293369"/>
                  </a:lnTo>
                  <a:lnTo>
                    <a:pt x="449559" y="293369"/>
                  </a:lnTo>
                  <a:lnTo>
                    <a:pt x="442848" y="294639"/>
                  </a:lnTo>
                  <a:lnTo>
                    <a:pt x="435839" y="302259"/>
                  </a:lnTo>
                  <a:lnTo>
                    <a:pt x="434336" y="309879"/>
                  </a:lnTo>
                  <a:lnTo>
                    <a:pt x="432161" y="322579"/>
                  </a:lnTo>
                  <a:lnTo>
                    <a:pt x="431030" y="336549"/>
                  </a:lnTo>
                  <a:lnTo>
                    <a:pt x="432658" y="344169"/>
                  </a:lnTo>
                  <a:lnTo>
                    <a:pt x="562309" y="344169"/>
                  </a:lnTo>
                  <a:lnTo>
                    <a:pt x="563887" y="358139"/>
                  </a:lnTo>
                  <a:lnTo>
                    <a:pt x="569454" y="378459"/>
                  </a:lnTo>
                  <a:lnTo>
                    <a:pt x="573506" y="380999"/>
                  </a:lnTo>
                  <a:lnTo>
                    <a:pt x="592519" y="380999"/>
                  </a:lnTo>
                  <a:lnTo>
                    <a:pt x="598086" y="382269"/>
                  </a:lnTo>
                  <a:lnTo>
                    <a:pt x="802386" y="382269"/>
                  </a:lnTo>
                  <a:lnTo>
                    <a:pt x="786568" y="392429"/>
                  </a:lnTo>
                  <a:close/>
                </a:path>
                <a:path w="948055" h="482600">
                  <a:moveTo>
                    <a:pt x="614001" y="283838"/>
                  </a:moveTo>
                  <a:lnTo>
                    <a:pt x="612999" y="280669"/>
                  </a:lnTo>
                  <a:lnTo>
                    <a:pt x="607904" y="271779"/>
                  </a:lnTo>
                  <a:lnTo>
                    <a:pt x="604449" y="264159"/>
                  </a:lnTo>
                  <a:lnTo>
                    <a:pt x="604548" y="262889"/>
                  </a:lnTo>
                  <a:lnTo>
                    <a:pt x="604648" y="261619"/>
                  </a:lnTo>
                  <a:lnTo>
                    <a:pt x="604747" y="260349"/>
                  </a:lnTo>
                  <a:lnTo>
                    <a:pt x="620355" y="238759"/>
                  </a:lnTo>
                  <a:lnTo>
                    <a:pt x="622741" y="240029"/>
                  </a:lnTo>
                  <a:lnTo>
                    <a:pt x="654218" y="240029"/>
                  </a:lnTo>
                  <a:lnTo>
                    <a:pt x="651522" y="246379"/>
                  </a:lnTo>
                  <a:lnTo>
                    <a:pt x="653048" y="255269"/>
                  </a:lnTo>
                  <a:lnTo>
                    <a:pt x="612402" y="255269"/>
                  </a:lnTo>
                  <a:lnTo>
                    <a:pt x="608426" y="259079"/>
                  </a:lnTo>
                  <a:lnTo>
                    <a:pt x="611607" y="267969"/>
                  </a:lnTo>
                  <a:lnTo>
                    <a:pt x="613197" y="270509"/>
                  </a:lnTo>
                  <a:lnTo>
                    <a:pt x="617969" y="273049"/>
                  </a:lnTo>
                  <a:lnTo>
                    <a:pt x="659670" y="273049"/>
                  </a:lnTo>
                  <a:lnTo>
                    <a:pt x="661663" y="276859"/>
                  </a:lnTo>
                  <a:lnTo>
                    <a:pt x="630695" y="276859"/>
                  </a:lnTo>
                  <a:lnTo>
                    <a:pt x="624332" y="278129"/>
                  </a:lnTo>
                  <a:lnTo>
                    <a:pt x="621151" y="278129"/>
                  </a:lnTo>
                  <a:lnTo>
                    <a:pt x="614001" y="283838"/>
                  </a:lnTo>
                  <a:close/>
                </a:path>
                <a:path w="948055" h="482600">
                  <a:moveTo>
                    <a:pt x="659670" y="273049"/>
                  </a:moveTo>
                  <a:lnTo>
                    <a:pt x="625923" y="273049"/>
                  </a:lnTo>
                  <a:lnTo>
                    <a:pt x="625923" y="265429"/>
                  </a:lnTo>
                  <a:lnTo>
                    <a:pt x="620356" y="260349"/>
                  </a:lnTo>
                  <a:lnTo>
                    <a:pt x="612402" y="255269"/>
                  </a:lnTo>
                  <a:lnTo>
                    <a:pt x="653048" y="255269"/>
                  </a:lnTo>
                  <a:lnTo>
                    <a:pt x="654356" y="262889"/>
                  </a:lnTo>
                  <a:lnTo>
                    <a:pt x="659670" y="273049"/>
                  </a:lnTo>
                  <a:close/>
                </a:path>
                <a:path w="948055" h="482600">
                  <a:moveTo>
                    <a:pt x="587261" y="274319"/>
                  </a:moveTo>
                  <a:lnTo>
                    <a:pt x="524121" y="274319"/>
                  </a:lnTo>
                  <a:lnTo>
                    <a:pt x="528097" y="271779"/>
                  </a:lnTo>
                  <a:lnTo>
                    <a:pt x="532074" y="267969"/>
                  </a:lnTo>
                  <a:lnTo>
                    <a:pt x="522530" y="259079"/>
                  </a:lnTo>
                  <a:lnTo>
                    <a:pt x="530483" y="259079"/>
                  </a:lnTo>
                  <a:lnTo>
                    <a:pt x="535317" y="262889"/>
                  </a:lnTo>
                  <a:lnTo>
                    <a:pt x="579278" y="262889"/>
                  </a:lnTo>
                  <a:lnTo>
                    <a:pt x="579794" y="264159"/>
                  </a:lnTo>
                  <a:lnTo>
                    <a:pt x="585870" y="273049"/>
                  </a:lnTo>
                  <a:lnTo>
                    <a:pt x="587261" y="274319"/>
                  </a:lnTo>
                  <a:close/>
                </a:path>
                <a:path w="948055" h="482600">
                  <a:moveTo>
                    <a:pt x="562309" y="344169"/>
                  </a:moveTo>
                  <a:lnTo>
                    <a:pt x="432658" y="344169"/>
                  </a:lnTo>
                  <a:lnTo>
                    <a:pt x="436697" y="340359"/>
                  </a:lnTo>
                  <a:lnTo>
                    <a:pt x="441108" y="330199"/>
                  </a:lnTo>
                  <a:lnTo>
                    <a:pt x="445073" y="317499"/>
                  </a:lnTo>
                  <a:lnTo>
                    <a:pt x="447769" y="309879"/>
                  </a:lnTo>
                  <a:lnTo>
                    <a:pt x="452392" y="298449"/>
                  </a:lnTo>
                  <a:lnTo>
                    <a:pt x="449559" y="293369"/>
                  </a:lnTo>
                  <a:lnTo>
                    <a:pt x="633081" y="293369"/>
                  </a:lnTo>
                  <a:lnTo>
                    <a:pt x="641034" y="287019"/>
                  </a:lnTo>
                  <a:lnTo>
                    <a:pt x="630695" y="276859"/>
                  </a:lnTo>
                  <a:lnTo>
                    <a:pt x="661663" y="276859"/>
                  </a:lnTo>
                  <a:lnTo>
                    <a:pt x="668075" y="281939"/>
                  </a:lnTo>
                  <a:lnTo>
                    <a:pt x="915856" y="281939"/>
                  </a:lnTo>
                  <a:lnTo>
                    <a:pt x="906511" y="292099"/>
                  </a:lnTo>
                  <a:lnTo>
                    <a:pt x="649882" y="292099"/>
                  </a:lnTo>
                  <a:lnTo>
                    <a:pt x="644215" y="295909"/>
                  </a:lnTo>
                  <a:lnTo>
                    <a:pt x="634969" y="300989"/>
                  </a:lnTo>
                  <a:lnTo>
                    <a:pt x="620355" y="306069"/>
                  </a:lnTo>
                  <a:lnTo>
                    <a:pt x="613868" y="307339"/>
                  </a:lnTo>
                  <a:lnTo>
                    <a:pt x="606039" y="309879"/>
                  </a:lnTo>
                  <a:lnTo>
                    <a:pt x="596421" y="312419"/>
                  </a:lnTo>
                  <a:lnTo>
                    <a:pt x="584566" y="316229"/>
                  </a:lnTo>
                  <a:lnTo>
                    <a:pt x="574959" y="322579"/>
                  </a:lnTo>
                  <a:lnTo>
                    <a:pt x="566770" y="332739"/>
                  </a:lnTo>
                  <a:lnTo>
                    <a:pt x="562309" y="344169"/>
                  </a:lnTo>
                  <a:close/>
                </a:path>
                <a:path w="948055" h="482600">
                  <a:moveTo>
                    <a:pt x="614544" y="285555"/>
                  </a:moveTo>
                  <a:lnTo>
                    <a:pt x="613197" y="284479"/>
                  </a:lnTo>
                  <a:lnTo>
                    <a:pt x="614001" y="283838"/>
                  </a:lnTo>
                  <a:lnTo>
                    <a:pt x="614544" y="285555"/>
                  </a:lnTo>
                  <a:close/>
                </a:path>
                <a:path w="948055" h="482600">
                  <a:moveTo>
                    <a:pt x="621681" y="290829"/>
                  </a:moveTo>
                  <a:lnTo>
                    <a:pt x="610811" y="290829"/>
                  </a:lnTo>
                  <a:lnTo>
                    <a:pt x="615409" y="288289"/>
                  </a:lnTo>
                  <a:lnTo>
                    <a:pt x="614606" y="285749"/>
                  </a:lnTo>
                  <a:lnTo>
                    <a:pt x="614544" y="285555"/>
                  </a:lnTo>
                  <a:lnTo>
                    <a:pt x="617969" y="288289"/>
                  </a:lnTo>
                  <a:lnTo>
                    <a:pt x="621681" y="290829"/>
                  </a:lnTo>
                  <a:close/>
                </a:path>
                <a:path w="948055" h="482600">
                  <a:moveTo>
                    <a:pt x="802386" y="382269"/>
                  </a:moveTo>
                  <a:lnTo>
                    <a:pt x="613993" y="382269"/>
                  </a:lnTo>
                  <a:lnTo>
                    <a:pt x="628010" y="367029"/>
                  </a:lnTo>
                  <a:lnTo>
                    <a:pt x="640239" y="349249"/>
                  </a:lnTo>
                  <a:lnTo>
                    <a:pt x="650677" y="331469"/>
                  </a:lnTo>
                  <a:lnTo>
                    <a:pt x="659326" y="312419"/>
                  </a:lnTo>
                  <a:lnTo>
                    <a:pt x="659326" y="307339"/>
                  </a:lnTo>
                  <a:lnTo>
                    <a:pt x="657736" y="302259"/>
                  </a:lnTo>
                  <a:lnTo>
                    <a:pt x="656145" y="299719"/>
                  </a:lnTo>
                  <a:lnTo>
                    <a:pt x="653759" y="294639"/>
                  </a:lnTo>
                  <a:lnTo>
                    <a:pt x="649882" y="292099"/>
                  </a:lnTo>
                  <a:lnTo>
                    <a:pt x="906511" y="292099"/>
                  </a:lnTo>
                  <a:lnTo>
                    <a:pt x="895999" y="303529"/>
                  </a:lnTo>
                  <a:lnTo>
                    <a:pt x="869912" y="328929"/>
                  </a:lnTo>
                  <a:lnTo>
                    <a:pt x="838721" y="355599"/>
                  </a:lnTo>
                  <a:lnTo>
                    <a:pt x="802386" y="382269"/>
                  </a:lnTo>
                  <a:close/>
                </a:path>
                <a:path w="948055" h="482600">
                  <a:moveTo>
                    <a:pt x="339163" y="322579"/>
                  </a:moveTo>
                  <a:lnTo>
                    <a:pt x="303020" y="322579"/>
                  </a:lnTo>
                  <a:lnTo>
                    <a:pt x="299838" y="320039"/>
                  </a:lnTo>
                  <a:lnTo>
                    <a:pt x="318330" y="311149"/>
                  </a:lnTo>
                  <a:lnTo>
                    <a:pt x="323226" y="309879"/>
                  </a:lnTo>
                  <a:lnTo>
                    <a:pt x="327675" y="312419"/>
                  </a:lnTo>
                  <a:lnTo>
                    <a:pt x="333242" y="320039"/>
                  </a:lnTo>
                  <a:lnTo>
                    <a:pt x="338986" y="320039"/>
                  </a:lnTo>
                  <a:lnTo>
                    <a:pt x="339163" y="322579"/>
                  </a:lnTo>
                  <a:close/>
                </a:path>
                <a:path w="948055" h="482600">
                  <a:moveTo>
                    <a:pt x="338986" y="320039"/>
                  </a:moveTo>
                  <a:lnTo>
                    <a:pt x="333242" y="320039"/>
                  </a:lnTo>
                  <a:lnTo>
                    <a:pt x="338809" y="317499"/>
                  </a:lnTo>
                  <a:lnTo>
                    <a:pt x="338898" y="318769"/>
                  </a:lnTo>
                  <a:lnTo>
                    <a:pt x="338986" y="320039"/>
                  </a:lnTo>
                  <a:close/>
                </a:path>
                <a:path w="948055" h="482600">
                  <a:moveTo>
                    <a:pt x="350719" y="332739"/>
                  </a:moveTo>
                  <a:lnTo>
                    <a:pt x="341717" y="332739"/>
                  </a:lnTo>
                  <a:lnTo>
                    <a:pt x="345768" y="331469"/>
                  </a:lnTo>
                  <a:lnTo>
                    <a:pt x="350118" y="331469"/>
                  </a:lnTo>
                  <a:lnTo>
                    <a:pt x="350719" y="332739"/>
                  </a:lnTo>
                  <a:close/>
                </a:path>
                <a:path w="948055" h="482600">
                  <a:moveTo>
                    <a:pt x="362669" y="355599"/>
                  </a:moveTo>
                  <a:lnTo>
                    <a:pt x="359090" y="355599"/>
                  </a:lnTo>
                  <a:lnTo>
                    <a:pt x="361625" y="354329"/>
                  </a:lnTo>
                  <a:lnTo>
                    <a:pt x="362669" y="355599"/>
                  </a:lnTo>
                  <a:close/>
                </a:path>
                <a:path w="948055" h="482600">
                  <a:moveTo>
                    <a:pt x="592519" y="380999"/>
                  </a:moveTo>
                  <a:lnTo>
                    <a:pt x="573506" y="380999"/>
                  </a:lnTo>
                  <a:lnTo>
                    <a:pt x="582180" y="377189"/>
                  </a:lnTo>
                  <a:lnTo>
                    <a:pt x="590058" y="373379"/>
                  </a:lnTo>
                  <a:lnTo>
                    <a:pt x="591525" y="374649"/>
                  </a:lnTo>
                  <a:lnTo>
                    <a:pt x="590903" y="378459"/>
                  </a:lnTo>
                  <a:lnTo>
                    <a:pt x="592519" y="380999"/>
                  </a:lnTo>
                  <a:close/>
                </a:path>
                <a:path w="948055" h="482600">
                  <a:moveTo>
                    <a:pt x="613993" y="382269"/>
                  </a:moveTo>
                  <a:lnTo>
                    <a:pt x="598086" y="382269"/>
                  </a:lnTo>
                  <a:lnTo>
                    <a:pt x="596496" y="373379"/>
                  </a:lnTo>
                  <a:lnTo>
                    <a:pt x="607630" y="379729"/>
                  </a:lnTo>
                  <a:lnTo>
                    <a:pt x="612402" y="380999"/>
                  </a:lnTo>
                  <a:lnTo>
                    <a:pt x="613993" y="382269"/>
                  </a:lnTo>
                  <a:close/>
                </a:path>
                <a:path w="948055" h="482600">
                  <a:moveTo>
                    <a:pt x="694609" y="439419"/>
                  </a:moveTo>
                  <a:lnTo>
                    <a:pt x="474810" y="439419"/>
                  </a:lnTo>
                  <a:lnTo>
                    <a:pt x="507667" y="436879"/>
                  </a:lnTo>
                  <a:lnTo>
                    <a:pt x="539033" y="427989"/>
                  </a:lnTo>
                  <a:lnTo>
                    <a:pt x="568311" y="415289"/>
                  </a:lnTo>
                  <a:lnTo>
                    <a:pt x="594905" y="398779"/>
                  </a:lnTo>
                  <a:lnTo>
                    <a:pt x="590133" y="397509"/>
                  </a:lnTo>
                  <a:lnTo>
                    <a:pt x="590133" y="394969"/>
                  </a:lnTo>
                  <a:lnTo>
                    <a:pt x="576612" y="393699"/>
                  </a:lnTo>
                  <a:lnTo>
                    <a:pt x="784591" y="393699"/>
                  </a:lnTo>
                  <a:lnTo>
                    <a:pt x="760865" y="408939"/>
                  </a:lnTo>
                  <a:lnTo>
                    <a:pt x="714116" y="431799"/>
                  </a:lnTo>
                  <a:lnTo>
                    <a:pt x="694609" y="439419"/>
                  </a:lnTo>
                  <a:close/>
                </a:path>
                <a:path w="948055" h="482600">
                  <a:moveTo>
                    <a:pt x="536846" y="414019"/>
                  </a:moveTo>
                  <a:lnTo>
                    <a:pt x="525624" y="412749"/>
                  </a:lnTo>
                  <a:lnTo>
                    <a:pt x="505530" y="406399"/>
                  </a:lnTo>
                  <a:lnTo>
                    <a:pt x="480813" y="400049"/>
                  </a:lnTo>
                  <a:lnTo>
                    <a:pt x="455723" y="397509"/>
                  </a:lnTo>
                  <a:lnTo>
                    <a:pt x="560656" y="397509"/>
                  </a:lnTo>
                  <a:lnTo>
                    <a:pt x="551659" y="402589"/>
                  </a:lnTo>
                  <a:lnTo>
                    <a:pt x="542948" y="408939"/>
                  </a:lnTo>
                  <a:lnTo>
                    <a:pt x="536846" y="41401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5" name="object 15" descr=""/>
          <p:cNvGrpSpPr/>
          <p:nvPr/>
        </p:nvGrpSpPr>
        <p:grpSpPr>
          <a:xfrm>
            <a:off x="15709329" y="4344520"/>
            <a:ext cx="1475740" cy="1475740"/>
            <a:chOff x="15709329" y="4344520"/>
            <a:chExt cx="1475740" cy="1475740"/>
          </a:xfrm>
        </p:grpSpPr>
        <p:sp>
          <p:nvSpPr>
            <p:cNvPr id="16" name="object 16" descr=""/>
            <p:cNvSpPr/>
            <p:nvPr/>
          </p:nvSpPr>
          <p:spPr>
            <a:xfrm>
              <a:off x="15709329" y="4344520"/>
              <a:ext cx="1475740" cy="1475740"/>
            </a:xfrm>
            <a:custGeom>
              <a:avLst/>
              <a:gdLst/>
              <a:ahLst/>
              <a:cxnLst/>
              <a:rect l="l" t="t" r="r" b="b"/>
              <a:pathLst>
                <a:path w="1475740" h="1475739">
                  <a:moveTo>
                    <a:pt x="737563" y="1475126"/>
                  </a:moveTo>
                  <a:lnTo>
                    <a:pt x="689068" y="1473557"/>
                  </a:lnTo>
                  <a:lnTo>
                    <a:pt x="641411" y="1468916"/>
                  </a:lnTo>
                  <a:lnTo>
                    <a:pt x="594688" y="1461298"/>
                  </a:lnTo>
                  <a:lnTo>
                    <a:pt x="548997" y="1450802"/>
                  </a:lnTo>
                  <a:lnTo>
                    <a:pt x="504436" y="1437525"/>
                  </a:lnTo>
                  <a:lnTo>
                    <a:pt x="461101" y="1421563"/>
                  </a:lnTo>
                  <a:lnTo>
                    <a:pt x="419089" y="1403015"/>
                  </a:lnTo>
                  <a:lnTo>
                    <a:pt x="378498" y="1381976"/>
                  </a:lnTo>
                  <a:lnTo>
                    <a:pt x="339425" y="1358546"/>
                  </a:lnTo>
                  <a:lnTo>
                    <a:pt x="301968" y="1332819"/>
                  </a:lnTo>
                  <a:lnTo>
                    <a:pt x="266222" y="1304895"/>
                  </a:lnTo>
                  <a:lnTo>
                    <a:pt x="232286" y="1274869"/>
                  </a:lnTo>
                  <a:lnTo>
                    <a:pt x="200257" y="1242840"/>
                  </a:lnTo>
                  <a:lnTo>
                    <a:pt x="170231" y="1208904"/>
                  </a:lnTo>
                  <a:lnTo>
                    <a:pt x="142306" y="1173158"/>
                  </a:lnTo>
                  <a:lnTo>
                    <a:pt x="116580" y="1135700"/>
                  </a:lnTo>
                  <a:lnTo>
                    <a:pt x="93149" y="1096627"/>
                  </a:lnTo>
                  <a:lnTo>
                    <a:pt x="72111" y="1056036"/>
                  </a:lnTo>
                  <a:lnTo>
                    <a:pt x="53562" y="1014025"/>
                  </a:lnTo>
                  <a:lnTo>
                    <a:pt x="37601" y="970690"/>
                  </a:lnTo>
                  <a:lnTo>
                    <a:pt x="24324" y="926128"/>
                  </a:lnTo>
                  <a:lnTo>
                    <a:pt x="13828" y="880438"/>
                  </a:lnTo>
                  <a:lnTo>
                    <a:pt x="6210" y="833715"/>
                  </a:lnTo>
                  <a:lnTo>
                    <a:pt x="1568" y="786058"/>
                  </a:lnTo>
                  <a:lnTo>
                    <a:pt x="0" y="737563"/>
                  </a:lnTo>
                  <a:lnTo>
                    <a:pt x="1568" y="689068"/>
                  </a:lnTo>
                  <a:lnTo>
                    <a:pt x="6210" y="641410"/>
                  </a:lnTo>
                  <a:lnTo>
                    <a:pt x="13828" y="594688"/>
                  </a:lnTo>
                  <a:lnTo>
                    <a:pt x="24324" y="548997"/>
                  </a:lnTo>
                  <a:lnTo>
                    <a:pt x="37601" y="504436"/>
                  </a:lnTo>
                  <a:lnTo>
                    <a:pt x="53562" y="461101"/>
                  </a:lnTo>
                  <a:lnTo>
                    <a:pt x="72111" y="419089"/>
                  </a:lnTo>
                  <a:lnTo>
                    <a:pt x="93149" y="378498"/>
                  </a:lnTo>
                  <a:lnTo>
                    <a:pt x="116580" y="339425"/>
                  </a:lnTo>
                  <a:lnTo>
                    <a:pt x="142306" y="301967"/>
                  </a:lnTo>
                  <a:lnTo>
                    <a:pt x="170231" y="266222"/>
                  </a:lnTo>
                  <a:lnTo>
                    <a:pt x="200257" y="232286"/>
                  </a:lnTo>
                  <a:lnTo>
                    <a:pt x="232286" y="200256"/>
                  </a:lnTo>
                  <a:lnTo>
                    <a:pt x="266222" y="170231"/>
                  </a:lnTo>
                  <a:lnTo>
                    <a:pt x="301968" y="142306"/>
                  </a:lnTo>
                  <a:lnTo>
                    <a:pt x="339425" y="116580"/>
                  </a:lnTo>
                  <a:lnTo>
                    <a:pt x="378498" y="93149"/>
                  </a:lnTo>
                  <a:lnTo>
                    <a:pt x="419089" y="72111"/>
                  </a:lnTo>
                  <a:lnTo>
                    <a:pt x="461101" y="53562"/>
                  </a:lnTo>
                  <a:lnTo>
                    <a:pt x="504436" y="37601"/>
                  </a:lnTo>
                  <a:lnTo>
                    <a:pt x="548997" y="24324"/>
                  </a:lnTo>
                  <a:lnTo>
                    <a:pt x="594688" y="13828"/>
                  </a:lnTo>
                  <a:lnTo>
                    <a:pt x="641411" y="6210"/>
                  </a:lnTo>
                  <a:lnTo>
                    <a:pt x="689068" y="1568"/>
                  </a:lnTo>
                  <a:lnTo>
                    <a:pt x="737563" y="0"/>
                  </a:lnTo>
                  <a:lnTo>
                    <a:pt x="786058" y="1568"/>
                  </a:lnTo>
                  <a:lnTo>
                    <a:pt x="833716" y="6210"/>
                  </a:lnTo>
                  <a:lnTo>
                    <a:pt x="880438" y="13828"/>
                  </a:lnTo>
                  <a:lnTo>
                    <a:pt x="926129" y="24324"/>
                  </a:lnTo>
                  <a:lnTo>
                    <a:pt x="970690" y="37601"/>
                  </a:lnTo>
                  <a:lnTo>
                    <a:pt x="1014025" y="53562"/>
                  </a:lnTo>
                  <a:lnTo>
                    <a:pt x="1056037" y="72111"/>
                  </a:lnTo>
                  <a:lnTo>
                    <a:pt x="1096627" y="93149"/>
                  </a:lnTo>
                  <a:lnTo>
                    <a:pt x="1135700" y="116580"/>
                  </a:lnTo>
                  <a:lnTo>
                    <a:pt x="1173158" y="142306"/>
                  </a:lnTo>
                  <a:lnTo>
                    <a:pt x="1208903" y="170231"/>
                  </a:lnTo>
                  <a:lnTo>
                    <a:pt x="1242840" y="200256"/>
                  </a:lnTo>
                  <a:lnTo>
                    <a:pt x="1274869" y="232286"/>
                  </a:lnTo>
                  <a:lnTo>
                    <a:pt x="1304894" y="266222"/>
                  </a:lnTo>
                  <a:lnTo>
                    <a:pt x="1332819" y="301967"/>
                  </a:lnTo>
                  <a:lnTo>
                    <a:pt x="1358545" y="339425"/>
                  </a:lnTo>
                  <a:lnTo>
                    <a:pt x="1381976" y="378498"/>
                  </a:lnTo>
                  <a:lnTo>
                    <a:pt x="1403014" y="419089"/>
                  </a:lnTo>
                  <a:lnTo>
                    <a:pt x="1421563" y="461101"/>
                  </a:lnTo>
                  <a:lnTo>
                    <a:pt x="1437524" y="504436"/>
                  </a:lnTo>
                  <a:lnTo>
                    <a:pt x="1450802" y="548997"/>
                  </a:lnTo>
                  <a:lnTo>
                    <a:pt x="1461298" y="594688"/>
                  </a:lnTo>
                  <a:lnTo>
                    <a:pt x="1468915" y="641410"/>
                  </a:lnTo>
                  <a:lnTo>
                    <a:pt x="1473557" y="689068"/>
                  </a:lnTo>
                  <a:lnTo>
                    <a:pt x="1475126" y="737563"/>
                  </a:lnTo>
                  <a:lnTo>
                    <a:pt x="1473557" y="786058"/>
                  </a:lnTo>
                  <a:lnTo>
                    <a:pt x="1468915" y="833715"/>
                  </a:lnTo>
                  <a:lnTo>
                    <a:pt x="1461298" y="880438"/>
                  </a:lnTo>
                  <a:lnTo>
                    <a:pt x="1450802" y="926128"/>
                  </a:lnTo>
                  <a:lnTo>
                    <a:pt x="1437524" y="970690"/>
                  </a:lnTo>
                  <a:lnTo>
                    <a:pt x="1421563" y="1014025"/>
                  </a:lnTo>
                  <a:lnTo>
                    <a:pt x="1403014" y="1056036"/>
                  </a:lnTo>
                  <a:lnTo>
                    <a:pt x="1381976" y="1096627"/>
                  </a:lnTo>
                  <a:lnTo>
                    <a:pt x="1358545" y="1135700"/>
                  </a:lnTo>
                  <a:lnTo>
                    <a:pt x="1332819" y="1173158"/>
                  </a:lnTo>
                  <a:lnTo>
                    <a:pt x="1304894" y="1208904"/>
                  </a:lnTo>
                  <a:lnTo>
                    <a:pt x="1274869" y="1242840"/>
                  </a:lnTo>
                  <a:lnTo>
                    <a:pt x="1242840" y="1274869"/>
                  </a:lnTo>
                  <a:lnTo>
                    <a:pt x="1208903" y="1304895"/>
                  </a:lnTo>
                  <a:lnTo>
                    <a:pt x="1173158" y="1332819"/>
                  </a:lnTo>
                  <a:lnTo>
                    <a:pt x="1135700" y="1358546"/>
                  </a:lnTo>
                  <a:lnTo>
                    <a:pt x="1096627" y="1381976"/>
                  </a:lnTo>
                  <a:lnTo>
                    <a:pt x="1056037" y="1403015"/>
                  </a:lnTo>
                  <a:lnTo>
                    <a:pt x="1014025" y="1421563"/>
                  </a:lnTo>
                  <a:lnTo>
                    <a:pt x="970690" y="1437525"/>
                  </a:lnTo>
                  <a:lnTo>
                    <a:pt x="926129" y="1450802"/>
                  </a:lnTo>
                  <a:lnTo>
                    <a:pt x="880438" y="1461298"/>
                  </a:lnTo>
                  <a:lnTo>
                    <a:pt x="833716" y="1468916"/>
                  </a:lnTo>
                  <a:lnTo>
                    <a:pt x="786058" y="1473557"/>
                  </a:lnTo>
                  <a:lnTo>
                    <a:pt x="737563" y="1475126"/>
                  </a:lnTo>
                  <a:close/>
                </a:path>
              </a:pathLst>
            </a:custGeom>
            <a:solidFill>
              <a:srgbClr val="0997D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16066478" y="4760658"/>
              <a:ext cx="761365" cy="643255"/>
            </a:xfrm>
            <a:custGeom>
              <a:avLst/>
              <a:gdLst/>
              <a:ahLst/>
              <a:cxnLst/>
              <a:rect l="l" t="t" r="r" b="b"/>
              <a:pathLst>
                <a:path w="761365" h="643254">
                  <a:moveTo>
                    <a:pt x="755523" y="140627"/>
                  </a:moveTo>
                  <a:lnTo>
                    <a:pt x="753783" y="138874"/>
                  </a:lnTo>
                  <a:lnTo>
                    <a:pt x="749414" y="138874"/>
                  </a:lnTo>
                  <a:lnTo>
                    <a:pt x="748538" y="139750"/>
                  </a:lnTo>
                  <a:lnTo>
                    <a:pt x="747661" y="139750"/>
                  </a:lnTo>
                  <a:lnTo>
                    <a:pt x="721398" y="150202"/>
                  </a:lnTo>
                  <a:lnTo>
                    <a:pt x="681609" y="156565"/>
                  </a:lnTo>
                  <a:lnTo>
                    <a:pt x="664730" y="153835"/>
                  </a:lnTo>
                  <a:lnTo>
                    <a:pt x="633806" y="148844"/>
                  </a:lnTo>
                  <a:lnTo>
                    <a:pt x="583463" y="117043"/>
                  </a:lnTo>
                  <a:lnTo>
                    <a:pt x="581710" y="115290"/>
                  </a:lnTo>
                  <a:lnTo>
                    <a:pt x="580834" y="115290"/>
                  </a:lnTo>
                  <a:lnTo>
                    <a:pt x="580834" y="114427"/>
                  </a:lnTo>
                  <a:lnTo>
                    <a:pt x="577342" y="114427"/>
                  </a:lnTo>
                  <a:lnTo>
                    <a:pt x="575602" y="116166"/>
                  </a:lnTo>
                  <a:lnTo>
                    <a:pt x="555612" y="129260"/>
                  </a:lnTo>
                  <a:lnTo>
                    <a:pt x="522363" y="144780"/>
                  </a:lnTo>
                  <a:lnTo>
                    <a:pt x="479818" y="153835"/>
                  </a:lnTo>
                  <a:lnTo>
                    <a:pt x="431901" y="147561"/>
                  </a:lnTo>
                  <a:lnTo>
                    <a:pt x="382562" y="117043"/>
                  </a:lnTo>
                  <a:lnTo>
                    <a:pt x="380822" y="115290"/>
                  </a:lnTo>
                  <a:lnTo>
                    <a:pt x="377329" y="115290"/>
                  </a:lnTo>
                  <a:lnTo>
                    <a:pt x="375577" y="116166"/>
                  </a:lnTo>
                  <a:lnTo>
                    <a:pt x="374700" y="116166"/>
                  </a:lnTo>
                  <a:lnTo>
                    <a:pt x="373837" y="117043"/>
                  </a:lnTo>
                  <a:lnTo>
                    <a:pt x="324497" y="147561"/>
                  </a:lnTo>
                  <a:lnTo>
                    <a:pt x="276580" y="153835"/>
                  </a:lnTo>
                  <a:lnTo>
                    <a:pt x="234035" y="144780"/>
                  </a:lnTo>
                  <a:lnTo>
                    <a:pt x="200787" y="129260"/>
                  </a:lnTo>
                  <a:lnTo>
                    <a:pt x="180797" y="116166"/>
                  </a:lnTo>
                  <a:lnTo>
                    <a:pt x="179920" y="115290"/>
                  </a:lnTo>
                  <a:lnTo>
                    <a:pt x="179920" y="114427"/>
                  </a:lnTo>
                  <a:lnTo>
                    <a:pt x="175564" y="114427"/>
                  </a:lnTo>
                  <a:lnTo>
                    <a:pt x="172935" y="117043"/>
                  </a:lnTo>
                  <a:lnTo>
                    <a:pt x="122224" y="148844"/>
                  </a:lnTo>
                  <a:lnTo>
                    <a:pt x="74460" y="156565"/>
                  </a:lnTo>
                  <a:lnTo>
                    <a:pt x="34874" y="150202"/>
                  </a:lnTo>
                  <a:lnTo>
                    <a:pt x="8724" y="139750"/>
                  </a:lnTo>
                  <a:lnTo>
                    <a:pt x="7861" y="139750"/>
                  </a:lnTo>
                  <a:lnTo>
                    <a:pt x="6985" y="138874"/>
                  </a:lnTo>
                  <a:lnTo>
                    <a:pt x="2616" y="138874"/>
                  </a:lnTo>
                  <a:lnTo>
                    <a:pt x="863" y="140627"/>
                  </a:lnTo>
                  <a:lnTo>
                    <a:pt x="863" y="177304"/>
                  </a:lnTo>
                  <a:lnTo>
                    <a:pt x="2616" y="179057"/>
                  </a:lnTo>
                  <a:lnTo>
                    <a:pt x="58267" y="207848"/>
                  </a:lnTo>
                  <a:lnTo>
                    <a:pt x="107861" y="204381"/>
                  </a:lnTo>
                  <a:lnTo>
                    <a:pt x="146329" y="185191"/>
                  </a:lnTo>
                  <a:lnTo>
                    <a:pt x="168567" y="166827"/>
                  </a:lnTo>
                  <a:lnTo>
                    <a:pt x="168567" y="165950"/>
                  </a:lnTo>
                  <a:lnTo>
                    <a:pt x="169443" y="165950"/>
                  </a:lnTo>
                  <a:lnTo>
                    <a:pt x="170319" y="165087"/>
                  </a:lnTo>
                  <a:lnTo>
                    <a:pt x="172935" y="165087"/>
                  </a:lnTo>
                  <a:lnTo>
                    <a:pt x="174688" y="165950"/>
                  </a:lnTo>
                  <a:lnTo>
                    <a:pt x="175564" y="165950"/>
                  </a:lnTo>
                  <a:lnTo>
                    <a:pt x="227876" y="199326"/>
                  </a:lnTo>
                  <a:lnTo>
                    <a:pt x="277545" y="206324"/>
                  </a:lnTo>
                  <a:lnTo>
                    <a:pt x="320890" y="196646"/>
                  </a:lnTo>
                  <a:lnTo>
                    <a:pt x="354215" y="179959"/>
                  </a:lnTo>
                  <a:lnTo>
                    <a:pt x="373837" y="165950"/>
                  </a:lnTo>
                  <a:lnTo>
                    <a:pt x="374700" y="165087"/>
                  </a:lnTo>
                  <a:lnTo>
                    <a:pt x="375577" y="164211"/>
                  </a:lnTo>
                  <a:lnTo>
                    <a:pt x="379069" y="164211"/>
                  </a:lnTo>
                  <a:lnTo>
                    <a:pt x="380822" y="165950"/>
                  </a:lnTo>
                  <a:lnTo>
                    <a:pt x="400431" y="179959"/>
                  </a:lnTo>
                  <a:lnTo>
                    <a:pt x="433755" y="196646"/>
                  </a:lnTo>
                  <a:lnTo>
                    <a:pt x="477100" y="206324"/>
                  </a:lnTo>
                  <a:lnTo>
                    <a:pt x="526770" y="199326"/>
                  </a:lnTo>
                  <a:lnTo>
                    <a:pt x="579094" y="165950"/>
                  </a:lnTo>
                  <a:lnTo>
                    <a:pt x="579970" y="165087"/>
                  </a:lnTo>
                  <a:lnTo>
                    <a:pt x="584327" y="165087"/>
                  </a:lnTo>
                  <a:lnTo>
                    <a:pt x="585203" y="165950"/>
                  </a:lnTo>
                  <a:lnTo>
                    <a:pt x="586079" y="165950"/>
                  </a:lnTo>
                  <a:lnTo>
                    <a:pt x="586079" y="166827"/>
                  </a:lnTo>
                  <a:lnTo>
                    <a:pt x="608355" y="185191"/>
                  </a:lnTo>
                  <a:lnTo>
                    <a:pt x="647001" y="204381"/>
                  </a:lnTo>
                  <a:lnTo>
                    <a:pt x="697115" y="207848"/>
                  </a:lnTo>
                  <a:lnTo>
                    <a:pt x="753783" y="179057"/>
                  </a:lnTo>
                  <a:lnTo>
                    <a:pt x="755523" y="177304"/>
                  </a:lnTo>
                  <a:lnTo>
                    <a:pt x="755523" y="165087"/>
                  </a:lnTo>
                  <a:lnTo>
                    <a:pt x="755523" y="164211"/>
                  </a:lnTo>
                  <a:lnTo>
                    <a:pt x="755523" y="156565"/>
                  </a:lnTo>
                  <a:lnTo>
                    <a:pt x="755523" y="140627"/>
                  </a:lnTo>
                  <a:close/>
                </a:path>
                <a:path w="761365" h="643254">
                  <a:moveTo>
                    <a:pt x="756399" y="25323"/>
                  </a:moveTo>
                  <a:lnTo>
                    <a:pt x="754659" y="23583"/>
                  </a:lnTo>
                  <a:lnTo>
                    <a:pt x="750290" y="23583"/>
                  </a:lnTo>
                  <a:lnTo>
                    <a:pt x="749414" y="24460"/>
                  </a:lnTo>
                  <a:lnTo>
                    <a:pt x="748538" y="24460"/>
                  </a:lnTo>
                  <a:lnTo>
                    <a:pt x="722274" y="34912"/>
                  </a:lnTo>
                  <a:lnTo>
                    <a:pt x="682485" y="41275"/>
                  </a:lnTo>
                  <a:lnTo>
                    <a:pt x="671017" y="39420"/>
                  </a:lnTo>
                  <a:lnTo>
                    <a:pt x="634682" y="33540"/>
                  </a:lnTo>
                  <a:lnTo>
                    <a:pt x="584327" y="1752"/>
                  </a:lnTo>
                  <a:lnTo>
                    <a:pt x="582587" y="0"/>
                  </a:lnTo>
                  <a:lnTo>
                    <a:pt x="578218" y="0"/>
                  </a:lnTo>
                  <a:lnTo>
                    <a:pt x="576465" y="1752"/>
                  </a:lnTo>
                  <a:lnTo>
                    <a:pt x="556475" y="14833"/>
                  </a:lnTo>
                  <a:lnTo>
                    <a:pt x="523240" y="30353"/>
                  </a:lnTo>
                  <a:lnTo>
                    <a:pt x="480695" y="39420"/>
                  </a:lnTo>
                  <a:lnTo>
                    <a:pt x="432777" y="33134"/>
                  </a:lnTo>
                  <a:lnTo>
                    <a:pt x="383438" y="2616"/>
                  </a:lnTo>
                  <a:lnTo>
                    <a:pt x="380822" y="0"/>
                  </a:lnTo>
                  <a:lnTo>
                    <a:pt x="378193" y="0"/>
                  </a:lnTo>
                  <a:lnTo>
                    <a:pt x="376453" y="876"/>
                  </a:lnTo>
                  <a:lnTo>
                    <a:pt x="374700" y="2616"/>
                  </a:lnTo>
                  <a:lnTo>
                    <a:pt x="325361" y="33134"/>
                  </a:lnTo>
                  <a:lnTo>
                    <a:pt x="277456" y="39420"/>
                  </a:lnTo>
                  <a:lnTo>
                    <a:pt x="234899" y="30353"/>
                  </a:lnTo>
                  <a:lnTo>
                    <a:pt x="181673" y="1752"/>
                  </a:lnTo>
                  <a:lnTo>
                    <a:pt x="180797" y="876"/>
                  </a:lnTo>
                  <a:lnTo>
                    <a:pt x="180797" y="0"/>
                  </a:lnTo>
                  <a:lnTo>
                    <a:pt x="175564" y="0"/>
                  </a:lnTo>
                  <a:lnTo>
                    <a:pt x="173812" y="1752"/>
                  </a:lnTo>
                  <a:lnTo>
                    <a:pt x="123101" y="33909"/>
                  </a:lnTo>
                  <a:lnTo>
                    <a:pt x="75336" y="41592"/>
                  </a:lnTo>
                  <a:lnTo>
                    <a:pt x="35013" y="34912"/>
                  </a:lnTo>
                  <a:lnTo>
                    <a:pt x="35445" y="34912"/>
                  </a:lnTo>
                  <a:lnTo>
                    <a:pt x="9601" y="24460"/>
                  </a:lnTo>
                  <a:lnTo>
                    <a:pt x="6985" y="24460"/>
                  </a:lnTo>
                  <a:lnTo>
                    <a:pt x="6108" y="23583"/>
                  </a:lnTo>
                  <a:lnTo>
                    <a:pt x="1739" y="23583"/>
                  </a:lnTo>
                  <a:lnTo>
                    <a:pt x="0" y="25323"/>
                  </a:lnTo>
                  <a:lnTo>
                    <a:pt x="0" y="62014"/>
                  </a:lnTo>
                  <a:lnTo>
                    <a:pt x="1739" y="63766"/>
                  </a:lnTo>
                  <a:lnTo>
                    <a:pt x="58280" y="92557"/>
                  </a:lnTo>
                  <a:lnTo>
                    <a:pt x="108191" y="89090"/>
                  </a:lnTo>
                  <a:lnTo>
                    <a:pt x="146799" y="69900"/>
                  </a:lnTo>
                  <a:lnTo>
                    <a:pt x="169443" y="51536"/>
                  </a:lnTo>
                  <a:lnTo>
                    <a:pt x="169443" y="50660"/>
                  </a:lnTo>
                  <a:lnTo>
                    <a:pt x="170319" y="50660"/>
                  </a:lnTo>
                  <a:lnTo>
                    <a:pt x="171196" y="49784"/>
                  </a:lnTo>
                  <a:lnTo>
                    <a:pt x="173812" y="49784"/>
                  </a:lnTo>
                  <a:lnTo>
                    <a:pt x="175564" y="50660"/>
                  </a:lnTo>
                  <a:lnTo>
                    <a:pt x="176428" y="50660"/>
                  </a:lnTo>
                  <a:lnTo>
                    <a:pt x="228752" y="84035"/>
                  </a:lnTo>
                  <a:lnTo>
                    <a:pt x="278422" y="91033"/>
                  </a:lnTo>
                  <a:lnTo>
                    <a:pt x="321767" y="81343"/>
                  </a:lnTo>
                  <a:lnTo>
                    <a:pt x="355092" y="64668"/>
                  </a:lnTo>
                  <a:lnTo>
                    <a:pt x="374700" y="50660"/>
                  </a:lnTo>
                  <a:lnTo>
                    <a:pt x="375577" y="49784"/>
                  </a:lnTo>
                  <a:lnTo>
                    <a:pt x="376453" y="48907"/>
                  </a:lnTo>
                  <a:lnTo>
                    <a:pt x="379945" y="48907"/>
                  </a:lnTo>
                  <a:lnTo>
                    <a:pt x="381698" y="50660"/>
                  </a:lnTo>
                  <a:lnTo>
                    <a:pt x="401307" y="64668"/>
                  </a:lnTo>
                  <a:lnTo>
                    <a:pt x="434632" y="81343"/>
                  </a:lnTo>
                  <a:lnTo>
                    <a:pt x="477977" y="91033"/>
                  </a:lnTo>
                  <a:lnTo>
                    <a:pt x="527646" y="84035"/>
                  </a:lnTo>
                  <a:lnTo>
                    <a:pt x="579970" y="50660"/>
                  </a:lnTo>
                  <a:lnTo>
                    <a:pt x="580834" y="49784"/>
                  </a:lnTo>
                  <a:lnTo>
                    <a:pt x="585203" y="49784"/>
                  </a:lnTo>
                  <a:lnTo>
                    <a:pt x="586079" y="50660"/>
                  </a:lnTo>
                  <a:lnTo>
                    <a:pt x="586955" y="50660"/>
                  </a:lnTo>
                  <a:lnTo>
                    <a:pt x="586955" y="51536"/>
                  </a:lnTo>
                  <a:lnTo>
                    <a:pt x="609219" y="69900"/>
                  </a:lnTo>
                  <a:lnTo>
                    <a:pt x="647877" y="89090"/>
                  </a:lnTo>
                  <a:lnTo>
                    <a:pt x="697992" y="92557"/>
                  </a:lnTo>
                  <a:lnTo>
                    <a:pt x="754659" y="63766"/>
                  </a:lnTo>
                  <a:lnTo>
                    <a:pt x="756399" y="62014"/>
                  </a:lnTo>
                  <a:lnTo>
                    <a:pt x="756399" y="49784"/>
                  </a:lnTo>
                  <a:lnTo>
                    <a:pt x="756399" y="48907"/>
                  </a:lnTo>
                  <a:lnTo>
                    <a:pt x="756399" y="41592"/>
                  </a:lnTo>
                  <a:lnTo>
                    <a:pt x="756399" y="41275"/>
                  </a:lnTo>
                  <a:lnTo>
                    <a:pt x="756399" y="25323"/>
                  </a:lnTo>
                  <a:close/>
                </a:path>
                <a:path w="761365" h="643254">
                  <a:moveTo>
                    <a:pt x="760768" y="468172"/>
                  </a:moveTo>
                  <a:lnTo>
                    <a:pt x="759891" y="467296"/>
                  </a:lnTo>
                  <a:lnTo>
                    <a:pt x="746620" y="450481"/>
                  </a:lnTo>
                  <a:lnTo>
                    <a:pt x="722376" y="423392"/>
                  </a:lnTo>
                  <a:lnTo>
                    <a:pt x="693280" y="395668"/>
                  </a:lnTo>
                  <a:lnTo>
                    <a:pt x="688073" y="390702"/>
                  </a:lnTo>
                  <a:lnTo>
                    <a:pt x="644588" y="357111"/>
                  </a:lnTo>
                  <a:lnTo>
                    <a:pt x="603542" y="333476"/>
                  </a:lnTo>
                  <a:lnTo>
                    <a:pt x="603542" y="441960"/>
                  </a:lnTo>
                  <a:lnTo>
                    <a:pt x="599859" y="460387"/>
                  </a:lnTo>
                  <a:lnTo>
                    <a:pt x="589788" y="475373"/>
                  </a:lnTo>
                  <a:lnTo>
                    <a:pt x="574802" y="485444"/>
                  </a:lnTo>
                  <a:lnTo>
                    <a:pt x="556387" y="489127"/>
                  </a:lnTo>
                  <a:lnTo>
                    <a:pt x="537959" y="485444"/>
                  </a:lnTo>
                  <a:lnTo>
                    <a:pt x="522973" y="475373"/>
                  </a:lnTo>
                  <a:lnTo>
                    <a:pt x="512902" y="460387"/>
                  </a:lnTo>
                  <a:lnTo>
                    <a:pt x="509219" y="441960"/>
                  </a:lnTo>
                  <a:lnTo>
                    <a:pt x="512914" y="423621"/>
                  </a:lnTo>
                  <a:lnTo>
                    <a:pt x="522973" y="408990"/>
                  </a:lnTo>
                  <a:lnTo>
                    <a:pt x="537959" y="399224"/>
                  </a:lnTo>
                  <a:lnTo>
                    <a:pt x="556387" y="395668"/>
                  </a:lnTo>
                  <a:lnTo>
                    <a:pt x="574192" y="399224"/>
                  </a:lnTo>
                  <a:lnTo>
                    <a:pt x="574624" y="399224"/>
                  </a:lnTo>
                  <a:lnTo>
                    <a:pt x="589788" y="409321"/>
                  </a:lnTo>
                  <a:lnTo>
                    <a:pt x="599859" y="424040"/>
                  </a:lnTo>
                  <a:lnTo>
                    <a:pt x="603542" y="441960"/>
                  </a:lnTo>
                  <a:lnTo>
                    <a:pt x="603542" y="333476"/>
                  </a:lnTo>
                  <a:lnTo>
                    <a:pt x="592848" y="327317"/>
                  </a:lnTo>
                  <a:lnTo>
                    <a:pt x="533730" y="305993"/>
                  </a:lnTo>
                  <a:lnTo>
                    <a:pt x="468160" y="297840"/>
                  </a:lnTo>
                  <a:lnTo>
                    <a:pt x="364540" y="317500"/>
                  </a:lnTo>
                  <a:lnTo>
                    <a:pt x="271970" y="360730"/>
                  </a:lnTo>
                  <a:lnTo>
                    <a:pt x="205435" y="403974"/>
                  </a:lnTo>
                  <a:lnTo>
                    <a:pt x="179920" y="423621"/>
                  </a:lnTo>
                  <a:lnTo>
                    <a:pt x="169405" y="405561"/>
                  </a:lnTo>
                  <a:lnTo>
                    <a:pt x="137668" y="364985"/>
                  </a:lnTo>
                  <a:lnTo>
                    <a:pt x="84493" y="322287"/>
                  </a:lnTo>
                  <a:lnTo>
                    <a:pt x="9601" y="297840"/>
                  </a:lnTo>
                  <a:lnTo>
                    <a:pt x="4368" y="297840"/>
                  </a:lnTo>
                  <a:lnTo>
                    <a:pt x="2616" y="300469"/>
                  </a:lnTo>
                  <a:lnTo>
                    <a:pt x="2616" y="303961"/>
                  </a:lnTo>
                  <a:lnTo>
                    <a:pt x="4368" y="306578"/>
                  </a:lnTo>
                  <a:lnTo>
                    <a:pt x="18821" y="332714"/>
                  </a:lnTo>
                  <a:lnTo>
                    <a:pt x="36131" y="371538"/>
                  </a:lnTo>
                  <a:lnTo>
                    <a:pt x="50673" y="418719"/>
                  </a:lnTo>
                  <a:lnTo>
                    <a:pt x="56769" y="469912"/>
                  </a:lnTo>
                  <a:lnTo>
                    <a:pt x="50673" y="521614"/>
                  </a:lnTo>
                  <a:lnTo>
                    <a:pt x="36131" y="569048"/>
                  </a:lnTo>
                  <a:lnTo>
                    <a:pt x="18821" y="607974"/>
                  </a:lnTo>
                  <a:lnTo>
                    <a:pt x="4368" y="634123"/>
                  </a:lnTo>
                  <a:lnTo>
                    <a:pt x="3492" y="635863"/>
                  </a:lnTo>
                  <a:lnTo>
                    <a:pt x="3492" y="636739"/>
                  </a:lnTo>
                  <a:lnTo>
                    <a:pt x="2616" y="637616"/>
                  </a:lnTo>
                  <a:lnTo>
                    <a:pt x="2616" y="641108"/>
                  </a:lnTo>
                  <a:lnTo>
                    <a:pt x="4368" y="642861"/>
                  </a:lnTo>
                  <a:lnTo>
                    <a:pt x="8724" y="642861"/>
                  </a:lnTo>
                  <a:lnTo>
                    <a:pt x="83756" y="618782"/>
                  </a:lnTo>
                  <a:lnTo>
                    <a:pt x="137236" y="576033"/>
                  </a:lnTo>
                  <a:lnTo>
                    <a:pt x="169265" y="535254"/>
                  </a:lnTo>
                  <a:lnTo>
                    <a:pt x="179920" y="517080"/>
                  </a:lnTo>
                  <a:lnTo>
                    <a:pt x="205308" y="536727"/>
                  </a:lnTo>
                  <a:lnTo>
                    <a:pt x="271640" y="579970"/>
                  </a:lnTo>
                  <a:lnTo>
                    <a:pt x="364172" y="623201"/>
                  </a:lnTo>
                  <a:lnTo>
                    <a:pt x="468160" y="642861"/>
                  </a:lnTo>
                  <a:lnTo>
                    <a:pt x="533730" y="634707"/>
                  </a:lnTo>
                  <a:lnTo>
                    <a:pt x="592848" y="613384"/>
                  </a:lnTo>
                  <a:lnTo>
                    <a:pt x="644588" y="583590"/>
                  </a:lnTo>
                  <a:lnTo>
                    <a:pt x="688073" y="549998"/>
                  </a:lnTo>
                  <a:lnTo>
                    <a:pt x="722376" y="517309"/>
                  </a:lnTo>
                  <a:lnTo>
                    <a:pt x="759891" y="473405"/>
                  </a:lnTo>
                  <a:lnTo>
                    <a:pt x="760768" y="472528"/>
                  </a:lnTo>
                  <a:lnTo>
                    <a:pt x="760768" y="46817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8" name="object 18" descr=""/>
          <p:cNvGrpSpPr/>
          <p:nvPr/>
        </p:nvGrpSpPr>
        <p:grpSpPr>
          <a:xfrm>
            <a:off x="15709329" y="6000621"/>
            <a:ext cx="1475740" cy="1475740"/>
            <a:chOff x="15709329" y="6000621"/>
            <a:chExt cx="1475740" cy="1475740"/>
          </a:xfrm>
        </p:grpSpPr>
        <p:sp>
          <p:nvSpPr>
            <p:cNvPr id="19" name="object 19" descr=""/>
            <p:cNvSpPr/>
            <p:nvPr/>
          </p:nvSpPr>
          <p:spPr>
            <a:xfrm>
              <a:off x="15709329" y="6000621"/>
              <a:ext cx="1475740" cy="1475740"/>
            </a:xfrm>
            <a:custGeom>
              <a:avLst/>
              <a:gdLst/>
              <a:ahLst/>
              <a:cxnLst/>
              <a:rect l="l" t="t" r="r" b="b"/>
              <a:pathLst>
                <a:path w="1475740" h="1475740">
                  <a:moveTo>
                    <a:pt x="737563" y="1475126"/>
                  </a:moveTo>
                  <a:lnTo>
                    <a:pt x="689068" y="1473557"/>
                  </a:lnTo>
                  <a:lnTo>
                    <a:pt x="641411" y="1468915"/>
                  </a:lnTo>
                  <a:lnTo>
                    <a:pt x="594688" y="1461298"/>
                  </a:lnTo>
                  <a:lnTo>
                    <a:pt x="548997" y="1450802"/>
                  </a:lnTo>
                  <a:lnTo>
                    <a:pt x="504436" y="1437525"/>
                  </a:lnTo>
                  <a:lnTo>
                    <a:pt x="461101" y="1421563"/>
                  </a:lnTo>
                  <a:lnTo>
                    <a:pt x="419089" y="1403015"/>
                  </a:lnTo>
                  <a:lnTo>
                    <a:pt x="378498" y="1381976"/>
                  </a:lnTo>
                  <a:lnTo>
                    <a:pt x="339425" y="1358545"/>
                  </a:lnTo>
                  <a:lnTo>
                    <a:pt x="301968" y="1332819"/>
                  </a:lnTo>
                  <a:lnTo>
                    <a:pt x="266222" y="1304895"/>
                  </a:lnTo>
                  <a:lnTo>
                    <a:pt x="232286" y="1274869"/>
                  </a:lnTo>
                  <a:lnTo>
                    <a:pt x="200257" y="1242840"/>
                  </a:lnTo>
                  <a:lnTo>
                    <a:pt x="170231" y="1208904"/>
                  </a:lnTo>
                  <a:lnTo>
                    <a:pt x="142306" y="1173158"/>
                  </a:lnTo>
                  <a:lnTo>
                    <a:pt x="116580" y="1135700"/>
                  </a:lnTo>
                  <a:lnTo>
                    <a:pt x="93149" y="1096627"/>
                  </a:lnTo>
                  <a:lnTo>
                    <a:pt x="72111" y="1056037"/>
                  </a:lnTo>
                  <a:lnTo>
                    <a:pt x="53562" y="1014025"/>
                  </a:lnTo>
                  <a:lnTo>
                    <a:pt x="37601" y="970690"/>
                  </a:lnTo>
                  <a:lnTo>
                    <a:pt x="24324" y="926129"/>
                  </a:lnTo>
                  <a:lnTo>
                    <a:pt x="13828" y="880438"/>
                  </a:lnTo>
                  <a:lnTo>
                    <a:pt x="6210" y="833715"/>
                  </a:lnTo>
                  <a:lnTo>
                    <a:pt x="1568" y="786058"/>
                  </a:lnTo>
                  <a:lnTo>
                    <a:pt x="0" y="737563"/>
                  </a:lnTo>
                  <a:lnTo>
                    <a:pt x="1568" y="689068"/>
                  </a:lnTo>
                  <a:lnTo>
                    <a:pt x="6210" y="641411"/>
                  </a:lnTo>
                  <a:lnTo>
                    <a:pt x="13828" y="594688"/>
                  </a:lnTo>
                  <a:lnTo>
                    <a:pt x="24324" y="548998"/>
                  </a:lnTo>
                  <a:lnTo>
                    <a:pt x="37601" y="504436"/>
                  </a:lnTo>
                  <a:lnTo>
                    <a:pt x="53562" y="461101"/>
                  </a:lnTo>
                  <a:lnTo>
                    <a:pt x="72111" y="419089"/>
                  </a:lnTo>
                  <a:lnTo>
                    <a:pt x="93149" y="378499"/>
                  </a:lnTo>
                  <a:lnTo>
                    <a:pt x="116580" y="339426"/>
                  </a:lnTo>
                  <a:lnTo>
                    <a:pt x="142306" y="301968"/>
                  </a:lnTo>
                  <a:lnTo>
                    <a:pt x="170231" y="266222"/>
                  </a:lnTo>
                  <a:lnTo>
                    <a:pt x="200257" y="232286"/>
                  </a:lnTo>
                  <a:lnTo>
                    <a:pt x="232286" y="200257"/>
                  </a:lnTo>
                  <a:lnTo>
                    <a:pt x="266222" y="170231"/>
                  </a:lnTo>
                  <a:lnTo>
                    <a:pt x="301968" y="142307"/>
                  </a:lnTo>
                  <a:lnTo>
                    <a:pt x="339425" y="116580"/>
                  </a:lnTo>
                  <a:lnTo>
                    <a:pt x="378498" y="93149"/>
                  </a:lnTo>
                  <a:lnTo>
                    <a:pt x="419089" y="72111"/>
                  </a:lnTo>
                  <a:lnTo>
                    <a:pt x="461101" y="53563"/>
                  </a:lnTo>
                  <a:lnTo>
                    <a:pt x="504436" y="37601"/>
                  </a:lnTo>
                  <a:lnTo>
                    <a:pt x="548997" y="24324"/>
                  </a:lnTo>
                  <a:lnTo>
                    <a:pt x="594688" y="13828"/>
                  </a:lnTo>
                  <a:lnTo>
                    <a:pt x="641411" y="6210"/>
                  </a:lnTo>
                  <a:lnTo>
                    <a:pt x="689068" y="1568"/>
                  </a:lnTo>
                  <a:lnTo>
                    <a:pt x="737563" y="0"/>
                  </a:lnTo>
                  <a:lnTo>
                    <a:pt x="786058" y="1568"/>
                  </a:lnTo>
                  <a:lnTo>
                    <a:pt x="833716" y="6210"/>
                  </a:lnTo>
                  <a:lnTo>
                    <a:pt x="880438" y="13828"/>
                  </a:lnTo>
                  <a:lnTo>
                    <a:pt x="926129" y="24324"/>
                  </a:lnTo>
                  <a:lnTo>
                    <a:pt x="970690" y="37601"/>
                  </a:lnTo>
                  <a:lnTo>
                    <a:pt x="1014025" y="53563"/>
                  </a:lnTo>
                  <a:lnTo>
                    <a:pt x="1056037" y="72111"/>
                  </a:lnTo>
                  <a:lnTo>
                    <a:pt x="1096627" y="93149"/>
                  </a:lnTo>
                  <a:lnTo>
                    <a:pt x="1135700" y="116580"/>
                  </a:lnTo>
                  <a:lnTo>
                    <a:pt x="1173158" y="142307"/>
                  </a:lnTo>
                  <a:lnTo>
                    <a:pt x="1208903" y="170231"/>
                  </a:lnTo>
                  <a:lnTo>
                    <a:pt x="1242840" y="200257"/>
                  </a:lnTo>
                  <a:lnTo>
                    <a:pt x="1274869" y="232286"/>
                  </a:lnTo>
                  <a:lnTo>
                    <a:pt x="1304894" y="266222"/>
                  </a:lnTo>
                  <a:lnTo>
                    <a:pt x="1332819" y="301968"/>
                  </a:lnTo>
                  <a:lnTo>
                    <a:pt x="1358545" y="339426"/>
                  </a:lnTo>
                  <a:lnTo>
                    <a:pt x="1381976" y="378499"/>
                  </a:lnTo>
                  <a:lnTo>
                    <a:pt x="1403014" y="419089"/>
                  </a:lnTo>
                  <a:lnTo>
                    <a:pt x="1421563" y="461101"/>
                  </a:lnTo>
                  <a:lnTo>
                    <a:pt x="1437524" y="504436"/>
                  </a:lnTo>
                  <a:lnTo>
                    <a:pt x="1450802" y="548998"/>
                  </a:lnTo>
                  <a:lnTo>
                    <a:pt x="1461298" y="594688"/>
                  </a:lnTo>
                  <a:lnTo>
                    <a:pt x="1468915" y="641411"/>
                  </a:lnTo>
                  <a:lnTo>
                    <a:pt x="1473557" y="689068"/>
                  </a:lnTo>
                  <a:lnTo>
                    <a:pt x="1475126" y="737563"/>
                  </a:lnTo>
                  <a:lnTo>
                    <a:pt x="1473557" y="786058"/>
                  </a:lnTo>
                  <a:lnTo>
                    <a:pt x="1468915" y="833715"/>
                  </a:lnTo>
                  <a:lnTo>
                    <a:pt x="1461298" y="880438"/>
                  </a:lnTo>
                  <a:lnTo>
                    <a:pt x="1450802" y="926129"/>
                  </a:lnTo>
                  <a:lnTo>
                    <a:pt x="1437524" y="970690"/>
                  </a:lnTo>
                  <a:lnTo>
                    <a:pt x="1421563" y="1014025"/>
                  </a:lnTo>
                  <a:lnTo>
                    <a:pt x="1403014" y="1056037"/>
                  </a:lnTo>
                  <a:lnTo>
                    <a:pt x="1381976" y="1096627"/>
                  </a:lnTo>
                  <a:lnTo>
                    <a:pt x="1358545" y="1135700"/>
                  </a:lnTo>
                  <a:lnTo>
                    <a:pt x="1332819" y="1173158"/>
                  </a:lnTo>
                  <a:lnTo>
                    <a:pt x="1304894" y="1208904"/>
                  </a:lnTo>
                  <a:lnTo>
                    <a:pt x="1274869" y="1242840"/>
                  </a:lnTo>
                  <a:lnTo>
                    <a:pt x="1242840" y="1274869"/>
                  </a:lnTo>
                  <a:lnTo>
                    <a:pt x="1208903" y="1304895"/>
                  </a:lnTo>
                  <a:lnTo>
                    <a:pt x="1173158" y="1332819"/>
                  </a:lnTo>
                  <a:lnTo>
                    <a:pt x="1135700" y="1358545"/>
                  </a:lnTo>
                  <a:lnTo>
                    <a:pt x="1096627" y="1381976"/>
                  </a:lnTo>
                  <a:lnTo>
                    <a:pt x="1056037" y="1403015"/>
                  </a:lnTo>
                  <a:lnTo>
                    <a:pt x="1014025" y="1421563"/>
                  </a:lnTo>
                  <a:lnTo>
                    <a:pt x="970690" y="1437525"/>
                  </a:lnTo>
                  <a:lnTo>
                    <a:pt x="926129" y="1450802"/>
                  </a:lnTo>
                  <a:lnTo>
                    <a:pt x="880438" y="1461298"/>
                  </a:lnTo>
                  <a:lnTo>
                    <a:pt x="833716" y="1468915"/>
                  </a:lnTo>
                  <a:lnTo>
                    <a:pt x="786058" y="1473557"/>
                  </a:lnTo>
                  <a:lnTo>
                    <a:pt x="737563" y="1475126"/>
                  </a:lnTo>
                  <a:close/>
                </a:path>
              </a:pathLst>
            </a:custGeom>
            <a:solidFill>
              <a:srgbClr val="56BF2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16078113" y="6375511"/>
              <a:ext cx="737870" cy="725805"/>
            </a:xfrm>
            <a:custGeom>
              <a:avLst/>
              <a:gdLst/>
              <a:ahLst/>
              <a:cxnLst/>
              <a:rect l="l" t="t" r="r" b="b"/>
              <a:pathLst>
                <a:path w="737869" h="725804">
                  <a:moveTo>
                    <a:pt x="248625" y="537442"/>
                  </a:moveTo>
                  <a:lnTo>
                    <a:pt x="200956" y="537442"/>
                  </a:lnTo>
                  <a:lnTo>
                    <a:pt x="199087" y="535573"/>
                  </a:lnTo>
                  <a:lnTo>
                    <a:pt x="199087" y="422476"/>
                  </a:lnTo>
                  <a:lnTo>
                    <a:pt x="200956" y="420607"/>
                  </a:lnTo>
                  <a:lnTo>
                    <a:pt x="248625" y="420607"/>
                  </a:lnTo>
                  <a:lnTo>
                    <a:pt x="250494" y="422476"/>
                  </a:lnTo>
                  <a:lnTo>
                    <a:pt x="250494" y="535573"/>
                  </a:lnTo>
                  <a:lnTo>
                    <a:pt x="248625" y="537442"/>
                  </a:lnTo>
                  <a:close/>
                </a:path>
                <a:path w="737869" h="725804">
                  <a:moveTo>
                    <a:pt x="735595" y="636518"/>
                  </a:moveTo>
                  <a:lnTo>
                    <a:pt x="1869" y="636518"/>
                  </a:lnTo>
                  <a:lnTo>
                    <a:pt x="0" y="634649"/>
                  </a:lnTo>
                  <a:lnTo>
                    <a:pt x="0" y="586046"/>
                  </a:lnTo>
                  <a:lnTo>
                    <a:pt x="1869" y="584176"/>
                  </a:lnTo>
                  <a:lnTo>
                    <a:pt x="735595" y="584176"/>
                  </a:lnTo>
                  <a:lnTo>
                    <a:pt x="737464" y="586046"/>
                  </a:lnTo>
                  <a:lnTo>
                    <a:pt x="737464" y="634649"/>
                  </a:lnTo>
                  <a:lnTo>
                    <a:pt x="735595" y="636518"/>
                  </a:lnTo>
                  <a:close/>
                </a:path>
                <a:path w="737869" h="725804">
                  <a:moveTo>
                    <a:pt x="735595" y="725313"/>
                  </a:moveTo>
                  <a:lnTo>
                    <a:pt x="1869" y="725313"/>
                  </a:lnTo>
                  <a:lnTo>
                    <a:pt x="0" y="723444"/>
                  </a:lnTo>
                  <a:lnTo>
                    <a:pt x="0" y="674840"/>
                  </a:lnTo>
                  <a:lnTo>
                    <a:pt x="1869" y="672971"/>
                  </a:lnTo>
                  <a:lnTo>
                    <a:pt x="735595" y="672971"/>
                  </a:lnTo>
                  <a:lnTo>
                    <a:pt x="737464" y="674840"/>
                  </a:lnTo>
                  <a:lnTo>
                    <a:pt x="737464" y="723444"/>
                  </a:lnTo>
                  <a:lnTo>
                    <a:pt x="735595" y="725313"/>
                  </a:lnTo>
                  <a:close/>
                </a:path>
                <a:path w="737869" h="725804">
                  <a:moveTo>
                    <a:pt x="474818" y="316857"/>
                  </a:moveTo>
                  <a:lnTo>
                    <a:pt x="473884" y="315922"/>
                  </a:lnTo>
                  <a:lnTo>
                    <a:pt x="472014" y="314988"/>
                  </a:lnTo>
                  <a:lnTo>
                    <a:pt x="471080" y="314053"/>
                  </a:lnTo>
                  <a:lnTo>
                    <a:pt x="470145" y="312184"/>
                  </a:lnTo>
                  <a:lnTo>
                    <a:pt x="470145" y="304706"/>
                  </a:lnTo>
                  <a:lnTo>
                    <a:pt x="515127" y="278243"/>
                  </a:lnTo>
                  <a:lnTo>
                    <a:pt x="530899" y="276666"/>
                  </a:lnTo>
                  <a:lnTo>
                    <a:pt x="551418" y="279178"/>
                  </a:lnTo>
                  <a:lnTo>
                    <a:pt x="551879" y="279178"/>
                  </a:lnTo>
                  <a:lnTo>
                    <a:pt x="570390" y="285545"/>
                  </a:lnTo>
                  <a:lnTo>
                    <a:pt x="584571" y="293110"/>
                  </a:lnTo>
                  <a:lnTo>
                    <a:pt x="594458" y="300033"/>
                  </a:lnTo>
                  <a:lnTo>
                    <a:pt x="714360" y="300033"/>
                  </a:lnTo>
                  <a:lnTo>
                    <a:pt x="717836" y="302837"/>
                  </a:lnTo>
                  <a:lnTo>
                    <a:pt x="718770" y="303771"/>
                  </a:lnTo>
                  <a:lnTo>
                    <a:pt x="719705" y="305641"/>
                  </a:lnTo>
                  <a:lnTo>
                    <a:pt x="719705" y="307510"/>
                  </a:lnTo>
                  <a:lnTo>
                    <a:pt x="511271" y="307510"/>
                  </a:lnTo>
                  <a:lnTo>
                    <a:pt x="500960" y="308138"/>
                  </a:lnTo>
                  <a:lnTo>
                    <a:pt x="492577" y="309730"/>
                  </a:lnTo>
                  <a:lnTo>
                    <a:pt x="486297" y="311848"/>
                  </a:lnTo>
                  <a:lnTo>
                    <a:pt x="482296" y="314053"/>
                  </a:lnTo>
                  <a:lnTo>
                    <a:pt x="481361" y="314988"/>
                  </a:lnTo>
                  <a:lnTo>
                    <a:pt x="479492" y="314988"/>
                  </a:lnTo>
                  <a:lnTo>
                    <a:pt x="478557" y="315922"/>
                  </a:lnTo>
                  <a:lnTo>
                    <a:pt x="477622" y="315922"/>
                  </a:lnTo>
                  <a:lnTo>
                    <a:pt x="474818" y="316857"/>
                  </a:lnTo>
                  <a:close/>
                </a:path>
                <a:path w="737869" h="725804">
                  <a:moveTo>
                    <a:pt x="714360" y="300033"/>
                  </a:moveTo>
                  <a:lnTo>
                    <a:pt x="594458" y="300033"/>
                  </a:lnTo>
                  <a:lnTo>
                    <a:pt x="604126" y="293110"/>
                  </a:lnTo>
                  <a:lnTo>
                    <a:pt x="618526" y="285311"/>
                  </a:lnTo>
                  <a:lnTo>
                    <a:pt x="637046" y="279178"/>
                  </a:lnTo>
                  <a:lnTo>
                    <a:pt x="637899" y="279178"/>
                  </a:lnTo>
                  <a:lnTo>
                    <a:pt x="658016" y="277600"/>
                  </a:lnTo>
                  <a:lnTo>
                    <a:pt x="674329" y="279178"/>
                  </a:lnTo>
                  <a:lnTo>
                    <a:pt x="689678" y="283909"/>
                  </a:lnTo>
                  <a:lnTo>
                    <a:pt x="704151" y="291796"/>
                  </a:lnTo>
                  <a:lnTo>
                    <a:pt x="714360" y="300033"/>
                  </a:lnTo>
                  <a:close/>
                </a:path>
                <a:path w="737869" h="725804">
                  <a:moveTo>
                    <a:pt x="596327" y="343028"/>
                  </a:moveTo>
                  <a:lnTo>
                    <a:pt x="591654" y="343028"/>
                  </a:lnTo>
                  <a:lnTo>
                    <a:pt x="589784" y="342093"/>
                  </a:lnTo>
                  <a:lnTo>
                    <a:pt x="586980" y="339289"/>
                  </a:lnTo>
                  <a:lnTo>
                    <a:pt x="564767" y="322494"/>
                  </a:lnTo>
                  <a:lnTo>
                    <a:pt x="543868" y="312885"/>
                  </a:lnTo>
                  <a:lnTo>
                    <a:pt x="525598" y="308532"/>
                  </a:lnTo>
                  <a:lnTo>
                    <a:pt x="511271" y="307510"/>
                  </a:lnTo>
                  <a:lnTo>
                    <a:pt x="677644" y="307510"/>
                  </a:lnTo>
                  <a:lnTo>
                    <a:pt x="624148" y="322889"/>
                  </a:lnTo>
                  <a:lnTo>
                    <a:pt x="599131" y="342093"/>
                  </a:lnTo>
                  <a:lnTo>
                    <a:pt x="596327" y="343028"/>
                  </a:lnTo>
                  <a:close/>
                </a:path>
                <a:path w="737869" h="725804">
                  <a:moveTo>
                    <a:pt x="713162" y="317792"/>
                  </a:moveTo>
                  <a:lnTo>
                    <a:pt x="711293" y="316857"/>
                  </a:lnTo>
                  <a:lnTo>
                    <a:pt x="710358" y="316857"/>
                  </a:lnTo>
                  <a:lnTo>
                    <a:pt x="708489" y="315922"/>
                  </a:lnTo>
                  <a:lnTo>
                    <a:pt x="677644" y="307510"/>
                  </a:lnTo>
                  <a:lnTo>
                    <a:pt x="719705" y="307510"/>
                  </a:lnTo>
                  <a:lnTo>
                    <a:pt x="719705" y="314053"/>
                  </a:lnTo>
                  <a:lnTo>
                    <a:pt x="717836" y="315922"/>
                  </a:lnTo>
                  <a:lnTo>
                    <a:pt x="715032" y="316857"/>
                  </a:lnTo>
                  <a:lnTo>
                    <a:pt x="713162" y="317792"/>
                  </a:lnTo>
                  <a:close/>
                </a:path>
                <a:path w="737869" h="725804">
                  <a:moveTo>
                    <a:pt x="555201" y="23367"/>
                  </a:moveTo>
                  <a:lnTo>
                    <a:pt x="549593" y="23367"/>
                  </a:lnTo>
                  <a:lnTo>
                    <a:pt x="547724" y="22432"/>
                  </a:lnTo>
                  <a:lnTo>
                    <a:pt x="544920" y="16824"/>
                  </a:lnTo>
                  <a:lnTo>
                    <a:pt x="545854" y="14954"/>
                  </a:lnTo>
                  <a:lnTo>
                    <a:pt x="546789" y="12150"/>
                  </a:lnTo>
                  <a:lnTo>
                    <a:pt x="546789" y="10281"/>
                  </a:lnTo>
                  <a:lnTo>
                    <a:pt x="547724" y="9346"/>
                  </a:lnTo>
                  <a:lnTo>
                    <a:pt x="578568" y="0"/>
                  </a:lnTo>
                  <a:lnTo>
                    <a:pt x="596429" y="3066"/>
                  </a:lnTo>
                  <a:lnTo>
                    <a:pt x="610698" y="10515"/>
                  </a:lnTo>
                  <a:lnTo>
                    <a:pt x="621286" y="19715"/>
                  </a:lnTo>
                  <a:lnTo>
                    <a:pt x="622746" y="21497"/>
                  </a:lnTo>
                  <a:lnTo>
                    <a:pt x="558005" y="21497"/>
                  </a:lnTo>
                  <a:lnTo>
                    <a:pt x="557070" y="22432"/>
                  </a:lnTo>
                  <a:lnTo>
                    <a:pt x="556136" y="22432"/>
                  </a:lnTo>
                  <a:lnTo>
                    <a:pt x="555201" y="23367"/>
                  </a:lnTo>
                  <a:close/>
                </a:path>
                <a:path w="737869" h="725804">
                  <a:moveTo>
                    <a:pt x="622498" y="59819"/>
                  </a:moveTo>
                  <a:lnTo>
                    <a:pt x="617825" y="59819"/>
                  </a:lnTo>
                  <a:lnTo>
                    <a:pt x="614086" y="57950"/>
                  </a:lnTo>
                  <a:lnTo>
                    <a:pt x="613151" y="56080"/>
                  </a:lnTo>
                  <a:lnTo>
                    <a:pt x="613151" y="55146"/>
                  </a:lnTo>
                  <a:lnTo>
                    <a:pt x="597087" y="36087"/>
                  </a:lnTo>
                  <a:lnTo>
                    <a:pt x="580671" y="26054"/>
                  </a:lnTo>
                  <a:lnTo>
                    <a:pt x="567410" y="22154"/>
                  </a:lnTo>
                  <a:lnTo>
                    <a:pt x="560809" y="21497"/>
                  </a:lnTo>
                  <a:lnTo>
                    <a:pt x="622746" y="21497"/>
                  </a:lnTo>
                  <a:lnTo>
                    <a:pt x="628106" y="28040"/>
                  </a:lnTo>
                  <a:lnTo>
                    <a:pt x="676074" y="28040"/>
                  </a:lnTo>
                  <a:lnTo>
                    <a:pt x="679397" y="29208"/>
                  </a:lnTo>
                  <a:lnTo>
                    <a:pt x="692264" y="38351"/>
                  </a:lnTo>
                  <a:lnTo>
                    <a:pt x="701645" y="50472"/>
                  </a:lnTo>
                  <a:lnTo>
                    <a:pt x="657081" y="50472"/>
                  </a:lnTo>
                  <a:lnTo>
                    <a:pt x="648684" y="50998"/>
                  </a:lnTo>
                  <a:lnTo>
                    <a:pt x="640374" y="52575"/>
                  </a:lnTo>
                  <a:lnTo>
                    <a:pt x="632420" y="55146"/>
                  </a:lnTo>
                  <a:lnTo>
                    <a:pt x="630365" y="56080"/>
                  </a:lnTo>
                  <a:lnTo>
                    <a:pt x="624368" y="58885"/>
                  </a:lnTo>
                  <a:lnTo>
                    <a:pt x="623433" y="58885"/>
                  </a:lnTo>
                  <a:lnTo>
                    <a:pt x="622498" y="59819"/>
                  </a:lnTo>
                  <a:close/>
                </a:path>
                <a:path w="737869" h="725804">
                  <a:moveTo>
                    <a:pt x="676074" y="28040"/>
                  </a:moveTo>
                  <a:lnTo>
                    <a:pt x="628106" y="28040"/>
                  </a:lnTo>
                  <a:lnTo>
                    <a:pt x="632984" y="26521"/>
                  </a:lnTo>
                  <a:lnTo>
                    <a:pt x="639089" y="25002"/>
                  </a:lnTo>
                  <a:lnTo>
                    <a:pt x="646245" y="23834"/>
                  </a:lnTo>
                  <a:lnTo>
                    <a:pt x="654277" y="23367"/>
                  </a:lnTo>
                  <a:lnTo>
                    <a:pt x="666355" y="24623"/>
                  </a:lnTo>
                  <a:lnTo>
                    <a:pt x="676074" y="28040"/>
                  </a:lnTo>
                  <a:close/>
                </a:path>
                <a:path w="737869" h="725804">
                  <a:moveTo>
                    <a:pt x="700077" y="64493"/>
                  </a:moveTo>
                  <a:lnTo>
                    <a:pt x="695403" y="64493"/>
                  </a:lnTo>
                  <a:lnTo>
                    <a:pt x="694469" y="63558"/>
                  </a:lnTo>
                  <a:lnTo>
                    <a:pt x="693534" y="63558"/>
                  </a:lnTo>
                  <a:lnTo>
                    <a:pt x="657081" y="50472"/>
                  </a:lnTo>
                  <a:lnTo>
                    <a:pt x="701645" y="50472"/>
                  </a:lnTo>
                  <a:lnTo>
                    <a:pt x="703816" y="53276"/>
                  </a:lnTo>
                  <a:lnTo>
                    <a:pt x="704750" y="54211"/>
                  </a:lnTo>
                  <a:lnTo>
                    <a:pt x="704750" y="57950"/>
                  </a:lnTo>
                  <a:lnTo>
                    <a:pt x="703816" y="59819"/>
                  </a:lnTo>
                  <a:lnTo>
                    <a:pt x="703816" y="61689"/>
                  </a:lnTo>
                  <a:lnTo>
                    <a:pt x="702881" y="62623"/>
                  </a:lnTo>
                  <a:lnTo>
                    <a:pt x="701012" y="63558"/>
                  </a:lnTo>
                  <a:lnTo>
                    <a:pt x="700077" y="64493"/>
                  </a:lnTo>
                  <a:close/>
                </a:path>
                <a:path w="737869" h="725804">
                  <a:moveTo>
                    <a:pt x="286012" y="391632"/>
                  </a:moveTo>
                  <a:lnTo>
                    <a:pt x="126182" y="390697"/>
                  </a:lnTo>
                  <a:lnTo>
                    <a:pt x="66128" y="365694"/>
                  </a:lnTo>
                  <a:lnTo>
                    <a:pt x="41126" y="305641"/>
                  </a:lnTo>
                  <a:lnTo>
                    <a:pt x="42674" y="289225"/>
                  </a:lnTo>
                  <a:lnTo>
                    <a:pt x="47201" y="273862"/>
                  </a:lnTo>
                  <a:lnTo>
                    <a:pt x="54532" y="259900"/>
                  </a:lnTo>
                  <a:lnTo>
                    <a:pt x="64493" y="247690"/>
                  </a:lnTo>
                  <a:lnTo>
                    <a:pt x="48895" y="235715"/>
                  </a:lnTo>
                  <a:lnTo>
                    <a:pt x="36452" y="219884"/>
                  </a:lnTo>
                  <a:lnTo>
                    <a:pt x="28215" y="200898"/>
                  </a:lnTo>
                  <a:lnTo>
                    <a:pt x="25236" y="179459"/>
                  </a:lnTo>
                  <a:lnTo>
                    <a:pt x="31472" y="148512"/>
                  </a:lnTo>
                  <a:lnTo>
                    <a:pt x="47305" y="125013"/>
                  </a:lnTo>
                  <a:lnTo>
                    <a:pt x="48573" y="123202"/>
                  </a:lnTo>
                  <a:lnTo>
                    <a:pt x="73737" y="106247"/>
                  </a:lnTo>
                  <a:lnTo>
                    <a:pt x="104684" y="100011"/>
                  </a:lnTo>
                  <a:lnTo>
                    <a:pt x="109357" y="100011"/>
                  </a:lnTo>
                  <a:lnTo>
                    <a:pt x="119697" y="61265"/>
                  </a:lnTo>
                  <a:lnTo>
                    <a:pt x="143006" y="29793"/>
                  </a:lnTo>
                  <a:lnTo>
                    <a:pt x="176129" y="8660"/>
                  </a:lnTo>
                  <a:lnTo>
                    <a:pt x="215911" y="934"/>
                  </a:lnTo>
                  <a:lnTo>
                    <a:pt x="257548" y="9317"/>
                  </a:lnTo>
                  <a:lnTo>
                    <a:pt x="291737" y="32246"/>
                  </a:lnTo>
                  <a:lnTo>
                    <a:pt x="314885" y="66391"/>
                  </a:lnTo>
                  <a:lnTo>
                    <a:pt x="323400" y="108423"/>
                  </a:lnTo>
                  <a:lnTo>
                    <a:pt x="323189" y="112161"/>
                  </a:lnTo>
                  <a:lnTo>
                    <a:pt x="323080" y="114089"/>
                  </a:lnTo>
                  <a:lnTo>
                    <a:pt x="323031" y="114965"/>
                  </a:lnTo>
                  <a:lnTo>
                    <a:pt x="322925" y="116835"/>
                  </a:lnTo>
                  <a:lnTo>
                    <a:pt x="322820" y="118704"/>
                  </a:lnTo>
                  <a:lnTo>
                    <a:pt x="322699" y="120851"/>
                  </a:lnTo>
                  <a:lnTo>
                    <a:pt x="320596" y="132841"/>
                  </a:lnTo>
                  <a:lnTo>
                    <a:pt x="317202" y="143941"/>
                  </a:lnTo>
                  <a:lnTo>
                    <a:pt x="317091" y="144306"/>
                  </a:lnTo>
                  <a:lnTo>
                    <a:pt x="312184" y="155157"/>
                  </a:lnTo>
                  <a:lnTo>
                    <a:pt x="349264" y="170521"/>
                  </a:lnTo>
                  <a:lnTo>
                    <a:pt x="378896" y="196750"/>
                  </a:lnTo>
                  <a:lnTo>
                    <a:pt x="398539" y="231392"/>
                  </a:lnTo>
                  <a:lnTo>
                    <a:pt x="405652" y="271992"/>
                  </a:lnTo>
                  <a:lnTo>
                    <a:pt x="396290" y="318683"/>
                  </a:lnTo>
                  <a:lnTo>
                    <a:pt x="370718" y="356698"/>
                  </a:lnTo>
                  <a:lnTo>
                    <a:pt x="332703" y="382270"/>
                  </a:lnTo>
                  <a:lnTo>
                    <a:pt x="286012" y="391632"/>
                  </a:lnTo>
                  <a:close/>
                </a:path>
                <a:path w="737869" h="725804">
                  <a:moveTo>
                    <a:pt x="601935" y="108423"/>
                  </a:moveTo>
                  <a:lnTo>
                    <a:pt x="499120" y="108423"/>
                  </a:lnTo>
                  <a:lnTo>
                    <a:pt x="507591" y="101763"/>
                  </a:lnTo>
                  <a:lnTo>
                    <a:pt x="519917" y="94402"/>
                  </a:lnTo>
                  <a:lnTo>
                    <a:pt x="535397" y="88444"/>
                  </a:lnTo>
                  <a:lnTo>
                    <a:pt x="553332" y="85990"/>
                  </a:lnTo>
                  <a:lnTo>
                    <a:pt x="565629" y="87202"/>
                  </a:lnTo>
                  <a:lnTo>
                    <a:pt x="577400" y="90781"/>
                  </a:lnTo>
                  <a:lnTo>
                    <a:pt x="588820" y="96637"/>
                  </a:lnTo>
                  <a:lnTo>
                    <a:pt x="600066" y="104684"/>
                  </a:lnTo>
                  <a:lnTo>
                    <a:pt x="601001" y="106553"/>
                  </a:lnTo>
                  <a:lnTo>
                    <a:pt x="601935" y="107488"/>
                  </a:lnTo>
                  <a:lnTo>
                    <a:pt x="601935" y="108423"/>
                  </a:lnTo>
                  <a:close/>
                </a:path>
                <a:path w="737869" h="725804">
                  <a:moveTo>
                    <a:pt x="403782" y="130855"/>
                  </a:moveTo>
                  <a:lnTo>
                    <a:pt x="400044" y="130855"/>
                  </a:lnTo>
                  <a:lnTo>
                    <a:pt x="396305" y="128986"/>
                  </a:lnTo>
                  <a:lnTo>
                    <a:pt x="395370" y="127116"/>
                  </a:lnTo>
                  <a:lnTo>
                    <a:pt x="395370" y="117770"/>
                  </a:lnTo>
                  <a:lnTo>
                    <a:pt x="399109" y="116835"/>
                  </a:lnTo>
                  <a:lnTo>
                    <a:pt x="410449" y="106553"/>
                  </a:lnTo>
                  <a:lnTo>
                    <a:pt x="410833" y="106247"/>
                  </a:lnTo>
                  <a:lnTo>
                    <a:pt x="423060" y="98725"/>
                  </a:lnTo>
                  <a:lnTo>
                    <a:pt x="436307" y="94096"/>
                  </a:lnTo>
                  <a:lnTo>
                    <a:pt x="450517" y="92533"/>
                  </a:lnTo>
                  <a:lnTo>
                    <a:pt x="466523" y="94227"/>
                  </a:lnTo>
                  <a:lnTo>
                    <a:pt x="480426" y="98375"/>
                  </a:lnTo>
                  <a:lnTo>
                    <a:pt x="491526" y="103574"/>
                  </a:lnTo>
                  <a:lnTo>
                    <a:pt x="499120" y="108423"/>
                  </a:lnTo>
                  <a:lnTo>
                    <a:pt x="601935" y="108423"/>
                  </a:lnTo>
                  <a:lnTo>
                    <a:pt x="601935" y="112161"/>
                  </a:lnTo>
                  <a:lnTo>
                    <a:pt x="602247" y="113096"/>
                  </a:lnTo>
                  <a:lnTo>
                    <a:pt x="571091" y="113096"/>
                  </a:lnTo>
                  <a:lnTo>
                    <a:pt x="558516" y="114089"/>
                  </a:lnTo>
                  <a:lnTo>
                    <a:pt x="542700" y="118237"/>
                  </a:lnTo>
                  <a:lnTo>
                    <a:pt x="534457" y="122443"/>
                  </a:lnTo>
                  <a:lnTo>
                    <a:pt x="434627" y="122443"/>
                  </a:lnTo>
                  <a:lnTo>
                    <a:pt x="405652" y="129920"/>
                  </a:lnTo>
                  <a:lnTo>
                    <a:pt x="404717" y="129920"/>
                  </a:lnTo>
                  <a:lnTo>
                    <a:pt x="403782" y="130855"/>
                  </a:lnTo>
                  <a:close/>
                </a:path>
                <a:path w="737869" h="725804">
                  <a:moveTo>
                    <a:pt x="598196" y="118704"/>
                  </a:moveTo>
                  <a:lnTo>
                    <a:pt x="591654" y="118704"/>
                  </a:lnTo>
                  <a:lnTo>
                    <a:pt x="587915" y="114965"/>
                  </a:lnTo>
                  <a:lnTo>
                    <a:pt x="580437" y="113096"/>
                  </a:lnTo>
                  <a:lnTo>
                    <a:pt x="602247" y="113096"/>
                  </a:lnTo>
                  <a:lnTo>
                    <a:pt x="602870" y="114965"/>
                  </a:lnTo>
                  <a:lnTo>
                    <a:pt x="601001" y="117770"/>
                  </a:lnTo>
                  <a:lnTo>
                    <a:pt x="598196" y="118704"/>
                  </a:lnTo>
                  <a:close/>
                </a:path>
                <a:path w="737869" h="725804">
                  <a:moveTo>
                    <a:pt x="501924" y="146745"/>
                  </a:moveTo>
                  <a:lnTo>
                    <a:pt x="497251" y="146745"/>
                  </a:lnTo>
                  <a:lnTo>
                    <a:pt x="493512" y="144875"/>
                  </a:lnTo>
                  <a:lnTo>
                    <a:pt x="492577" y="143941"/>
                  </a:lnTo>
                  <a:lnTo>
                    <a:pt x="476030" y="133090"/>
                  </a:lnTo>
                  <a:lnTo>
                    <a:pt x="460448" y="126532"/>
                  </a:lnTo>
                  <a:lnTo>
                    <a:pt x="445998" y="123202"/>
                  </a:lnTo>
                  <a:lnTo>
                    <a:pt x="445040" y="123202"/>
                  </a:lnTo>
                  <a:lnTo>
                    <a:pt x="434627" y="122443"/>
                  </a:lnTo>
                  <a:lnTo>
                    <a:pt x="534457" y="122443"/>
                  </a:lnTo>
                  <a:lnTo>
                    <a:pt x="525299" y="127116"/>
                  </a:lnTo>
                  <a:lnTo>
                    <a:pt x="525160" y="127116"/>
                  </a:lnTo>
                  <a:lnTo>
                    <a:pt x="506597" y="143006"/>
                  </a:lnTo>
                  <a:lnTo>
                    <a:pt x="505663" y="143941"/>
                  </a:lnTo>
                  <a:lnTo>
                    <a:pt x="504728" y="145810"/>
                  </a:lnTo>
                  <a:lnTo>
                    <a:pt x="501924" y="14674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21" name="object 21" descr=""/>
          <p:cNvGrpSpPr/>
          <p:nvPr/>
        </p:nvGrpSpPr>
        <p:grpSpPr>
          <a:xfrm>
            <a:off x="14065570" y="2688418"/>
            <a:ext cx="1475740" cy="1475740"/>
            <a:chOff x="14065570" y="2688418"/>
            <a:chExt cx="1475740" cy="1475740"/>
          </a:xfrm>
        </p:grpSpPr>
        <p:sp>
          <p:nvSpPr>
            <p:cNvPr id="22" name="object 22" descr=""/>
            <p:cNvSpPr/>
            <p:nvPr/>
          </p:nvSpPr>
          <p:spPr>
            <a:xfrm>
              <a:off x="14065570" y="2688418"/>
              <a:ext cx="1475740" cy="1475740"/>
            </a:xfrm>
            <a:custGeom>
              <a:avLst/>
              <a:gdLst/>
              <a:ahLst/>
              <a:cxnLst/>
              <a:rect l="l" t="t" r="r" b="b"/>
              <a:pathLst>
                <a:path w="1475740" h="1475739">
                  <a:moveTo>
                    <a:pt x="737563" y="1475126"/>
                  </a:moveTo>
                  <a:lnTo>
                    <a:pt x="689068" y="1473557"/>
                  </a:lnTo>
                  <a:lnTo>
                    <a:pt x="641411" y="1468915"/>
                  </a:lnTo>
                  <a:lnTo>
                    <a:pt x="594688" y="1461298"/>
                  </a:lnTo>
                  <a:lnTo>
                    <a:pt x="548997" y="1450802"/>
                  </a:lnTo>
                  <a:lnTo>
                    <a:pt x="504436" y="1437525"/>
                  </a:lnTo>
                  <a:lnTo>
                    <a:pt x="461101" y="1421563"/>
                  </a:lnTo>
                  <a:lnTo>
                    <a:pt x="419089" y="1403015"/>
                  </a:lnTo>
                  <a:lnTo>
                    <a:pt x="378498" y="1381976"/>
                  </a:lnTo>
                  <a:lnTo>
                    <a:pt x="339425" y="1358545"/>
                  </a:lnTo>
                  <a:lnTo>
                    <a:pt x="301968" y="1332819"/>
                  </a:lnTo>
                  <a:lnTo>
                    <a:pt x="266222" y="1304895"/>
                  </a:lnTo>
                  <a:lnTo>
                    <a:pt x="232286" y="1274869"/>
                  </a:lnTo>
                  <a:lnTo>
                    <a:pt x="200257" y="1242840"/>
                  </a:lnTo>
                  <a:lnTo>
                    <a:pt x="170231" y="1208904"/>
                  </a:lnTo>
                  <a:lnTo>
                    <a:pt x="142306" y="1173158"/>
                  </a:lnTo>
                  <a:lnTo>
                    <a:pt x="116580" y="1135700"/>
                  </a:lnTo>
                  <a:lnTo>
                    <a:pt x="93149" y="1096627"/>
                  </a:lnTo>
                  <a:lnTo>
                    <a:pt x="72111" y="1056036"/>
                  </a:lnTo>
                  <a:lnTo>
                    <a:pt x="53562" y="1014025"/>
                  </a:lnTo>
                  <a:lnTo>
                    <a:pt x="37601" y="970690"/>
                  </a:lnTo>
                  <a:lnTo>
                    <a:pt x="24324" y="926128"/>
                  </a:lnTo>
                  <a:lnTo>
                    <a:pt x="13828" y="880438"/>
                  </a:lnTo>
                  <a:lnTo>
                    <a:pt x="6210" y="833715"/>
                  </a:lnTo>
                  <a:lnTo>
                    <a:pt x="1568" y="786058"/>
                  </a:lnTo>
                  <a:lnTo>
                    <a:pt x="0" y="737563"/>
                  </a:lnTo>
                  <a:lnTo>
                    <a:pt x="1568" y="689068"/>
                  </a:lnTo>
                  <a:lnTo>
                    <a:pt x="6210" y="641410"/>
                  </a:lnTo>
                  <a:lnTo>
                    <a:pt x="13828" y="594688"/>
                  </a:lnTo>
                  <a:lnTo>
                    <a:pt x="24324" y="548997"/>
                  </a:lnTo>
                  <a:lnTo>
                    <a:pt x="37601" y="504436"/>
                  </a:lnTo>
                  <a:lnTo>
                    <a:pt x="53562" y="461101"/>
                  </a:lnTo>
                  <a:lnTo>
                    <a:pt x="72111" y="419089"/>
                  </a:lnTo>
                  <a:lnTo>
                    <a:pt x="93149" y="378498"/>
                  </a:lnTo>
                  <a:lnTo>
                    <a:pt x="116580" y="339425"/>
                  </a:lnTo>
                  <a:lnTo>
                    <a:pt x="142306" y="301968"/>
                  </a:lnTo>
                  <a:lnTo>
                    <a:pt x="170231" y="266222"/>
                  </a:lnTo>
                  <a:lnTo>
                    <a:pt x="200257" y="232286"/>
                  </a:lnTo>
                  <a:lnTo>
                    <a:pt x="232286" y="200257"/>
                  </a:lnTo>
                  <a:lnTo>
                    <a:pt x="266222" y="170231"/>
                  </a:lnTo>
                  <a:lnTo>
                    <a:pt x="301968" y="142306"/>
                  </a:lnTo>
                  <a:lnTo>
                    <a:pt x="339425" y="116580"/>
                  </a:lnTo>
                  <a:lnTo>
                    <a:pt x="378498" y="93149"/>
                  </a:lnTo>
                  <a:lnTo>
                    <a:pt x="419089" y="72111"/>
                  </a:lnTo>
                  <a:lnTo>
                    <a:pt x="461101" y="53562"/>
                  </a:lnTo>
                  <a:lnTo>
                    <a:pt x="504436" y="37601"/>
                  </a:lnTo>
                  <a:lnTo>
                    <a:pt x="548997" y="24324"/>
                  </a:lnTo>
                  <a:lnTo>
                    <a:pt x="594688" y="13828"/>
                  </a:lnTo>
                  <a:lnTo>
                    <a:pt x="641411" y="6210"/>
                  </a:lnTo>
                  <a:lnTo>
                    <a:pt x="689068" y="1568"/>
                  </a:lnTo>
                  <a:lnTo>
                    <a:pt x="737563" y="0"/>
                  </a:lnTo>
                  <a:lnTo>
                    <a:pt x="786058" y="1568"/>
                  </a:lnTo>
                  <a:lnTo>
                    <a:pt x="833716" y="6210"/>
                  </a:lnTo>
                  <a:lnTo>
                    <a:pt x="880438" y="13828"/>
                  </a:lnTo>
                  <a:lnTo>
                    <a:pt x="926129" y="24324"/>
                  </a:lnTo>
                  <a:lnTo>
                    <a:pt x="970690" y="37601"/>
                  </a:lnTo>
                  <a:lnTo>
                    <a:pt x="1014025" y="53562"/>
                  </a:lnTo>
                  <a:lnTo>
                    <a:pt x="1056037" y="72111"/>
                  </a:lnTo>
                  <a:lnTo>
                    <a:pt x="1096627" y="93149"/>
                  </a:lnTo>
                  <a:lnTo>
                    <a:pt x="1135700" y="116580"/>
                  </a:lnTo>
                  <a:lnTo>
                    <a:pt x="1173158" y="142306"/>
                  </a:lnTo>
                  <a:lnTo>
                    <a:pt x="1208903" y="170231"/>
                  </a:lnTo>
                  <a:lnTo>
                    <a:pt x="1242840" y="200257"/>
                  </a:lnTo>
                  <a:lnTo>
                    <a:pt x="1274869" y="232286"/>
                  </a:lnTo>
                  <a:lnTo>
                    <a:pt x="1304894" y="266222"/>
                  </a:lnTo>
                  <a:lnTo>
                    <a:pt x="1332819" y="301968"/>
                  </a:lnTo>
                  <a:lnTo>
                    <a:pt x="1358545" y="339425"/>
                  </a:lnTo>
                  <a:lnTo>
                    <a:pt x="1381976" y="378498"/>
                  </a:lnTo>
                  <a:lnTo>
                    <a:pt x="1403014" y="419089"/>
                  </a:lnTo>
                  <a:lnTo>
                    <a:pt x="1421563" y="461101"/>
                  </a:lnTo>
                  <a:lnTo>
                    <a:pt x="1437524" y="504436"/>
                  </a:lnTo>
                  <a:lnTo>
                    <a:pt x="1450802" y="548997"/>
                  </a:lnTo>
                  <a:lnTo>
                    <a:pt x="1461298" y="594688"/>
                  </a:lnTo>
                  <a:lnTo>
                    <a:pt x="1468915" y="641410"/>
                  </a:lnTo>
                  <a:lnTo>
                    <a:pt x="1473557" y="689068"/>
                  </a:lnTo>
                  <a:lnTo>
                    <a:pt x="1475126" y="737563"/>
                  </a:lnTo>
                  <a:lnTo>
                    <a:pt x="1473557" y="786058"/>
                  </a:lnTo>
                  <a:lnTo>
                    <a:pt x="1468915" y="833715"/>
                  </a:lnTo>
                  <a:lnTo>
                    <a:pt x="1461298" y="880438"/>
                  </a:lnTo>
                  <a:lnTo>
                    <a:pt x="1450802" y="926128"/>
                  </a:lnTo>
                  <a:lnTo>
                    <a:pt x="1437524" y="970690"/>
                  </a:lnTo>
                  <a:lnTo>
                    <a:pt x="1421563" y="1014025"/>
                  </a:lnTo>
                  <a:lnTo>
                    <a:pt x="1403014" y="1056036"/>
                  </a:lnTo>
                  <a:lnTo>
                    <a:pt x="1381976" y="1096627"/>
                  </a:lnTo>
                  <a:lnTo>
                    <a:pt x="1358545" y="1135700"/>
                  </a:lnTo>
                  <a:lnTo>
                    <a:pt x="1332819" y="1173158"/>
                  </a:lnTo>
                  <a:lnTo>
                    <a:pt x="1304894" y="1208904"/>
                  </a:lnTo>
                  <a:lnTo>
                    <a:pt x="1274869" y="1242840"/>
                  </a:lnTo>
                  <a:lnTo>
                    <a:pt x="1242840" y="1274869"/>
                  </a:lnTo>
                  <a:lnTo>
                    <a:pt x="1208903" y="1304895"/>
                  </a:lnTo>
                  <a:lnTo>
                    <a:pt x="1173158" y="1332819"/>
                  </a:lnTo>
                  <a:lnTo>
                    <a:pt x="1135700" y="1358545"/>
                  </a:lnTo>
                  <a:lnTo>
                    <a:pt x="1096627" y="1381976"/>
                  </a:lnTo>
                  <a:lnTo>
                    <a:pt x="1056037" y="1403015"/>
                  </a:lnTo>
                  <a:lnTo>
                    <a:pt x="1014025" y="1421563"/>
                  </a:lnTo>
                  <a:lnTo>
                    <a:pt x="970690" y="1437525"/>
                  </a:lnTo>
                  <a:lnTo>
                    <a:pt x="926129" y="1450802"/>
                  </a:lnTo>
                  <a:lnTo>
                    <a:pt x="880438" y="1461298"/>
                  </a:lnTo>
                  <a:lnTo>
                    <a:pt x="833716" y="1468915"/>
                  </a:lnTo>
                  <a:lnTo>
                    <a:pt x="786058" y="1473557"/>
                  </a:lnTo>
                  <a:lnTo>
                    <a:pt x="737563" y="1475126"/>
                  </a:lnTo>
                  <a:close/>
                </a:path>
              </a:pathLst>
            </a:custGeom>
            <a:solidFill>
              <a:srgbClr val="4B9E37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23" name="object 2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5048781" y="3381340"/>
              <a:ext cx="246308" cy="232391"/>
            </a:xfrm>
            <a:prstGeom prst="rect">
              <a:avLst/>
            </a:prstGeom>
          </p:spPr>
        </p:pic>
        <p:sp>
          <p:nvSpPr>
            <p:cNvPr id="24" name="object 24" descr=""/>
            <p:cNvSpPr/>
            <p:nvPr/>
          </p:nvSpPr>
          <p:spPr>
            <a:xfrm>
              <a:off x="14307518" y="3087406"/>
              <a:ext cx="859155" cy="695960"/>
            </a:xfrm>
            <a:custGeom>
              <a:avLst/>
              <a:gdLst/>
              <a:ahLst/>
              <a:cxnLst/>
              <a:rect l="l" t="t" r="r" b="b"/>
              <a:pathLst>
                <a:path w="859155" h="695960">
                  <a:moveTo>
                    <a:pt x="557556" y="695337"/>
                  </a:moveTo>
                  <a:lnTo>
                    <a:pt x="550207" y="695337"/>
                  </a:lnTo>
                  <a:lnTo>
                    <a:pt x="541022" y="694419"/>
                  </a:lnTo>
                  <a:lnTo>
                    <a:pt x="534592" y="688907"/>
                  </a:lnTo>
                  <a:lnTo>
                    <a:pt x="533673" y="681559"/>
                  </a:lnTo>
                  <a:lnTo>
                    <a:pt x="481316" y="374765"/>
                  </a:lnTo>
                  <a:lnTo>
                    <a:pt x="401403" y="522651"/>
                  </a:lnTo>
                  <a:lnTo>
                    <a:pt x="397729" y="529081"/>
                  </a:lnTo>
                  <a:lnTo>
                    <a:pt x="390381" y="532755"/>
                  </a:lnTo>
                  <a:lnTo>
                    <a:pt x="383032" y="530918"/>
                  </a:lnTo>
                  <a:lnTo>
                    <a:pt x="375684" y="529999"/>
                  </a:lnTo>
                  <a:lnTo>
                    <a:pt x="370173" y="523569"/>
                  </a:lnTo>
                  <a:lnTo>
                    <a:pt x="369254" y="516221"/>
                  </a:lnTo>
                  <a:lnTo>
                    <a:pt x="335268" y="279237"/>
                  </a:lnTo>
                  <a:lnTo>
                    <a:pt x="270970" y="424367"/>
                  </a:lnTo>
                  <a:lnTo>
                    <a:pt x="264540" y="428041"/>
                  </a:lnTo>
                  <a:lnTo>
                    <a:pt x="8266" y="428041"/>
                  </a:lnTo>
                  <a:lnTo>
                    <a:pt x="0" y="420693"/>
                  </a:lnTo>
                  <a:lnTo>
                    <a:pt x="0" y="401403"/>
                  </a:lnTo>
                  <a:lnTo>
                    <a:pt x="7348" y="393136"/>
                  </a:lnTo>
                  <a:lnTo>
                    <a:pt x="247088" y="393136"/>
                  </a:lnTo>
                  <a:lnTo>
                    <a:pt x="328838" y="210346"/>
                  </a:lnTo>
                  <a:lnTo>
                    <a:pt x="331594" y="202998"/>
                  </a:lnTo>
                  <a:lnTo>
                    <a:pt x="338942" y="199323"/>
                  </a:lnTo>
                  <a:lnTo>
                    <a:pt x="353639" y="201161"/>
                  </a:lnTo>
                  <a:lnTo>
                    <a:pt x="360069" y="207590"/>
                  </a:lnTo>
                  <a:lnTo>
                    <a:pt x="360987" y="214939"/>
                  </a:lnTo>
                  <a:lnTo>
                    <a:pt x="395892" y="459271"/>
                  </a:lnTo>
                  <a:lnTo>
                    <a:pt x="474887" y="313223"/>
                  </a:lnTo>
                  <a:lnTo>
                    <a:pt x="478561" y="306793"/>
                  </a:lnTo>
                  <a:lnTo>
                    <a:pt x="484991" y="303119"/>
                  </a:lnTo>
                  <a:lnTo>
                    <a:pt x="492339" y="304956"/>
                  </a:lnTo>
                  <a:lnTo>
                    <a:pt x="499687" y="305875"/>
                  </a:lnTo>
                  <a:lnTo>
                    <a:pt x="505199" y="311386"/>
                  </a:lnTo>
                  <a:lnTo>
                    <a:pt x="506117" y="318734"/>
                  </a:lnTo>
                  <a:lnTo>
                    <a:pt x="554800" y="602564"/>
                  </a:lnTo>
                  <a:lnTo>
                    <a:pt x="733916" y="6429"/>
                  </a:lnTo>
                  <a:lnTo>
                    <a:pt x="740346" y="918"/>
                  </a:lnTo>
                  <a:lnTo>
                    <a:pt x="746776" y="918"/>
                  </a:lnTo>
                  <a:lnTo>
                    <a:pt x="754124" y="0"/>
                  </a:lnTo>
                  <a:lnTo>
                    <a:pt x="760554" y="4592"/>
                  </a:lnTo>
                  <a:lnTo>
                    <a:pt x="857001" y="203916"/>
                  </a:lnTo>
                  <a:lnTo>
                    <a:pt x="858551" y="210346"/>
                  </a:lnTo>
                  <a:lnTo>
                    <a:pt x="857690" y="216776"/>
                  </a:lnTo>
                  <a:lnTo>
                    <a:pt x="854417" y="222517"/>
                  </a:lnTo>
                  <a:lnTo>
                    <a:pt x="848734" y="226880"/>
                  </a:lnTo>
                  <a:lnTo>
                    <a:pt x="842304" y="228430"/>
                  </a:lnTo>
                  <a:lnTo>
                    <a:pt x="835874" y="227569"/>
                  </a:lnTo>
                  <a:lnTo>
                    <a:pt x="830133" y="224296"/>
                  </a:lnTo>
                  <a:lnTo>
                    <a:pt x="825770" y="218613"/>
                  </a:lnTo>
                  <a:lnTo>
                    <a:pt x="751368" y="64298"/>
                  </a:lnTo>
                  <a:lnTo>
                    <a:pt x="565822" y="681559"/>
                  </a:lnTo>
                  <a:lnTo>
                    <a:pt x="563985" y="690744"/>
                  </a:lnTo>
                  <a:lnTo>
                    <a:pt x="557556" y="69533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25" name="object 25" descr=""/>
          <p:cNvGrpSpPr/>
          <p:nvPr/>
        </p:nvGrpSpPr>
        <p:grpSpPr>
          <a:xfrm>
            <a:off x="14100920" y="1047497"/>
            <a:ext cx="1475740" cy="1475740"/>
            <a:chOff x="14100920" y="1047497"/>
            <a:chExt cx="1475740" cy="1475740"/>
          </a:xfrm>
        </p:grpSpPr>
        <p:sp>
          <p:nvSpPr>
            <p:cNvPr id="26" name="object 26" descr=""/>
            <p:cNvSpPr/>
            <p:nvPr/>
          </p:nvSpPr>
          <p:spPr>
            <a:xfrm>
              <a:off x="14100920" y="1047497"/>
              <a:ext cx="1475740" cy="1475740"/>
            </a:xfrm>
            <a:custGeom>
              <a:avLst/>
              <a:gdLst/>
              <a:ahLst/>
              <a:cxnLst/>
              <a:rect l="l" t="t" r="r" b="b"/>
              <a:pathLst>
                <a:path w="1475740" h="1475739">
                  <a:moveTo>
                    <a:pt x="737563" y="1475126"/>
                  </a:moveTo>
                  <a:lnTo>
                    <a:pt x="689068" y="1473557"/>
                  </a:lnTo>
                  <a:lnTo>
                    <a:pt x="641411" y="1468916"/>
                  </a:lnTo>
                  <a:lnTo>
                    <a:pt x="594688" y="1461298"/>
                  </a:lnTo>
                  <a:lnTo>
                    <a:pt x="548998" y="1450802"/>
                  </a:lnTo>
                  <a:lnTo>
                    <a:pt x="504436" y="1437525"/>
                  </a:lnTo>
                  <a:lnTo>
                    <a:pt x="461101" y="1421563"/>
                  </a:lnTo>
                  <a:lnTo>
                    <a:pt x="419089" y="1403015"/>
                  </a:lnTo>
                  <a:lnTo>
                    <a:pt x="378498" y="1381976"/>
                  </a:lnTo>
                  <a:lnTo>
                    <a:pt x="339426" y="1358546"/>
                  </a:lnTo>
                  <a:lnTo>
                    <a:pt x="301968" y="1332819"/>
                  </a:lnTo>
                  <a:lnTo>
                    <a:pt x="266222" y="1304895"/>
                  </a:lnTo>
                  <a:lnTo>
                    <a:pt x="232286" y="1274869"/>
                  </a:lnTo>
                  <a:lnTo>
                    <a:pt x="200257" y="1242840"/>
                  </a:lnTo>
                  <a:lnTo>
                    <a:pt x="170231" y="1208904"/>
                  </a:lnTo>
                  <a:lnTo>
                    <a:pt x="142307" y="1173158"/>
                  </a:lnTo>
                  <a:lnTo>
                    <a:pt x="116580" y="1135700"/>
                  </a:lnTo>
                  <a:lnTo>
                    <a:pt x="93149" y="1096627"/>
                  </a:lnTo>
                  <a:lnTo>
                    <a:pt x="72111" y="1056037"/>
                  </a:lnTo>
                  <a:lnTo>
                    <a:pt x="53563" y="1014025"/>
                  </a:lnTo>
                  <a:lnTo>
                    <a:pt x="37601" y="970690"/>
                  </a:lnTo>
                  <a:lnTo>
                    <a:pt x="24324" y="926128"/>
                  </a:lnTo>
                  <a:lnTo>
                    <a:pt x="13828" y="880438"/>
                  </a:lnTo>
                  <a:lnTo>
                    <a:pt x="6210" y="833715"/>
                  </a:lnTo>
                  <a:lnTo>
                    <a:pt x="1568" y="786058"/>
                  </a:lnTo>
                  <a:lnTo>
                    <a:pt x="0" y="737563"/>
                  </a:lnTo>
                  <a:lnTo>
                    <a:pt x="1568" y="689068"/>
                  </a:lnTo>
                  <a:lnTo>
                    <a:pt x="6210" y="641410"/>
                  </a:lnTo>
                  <a:lnTo>
                    <a:pt x="13828" y="594688"/>
                  </a:lnTo>
                  <a:lnTo>
                    <a:pt x="24324" y="548997"/>
                  </a:lnTo>
                  <a:lnTo>
                    <a:pt x="37601" y="504436"/>
                  </a:lnTo>
                  <a:lnTo>
                    <a:pt x="53563" y="461101"/>
                  </a:lnTo>
                  <a:lnTo>
                    <a:pt x="72111" y="419089"/>
                  </a:lnTo>
                  <a:lnTo>
                    <a:pt x="93149" y="378498"/>
                  </a:lnTo>
                  <a:lnTo>
                    <a:pt x="116580" y="339425"/>
                  </a:lnTo>
                  <a:lnTo>
                    <a:pt x="142307" y="301967"/>
                  </a:lnTo>
                  <a:lnTo>
                    <a:pt x="170231" y="266222"/>
                  </a:lnTo>
                  <a:lnTo>
                    <a:pt x="200257" y="232286"/>
                  </a:lnTo>
                  <a:lnTo>
                    <a:pt x="232286" y="200256"/>
                  </a:lnTo>
                  <a:lnTo>
                    <a:pt x="266222" y="170231"/>
                  </a:lnTo>
                  <a:lnTo>
                    <a:pt x="301968" y="142306"/>
                  </a:lnTo>
                  <a:lnTo>
                    <a:pt x="339426" y="116580"/>
                  </a:lnTo>
                  <a:lnTo>
                    <a:pt x="378498" y="93149"/>
                  </a:lnTo>
                  <a:lnTo>
                    <a:pt x="419089" y="72111"/>
                  </a:lnTo>
                  <a:lnTo>
                    <a:pt x="461101" y="53562"/>
                  </a:lnTo>
                  <a:lnTo>
                    <a:pt x="504436" y="37601"/>
                  </a:lnTo>
                  <a:lnTo>
                    <a:pt x="548998" y="24324"/>
                  </a:lnTo>
                  <a:lnTo>
                    <a:pt x="594688" y="13828"/>
                  </a:lnTo>
                  <a:lnTo>
                    <a:pt x="641411" y="6210"/>
                  </a:lnTo>
                  <a:lnTo>
                    <a:pt x="689068" y="1568"/>
                  </a:lnTo>
                  <a:lnTo>
                    <a:pt x="737563" y="0"/>
                  </a:lnTo>
                  <a:lnTo>
                    <a:pt x="786058" y="1568"/>
                  </a:lnTo>
                  <a:lnTo>
                    <a:pt x="833716" y="6210"/>
                  </a:lnTo>
                  <a:lnTo>
                    <a:pt x="880438" y="13828"/>
                  </a:lnTo>
                  <a:lnTo>
                    <a:pt x="926129" y="24324"/>
                  </a:lnTo>
                  <a:lnTo>
                    <a:pt x="970690" y="37601"/>
                  </a:lnTo>
                  <a:lnTo>
                    <a:pt x="1014025" y="53562"/>
                  </a:lnTo>
                  <a:lnTo>
                    <a:pt x="1056037" y="72111"/>
                  </a:lnTo>
                  <a:lnTo>
                    <a:pt x="1096627" y="93149"/>
                  </a:lnTo>
                  <a:lnTo>
                    <a:pt x="1135700" y="116580"/>
                  </a:lnTo>
                  <a:lnTo>
                    <a:pt x="1173158" y="142306"/>
                  </a:lnTo>
                  <a:lnTo>
                    <a:pt x="1208904" y="170231"/>
                  </a:lnTo>
                  <a:lnTo>
                    <a:pt x="1242840" y="200256"/>
                  </a:lnTo>
                  <a:lnTo>
                    <a:pt x="1274869" y="232286"/>
                  </a:lnTo>
                  <a:lnTo>
                    <a:pt x="1304895" y="266222"/>
                  </a:lnTo>
                  <a:lnTo>
                    <a:pt x="1332819" y="301967"/>
                  </a:lnTo>
                  <a:lnTo>
                    <a:pt x="1358545" y="339425"/>
                  </a:lnTo>
                  <a:lnTo>
                    <a:pt x="1381976" y="378498"/>
                  </a:lnTo>
                  <a:lnTo>
                    <a:pt x="1403015" y="419089"/>
                  </a:lnTo>
                  <a:lnTo>
                    <a:pt x="1421563" y="461101"/>
                  </a:lnTo>
                  <a:lnTo>
                    <a:pt x="1437525" y="504436"/>
                  </a:lnTo>
                  <a:lnTo>
                    <a:pt x="1450802" y="548997"/>
                  </a:lnTo>
                  <a:lnTo>
                    <a:pt x="1461298" y="594688"/>
                  </a:lnTo>
                  <a:lnTo>
                    <a:pt x="1468915" y="641410"/>
                  </a:lnTo>
                  <a:lnTo>
                    <a:pt x="1473557" y="689068"/>
                  </a:lnTo>
                  <a:lnTo>
                    <a:pt x="1475126" y="737563"/>
                  </a:lnTo>
                  <a:lnTo>
                    <a:pt x="1473557" y="786058"/>
                  </a:lnTo>
                  <a:lnTo>
                    <a:pt x="1468915" y="833715"/>
                  </a:lnTo>
                  <a:lnTo>
                    <a:pt x="1461298" y="880438"/>
                  </a:lnTo>
                  <a:lnTo>
                    <a:pt x="1450802" y="926128"/>
                  </a:lnTo>
                  <a:lnTo>
                    <a:pt x="1437525" y="970690"/>
                  </a:lnTo>
                  <a:lnTo>
                    <a:pt x="1421563" y="1014025"/>
                  </a:lnTo>
                  <a:lnTo>
                    <a:pt x="1403015" y="1056037"/>
                  </a:lnTo>
                  <a:lnTo>
                    <a:pt x="1381976" y="1096627"/>
                  </a:lnTo>
                  <a:lnTo>
                    <a:pt x="1358545" y="1135700"/>
                  </a:lnTo>
                  <a:lnTo>
                    <a:pt x="1332819" y="1173158"/>
                  </a:lnTo>
                  <a:lnTo>
                    <a:pt x="1304895" y="1208904"/>
                  </a:lnTo>
                  <a:lnTo>
                    <a:pt x="1274869" y="1242840"/>
                  </a:lnTo>
                  <a:lnTo>
                    <a:pt x="1242840" y="1274869"/>
                  </a:lnTo>
                  <a:lnTo>
                    <a:pt x="1208904" y="1304895"/>
                  </a:lnTo>
                  <a:lnTo>
                    <a:pt x="1173158" y="1332819"/>
                  </a:lnTo>
                  <a:lnTo>
                    <a:pt x="1135700" y="1358546"/>
                  </a:lnTo>
                  <a:lnTo>
                    <a:pt x="1096627" y="1381976"/>
                  </a:lnTo>
                  <a:lnTo>
                    <a:pt x="1056037" y="1403015"/>
                  </a:lnTo>
                  <a:lnTo>
                    <a:pt x="1014025" y="1421563"/>
                  </a:lnTo>
                  <a:lnTo>
                    <a:pt x="970690" y="1437525"/>
                  </a:lnTo>
                  <a:lnTo>
                    <a:pt x="926129" y="1450802"/>
                  </a:lnTo>
                  <a:lnTo>
                    <a:pt x="880438" y="1461298"/>
                  </a:lnTo>
                  <a:lnTo>
                    <a:pt x="833716" y="1468916"/>
                  </a:lnTo>
                  <a:lnTo>
                    <a:pt x="786058" y="1473557"/>
                  </a:lnTo>
                  <a:lnTo>
                    <a:pt x="737563" y="1475126"/>
                  </a:lnTo>
                  <a:close/>
                </a:path>
              </a:pathLst>
            </a:custGeom>
            <a:solidFill>
              <a:srgbClr val="E4243B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27" name="object 27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5236812" y="1558546"/>
              <a:ext cx="76498" cy="77358"/>
            </a:xfrm>
            <a:prstGeom prst="rect">
              <a:avLst/>
            </a:prstGeom>
          </p:spPr>
        </p:pic>
        <p:pic>
          <p:nvPicPr>
            <p:cNvPr id="28" name="object 28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4719372" y="1581753"/>
              <a:ext cx="72200" cy="72200"/>
            </a:xfrm>
            <a:prstGeom prst="rect">
              <a:avLst/>
            </a:prstGeom>
          </p:spPr>
        </p:pic>
        <p:sp>
          <p:nvSpPr>
            <p:cNvPr id="29" name="object 29" descr=""/>
            <p:cNvSpPr/>
            <p:nvPr/>
          </p:nvSpPr>
          <p:spPr>
            <a:xfrm>
              <a:off x="15101006" y="1759677"/>
              <a:ext cx="60325" cy="60325"/>
            </a:xfrm>
            <a:custGeom>
              <a:avLst/>
              <a:gdLst/>
              <a:ahLst/>
              <a:cxnLst/>
              <a:rect l="l" t="t" r="r" b="b"/>
              <a:pathLst>
                <a:path w="60325" h="60325">
                  <a:moveTo>
                    <a:pt x="34073" y="60167"/>
                  </a:moveTo>
                  <a:lnTo>
                    <a:pt x="26094" y="60167"/>
                  </a:lnTo>
                  <a:lnTo>
                    <a:pt x="22256" y="59404"/>
                  </a:lnTo>
                  <a:lnTo>
                    <a:pt x="0" y="34073"/>
                  </a:lnTo>
                  <a:lnTo>
                    <a:pt x="0" y="26094"/>
                  </a:lnTo>
                  <a:lnTo>
                    <a:pt x="26094" y="0"/>
                  </a:lnTo>
                  <a:lnTo>
                    <a:pt x="34073" y="0"/>
                  </a:lnTo>
                  <a:lnTo>
                    <a:pt x="60167" y="30083"/>
                  </a:lnTo>
                  <a:lnTo>
                    <a:pt x="60167" y="34073"/>
                  </a:lnTo>
                  <a:lnTo>
                    <a:pt x="34073" y="6016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30" name="object 30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4936835" y="1581753"/>
              <a:ext cx="72200" cy="72200"/>
            </a:xfrm>
            <a:prstGeom prst="rect">
              <a:avLst/>
            </a:prstGeom>
          </p:spPr>
        </p:pic>
        <p:sp>
          <p:nvSpPr>
            <p:cNvPr id="31" name="object 31" descr=""/>
            <p:cNvSpPr/>
            <p:nvPr/>
          </p:nvSpPr>
          <p:spPr>
            <a:xfrm>
              <a:off x="14869148" y="1671145"/>
              <a:ext cx="207645" cy="339725"/>
            </a:xfrm>
            <a:custGeom>
              <a:avLst/>
              <a:gdLst/>
              <a:ahLst/>
              <a:cxnLst/>
              <a:rect l="l" t="t" r="r" b="b"/>
              <a:pathLst>
                <a:path w="207644" h="339725">
                  <a:moveTo>
                    <a:pt x="10957" y="148699"/>
                  </a:moveTo>
                  <a:lnTo>
                    <a:pt x="2819" y="143394"/>
                  </a:lnTo>
                  <a:lnTo>
                    <a:pt x="945" y="138425"/>
                  </a:lnTo>
                  <a:lnTo>
                    <a:pt x="0" y="135806"/>
                  </a:lnTo>
                  <a:lnTo>
                    <a:pt x="79" y="129239"/>
                  </a:lnTo>
                  <a:lnTo>
                    <a:pt x="30727" y="28364"/>
                  </a:lnTo>
                  <a:lnTo>
                    <a:pt x="65108" y="0"/>
                  </a:lnTo>
                  <a:lnTo>
                    <a:pt x="142466" y="0"/>
                  </a:lnTo>
                  <a:lnTo>
                    <a:pt x="174739" y="23932"/>
                  </a:lnTo>
                  <a:lnTo>
                    <a:pt x="182653" y="47274"/>
                  </a:lnTo>
                  <a:lnTo>
                    <a:pt x="151921" y="47274"/>
                  </a:lnTo>
                  <a:lnTo>
                    <a:pt x="149342" y="48133"/>
                  </a:lnTo>
                  <a:lnTo>
                    <a:pt x="56513" y="48133"/>
                  </a:lnTo>
                  <a:lnTo>
                    <a:pt x="54794" y="54150"/>
                  </a:lnTo>
                  <a:lnTo>
                    <a:pt x="30727" y="135806"/>
                  </a:lnTo>
                  <a:lnTo>
                    <a:pt x="29813" y="138425"/>
                  </a:lnTo>
                  <a:lnTo>
                    <a:pt x="26644" y="143864"/>
                  </a:lnTo>
                  <a:lnTo>
                    <a:pt x="20573" y="148498"/>
                  </a:lnTo>
                  <a:lnTo>
                    <a:pt x="10957" y="148699"/>
                  </a:lnTo>
                  <a:close/>
                </a:path>
                <a:path w="207644" h="339725">
                  <a:moveTo>
                    <a:pt x="196617" y="148699"/>
                  </a:moveTo>
                  <a:lnTo>
                    <a:pt x="152781" y="54150"/>
                  </a:lnTo>
                  <a:lnTo>
                    <a:pt x="152136" y="48993"/>
                  </a:lnTo>
                  <a:lnTo>
                    <a:pt x="152028" y="48133"/>
                  </a:lnTo>
                  <a:lnTo>
                    <a:pt x="151921" y="47274"/>
                  </a:lnTo>
                  <a:lnTo>
                    <a:pt x="182653" y="47274"/>
                  </a:lnTo>
                  <a:lnTo>
                    <a:pt x="206931" y="126351"/>
                  </a:lnTo>
                  <a:lnTo>
                    <a:pt x="207495" y="129239"/>
                  </a:lnTo>
                  <a:lnTo>
                    <a:pt x="207575" y="135806"/>
                  </a:lnTo>
                  <a:lnTo>
                    <a:pt x="206629" y="138425"/>
                  </a:lnTo>
                  <a:lnTo>
                    <a:pt x="204756" y="143394"/>
                  </a:lnTo>
                  <a:lnTo>
                    <a:pt x="196617" y="148699"/>
                  </a:lnTo>
                  <a:close/>
                </a:path>
                <a:path w="207644" h="339725">
                  <a:moveTo>
                    <a:pt x="186302" y="210586"/>
                  </a:moveTo>
                  <a:lnTo>
                    <a:pt x="21272" y="210586"/>
                  </a:lnTo>
                  <a:lnTo>
                    <a:pt x="63389" y="56729"/>
                  </a:lnTo>
                  <a:lnTo>
                    <a:pt x="65967" y="50712"/>
                  </a:lnTo>
                  <a:lnTo>
                    <a:pt x="60810" y="48993"/>
                  </a:lnTo>
                  <a:lnTo>
                    <a:pt x="56513" y="48133"/>
                  </a:lnTo>
                  <a:lnTo>
                    <a:pt x="149342" y="48133"/>
                  </a:lnTo>
                  <a:lnTo>
                    <a:pt x="146764" y="48993"/>
                  </a:lnTo>
                  <a:lnTo>
                    <a:pt x="142466" y="50712"/>
                  </a:lnTo>
                  <a:lnTo>
                    <a:pt x="144185" y="56729"/>
                  </a:lnTo>
                  <a:lnTo>
                    <a:pt x="186302" y="210586"/>
                  </a:lnTo>
                  <a:close/>
                </a:path>
                <a:path w="207644" h="339725">
                  <a:moveTo>
                    <a:pt x="79720" y="339516"/>
                  </a:moveTo>
                  <a:lnTo>
                    <a:pt x="72414" y="338012"/>
                  </a:lnTo>
                  <a:lnTo>
                    <a:pt x="66397" y="333929"/>
                  </a:lnTo>
                  <a:lnTo>
                    <a:pt x="62314" y="327912"/>
                  </a:lnTo>
                  <a:lnTo>
                    <a:pt x="60810" y="320606"/>
                  </a:lnTo>
                  <a:lnTo>
                    <a:pt x="60810" y="210586"/>
                  </a:lnTo>
                  <a:lnTo>
                    <a:pt x="98630" y="210586"/>
                  </a:lnTo>
                  <a:lnTo>
                    <a:pt x="98630" y="320606"/>
                  </a:lnTo>
                  <a:lnTo>
                    <a:pt x="97126" y="327912"/>
                  </a:lnTo>
                  <a:lnTo>
                    <a:pt x="93043" y="333929"/>
                  </a:lnTo>
                  <a:lnTo>
                    <a:pt x="87026" y="338012"/>
                  </a:lnTo>
                  <a:lnTo>
                    <a:pt x="79720" y="339516"/>
                  </a:lnTo>
                  <a:close/>
                </a:path>
                <a:path w="207644" h="339725">
                  <a:moveTo>
                    <a:pt x="127854" y="339516"/>
                  </a:moveTo>
                  <a:lnTo>
                    <a:pt x="120548" y="338012"/>
                  </a:lnTo>
                  <a:lnTo>
                    <a:pt x="114531" y="333929"/>
                  </a:lnTo>
                  <a:lnTo>
                    <a:pt x="110448" y="327912"/>
                  </a:lnTo>
                  <a:lnTo>
                    <a:pt x="108944" y="320606"/>
                  </a:lnTo>
                  <a:lnTo>
                    <a:pt x="108944" y="210586"/>
                  </a:lnTo>
                  <a:lnTo>
                    <a:pt x="146764" y="210586"/>
                  </a:lnTo>
                  <a:lnTo>
                    <a:pt x="146764" y="320606"/>
                  </a:lnTo>
                  <a:lnTo>
                    <a:pt x="145259" y="327912"/>
                  </a:lnTo>
                  <a:lnTo>
                    <a:pt x="141177" y="333929"/>
                  </a:lnTo>
                  <a:lnTo>
                    <a:pt x="135160" y="338012"/>
                  </a:lnTo>
                  <a:lnTo>
                    <a:pt x="127854" y="33951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32" name="object 32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056310" y="1831878"/>
              <a:ext cx="148699" cy="177923"/>
            </a:xfrm>
            <a:prstGeom prst="rect">
              <a:avLst/>
            </a:prstGeom>
          </p:spPr>
        </p:pic>
        <p:sp>
          <p:nvSpPr>
            <p:cNvPr id="33" name="object 33" descr=""/>
            <p:cNvSpPr/>
            <p:nvPr/>
          </p:nvSpPr>
          <p:spPr>
            <a:xfrm>
              <a:off x="14310232" y="1650516"/>
              <a:ext cx="1054735" cy="361315"/>
            </a:xfrm>
            <a:custGeom>
              <a:avLst/>
              <a:gdLst/>
              <a:ahLst/>
              <a:cxnLst/>
              <a:rect l="l" t="t" r="r" b="b"/>
              <a:pathLst>
                <a:path w="1054734" h="361314">
                  <a:moveTo>
                    <a:pt x="544728" y="156438"/>
                  </a:moveTo>
                  <a:lnTo>
                    <a:pt x="544690" y="153860"/>
                  </a:lnTo>
                  <a:lnTo>
                    <a:pt x="544588" y="149567"/>
                  </a:lnTo>
                  <a:lnTo>
                    <a:pt x="544080" y="146989"/>
                  </a:lnTo>
                  <a:lnTo>
                    <a:pt x="523265" y="67906"/>
                  </a:lnTo>
                  <a:lnTo>
                    <a:pt x="518299" y="48996"/>
                  </a:lnTo>
                  <a:lnTo>
                    <a:pt x="516305" y="44564"/>
                  </a:lnTo>
                  <a:lnTo>
                    <a:pt x="510133" y="34810"/>
                  </a:lnTo>
                  <a:lnTo>
                    <a:pt x="499440" y="25069"/>
                  </a:lnTo>
                  <a:lnTo>
                    <a:pt x="483908" y="20637"/>
                  </a:lnTo>
                  <a:lnTo>
                    <a:pt x="406552" y="20637"/>
                  </a:lnTo>
                  <a:lnTo>
                    <a:pt x="374167" y="44564"/>
                  </a:lnTo>
                  <a:lnTo>
                    <a:pt x="342087" y="146989"/>
                  </a:lnTo>
                  <a:lnTo>
                    <a:pt x="341236" y="149567"/>
                  </a:lnTo>
                  <a:lnTo>
                    <a:pt x="341236" y="152996"/>
                  </a:lnTo>
                  <a:lnTo>
                    <a:pt x="339509" y="150418"/>
                  </a:lnTo>
                  <a:lnTo>
                    <a:pt x="336080" y="148704"/>
                  </a:lnTo>
                  <a:lnTo>
                    <a:pt x="328333" y="148704"/>
                  </a:lnTo>
                  <a:lnTo>
                    <a:pt x="324904" y="150418"/>
                  </a:lnTo>
                  <a:lnTo>
                    <a:pt x="323176" y="153860"/>
                  </a:lnTo>
                  <a:lnTo>
                    <a:pt x="320459" y="158318"/>
                  </a:lnTo>
                  <a:lnTo>
                    <a:pt x="314909" y="167614"/>
                  </a:lnTo>
                  <a:lnTo>
                    <a:pt x="308635" y="177431"/>
                  </a:lnTo>
                  <a:lnTo>
                    <a:pt x="303415" y="183946"/>
                  </a:lnTo>
                  <a:lnTo>
                    <a:pt x="298259" y="189103"/>
                  </a:lnTo>
                  <a:lnTo>
                    <a:pt x="293954" y="188239"/>
                  </a:lnTo>
                  <a:lnTo>
                    <a:pt x="257860" y="188239"/>
                  </a:lnTo>
                  <a:lnTo>
                    <a:pt x="233718" y="161594"/>
                  </a:lnTo>
                  <a:lnTo>
                    <a:pt x="231482" y="157962"/>
                  </a:lnTo>
                  <a:lnTo>
                    <a:pt x="228638" y="153860"/>
                  </a:lnTo>
                  <a:lnTo>
                    <a:pt x="226910" y="150418"/>
                  </a:lnTo>
                  <a:lnTo>
                    <a:pt x="223469" y="148704"/>
                  </a:lnTo>
                  <a:lnTo>
                    <a:pt x="215734" y="148704"/>
                  </a:lnTo>
                  <a:lnTo>
                    <a:pt x="212305" y="150418"/>
                  </a:lnTo>
                  <a:lnTo>
                    <a:pt x="210578" y="153860"/>
                  </a:lnTo>
                  <a:lnTo>
                    <a:pt x="210578" y="56730"/>
                  </a:lnTo>
                  <a:lnTo>
                    <a:pt x="210578" y="50723"/>
                  </a:lnTo>
                  <a:lnTo>
                    <a:pt x="206959" y="31915"/>
                  </a:lnTo>
                  <a:lnTo>
                    <a:pt x="197040" y="16332"/>
                  </a:lnTo>
                  <a:lnTo>
                    <a:pt x="182295" y="5270"/>
                  </a:lnTo>
                  <a:lnTo>
                    <a:pt x="164172" y="0"/>
                  </a:lnTo>
                  <a:lnTo>
                    <a:pt x="74777" y="0"/>
                  </a:lnTo>
                  <a:lnTo>
                    <a:pt x="56642" y="5270"/>
                  </a:lnTo>
                  <a:lnTo>
                    <a:pt x="41897" y="16332"/>
                  </a:lnTo>
                  <a:lnTo>
                    <a:pt x="31991" y="31915"/>
                  </a:lnTo>
                  <a:lnTo>
                    <a:pt x="28359" y="50723"/>
                  </a:lnTo>
                  <a:lnTo>
                    <a:pt x="28359" y="162458"/>
                  </a:lnTo>
                  <a:lnTo>
                    <a:pt x="31800" y="166751"/>
                  </a:lnTo>
                  <a:lnTo>
                    <a:pt x="36093" y="169329"/>
                  </a:lnTo>
                  <a:lnTo>
                    <a:pt x="35242" y="170192"/>
                  </a:lnTo>
                  <a:lnTo>
                    <a:pt x="35242" y="171056"/>
                  </a:lnTo>
                  <a:lnTo>
                    <a:pt x="850" y="351561"/>
                  </a:lnTo>
                  <a:lnTo>
                    <a:pt x="0" y="354990"/>
                  </a:lnTo>
                  <a:lnTo>
                    <a:pt x="2578" y="357568"/>
                  </a:lnTo>
                  <a:lnTo>
                    <a:pt x="5156" y="358432"/>
                  </a:lnTo>
                  <a:lnTo>
                    <a:pt x="8585" y="358432"/>
                  </a:lnTo>
                  <a:lnTo>
                    <a:pt x="11176" y="356717"/>
                  </a:lnTo>
                  <a:lnTo>
                    <a:pt x="11176" y="354139"/>
                  </a:lnTo>
                  <a:lnTo>
                    <a:pt x="45554" y="173634"/>
                  </a:lnTo>
                  <a:lnTo>
                    <a:pt x="45554" y="171907"/>
                  </a:lnTo>
                  <a:lnTo>
                    <a:pt x="52425" y="170192"/>
                  </a:lnTo>
                  <a:lnTo>
                    <a:pt x="56730" y="164172"/>
                  </a:lnTo>
                  <a:lnTo>
                    <a:pt x="56730" y="62750"/>
                  </a:lnTo>
                  <a:lnTo>
                    <a:pt x="57581" y="58458"/>
                  </a:lnTo>
                  <a:lnTo>
                    <a:pt x="67894" y="58458"/>
                  </a:lnTo>
                  <a:lnTo>
                    <a:pt x="68757" y="62750"/>
                  </a:lnTo>
                  <a:lnTo>
                    <a:pt x="68757" y="339521"/>
                  </a:lnTo>
                  <a:lnTo>
                    <a:pt x="70421" y="347954"/>
                  </a:lnTo>
                  <a:lnTo>
                    <a:pt x="74993" y="354774"/>
                  </a:lnTo>
                  <a:lnTo>
                    <a:pt x="81737" y="359295"/>
                  </a:lnTo>
                  <a:lnTo>
                    <a:pt x="81546" y="359295"/>
                  </a:lnTo>
                  <a:lnTo>
                    <a:pt x="90246" y="361010"/>
                  </a:lnTo>
                  <a:lnTo>
                    <a:pt x="98958" y="359295"/>
                  </a:lnTo>
                  <a:lnTo>
                    <a:pt x="98755" y="359295"/>
                  </a:lnTo>
                  <a:lnTo>
                    <a:pt x="105498" y="354774"/>
                  </a:lnTo>
                  <a:lnTo>
                    <a:pt x="110070" y="347954"/>
                  </a:lnTo>
                  <a:lnTo>
                    <a:pt x="111734" y="339521"/>
                  </a:lnTo>
                  <a:lnTo>
                    <a:pt x="111734" y="178790"/>
                  </a:lnTo>
                  <a:lnTo>
                    <a:pt x="112598" y="174485"/>
                  </a:lnTo>
                  <a:lnTo>
                    <a:pt x="122910" y="174485"/>
                  </a:lnTo>
                  <a:lnTo>
                    <a:pt x="123774" y="178790"/>
                  </a:lnTo>
                  <a:lnTo>
                    <a:pt x="123774" y="337807"/>
                  </a:lnTo>
                  <a:lnTo>
                    <a:pt x="125437" y="346240"/>
                  </a:lnTo>
                  <a:lnTo>
                    <a:pt x="129997" y="353060"/>
                  </a:lnTo>
                  <a:lnTo>
                    <a:pt x="136740" y="357568"/>
                  </a:lnTo>
                  <a:lnTo>
                    <a:pt x="136550" y="357568"/>
                  </a:lnTo>
                  <a:lnTo>
                    <a:pt x="145262" y="359295"/>
                  </a:lnTo>
                  <a:lnTo>
                    <a:pt x="153962" y="357568"/>
                  </a:lnTo>
                  <a:lnTo>
                    <a:pt x="153771" y="357568"/>
                  </a:lnTo>
                  <a:lnTo>
                    <a:pt x="160515" y="353060"/>
                  </a:lnTo>
                  <a:lnTo>
                    <a:pt x="165074" y="346240"/>
                  </a:lnTo>
                  <a:lnTo>
                    <a:pt x="166751" y="337807"/>
                  </a:lnTo>
                  <a:lnTo>
                    <a:pt x="166751" y="174485"/>
                  </a:lnTo>
                  <a:lnTo>
                    <a:pt x="166751" y="61887"/>
                  </a:lnTo>
                  <a:lnTo>
                    <a:pt x="167322" y="58458"/>
                  </a:lnTo>
                  <a:lnTo>
                    <a:pt x="167601" y="56730"/>
                  </a:lnTo>
                  <a:lnTo>
                    <a:pt x="177914" y="56730"/>
                  </a:lnTo>
                  <a:lnTo>
                    <a:pt x="178777" y="61036"/>
                  </a:lnTo>
                  <a:lnTo>
                    <a:pt x="178777" y="163322"/>
                  </a:lnTo>
                  <a:lnTo>
                    <a:pt x="185661" y="170192"/>
                  </a:lnTo>
                  <a:lnTo>
                    <a:pt x="199402" y="170192"/>
                  </a:lnTo>
                  <a:lnTo>
                    <a:pt x="204558" y="166751"/>
                  </a:lnTo>
                  <a:lnTo>
                    <a:pt x="207149" y="161594"/>
                  </a:lnTo>
                  <a:lnTo>
                    <a:pt x="207149" y="162458"/>
                  </a:lnTo>
                  <a:lnTo>
                    <a:pt x="208000" y="163322"/>
                  </a:lnTo>
                  <a:lnTo>
                    <a:pt x="238086" y="218325"/>
                  </a:lnTo>
                  <a:lnTo>
                    <a:pt x="239801" y="221767"/>
                  </a:lnTo>
                  <a:lnTo>
                    <a:pt x="239801" y="236372"/>
                  </a:lnTo>
                  <a:lnTo>
                    <a:pt x="223469" y="295681"/>
                  </a:lnTo>
                  <a:lnTo>
                    <a:pt x="239801" y="295681"/>
                  </a:lnTo>
                  <a:lnTo>
                    <a:pt x="239801" y="352412"/>
                  </a:lnTo>
                  <a:lnTo>
                    <a:pt x="246684" y="358432"/>
                  </a:lnTo>
                  <a:lnTo>
                    <a:pt x="263017" y="358432"/>
                  </a:lnTo>
                  <a:lnTo>
                    <a:pt x="269024" y="351561"/>
                  </a:lnTo>
                  <a:lnTo>
                    <a:pt x="269024" y="295681"/>
                  </a:lnTo>
                  <a:lnTo>
                    <a:pt x="277622" y="295681"/>
                  </a:lnTo>
                  <a:lnTo>
                    <a:pt x="277622" y="352412"/>
                  </a:lnTo>
                  <a:lnTo>
                    <a:pt x="284505" y="358432"/>
                  </a:lnTo>
                  <a:lnTo>
                    <a:pt x="300837" y="358432"/>
                  </a:lnTo>
                  <a:lnTo>
                    <a:pt x="306844" y="351561"/>
                  </a:lnTo>
                  <a:lnTo>
                    <a:pt x="306844" y="295681"/>
                  </a:lnTo>
                  <a:lnTo>
                    <a:pt x="323176" y="295681"/>
                  </a:lnTo>
                  <a:lnTo>
                    <a:pt x="306844" y="236372"/>
                  </a:lnTo>
                  <a:lnTo>
                    <a:pt x="306844" y="222631"/>
                  </a:lnTo>
                  <a:lnTo>
                    <a:pt x="308571" y="219189"/>
                  </a:lnTo>
                  <a:lnTo>
                    <a:pt x="325399" y="189103"/>
                  </a:lnTo>
                  <a:lnTo>
                    <a:pt x="336931" y="168478"/>
                  </a:lnTo>
                  <a:lnTo>
                    <a:pt x="338658" y="165036"/>
                  </a:lnTo>
                  <a:lnTo>
                    <a:pt x="339509" y="161594"/>
                  </a:lnTo>
                  <a:lnTo>
                    <a:pt x="341236" y="165036"/>
                  </a:lnTo>
                  <a:lnTo>
                    <a:pt x="343814" y="167614"/>
                  </a:lnTo>
                  <a:lnTo>
                    <a:pt x="348107" y="169329"/>
                  </a:lnTo>
                  <a:lnTo>
                    <a:pt x="357720" y="169138"/>
                  </a:lnTo>
                  <a:lnTo>
                    <a:pt x="363791" y="164503"/>
                  </a:lnTo>
                  <a:lnTo>
                    <a:pt x="365480" y="161594"/>
                  </a:lnTo>
                  <a:lnTo>
                    <a:pt x="366966" y="159054"/>
                  </a:lnTo>
                  <a:lnTo>
                    <a:pt x="367880" y="156438"/>
                  </a:lnTo>
                  <a:lnTo>
                    <a:pt x="368884" y="152996"/>
                  </a:lnTo>
                  <a:lnTo>
                    <a:pt x="391947" y="74790"/>
                  </a:lnTo>
                  <a:lnTo>
                    <a:pt x="393661" y="68770"/>
                  </a:lnTo>
                  <a:lnTo>
                    <a:pt x="397954" y="69634"/>
                  </a:lnTo>
                  <a:lnTo>
                    <a:pt x="403123" y="71348"/>
                  </a:lnTo>
                  <a:lnTo>
                    <a:pt x="400545" y="77368"/>
                  </a:lnTo>
                  <a:lnTo>
                    <a:pt x="358419" y="231216"/>
                  </a:lnTo>
                  <a:lnTo>
                    <a:pt x="397954" y="231216"/>
                  </a:lnTo>
                  <a:lnTo>
                    <a:pt x="397954" y="341236"/>
                  </a:lnTo>
                  <a:lnTo>
                    <a:pt x="399465" y="348551"/>
                  </a:lnTo>
                  <a:lnTo>
                    <a:pt x="403542" y="354558"/>
                  </a:lnTo>
                  <a:lnTo>
                    <a:pt x="409562" y="358648"/>
                  </a:lnTo>
                  <a:lnTo>
                    <a:pt x="416864" y="360146"/>
                  </a:lnTo>
                  <a:lnTo>
                    <a:pt x="424180" y="358648"/>
                  </a:lnTo>
                  <a:lnTo>
                    <a:pt x="430187" y="354558"/>
                  </a:lnTo>
                  <a:lnTo>
                    <a:pt x="434276" y="348551"/>
                  </a:lnTo>
                  <a:lnTo>
                    <a:pt x="434403" y="347954"/>
                  </a:lnTo>
                  <a:lnTo>
                    <a:pt x="435775" y="341236"/>
                  </a:lnTo>
                  <a:lnTo>
                    <a:pt x="435775" y="231216"/>
                  </a:lnTo>
                  <a:lnTo>
                    <a:pt x="446100" y="231216"/>
                  </a:lnTo>
                  <a:lnTo>
                    <a:pt x="446100" y="341236"/>
                  </a:lnTo>
                  <a:lnTo>
                    <a:pt x="447598" y="348551"/>
                  </a:lnTo>
                  <a:lnTo>
                    <a:pt x="451675" y="354558"/>
                  </a:lnTo>
                  <a:lnTo>
                    <a:pt x="457695" y="358648"/>
                  </a:lnTo>
                  <a:lnTo>
                    <a:pt x="464997" y="360146"/>
                  </a:lnTo>
                  <a:lnTo>
                    <a:pt x="472313" y="358648"/>
                  </a:lnTo>
                  <a:lnTo>
                    <a:pt x="478332" y="354558"/>
                  </a:lnTo>
                  <a:lnTo>
                    <a:pt x="482409" y="348551"/>
                  </a:lnTo>
                  <a:lnTo>
                    <a:pt x="482536" y="347954"/>
                  </a:lnTo>
                  <a:lnTo>
                    <a:pt x="483908" y="341236"/>
                  </a:lnTo>
                  <a:lnTo>
                    <a:pt x="483908" y="231216"/>
                  </a:lnTo>
                  <a:lnTo>
                    <a:pt x="523455" y="231216"/>
                  </a:lnTo>
                  <a:lnTo>
                    <a:pt x="481330" y="77368"/>
                  </a:lnTo>
                  <a:lnTo>
                    <a:pt x="479615" y="70485"/>
                  </a:lnTo>
                  <a:lnTo>
                    <a:pt x="483908" y="69634"/>
                  </a:lnTo>
                  <a:lnTo>
                    <a:pt x="486486" y="68770"/>
                  </a:lnTo>
                  <a:lnTo>
                    <a:pt x="489077" y="67906"/>
                  </a:lnTo>
                  <a:lnTo>
                    <a:pt x="489178" y="68770"/>
                  </a:lnTo>
                  <a:lnTo>
                    <a:pt x="489280" y="69634"/>
                  </a:lnTo>
                  <a:lnTo>
                    <a:pt x="489394" y="70485"/>
                  </a:lnTo>
                  <a:lnTo>
                    <a:pt x="489496" y="71348"/>
                  </a:lnTo>
                  <a:lnTo>
                    <a:pt x="489927" y="74790"/>
                  </a:lnTo>
                  <a:lnTo>
                    <a:pt x="513994" y="156438"/>
                  </a:lnTo>
                  <a:lnTo>
                    <a:pt x="533768" y="169329"/>
                  </a:lnTo>
                  <a:lnTo>
                    <a:pt x="541909" y="164033"/>
                  </a:lnTo>
                  <a:lnTo>
                    <a:pt x="544195" y="157962"/>
                  </a:lnTo>
                  <a:lnTo>
                    <a:pt x="544728" y="156438"/>
                  </a:lnTo>
                  <a:close/>
                </a:path>
                <a:path w="1054734" h="361314">
                  <a:moveTo>
                    <a:pt x="1054646" y="50723"/>
                  </a:moveTo>
                  <a:lnTo>
                    <a:pt x="1052017" y="31800"/>
                  </a:lnTo>
                  <a:lnTo>
                    <a:pt x="1042606" y="16014"/>
                  </a:lnTo>
                  <a:lnTo>
                    <a:pt x="1028052" y="4902"/>
                  </a:lnTo>
                  <a:lnTo>
                    <a:pt x="1009954" y="0"/>
                  </a:lnTo>
                  <a:lnTo>
                    <a:pt x="920559" y="0"/>
                  </a:lnTo>
                  <a:lnTo>
                    <a:pt x="902423" y="5270"/>
                  </a:lnTo>
                  <a:lnTo>
                    <a:pt x="887679" y="16332"/>
                  </a:lnTo>
                  <a:lnTo>
                    <a:pt x="877773" y="31915"/>
                  </a:lnTo>
                  <a:lnTo>
                    <a:pt x="874141" y="50723"/>
                  </a:lnTo>
                  <a:lnTo>
                    <a:pt x="874141" y="164172"/>
                  </a:lnTo>
                  <a:lnTo>
                    <a:pt x="881024" y="171056"/>
                  </a:lnTo>
                  <a:lnTo>
                    <a:pt x="897343" y="171056"/>
                  </a:lnTo>
                  <a:lnTo>
                    <a:pt x="903363" y="164172"/>
                  </a:lnTo>
                  <a:lnTo>
                    <a:pt x="903363" y="61887"/>
                  </a:lnTo>
                  <a:lnTo>
                    <a:pt x="904227" y="57594"/>
                  </a:lnTo>
                  <a:lnTo>
                    <a:pt x="914539" y="57594"/>
                  </a:lnTo>
                  <a:lnTo>
                    <a:pt x="915403" y="61887"/>
                  </a:lnTo>
                  <a:lnTo>
                    <a:pt x="915403" y="338658"/>
                  </a:lnTo>
                  <a:lnTo>
                    <a:pt x="917067" y="347091"/>
                  </a:lnTo>
                  <a:lnTo>
                    <a:pt x="921626" y="353923"/>
                  </a:lnTo>
                  <a:lnTo>
                    <a:pt x="928458" y="358482"/>
                  </a:lnTo>
                  <a:lnTo>
                    <a:pt x="936891" y="360146"/>
                  </a:lnTo>
                  <a:lnTo>
                    <a:pt x="945324" y="358482"/>
                  </a:lnTo>
                  <a:lnTo>
                    <a:pt x="952144" y="353923"/>
                  </a:lnTo>
                  <a:lnTo>
                    <a:pt x="956716" y="347091"/>
                  </a:lnTo>
                  <a:lnTo>
                    <a:pt x="958380" y="338658"/>
                  </a:lnTo>
                  <a:lnTo>
                    <a:pt x="958380" y="178790"/>
                  </a:lnTo>
                  <a:lnTo>
                    <a:pt x="959231" y="174485"/>
                  </a:lnTo>
                  <a:lnTo>
                    <a:pt x="969556" y="174485"/>
                  </a:lnTo>
                  <a:lnTo>
                    <a:pt x="970407" y="178790"/>
                  </a:lnTo>
                  <a:lnTo>
                    <a:pt x="970407" y="337807"/>
                  </a:lnTo>
                  <a:lnTo>
                    <a:pt x="972070" y="346240"/>
                  </a:lnTo>
                  <a:lnTo>
                    <a:pt x="976642" y="353060"/>
                  </a:lnTo>
                  <a:lnTo>
                    <a:pt x="983462" y="357632"/>
                  </a:lnTo>
                  <a:lnTo>
                    <a:pt x="991895" y="359295"/>
                  </a:lnTo>
                  <a:lnTo>
                    <a:pt x="1000328" y="357632"/>
                  </a:lnTo>
                  <a:lnTo>
                    <a:pt x="1007160" y="353060"/>
                  </a:lnTo>
                  <a:lnTo>
                    <a:pt x="1011720" y="346240"/>
                  </a:lnTo>
                  <a:lnTo>
                    <a:pt x="1013383" y="337807"/>
                  </a:lnTo>
                  <a:lnTo>
                    <a:pt x="1013383" y="61887"/>
                  </a:lnTo>
                  <a:lnTo>
                    <a:pt x="1014247" y="56730"/>
                  </a:lnTo>
                  <a:lnTo>
                    <a:pt x="1024559" y="56730"/>
                  </a:lnTo>
                  <a:lnTo>
                    <a:pt x="1025423" y="61036"/>
                  </a:lnTo>
                  <a:lnTo>
                    <a:pt x="1025423" y="163322"/>
                  </a:lnTo>
                  <a:lnTo>
                    <a:pt x="1032294" y="170192"/>
                  </a:lnTo>
                  <a:lnTo>
                    <a:pt x="1048626" y="170192"/>
                  </a:lnTo>
                  <a:lnTo>
                    <a:pt x="1054646" y="163322"/>
                  </a:lnTo>
                  <a:lnTo>
                    <a:pt x="1054646" y="50723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34" name="object 34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4391890" y="1558546"/>
              <a:ext cx="76498" cy="77358"/>
            </a:xfrm>
            <a:prstGeom prst="rect">
              <a:avLst/>
            </a:prstGeom>
          </p:spPr>
        </p:pic>
        <p:sp>
          <p:nvSpPr>
            <p:cNvPr id="35" name="object 35" descr=""/>
            <p:cNvSpPr/>
            <p:nvPr/>
          </p:nvSpPr>
          <p:spPr>
            <a:xfrm>
              <a:off x="14556061" y="1759677"/>
              <a:ext cx="60325" cy="60325"/>
            </a:xfrm>
            <a:custGeom>
              <a:avLst/>
              <a:gdLst/>
              <a:ahLst/>
              <a:cxnLst/>
              <a:rect l="l" t="t" r="r" b="b"/>
              <a:pathLst>
                <a:path w="60325" h="60325">
                  <a:moveTo>
                    <a:pt x="34073" y="60167"/>
                  </a:moveTo>
                  <a:lnTo>
                    <a:pt x="26094" y="60167"/>
                  </a:lnTo>
                  <a:lnTo>
                    <a:pt x="22256" y="59404"/>
                  </a:lnTo>
                  <a:lnTo>
                    <a:pt x="0" y="34073"/>
                  </a:lnTo>
                  <a:lnTo>
                    <a:pt x="0" y="26094"/>
                  </a:lnTo>
                  <a:lnTo>
                    <a:pt x="26094" y="0"/>
                  </a:lnTo>
                  <a:lnTo>
                    <a:pt x="34073" y="0"/>
                  </a:lnTo>
                  <a:lnTo>
                    <a:pt x="60167" y="30083"/>
                  </a:lnTo>
                  <a:lnTo>
                    <a:pt x="60167" y="34073"/>
                  </a:lnTo>
                  <a:lnTo>
                    <a:pt x="34073" y="6016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36" name="object 36" descr=""/>
          <p:cNvGrpSpPr/>
          <p:nvPr/>
        </p:nvGrpSpPr>
        <p:grpSpPr>
          <a:xfrm>
            <a:off x="0" y="8574387"/>
            <a:ext cx="18288000" cy="1713230"/>
            <a:chOff x="0" y="8574387"/>
            <a:chExt cx="18288000" cy="1713230"/>
          </a:xfrm>
        </p:grpSpPr>
        <p:sp>
          <p:nvSpPr>
            <p:cNvPr id="37" name="object 37" descr=""/>
            <p:cNvSpPr/>
            <p:nvPr/>
          </p:nvSpPr>
          <p:spPr>
            <a:xfrm>
              <a:off x="0" y="8595692"/>
              <a:ext cx="18288000" cy="1691639"/>
            </a:xfrm>
            <a:custGeom>
              <a:avLst/>
              <a:gdLst/>
              <a:ahLst/>
              <a:cxnLst/>
              <a:rect l="l" t="t" r="r" b="b"/>
              <a:pathLst>
                <a:path w="18288000" h="1691640">
                  <a:moveTo>
                    <a:pt x="18287998" y="1691307"/>
                  </a:moveTo>
                  <a:lnTo>
                    <a:pt x="0" y="1691307"/>
                  </a:lnTo>
                  <a:lnTo>
                    <a:pt x="0" y="0"/>
                  </a:lnTo>
                  <a:lnTo>
                    <a:pt x="18287998" y="0"/>
                  </a:lnTo>
                  <a:lnTo>
                    <a:pt x="18287998" y="1691307"/>
                  </a:lnTo>
                  <a:close/>
                </a:path>
              </a:pathLst>
            </a:custGeom>
            <a:solidFill>
              <a:srgbClr val="1181C7">
                <a:alpha val="4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" name="object 38" descr=""/>
            <p:cNvSpPr/>
            <p:nvPr/>
          </p:nvSpPr>
          <p:spPr>
            <a:xfrm>
              <a:off x="682421" y="8574392"/>
              <a:ext cx="17606010" cy="1713230"/>
            </a:xfrm>
            <a:custGeom>
              <a:avLst/>
              <a:gdLst/>
              <a:ahLst/>
              <a:cxnLst/>
              <a:rect l="l" t="t" r="r" b="b"/>
              <a:pathLst>
                <a:path w="17606010" h="1713229">
                  <a:moveTo>
                    <a:pt x="1663598" y="1675384"/>
                  </a:moveTo>
                  <a:lnTo>
                    <a:pt x="1662912" y="1627187"/>
                  </a:lnTo>
                  <a:lnTo>
                    <a:pt x="1660880" y="1579333"/>
                  </a:lnTo>
                  <a:lnTo>
                    <a:pt x="1657489" y="1531835"/>
                  </a:lnTo>
                  <a:lnTo>
                    <a:pt x="1652790" y="1484718"/>
                  </a:lnTo>
                  <a:lnTo>
                    <a:pt x="1646796" y="1437995"/>
                  </a:lnTo>
                  <a:lnTo>
                    <a:pt x="1639506" y="1391691"/>
                  </a:lnTo>
                  <a:lnTo>
                    <a:pt x="1630959" y="1345806"/>
                  </a:lnTo>
                  <a:lnTo>
                    <a:pt x="1621167" y="1300378"/>
                  </a:lnTo>
                  <a:lnTo>
                    <a:pt x="1610144" y="1255433"/>
                  </a:lnTo>
                  <a:lnTo>
                    <a:pt x="1597914" y="1210957"/>
                  </a:lnTo>
                  <a:lnTo>
                    <a:pt x="1584490" y="1166990"/>
                  </a:lnTo>
                  <a:lnTo>
                    <a:pt x="1569897" y="1123556"/>
                  </a:lnTo>
                  <a:lnTo>
                    <a:pt x="1554149" y="1080655"/>
                  </a:lnTo>
                  <a:lnTo>
                    <a:pt x="1537258" y="1038326"/>
                  </a:lnTo>
                  <a:lnTo>
                    <a:pt x="1519262" y="996569"/>
                  </a:lnTo>
                  <a:lnTo>
                    <a:pt x="1500162" y="955421"/>
                  </a:lnTo>
                  <a:lnTo>
                    <a:pt x="1479994" y="914882"/>
                  </a:lnTo>
                  <a:lnTo>
                    <a:pt x="1458747" y="874979"/>
                  </a:lnTo>
                  <a:lnTo>
                    <a:pt x="1436471" y="835723"/>
                  </a:lnTo>
                  <a:lnTo>
                    <a:pt x="1413167" y="797153"/>
                  </a:lnTo>
                  <a:lnTo>
                    <a:pt x="1388859" y="759269"/>
                  </a:lnTo>
                  <a:lnTo>
                    <a:pt x="1363560" y="722096"/>
                  </a:lnTo>
                  <a:lnTo>
                    <a:pt x="1337297" y="685647"/>
                  </a:lnTo>
                  <a:lnTo>
                    <a:pt x="1310081" y="649947"/>
                  </a:lnTo>
                  <a:lnTo>
                    <a:pt x="1281938" y="615010"/>
                  </a:lnTo>
                  <a:lnTo>
                    <a:pt x="1252867" y="580859"/>
                  </a:lnTo>
                  <a:lnTo>
                    <a:pt x="1222921" y="547509"/>
                  </a:lnTo>
                  <a:lnTo>
                    <a:pt x="1192085" y="514985"/>
                  </a:lnTo>
                  <a:lnTo>
                    <a:pt x="1160399" y="483298"/>
                  </a:lnTo>
                  <a:lnTo>
                    <a:pt x="1127874" y="452462"/>
                  </a:lnTo>
                  <a:lnTo>
                    <a:pt x="1094524" y="422516"/>
                  </a:lnTo>
                  <a:lnTo>
                    <a:pt x="1060373" y="393446"/>
                  </a:lnTo>
                  <a:lnTo>
                    <a:pt x="1025436" y="365302"/>
                  </a:lnTo>
                  <a:lnTo>
                    <a:pt x="989736" y="338086"/>
                  </a:lnTo>
                  <a:lnTo>
                    <a:pt x="953287" y="311823"/>
                  </a:lnTo>
                  <a:lnTo>
                    <a:pt x="916114" y="286524"/>
                  </a:lnTo>
                  <a:lnTo>
                    <a:pt x="878230" y="262216"/>
                  </a:lnTo>
                  <a:lnTo>
                    <a:pt x="839660" y="238912"/>
                  </a:lnTo>
                  <a:lnTo>
                    <a:pt x="800404" y="216636"/>
                  </a:lnTo>
                  <a:lnTo>
                    <a:pt x="760501" y="195389"/>
                  </a:lnTo>
                  <a:lnTo>
                    <a:pt x="719963" y="175221"/>
                  </a:lnTo>
                  <a:lnTo>
                    <a:pt x="678815" y="156121"/>
                  </a:lnTo>
                  <a:lnTo>
                    <a:pt x="637057" y="138125"/>
                  </a:lnTo>
                  <a:lnTo>
                    <a:pt x="594728" y="121234"/>
                  </a:lnTo>
                  <a:lnTo>
                    <a:pt x="551827" y="105486"/>
                  </a:lnTo>
                  <a:lnTo>
                    <a:pt x="508393" y="90893"/>
                  </a:lnTo>
                  <a:lnTo>
                    <a:pt x="464426" y="77470"/>
                  </a:lnTo>
                  <a:lnTo>
                    <a:pt x="419963" y="65239"/>
                  </a:lnTo>
                  <a:lnTo>
                    <a:pt x="375005" y="54216"/>
                  </a:lnTo>
                  <a:lnTo>
                    <a:pt x="329577" y="44424"/>
                  </a:lnTo>
                  <a:lnTo>
                    <a:pt x="283692" y="35877"/>
                  </a:lnTo>
                  <a:lnTo>
                    <a:pt x="237388" y="28587"/>
                  </a:lnTo>
                  <a:lnTo>
                    <a:pt x="190665" y="22593"/>
                  </a:lnTo>
                  <a:lnTo>
                    <a:pt x="143548" y="17881"/>
                  </a:lnTo>
                  <a:lnTo>
                    <a:pt x="96050" y="14503"/>
                  </a:lnTo>
                  <a:lnTo>
                    <a:pt x="48196" y="12471"/>
                  </a:lnTo>
                  <a:lnTo>
                    <a:pt x="0" y="11785"/>
                  </a:lnTo>
                  <a:lnTo>
                    <a:pt x="0" y="752589"/>
                  </a:lnTo>
                  <a:lnTo>
                    <a:pt x="47485" y="753783"/>
                  </a:lnTo>
                  <a:lnTo>
                    <a:pt x="94361" y="757351"/>
                  </a:lnTo>
                  <a:lnTo>
                    <a:pt x="140538" y="763219"/>
                  </a:lnTo>
                  <a:lnTo>
                    <a:pt x="185978" y="771334"/>
                  </a:lnTo>
                  <a:lnTo>
                    <a:pt x="230632" y="781634"/>
                  </a:lnTo>
                  <a:lnTo>
                    <a:pt x="274421" y="794067"/>
                  </a:lnTo>
                  <a:lnTo>
                    <a:pt x="317296" y="808583"/>
                  </a:lnTo>
                  <a:lnTo>
                    <a:pt x="359194" y="825106"/>
                  </a:lnTo>
                  <a:lnTo>
                    <a:pt x="400075" y="843584"/>
                  </a:lnTo>
                  <a:lnTo>
                    <a:pt x="439864" y="863955"/>
                  </a:lnTo>
                  <a:lnTo>
                    <a:pt x="478510" y="886180"/>
                  </a:lnTo>
                  <a:lnTo>
                    <a:pt x="515950" y="910183"/>
                  </a:lnTo>
                  <a:lnTo>
                    <a:pt x="552132" y="935913"/>
                  </a:lnTo>
                  <a:lnTo>
                    <a:pt x="586994" y="963307"/>
                  </a:lnTo>
                  <a:lnTo>
                    <a:pt x="620471" y="992314"/>
                  </a:lnTo>
                  <a:lnTo>
                    <a:pt x="652526" y="1022870"/>
                  </a:lnTo>
                  <a:lnTo>
                    <a:pt x="683082" y="1054912"/>
                  </a:lnTo>
                  <a:lnTo>
                    <a:pt x="712089" y="1088402"/>
                  </a:lnTo>
                  <a:lnTo>
                    <a:pt x="739482" y="1123264"/>
                  </a:lnTo>
                  <a:lnTo>
                    <a:pt x="765213" y="1159433"/>
                  </a:lnTo>
                  <a:lnTo>
                    <a:pt x="789216" y="1196873"/>
                  </a:lnTo>
                  <a:lnTo>
                    <a:pt x="811428" y="1235519"/>
                  </a:lnTo>
                  <a:lnTo>
                    <a:pt x="831811" y="1275308"/>
                  </a:lnTo>
                  <a:lnTo>
                    <a:pt x="850290" y="1316189"/>
                  </a:lnTo>
                  <a:lnTo>
                    <a:pt x="866813" y="1358099"/>
                  </a:lnTo>
                  <a:lnTo>
                    <a:pt x="881316" y="1400975"/>
                  </a:lnTo>
                  <a:lnTo>
                    <a:pt x="893749" y="1444764"/>
                  </a:lnTo>
                  <a:lnTo>
                    <a:pt x="904062" y="1489405"/>
                  </a:lnTo>
                  <a:lnTo>
                    <a:pt x="912177" y="1534845"/>
                  </a:lnTo>
                  <a:lnTo>
                    <a:pt x="918044" y="1581035"/>
                  </a:lnTo>
                  <a:lnTo>
                    <a:pt x="921600" y="1627898"/>
                  </a:lnTo>
                  <a:lnTo>
                    <a:pt x="922807" y="1675384"/>
                  </a:lnTo>
                  <a:lnTo>
                    <a:pt x="1663598" y="1675384"/>
                  </a:lnTo>
                  <a:close/>
                </a:path>
                <a:path w="17606010" h="1713229">
                  <a:moveTo>
                    <a:pt x="7612418" y="892784"/>
                  </a:moveTo>
                  <a:lnTo>
                    <a:pt x="6731432" y="11785"/>
                  </a:lnTo>
                  <a:lnTo>
                    <a:pt x="5850293" y="892924"/>
                  </a:lnTo>
                  <a:lnTo>
                    <a:pt x="6669989" y="1712607"/>
                  </a:lnTo>
                  <a:lnTo>
                    <a:pt x="6792874" y="1712607"/>
                  </a:lnTo>
                  <a:lnTo>
                    <a:pt x="7612418" y="893064"/>
                  </a:lnTo>
                  <a:lnTo>
                    <a:pt x="7612418" y="892784"/>
                  </a:lnTo>
                  <a:close/>
                </a:path>
                <a:path w="17606010" h="1713229">
                  <a:moveTo>
                    <a:pt x="8461223" y="860488"/>
                  </a:moveTo>
                  <a:lnTo>
                    <a:pt x="8459876" y="812330"/>
                  </a:lnTo>
                  <a:lnTo>
                    <a:pt x="8455901" y="764870"/>
                  </a:lnTo>
                  <a:lnTo>
                    <a:pt x="8449348" y="718197"/>
                  </a:lnTo>
                  <a:lnTo>
                    <a:pt x="8440306" y="672376"/>
                  </a:lnTo>
                  <a:lnTo>
                    <a:pt x="8428825" y="627468"/>
                  </a:lnTo>
                  <a:lnTo>
                    <a:pt x="8415007" y="583552"/>
                  </a:lnTo>
                  <a:lnTo>
                    <a:pt x="8398904" y="540689"/>
                  </a:lnTo>
                  <a:lnTo>
                    <a:pt x="8380590" y="498970"/>
                  </a:lnTo>
                  <a:lnTo>
                    <a:pt x="8360143" y="458457"/>
                  </a:lnTo>
                  <a:lnTo>
                    <a:pt x="8337626" y="419227"/>
                  </a:lnTo>
                  <a:lnTo>
                    <a:pt x="8313115" y="381342"/>
                  </a:lnTo>
                  <a:lnTo>
                    <a:pt x="8286686" y="344868"/>
                  </a:lnTo>
                  <a:lnTo>
                    <a:pt x="8258403" y="309905"/>
                  </a:lnTo>
                  <a:lnTo>
                    <a:pt x="8228343" y="276491"/>
                  </a:lnTo>
                  <a:lnTo>
                    <a:pt x="8196567" y="244729"/>
                  </a:lnTo>
                  <a:lnTo>
                    <a:pt x="8163166" y="214655"/>
                  </a:lnTo>
                  <a:lnTo>
                    <a:pt x="8128190" y="186372"/>
                  </a:lnTo>
                  <a:lnTo>
                    <a:pt x="8091729" y="159943"/>
                  </a:lnTo>
                  <a:lnTo>
                    <a:pt x="8053845" y="135432"/>
                  </a:lnTo>
                  <a:lnTo>
                    <a:pt x="8014614" y="112915"/>
                  </a:lnTo>
                  <a:lnTo>
                    <a:pt x="7974101" y="92468"/>
                  </a:lnTo>
                  <a:lnTo>
                    <a:pt x="7932382" y="74155"/>
                  </a:lnTo>
                  <a:lnTo>
                    <a:pt x="7889532" y="58051"/>
                  </a:lnTo>
                  <a:lnTo>
                    <a:pt x="7845615" y="44234"/>
                  </a:lnTo>
                  <a:lnTo>
                    <a:pt x="7800708" y="32766"/>
                  </a:lnTo>
                  <a:lnTo>
                    <a:pt x="7754887" y="23710"/>
                  </a:lnTo>
                  <a:lnTo>
                    <a:pt x="7708214" y="17170"/>
                  </a:lnTo>
                  <a:lnTo>
                    <a:pt x="7660754" y="13182"/>
                  </a:lnTo>
                  <a:lnTo>
                    <a:pt x="7612608" y="11836"/>
                  </a:lnTo>
                  <a:lnTo>
                    <a:pt x="7612608" y="1709102"/>
                  </a:lnTo>
                  <a:lnTo>
                    <a:pt x="7660754" y="1707756"/>
                  </a:lnTo>
                  <a:lnTo>
                    <a:pt x="7708214" y="1703781"/>
                  </a:lnTo>
                  <a:lnTo>
                    <a:pt x="7754887" y="1697228"/>
                  </a:lnTo>
                  <a:lnTo>
                    <a:pt x="7800708" y="1688185"/>
                  </a:lnTo>
                  <a:lnTo>
                    <a:pt x="7845615" y="1676704"/>
                  </a:lnTo>
                  <a:lnTo>
                    <a:pt x="7889532" y="1662887"/>
                  </a:lnTo>
                  <a:lnTo>
                    <a:pt x="7932382" y="1646783"/>
                  </a:lnTo>
                  <a:lnTo>
                    <a:pt x="7974101" y="1628470"/>
                  </a:lnTo>
                  <a:lnTo>
                    <a:pt x="8014614" y="1608023"/>
                  </a:lnTo>
                  <a:lnTo>
                    <a:pt x="8053845" y="1585506"/>
                  </a:lnTo>
                  <a:lnTo>
                    <a:pt x="8091729" y="1560995"/>
                  </a:lnTo>
                  <a:lnTo>
                    <a:pt x="8128190" y="1534566"/>
                  </a:lnTo>
                  <a:lnTo>
                    <a:pt x="8163166" y="1506283"/>
                  </a:lnTo>
                  <a:lnTo>
                    <a:pt x="8196567" y="1476222"/>
                  </a:lnTo>
                  <a:lnTo>
                    <a:pt x="8228343" y="1444447"/>
                  </a:lnTo>
                  <a:lnTo>
                    <a:pt x="8258403" y="1411046"/>
                  </a:lnTo>
                  <a:lnTo>
                    <a:pt x="8286686" y="1376070"/>
                  </a:lnTo>
                  <a:lnTo>
                    <a:pt x="8313115" y="1339608"/>
                  </a:lnTo>
                  <a:lnTo>
                    <a:pt x="8337626" y="1301724"/>
                  </a:lnTo>
                  <a:lnTo>
                    <a:pt x="8360143" y="1262494"/>
                  </a:lnTo>
                  <a:lnTo>
                    <a:pt x="8380590" y="1221981"/>
                  </a:lnTo>
                  <a:lnTo>
                    <a:pt x="8398904" y="1180261"/>
                  </a:lnTo>
                  <a:lnTo>
                    <a:pt x="8415007" y="1137412"/>
                  </a:lnTo>
                  <a:lnTo>
                    <a:pt x="8428825" y="1093495"/>
                  </a:lnTo>
                  <a:lnTo>
                    <a:pt x="8440306" y="1048588"/>
                  </a:lnTo>
                  <a:lnTo>
                    <a:pt x="8449348" y="1002766"/>
                  </a:lnTo>
                  <a:lnTo>
                    <a:pt x="8455901" y="956094"/>
                  </a:lnTo>
                  <a:lnTo>
                    <a:pt x="8459876" y="908634"/>
                  </a:lnTo>
                  <a:lnTo>
                    <a:pt x="8461223" y="860488"/>
                  </a:lnTo>
                  <a:close/>
                </a:path>
                <a:path w="17606010" h="1713229">
                  <a:moveTo>
                    <a:pt x="9310408" y="11836"/>
                  </a:moveTo>
                  <a:lnTo>
                    <a:pt x="9262250" y="13182"/>
                  </a:lnTo>
                  <a:lnTo>
                    <a:pt x="9214802" y="17170"/>
                  </a:lnTo>
                  <a:lnTo>
                    <a:pt x="9168130" y="23710"/>
                  </a:lnTo>
                  <a:lnTo>
                    <a:pt x="9122296" y="32766"/>
                  </a:lnTo>
                  <a:lnTo>
                    <a:pt x="9077388" y="44234"/>
                  </a:lnTo>
                  <a:lnTo>
                    <a:pt x="9033485" y="58051"/>
                  </a:lnTo>
                  <a:lnTo>
                    <a:pt x="8990622" y="74155"/>
                  </a:lnTo>
                  <a:lnTo>
                    <a:pt x="8948915" y="92468"/>
                  </a:lnTo>
                  <a:lnTo>
                    <a:pt x="8908402" y="112915"/>
                  </a:lnTo>
                  <a:lnTo>
                    <a:pt x="8869159" y="135432"/>
                  </a:lnTo>
                  <a:lnTo>
                    <a:pt x="8831275" y="159943"/>
                  </a:lnTo>
                  <a:lnTo>
                    <a:pt x="8794813" y="186372"/>
                  </a:lnTo>
                  <a:lnTo>
                    <a:pt x="8759850" y="214655"/>
                  </a:lnTo>
                  <a:lnTo>
                    <a:pt x="8726437" y="244729"/>
                  </a:lnTo>
                  <a:lnTo>
                    <a:pt x="8694674" y="276491"/>
                  </a:lnTo>
                  <a:lnTo>
                    <a:pt x="8664600" y="309905"/>
                  </a:lnTo>
                  <a:lnTo>
                    <a:pt x="8636317" y="344868"/>
                  </a:lnTo>
                  <a:lnTo>
                    <a:pt x="8609889" y="381342"/>
                  </a:lnTo>
                  <a:lnTo>
                    <a:pt x="8585378" y="419227"/>
                  </a:lnTo>
                  <a:lnTo>
                    <a:pt x="8562861" y="458457"/>
                  </a:lnTo>
                  <a:lnTo>
                    <a:pt x="8542414" y="498970"/>
                  </a:lnTo>
                  <a:lnTo>
                    <a:pt x="8524100" y="540689"/>
                  </a:lnTo>
                  <a:lnTo>
                    <a:pt x="8507997" y="583552"/>
                  </a:lnTo>
                  <a:lnTo>
                    <a:pt x="8494179" y="627468"/>
                  </a:lnTo>
                  <a:lnTo>
                    <a:pt x="8482711" y="672376"/>
                  </a:lnTo>
                  <a:lnTo>
                    <a:pt x="8473669" y="718197"/>
                  </a:lnTo>
                  <a:lnTo>
                    <a:pt x="8467115" y="764870"/>
                  </a:lnTo>
                  <a:lnTo>
                    <a:pt x="8463128" y="812330"/>
                  </a:lnTo>
                  <a:lnTo>
                    <a:pt x="8461794" y="860488"/>
                  </a:lnTo>
                  <a:lnTo>
                    <a:pt x="8463128" y="908634"/>
                  </a:lnTo>
                  <a:lnTo>
                    <a:pt x="8467115" y="956094"/>
                  </a:lnTo>
                  <a:lnTo>
                    <a:pt x="8473669" y="1002766"/>
                  </a:lnTo>
                  <a:lnTo>
                    <a:pt x="8482711" y="1048588"/>
                  </a:lnTo>
                  <a:lnTo>
                    <a:pt x="8494179" y="1093495"/>
                  </a:lnTo>
                  <a:lnTo>
                    <a:pt x="8507997" y="1137412"/>
                  </a:lnTo>
                  <a:lnTo>
                    <a:pt x="8524100" y="1180261"/>
                  </a:lnTo>
                  <a:lnTo>
                    <a:pt x="8542414" y="1221981"/>
                  </a:lnTo>
                  <a:lnTo>
                    <a:pt x="8562861" y="1262494"/>
                  </a:lnTo>
                  <a:lnTo>
                    <a:pt x="8585378" y="1301724"/>
                  </a:lnTo>
                  <a:lnTo>
                    <a:pt x="8609889" y="1339608"/>
                  </a:lnTo>
                  <a:lnTo>
                    <a:pt x="8636317" y="1376070"/>
                  </a:lnTo>
                  <a:lnTo>
                    <a:pt x="8664600" y="1411046"/>
                  </a:lnTo>
                  <a:lnTo>
                    <a:pt x="8694674" y="1444447"/>
                  </a:lnTo>
                  <a:lnTo>
                    <a:pt x="8726437" y="1476222"/>
                  </a:lnTo>
                  <a:lnTo>
                    <a:pt x="8759850" y="1506283"/>
                  </a:lnTo>
                  <a:lnTo>
                    <a:pt x="8794813" y="1534566"/>
                  </a:lnTo>
                  <a:lnTo>
                    <a:pt x="8831275" y="1560995"/>
                  </a:lnTo>
                  <a:lnTo>
                    <a:pt x="8869159" y="1585506"/>
                  </a:lnTo>
                  <a:lnTo>
                    <a:pt x="8908402" y="1608023"/>
                  </a:lnTo>
                  <a:lnTo>
                    <a:pt x="8948915" y="1628470"/>
                  </a:lnTo>
                  <a:lnTo>
                    <a:pt x="8990622" y="1646783"/>
                  </a:lnTo>
                  <a:lnTo>
                    <a:pt x="9033485" y="1662887"/>
                  </a:lnTo>
                  <a:lnTo>
                    <a:pt x="9077388" y="1676704"/>
                  </a:lnTo>
                  <a:lnTo>
                    <a:pt x="9122296" y="1688185"/>
                  </a:lnTo>
                  <a:lnTo>
                    <a:pt x="9168130" y="1697228"/>
                  </a:lnTo>
                  <a:lnTo>
                    <a:pt x="9214802" y="1703781"/>
                  </a:lnTo>
                  <a:lnTo>
                    <a:pt x="9262250" y="1707756"/>
                  </a:lnTo>
                  <a:lnTo>
                    <a:pt x="9310408" y="1709102"/>
                  </a:lnTo>
                  <a:lnTo>
                    <a:pt x="9310408" y="11836"/>
                  </a:lnTo>
                  <a:close/>
                </a:path>
                <a:path w="17606010" h="1713229">
                  <a:moveTo>
                    <a:pt x="17605566" y="1686077"/>
                  </a:moveTo>
                  <a:lnTo>
                    <a:pt x="15919526" y="0"/>
                  </a:lnTo>
                  <a:lnTo>
                    <a:pt x="15919514" y="1693519"/>
                  </a:lnTo>
                  <a:lnTo>
                    <a:pt x="17605566" y="1693519"/>
                  </a:lnTo>
                  <a:lnTo>
                    <a:pt x="17605566" y="1686077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" name="object 39" descr=""/>
            <p:cNvSpPr/>
            <p:nvPr/>
          </p:nvSpPr>
          <p:spPr>
            <a:xfrm>
              <a:off x="14828327" y="8586174"/>
              <a:ext cx="1761489" cy="1701164"/>
            </a:xfrm>
            <a:custGeom>
              <a:avLst/>
              <a:gdLst/>
              <a:ahLst/>
              <a:cxnLst/>
              <a:rect l="l" t="t" r="r" b="b"/>
              <a:pathLst>
                <a:path w="1761490" h="1701165">
                  <a:moveTo>
                    <a:pt x="0" y="1700825"/>
                  </a:moveTo>
                  <a:lnTo>
                    <a:pt x="1760945" y="1700825"/>
                  </a:lnTo>
                  <a:lnTo>
                    <a:pt x="1759516" y="1665570"/>
                  </a:lnTo>
                  <a:lnTo>
                    <a:pt x="1756282" y="1617728"/>
                  </a:lnTo>
                  <a:lnTo>
                    <a:pt x="1751782" y="1570243"/>
                  </a:lnTo>
                  <a:lnTo>
                    <a:pt x="1746036" y="1523132"/>
                  </a:lnTo>
                  <a:lnTo>
                    <a:pt x="1739058" y="1476412"/>
                  </a:lnTo>
                  <a:lnTo>
                    <a:pt x="1730865" y="1430101"/>
                  </a:lnTo>
                  <a:lnTo>
                    <a:pt x="1721476" y="1384214"/>
                  </a:lnTo>
                  <a:lnTo>
                    <a:pt x="1710906" y="1338768"/>
                  </a:lnTo>
                  <a:lnTo>
                    <a:pt x="1699172" y="1293781"/>
                  </a:lnTo>
                  <a:lnTo>
                    <a:pt x="1686291" y="1249269"/>
                  </a:lnTo>
                  <a:lnTo>
                    <a:pt x="1672280" y="1205249"/>
                  </a:lnTo>
                  <a:lnTo>
                    <a:pt x="1657155" y="1161737"/>
                  </a:lnTo>
                  <a:lnTo>
                    <a:pt x="1640934" y="1118752"/>
                  </a:lnTo>
                  <a:lnTo>
                    <a:pt x="1623633" y="1076308"/>
                  </a:lnTo>
                  <a:lnTo>
                    <a:pt x="1605269" y="1034423"/>
                  </a:lnTo>
                  <a:lnTo>
                    <a:pt x="1585859" y="993115"/>
                  </a:lnTo>
                  <a:lnTo>
                    <a:pt x="1565419" y="952399"/>
                  </a:lnTo>
                  <a:lnTo>
                    <a:pt x="1543967" y="912292"/>
                  </a:lnTo>
                  <a:lnTo>
                    <a:pt x="1521519" y="872812"/>
                  </a:lnTo>
                  <a:lnTo>
                    <a:pt x="1498092" y="833975"/>
                  </a:lnTo>
                  <a:lnTo>
                    <a:pt x="1473703" y="795798"/>
                  </a:lnTo>
                  <a:lnTo>
                    <a:pt x="1448368" y="758298"/>
                  </a:lnTo>
                  <a:lnTo>
                    <a:pt x="1422104" y="721491"/>
                  </a:lnTo>
                  <a:lnTo>
                    <a:pt x="1394929" y="685394"/>
                  </a:lnTo>
                  <a:lnTo>
                    <a:pt x="1366859" y="650024"/>
                  </a:lnTo>
                  <a:lnTo>
                    <a:pt x="1337910" y="615398"/>
                  </a:lnTo>
                  <a:lnTo>
                    <a:pt x="1308100" y="581533"/>
                  </a:lnTo>
                  <a:lnTo>
                    <a:pt x="1277446" y="548445"/>
                  </a:lnTo>
                  <a:lnTo>
                    <a:pt x="1245963" y="516152"/>
                  </a:lnTo>
                  <a:lnTo>
                    <a:pt x="1213670" y="484670"/>
                  </a:lnTo>
                  <a:lnTo>
                    <a:pt x="1180582" y="454015"/>
                  </a:lnTo>
                  <a:lnTo>
                    <a:pt x="1146717" y="424205"/>
                  </a:lnTo>
                  <a:lnTo>
                    <a:pt x="1112091" y="395257"/>
                  </a:lnTo>
                  <a:lnTo>
                    <a:pt x="1076721" y="367187"/>
                  </a:lnTo>
                  <a:lnTo>
                    <a:pt x="1040624" y="340012"/>
                  </a:lnTo>
                  <a:lnTo>
                    <a:pt x="1003817" y="313749"/>
                  </a:lnTo>
                  <a:lnTo>
                    <a:pt x="966316" y="288414"/>
                  </a:lnTo>
                  <a:lnTo>
                    <a:pt x="928139" y="264025"/>
                  </a:lnTo>
                  <a:lnTo>
                    <a:pt x="889302" y="240598"/>
                  </a:lnTo>
                  <a:lnTo>
                    <a:pt x="849822" y="218150"/>
                  </a:lnTo>
                  <a:lnTo>
                    <a:pt x="809715" y="196698"/>
                  </a:lnTo>
                  <a:lnTo>
                    <a:pt x="768999" y="176258"/>
                  </a:lnTo>
                  <a:lnTo>
                    <a:pt x="727690" y="156849"/>
                  </a:lnTo>
                  <a:lnTo>
                    <a:pt x="685806" y="138485"/>
                  </a:lnTo>
                  <a:lnTo>
                    <a:pt x="643362" y="121184"/>
                  </a:lnTo>
                  <a:lnTo>
                    <a:pt x="600376" y="104963"/>
                  </a:lnTo>
                  <a:lnTo>
                    <a:pt x="556864" y="89839"/>
                  </a:lnTo>
                  <a:lnTo>
                    <a:pt x="512844" y="75828"/>
                  </a:lnTo>
                  <a:lnTo>
                    <a:pt x="468332" y="62947"/>
                  </a:lnTo>
                  <a:lnTo>
                    <a:pt x="423345" y="51213"/>
                  </a:lnTo>
                  <a:lnTo>
                    <a:pt x="377899" y="40644"/>
                  </a:lnTo>
                  <a:lnTo>
                    <a:pt x="332012" y="31254"/>
                  </a:lnTo>
                  <a:lnTo>
                    <a:pt x="285700" y="23063"/>
                  </a:lnTo>
                  <a:lnTo>
                    <a:pt x="238980" y="16085"/>
                  </a:lnTo>
                  <a:lnTo>
                    <a:pt x="191870" y="10338"/>
                  </a:lnTo>
                  <a:lnTo>
                    <a:pt x="144384" y="5839"/>
                  </a:lnTo>
                  <a:lnTo>
                    <a:pt x="96542" y="2605"/>
                  </a:lnTo>
                  <a:lnTo>
                    <a:pt x="48358" y="652"/>
                  </a:lnTo>
                  <a:lnTo>
                    <a:pt x="0" y="0"/>
                  </a:lnTo>
                  <a:lnTo>
                    <a:pt x="0" y="1700825"/>
                  </a:lnTo>
                  <a:close/>
                </a:path>
              </a:pathLst>
            </a:custGeom>
            <a:solidFill>
              <a:srgbClr val="FFFFFF">
                <a:alpha val="19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" name="object 40" descr=""/>
            <p:cNvSpPr/>
            <p:nvPr/>
          </p:nvSpPr>
          <p:spPr>
            <a:xfrm>
              <a:off x="2346160" y="8587828"/>
              <a:ext cx="12478385" cy="1699260"/>
            </a:xfrm>
            <a:custGeom>
              <a:avLst/>
              <a:gdLst/>
              <a:ahLst/>
              <a:cxnLst/>
              <a:rect l="l" t="t" r="r" b="b"/>
              <a:pathLst>
                <a:path w="12478385" h="1699259">
                  <a:moveTo>
                    <a:pt x="1657350" y="15367"/>
                  </a:moveTo>
                  <a:lnTo>
                    <a:pt x="0" y="15367"/>
                  </a:lnTo>
                  <a:lnTo>
                    <a:pt x="0" y="1682242"/>
                  </a:lnTo>
                  <a:lnTo>
                    <a:pt x="1657350" y="1682242"/>
                  </a:lnTo>
                  <a:lnTo>
                    <a:pt x="1657350" y="15367"/>
                  </a:lnTo>
                  <a:close/>
                </a:path>
                <a:path w="12478385" h="1699259">
                  <a:moveTo>
                    <a:pt x="9342260" y="9525"/>
                  </a:moveTo>
                  <a:lnTo>
                    <a:pt x="7646810" y="9525"/>
                  </a:lnTo>
                  <a:lnTo>
                    <a:pt x="9336443" y="1699171"/>
                  </a:lnTo>
                  <a:lnTo>
                    <a:pt x="9342260" y="1699171"/>
                  </a:lnTo>
                  <a:lnTo>
                    <a:pt x="9342260" y="9525"/>
                  </a:lnTo>
                  <a:close/>
                </a:path>
                <a:path w="12478385" h="1699259">
                  <a:moveTo>
                    <a:pt x="11106442" y="850900"/>
                  </a:moveTo>
                  <a:lnTo>
                    <a:pt x="11105540" y="825500"/>
                  </a:lnTo>
                  <a:lnTo>
                    <a:pt x="11104944" y="825500"/>
                  </a:lnTo>
                  <a:lnTo>
                    <a:pt x="11104207" y="812800"/>
                  </a:lnTo>
                  <a:lnTo>
                    <a:pt x="11103343" y="800100"/>
                  </a:lnTo>
                  <a:lnTo>
                    <a:pt x="11102353" y="787400"/>
                  </a:lnTo>
                  <a:lnTo>
                    <a:pt x="11101222" y="774700"/>
                  </a:lnTo>
                  <a:lnTo>
                    <a:pt x="11099965" y="762000"/>
                  </a:lnTo>
                  <a:lnTo>
                    <a:pt x="11098581" y="762000"/>
                  </a:lnTo>
                  <a:lnTo>
                    <a:pt x="11097057" y="749300"/>
                  </a:lnTo>
                  <a:lnTo>
                    <a:pt x="11095406" y="736600"/>
                  </a:lnTo>
                  <a:lnTo>
                    <a:pt x="11093628" y="723900"/>
                  </a:lnTo>
                  <a:lnTo>
                    <a:pt x="11091710" y="711200"/>
                  </a:lnTo>
                  <a:lnTo>
                    <a:pt x="11089665" y="698500"/>
                  </a:lnTo>
                  <a:lnTo>
                    <a:pt x="11087494" y="698500"/>
                  </a:lnTo>
                  <a:lnTo>
                    <a:pt x="11085182" y="685800"/>
                  </a:lnTo>
                  <a:lnTo>
                    <a:pt x="11082757" y="673100"/>
                  </a:lnTo>
                  <a:lnTo>
                    <a:pt x="11080191" y="660400"/>
                  </a:lnTo>
                  <a:lnTo>
                    <a:pt x="11077499" y="647700"/>
                  </a:lnTo>
                  <a:lnTo>
                    <a:pt x="11074679" y="635000"/>
                  </a:lnTo>
                  <a:lnTo>
                    <a:pt x="11071733" y="635000"/>
                  </a:lnTo>
                  <a:lnTo>
                    <a:pt x="11068660" y="622300"/>
                  </a:lnTo>
                  <a:lnTo>
                    <a:pt x="11065447" y="609600"/>
                  </a:lnTo>
                  <a:lnTo>
                    <a:pt x="11062119" y="596900"/>
                  </a:lnTo>
                  <a:lnTo>
                    <a:pt x="11058665" y="584200"/>
                  </a:lnTo>
                  <a:lnTo>
                    <a:pt x="11055083" y="584200"/>
                  </a:lnTo>
                  <a:lnTo>
                    <a:pt x="11051388" y="571500"/>
                  </a:lnTo>
                  <a:lnTo>
                    <a:pt x="11047552" y="558800"/>
                  </a:lnTo>
                  <a:lnTo>
                    <a:pt x="11043603" y="546100"/>
                  </a:lnTo>
                  <a:lnTo>
                    <a:pt x="11039526" y="533400"/>
                  </a:lnTo>
                  <a:lnTo>
                    <a:pt x="11035322" y="533400"/>
                  </a:lnTo>
                  <a:lnTo>
                    <a:pt x="11031004" y="520700"/>
                  </a:lnTo>
                  <a:lnTo>
                    <a:pt x="11026559" y="508000"/>
                  </a:lnTo>
                  <a:lnTo>
                    <a:pt x="11022000" y="495300"/>
                  </a:lnTo>
                  <a:lnTo>
                    <a:pt x="11017314" y="482600"/>
                  </a:lnTo>
                  <a:lnTo>
                    <a:pt x="11012513" y="482600"/>
                  </a:lnTo>
                  <a:lnTo>
                    <a:pt x="11007585" y="469900"/>
                  </a:lnTo>
                  <a:lnTo>
                    <a:pt x="11002556" y="457200"/>
                  </a:lnTo>
                  <a:lnTo>
                    <a:pt x="10997400" y="444500"/>
                  </a:lnTo>
                  <a:lnTo>
                    <a:pt x="10992129" y="444500"/>
                  </a:lnTo>
                  <a:lnTo>
                    <a:pt x="10986732" y="431800"/>
                  </a:lnTo>
                  <a:lnTo>
                    <a:pt x="10981233" y="419100"/>
                  </a:lnTo>
                  <a:lnTo>
                    <a:pt x="10975619" y="406400"/>
                  </a:lnTo>
                  <a:lnTo>
                    <a:pt x="10969892" y="406400"/>
                  </a:lnTo>
                  <a:lnTo>
                    <a:pt x="10964050" y="393700"/>
                  </a:lnTo>
                  <a:lnTo>
                    <a:pt x="10958093" y="381000"/>
                  </a:lnTo>
                  <a:lnTo>
                    <a:pt x="10952036" y="381000"/>
                  </a:lnTo>
                  <a:lnTo>
                    <a:pt x="10945863" y="368300"/>
                  </a:lnTo>
                  <a:lnTo>
                    <a:pt x="10939577" y="355600"/>
                  </a:lnTo>
                  <a:lnTo>
                    <a:pt x="10933189" y="355600"/>
                  </a:lnTo>
                  <a:lnTo>
                    <a:pt x="10926699" y="342900"/>
                  </a:lnTo>
                  <a:lnTo>
                    <a:pt x="10920095" y="330200"/>
                  </a:lnTo>
                  <a:lnTo>
                    <a:pt x="10913402" y="330200"/>
                  </a:lnTo>
                  <a:lnTo>
                    <a:pt x="10906582" y="317500"/>
                  </a:lnTo>
                  <a:lnTo>
                    <a:pt x="10899673" y="304800"/>
                  </a:lnTo>
                  <a:lnTo>
                    <a:pt x="10892663" y="304800"/>
                  </a:lnTo>
                  <a:lnTo>
                    <a:pt x="10885551" y="292100"/>
                  </a:lnTo>
                  <a:lnTo>
                    <a:pt x="10878337" y="279400"/>
                  </a:lnTo>
                  <a:lnTo>
                    <a:pt x="10871022" y="279400"/>
                  </a:lnTo>
                  <a:lnTo>
                    <a:pt x="10863618" y="266700"/>
                  </a:lnTo>
                  <a:lnTo>
                    <a:pt x="10856112" y="254000"/>
                  </a:lnTo>
                  <a:lnTo>
                    <a:pt x="10848518" y="254000"/>
                  </a:lnTo>
                  <a:lnTo>
                    <a:pt x="10840822" y="241300"/>
                  </a:lnTo>
                  <a:lnTo>
                    <a:pt x="10833037" y="241300"/>
                  </a:lnTo>
                  <a:lnTo>
                    <a:pt x="10825163" y="228600"/>
                  </a:lnTo>
                  <a:lnTo>
                    <a:pt x="10817200" y="215900"/>
                  </a:lnTo>
                  <a:lnTo>
                    <a:pt x="10809135" y="215900"/>
                  </a:lnTo>
                  <a:lnTo>
                    <a:pt x="10800994" y="203200"/>
                  </a:lnTo>
                  <a:lnTo>
                    <a:pt x="10792765" y="203200"/>
                  </a:lnTo>
                  <a:lnTo>
                    <a:pt x="10784446" y="190500"/>
                  </a:lnTo>
                  <a:lnTo>
                    <a:pt x="10776039" y="190500"/>
                  </a:lnTo>
                  <a:lnTo>
                    <a:pt x="10767568" y="177800"/>
                  </a:lnTo>
                  <a:lnTo>
                    <a:pt x="10758996" y="177800"/>
                  </a:lnTo>
                  <a:lnTo>
                    <a:pt x="10750347" y="165100"/>
                  </a:lnTo>
                  <a:lnTo>
                    <a:pt x="10741622" y="165100"/>
                  </a:lnTo>
                  <a:lnTo>
                    <a:pt x="10732821" y="152400"/>
                  </a:lnTo>
                  <a:lnTo>
                    <a:pt x="10723944" y="152400"/>
                  </a:lnTo>
                  <a:lnTo>
                    <a:pt x="10714990" y="139700"/>
                  </a:lnTo>
                  <a:lnTo>
                    <a:pt x="10705960" y="139700"/>
                  </a:lnTo>
                  <a:lnTo>
                    <a:pt x="10696867" y="127000"/>
                  </a:lnTo>
                  <a:lnTo>
                    <a:pt x="10687698" y="127000"/>
                  </a:lnTo>
                  <a:lnTo>
                    <a:pt x="10678452" y="114300"/>
                  </a:lnTo>
                  <a:lnTo>
                    <a:pt x="10659770" y="114300"/>
                  </a:lnTo>
                  <a:lnTo>
                    <a:pt x="10650334" y="101600"/>
                  </a:lnTo>
                  <a:lnTo>
                    <a:pt x="10640822" y="101600"/>
                  </a:lnTo>
                  <a:lnTo>
                    <a:pt x="10631259" y="88900"/>
                  </a:lnTo>
                  <a:lnTo>
                    <a:pt x="10611942" y="88900"/>
                  </a:lnTo>
                  <a:lnTo>
                    <a:pt x="10602189" y="76200"/>
                  </a:lnTo>
                  <a:lnTo>
                    <a:pt x="10592384" y="76200"/>
                  </a:lnTo>
                  <a:lnTo>
                    <a:pt x="10582529" y="63500"/>
                  </a:lnTo>
                  <a:lnTo>
                    <a:pt x="10562654" y="63500"/>
                  </a:lnTo>
                  <a:lnTo>
                    <a:pt x="10552633" y="50800"/>
                  </a:lnTo>
                  <a:lnTo>
                    <a:pt x="10522306" y="50800"/>
                  </a:lnTo>
                  <a:lnTo>
                    <a:pt x="10512107" y="38100"/>
                  </a:lnTo>
                  <a:lnTo>
                    <a:pt x="10491572" y="38100"/>
                  </a:lnTo>
                  <a:lnTo>
                    <a:pt x="10481234" y="25400"/>
                  </a:lnTo>
                  <a:lnTo>
                    <a:pt x="10439552" y="25400"/>
                  </a:lnTo>
                  <a:lnTo>
                    <a:pt x="10429049" y="12700"/>
                  </a:lnTo>
                  <a:lnTo>
                    <a:pt x="10376103" y="12700"/>
                  </a:lnTo>
                  <a:lnTo>
                    <a:pt x="10365435" y="0"/>
                  </a:lnTo>
                  <a:lnTo>
                    <a:pt x="10085476" y="0"/>
                  </a:lnTo>
                  <a:lnTo>
                    <a:pt x="10074821" y="12700"/>
                  </a:lnTo>
                  <a:lnTo>
                    <a:pt x="10021862" y="12700"/>
                  </a:lnTo>
                  <a:lnTo>
                    <a:pt x="10011359" y="25400"/>
                  </a:lnTo>
                  <a:lnTo>
                    <a:pt x="9969678" y="25400"/>
                  </a:lnTo>
                  <a:lnTo>
                    <a:pt x="9959353" y="38100"/>
                  </a:lnTo>
                  <a:lnTo>
                    <a:pt x="9938817" y="38100"/>
                  </a:lnTo>
                  <a:lnTo>
                    <a:pt x="9928619" y="50800"/>
                  </a:lnTo>
                  <a:lnTo>
                    <a:pt x="9898278" y="50800"/>
                  </a:lnTo>
                  <a:lnTo>
                    <a:pt x="9888258" y="63500"/>
                  </a:lnTo>
                  <a:lnTo>
                    <a:pt x="9868383" y="63500"/>
                  </a:lnTo>
                  <a:lnTo>
                    <a:pt x="9858527" y="76200"/>
                  </a:lnTo>
                  <a:lnTo>
                    <a:pt x="9848723" y="76200"/>
                  </a:lnTo>
                  <a:lnTo>
                    <a:pt x="9838982" y="88900"/>
                  </a:lnTo>
                  <a:lnTo>
                    <a:pt x="9819665" y="88900"/>
                  </a:lnTo>
                  <a:lnTo>
                    <a:pt x="9810090" y="101600"/>
                  </a:lnTo>
                  <a:lnTo>
                    <a:pt x="9800590" y="101600"/>
                  </a:lnTo>
                  <a:lnTo>
                    <a:pt x="9791154" y="114300"/>
                  </a:lnTo>
                  <a:lnTo>
                    <a:pt x="9772459" y="114300"/>
                  </a:lnTo>
                  <a:lnTo>
                    <a:pt x="9763227" y="127000"/>
                  </a:lnTo>
                  <a:lnTo>
                    <a:pt x="9754057" y="127000"/>
                  </a:lnTo>
                  <a:lnTo>
                    <a:pt x="9744951" y="139700"/>
                  </a:lnTo>
                  <a:lnTo>
                    <a:pt x="9735922" y="139700"/>
                  </a:lnTo>
                  <a:lnTo>
                    <a:pt x="9726968" y="152400"/>
                  </a:lnTo>
                  <a:lnTo>
                    <a:pt x="9718091" y="152400"/>
                  </a:lnTo>
                  <a:lnTo>
                    <a:pt x="9709290" y="165100"/>
                  </a:lnTo>
                  <a:lnTo>
                    <a:pt x="9700565" y="165100"/>
                  </a:lnTo>
                  <a:lnTo>
                    <a:pt x="9691916" y="177800"/>
                  </a:lnTo>
                  <a:lnTo>
                    <a:pt x="9683356" y="177800"/>
                  </a:lnTo>
                  <a:lnTo>
                    <a:pt x="9674873" y="190500"/>
                  </a:lnTo>
                  <a:lnTo>
                    <a:pt x="9666478" y="190500"/>
                  </a:lnTo>
                  <a:lnTo>
                    <a:pt x="9658159" y="203200"/>
                  </a:lnTo>
                  <a:lnTo>
                    <a:pt x="9649930" y="203200"/>
                  </a:lnTo>
                  <a:lnTo>
                    <a:pt x="9641776" y="215900"/>
                  </a:lnTo>
                  <a:lnTo>
                    <a:pt x="9633725" y="215900"/>
                  </a:lnTo>
                  <a:lnTo>
                    <a:pt x="9625762" y="228600"/>
                  </a:lnTo>
                  <a:lnTo>
                    <a:pt x="9617875" y="241300"/>
                  </a:lnTo>
                  <a:lnTo>
                    <a:pt x="9610090" y="241300"/>
                  </a:lnTo>
                  <a:lnTo>
                    <a:pt x="9602406" y="254000"/>
                  </a:lnTo>
                  <a:lnTo>
                    <a:pt x="9594799" y="254000"/>
                  </a:lnTo>
                  <a:lnTo>
                    <a:pt x="9587293" y="266700"/>
                  </a:lnTo>
                  <a:lnTo>
                    <a:pt x="9579889" y="279400"/>
                  </a:lnTo>
                  <a:lnTo>
                    <a:pt x="9572574" y="279400"/>
                  </a:lnTo>
                  <a:lnTo>
                    <a:pt x="9565361" y="292100"/>
                  </a:lnTo>
                  <a:lnTo>
                    <a:pt x="9558249" y="304800"/>
                  </a:lnTo>
                  <a:lnTo>
                    <a:pt x="9551238" y="304800"/>
                  </a:lnTo>
                  <a:lnTo>
                    <a:pt x="9544329" y="317500"/>
                  </a:lnTo>
                  <a:lnTo>
                    <a:pt x="9537522" y="330200"/>
                  </a:lnTo>
                  <a:lnTo>
                    <a:pt x="9530817" y="330200"/>
                  </a:lnTo>
                  <a:lnTo>
                    <a:pt x="9524213" y="342900"/>
                  </a:lnTo>
                  <a:lnTo>
                    <a:pt x="9517723" y="355600"/>
                  </a:lnTo>
                  <a:lnTo>
                    <a:pt x="9511335" y="355600"/>
                  </a:lnTo>
                  <a:lnTo>
                    <a:pt x="9505061" y="368300"/>
                  </a:lnTo>
                  <a:lnTo>
                    <a:pt x="9498889" y="381000"/>
                  </a:lnTo>
                  <a:lnTo>
                    <a:pt x="9492818" y="381000"/>
                  </a:lnTo>
                  <a:lnTo>
                    <a:pt x="9486862" y="393700"/>
                  </a:lnTo>
                  <a:lnTo>
                    <a:pt x="9481033" y="406400"/>
                  </a:lnTo>
                  <a:lnTo>
                    <a:pt x="9475305" y="406400"/>
                  </a:lnTo>
                  <a:lnTo>
                    <a:pt x="9469679" y="419100"/>
                  </a:lnTo>
                  <a:lnTo>
                    <a:pt x="9464180" y="431800"/>
                  </a:lnTo>
                  <a:lnTo>
                    <a:pt x="9458795" y="444500"/>
                  </a:lnTo>
                  <a:lnTo>
                    <a:pt x="9453524" y="444500"/>
                  </a:lnTo>
                  <a:lnTo>
                    <a:pt x="9448368" y="457200"/>
                  </a:lnTo>
                  <a:lnTo>
                    <a:pt x="9443326" y="469900"/>
                  </a:lnTo>
                  <a:lnTo>
                    <a:pt x="9438411" y="482600"/>
                  </a:lnTo>
                  <a:lnTo>
                    <a:pt x="9433598" y="482600"/>
                  </a:lnTo>
                  <a:lnTo>
                    <a:pt x="9428924" y="495300"/>
                  </a:lnTo>
                  <a:lnTo>
                    <a:pt x="9424352" y="508000"/>
                  </a:lnTo>
                  <a:lnTo>
                    <a:pt x="9419920" y="520700"/>
                  </a:lnTo>
                  <a:lnTo>
                    <a:pt x="9415589" y="533400"/>
                  </a:lnTo>
                  <a:lnTo>
                    <a:pt x="9411398" y="533400"/>
                  </a:lnTo>
                  <a:lnTo>
                    <a:pt x="9407322" y="546100"/>
                  </a:lnTo>
                  <a:lnTo>
                    <a:pt x="9403359" y="558800"/>
                  </a:lnTo>
                  <a:lnTo>
                    <a:pt x="9399537" y="571500"/>
                  </a:lnTo>
                  <a:lnTo>
                    <a:pt x="9395828" y="584200"/>
                  </a:lnTo>
                  <a:lnTo>
                    <a:pt x="9392247" y="584200"/>
                  </a:lnTo>
                  <a:lnTo>
                    <a:pt x="9388792" y="596900"/>
                  </a:lnTo>
                  <a:lnTo>
                    <a:pt x="9385465" y="609600"/>
                  </a:lnTo>
                  <a:lnTo>
                    <a:pt x="9382265" y="622300"/>
                  </a:lnTo>
                  <a:lnTo>
                    <a:pt x="9379191" y="635000"/>
                  </a:lnTo>
                  <a:lnTo>
                    <a:pt x="9376245" y="635000"/>
                  </a:lnTo>
                  <a:lnTo>
                    <a:pt x="9368168" y="673100"/>
                  </a:lnTo>
                  <a:lnTo>
                    <a:pt x="9363431" y="698500"/>
                  </a:lnTo>
                  <a:lnTo>
                    <a:pt x="9361259" y="698500"/>
                  </a:lnTo>
                  <a:lnTo>
                    <a:pt x="9355506" y="736600"/>
                  </a:lnTo>
                  <a:lnTo>
                    <a:pt x="9352343" y="762000"/>
                  </a:lnTo>
                  <a:lnTo>
                    <a:pt x="9350946" y="762000"/>
                  </a:lnTo>
                  <a:lnTo>
                    <a:pt x="9347568" y="800100"/>
                  </a:lnTo>
                  <a:lnTo>
                    <a:pt x="9345981" y="825500"/>
                  </a:lnTo>
                  <a:lnTo>
                    <a:pt x="9345384" y="825500"/>
                  </a:lnTo>
                  <a:lnTo>
                    <a:pt x="9344914" y="838200"/>
                  </a:lnTo>
                  <a:lnTo>
                    <a:pt x="9344584" y="850900"/>
                  </a:lnTo>
                  <a:lnTo>
                    <a:pt x="9344317" y="863600"/>
                  </a:lnTo>
                  <a:lnTo>
                    <a:pt x="9344317" y="889000"/>
                  </a:lnTo>
                  <a:lnTo>
                    <a:pt x="9344584" y="901700"/>
                  </a:lnTo>
                  <a:lnTo>
                    <a:pt x="9344914" y="901700"/>
                  </a:lnTo>
                  <a:lnTo>
                    <a:pt x="9345384" y="914400"/>
                  </a:lnTo>
                  <a:lnTo>
                    <a:pt x="9347568" y="952500"/>
                  </a:lnTo>
                  <a:lnTo>
                    <a:pt x="9349689" y="977900"/>
                  </a:lnTo>
                  <a:lnTo>
                    <a:pt x="9350946" y="977900"/>
                  </a:lnTo>
                  <a:lnTo>
                    <a:pt x="9352343" y="990600"/>
                  </a:lnTo>
                  <a:lnTo>
                    <a:pt x="9353855" y="1003300"/>
                  </a:lnTo>
                  <a:lnTo>
                    <a:pt x="9355506" y="1016000"/>
                  </a:lnTo>
                  <a:lnTo>
                    <a:pt x="9357296" y="1028700"/>
                  </a:lnTo>
                  <a:lnTo>
                    <a:pt x="9359214" y="1041400"/>
                  </a:lnTo>
                  <a:lnTo>
                    <a:pt x="9361259" y="1041400"/>
                  </a:lnTo>
                  <a:lnTo>
                    <a:pt x="9363431" y="1054100"/>
                  </a:lnTo>
                  <a:lnTo>
                    <a:pt x="9365729" y="1066800"/>
                  </a:lnTo>
                  <a:lnTo>
                    <a:pt x="9368168" y="1079500"/>
                  </a:lnTo>
                  <a:lnTo>
                    <a:pt x="9370733" y="1092200"/>
                  </a:lnTo>
                  <a:lnTo>
                    <a:pt x="9373425" y="1104900"/>
                  </a:lnTo>
                  <a:lnTo>
                    <a:pt x="9376245" y="1104900"/>
                  </a:lnTo>
                  <a:lnTo>
                    <a:pt x="9379191" y="1117600"/>
                  </a:lnTo>
                  <a:lnTo>
                    <a:pt x="9382265" y="1130300"/>
                  </a:lnTo>
                  <a:lnTo>
                    <a:pt x="9385465" y="1143000"/>
                  </a:lnTo>
                  <a:lnTo>
                    <a:pt x="9388792" y="1155700"/>
                  </a:lnTo>
                  <a:lnTo>
                    <a:pt x="9392247" y="1155700"/>
                  </a:lnTo>
                  <a:lnTo>
                    <a:pt x="9395828" y="1168400"/>
                  </a:lnTo>
                  <a:lnTo>
                    <a:pt x="9399537" y="1181100"/>
                  </a:lnTo>
                  <a:lnTo>
                    <a:pt x="9403359" y="1193800"/>
                  </a:lnTo>
                  <a:lnTo>
                    <a:pt x="9407322" y="1206500"/>
                  </a:lnTo>
                  <a:lnTo>
                    <a:pt x="9411398" y="1206500"/>
                  </a:lnTo>
                  <a:lnTo>
                    <a:pt x="9415589" y="1219200"/>
                  </a:lnTo>
                  <a:lnTo>
                    <a:pt x="9419920" y="1231900"/>
                  </a:lnTo>
                  <a:lnTo>
                    <a:pt x="9424352" y="1244600"/>
                  </a:lnTo>
                  <a:lnTo>
                    <a:pt x="9428924" y="1257300"/>
                  </a:lnTo>
                  <a:lnTo>
                    <a:pt x="9433598" y="1257300"/>
                  </a:lnTo>
                  <a:lnTo>
                    <a:pt x="9438411" y="1270000"/>
                  </a:lnTo>
                  <a:lnTo>
                    <a:pt x="9443326" y="1282700"/>
                  </a:lnTo>
                  <a:lnTo>
                    <a:pt x="9448368" y="1295400"/>
                  </a:lnTo>
                  <a:lnTo>
                    <a:pt x="9453524" y="1295400"/>
                  </a:lnTo>
                  <a:lnTo>
                    <a:pt x="9458795" y="1308100"/>
                  </a:lnTo>
                  <a:lnTo>
                    <a:pt x="9464180" y="1320800"/>
                  </a:lnTo>
                  <a:lnTo>
                    <a:pt x="9469679" y="1333500"/>
                  </a:lnTo>
                  <a:lnTo>
                    <a:pt x="9475305" y="1333500"/>
                  </a:lnTo>
                  <a:lnTo>
                    <a:pt x="9481033" y="1346200"/>
                  </a:lnTo>
                  <a:lnTo>
                    <a:pt x="9486862" y="1358900"/>
                  </a:lnTo>
                  <a:lnTo>
                    <a:pt x="9492818" y="1358900"/>
                  </a:lnTo>
                  <a:lnTo>
                    <a:pt x="9498889" y="1371600"/>
                  </a:lnTo>
                  <a:lnTo>
                    <a:pt x="9505061" y="1384300"/>
                  </a:lnTo>
                  <a:lnTo>
                    <a:pt x="9511335" y="1397000"/>
                  </a:lnTo>
                  <a:lnTo>
                    <a:pt x="9517723" y="1397000"/>
                  </a:lnTo>
                  <a:lnTo>
                    <a:pt x="9524213" y="1409700"/>
                  </a:lnTo>
                  <a:lnTo>
                    <a:pt x="9530817" y="1422400"/>
                  </a:lnTo>
                  <a:lnTo>
                    <a:pt x="9537522" y="1422400"/>
                  </a:lnTo>
                  <a:lnTo>
                    <a:pt x="9544329" y="1435100"/>
                  </a:lnTo>
                  <a:lnTo>
                    <a:pt x="9551238" y="1447800"/>
                  </a:lnTo>
                  <a:lnTo>
                    <a:pt x="9558249" y="1447800"/>
                  </a:lnTo>
                  <a:lnTo>
                    <a:pt x="9565361" y="1460500"/>
                  </a:lnTo>
                  <a:lnTo>
                    <a:pt x="9572574" y="1460500"/>
                  </a:lnTo>
                  <a:lnTo>
                    <a:pt x="9579889" y="1473200"/>
                  </a:lnTo>
                  <a:lnTo>
                    <a:pt x="9587293" y="1485900"/>
                  </a:lnTo>
                  <a:lnTo>
                    <a:pt x="9594799" y="1485900"/>
                  </a:lnTo>
                  <a:lnTo>
                    <a:pt x="9602406" y="1498600"/>
                  </a:lnTo>
                  <a:lnTo>
                    <a:pt x="9610090" y="1511300"/>
                  </a:lnTo>
                  <a:lnTo>
                    <a:pt x="9617875" y="1511300"/>
                  </a:lnTo>
                  <a:lnTo>
                    <a:pt x="9625762" y="1524000"/>
                  </a:lnTo>
                  <a:lnTo>
                    <a:pt x="9633725" y="1524000"/>
                  </a:lnTo>
                  <a:lnTo>
                    <a:pt x="9641776" y="1536700"/>
                  </a:lnTo>
                  <a:lnTo>
                    <a:pt x="9649930" y="1536700"/>
                  </a:lnTo>
                  <a:lnTo>
                    <a:pt x="9658159" y="1549400"/>
                  </a:lnTo>
                  <a:lnTo>
                    <a:pt x="9666478" y="1562100"/>
                  </a:lnTo>
                  <a:lnTo>
                    <a:pt x="9674873" y="1562100"/>
                  </a:lnTo>
                  <a:lnTo>
                    <a:pt x="9683356" y="1574800"/>
                  </a:lnTo>
                  <a:lnTo>
                    <a:pt x="9691916" y="1574800"/>
                  </a:lnTo>
                  <a:lnTo>
                    <a:pt x="9700565" y="1587500"/>
                  </a:lnTo>
                  <a:lnTo>
                    <a:pt x="9709290" y="1587500"/>
                  </a:lnTo>
                  <a:lnTo>
                    <a:pt x="9718091" y="1600200"/>
                  </a:lnTo>
                  <a:lnTo>
                    <a:pt x="9726968" y="1600200"/>
                  </a:lnTo>
                  <a:lnTo>
                    <a:pt x="9735922" y="1612900"/>
                  </a:lnTo>
                  <a:lnTo>
                    <a:pt x="9754057" y="1612900"/>
                  </a:lnTo>
                  <a:lnTo>
                    <a:pt x="9763227" y="1625600"/>
                  </a:lnTo>
                  <a:lnTo>
                    <a:pt x="9772459" y="1625600"/>
                  </a:lnTo>
                  <a:lnTo>
                    <a:pt x="9781769" y="1638300"/>
                  </a:lnTo>
                  <a:lnTo>
                    <a:pt x="9791154" y="1638300"/>
                  </a:lnTo>
                  <a:lnTo>
                    <a:pt x="9800590" y="1651000"/>
                  </a:lnTo>
                  <a:lnTo>
                    <a:pt x="9819665" y="1651000"/>
                  </a:lnTo>
                  <a:lnTo>
                    <a:pt x="9829292" y="1663700"/>
                  </a:lnTo>
                  <a:lnTo>
                    <a:pt x="9838982" y="1663700"/>
                  </a:lnTo>
                  <a:lnTo>
                    <a:pt x="9848723" y="1676400"/>
                  </a:lnTo>
                  <a:lnTo>
                    <a:pt x="9868383" y="1676400"/>
                  </a:lnTo>
                  <a:lnTo>
                    <a:pt x="9878301" y="1689100"/>
                  </a:lnTo>
                  <a:lnTo>
                    <a:pt x="10572623" y="1689100"/>
                  </a:lnTo>
                  <a:lnTo>
                    <a:pt x="10582529" y="1676400"/>
                  </a:lnTo>
                  <a:lnTo>
                    <a:pt x="10602189" y="1676400"/>
                  </a:lnTo>
                  <a:lnTo>
                    <a:pt x="10611942" y="1663700"/>
                  </a:lnTo>
                  <a:lnTo>
                    <a:pt x="10621632" y="1663700"/>
                  </a:lnTo>
                  <a:lnTo>
                    <a:pt x="10631259" y="1651000"/>
                  </a:lnTo>
                  <a:lnTo>
                    <a:pt x="10650334" y="1651000"/>
                  </a:lnTo>
                  <a:lnTo>
                    <a:pt x="10659770" y="1638300"/>
                  </a:lnTo>
                  <a:lnTo>
                    <a:pt x="10669143" y="1638300"/>
                  </a:lnTo>
                  <a:lnTo>
                    <a:pt x="10678452" y="1625600"/>
                  </a:lnTo>
                  <a:lnTo>
                    <a:pt x="10687698" y="1625600"/>
                  </a:lnTo>
                  <a:lnTo>
                    <a:pt x="10696867" y="1612900"/>
                  </a:lnTo>
                  <a:lnTo>
                    <a:pt x="10714990" y="1612900"/>
                  </a:lnTo>
                  <a:lnTo>
                    <a:pt x="10723944" y="1600200"/>
                  </a:lnTo>
                  <a:lnTo>
                    <a:pt x="10732821" y="1600200"/>
                  </a:lnTo>
                  <a:lnTo>
                    <a:pt x="10741622" y="1587500"/>
                  </a:lnTo>
                  <a:lnTo>
                    <a:pt x="10750347" y="1587500"/>
                  </a:lnTo>
                  <a:lnTo>
                    <a:pt x="10758996" y="1574800"/>
                  </a:lnTo>
                  <a:lnTo>
                    <a:pt x="10767568" y="1574800"/>
                  </a:lnTo>
                  <a:lnTo>
                    <a:pt x="10776039" y="1562100"/>
                  </a:lnTo>
                  <a:lnTo>
                    <a:pt x="10784446" y="1562100"/>
                  </a:lnTo>
                  <a:lnTo>
                    <a:pt x="10792765" y="1549400"/>
                  </a:lnTo>
                  <a:lnTo>
                    <a:pt x="10800994" y="1536700"/>
                  </a:lnTo>
                  <a:lnTo>
                    <a:pt x="10809135" y="1536700"/>
                  </a:lnTo>
                  <a:lnTo>
                    <a:pt x="10817200" y="1524000"/>
                  </a:lnTo>
                  <a:lnTo>
                    <a:pt x="10825163" y="1524000"/>
                  </a:lnTo>
                  <a:lnTo>
                    <a:pt x="10833037" y="1511300"/>
                  </a:lnTo>
                  <a:lnTo>
                    <a:pt x="10840822" y="1511300"/>
                  </a:lnTo>
                  <a:lnTo>
                    <a:pt x="10848518" y="1498600"/>
                  </a:lnTo>
                  <a:lnTo>
                    <a:pt x="10856112" y="1485900"/>
                  </a:lnTo>
                  <a:lnTo>
                    <a:pt x="10863618" y="1485900"/>
                  </a:lnTo>
                  <a:lnTo>
                    <a:pt x="10871022" y="1473200"/>
                  </a:lnTo>
                  <a:lnTo>
                    <a:pt x="10878337" y="1460500"/>
                  </a:lnTo>
                  <a:lnTo>
                    <a:pt x="10885551" y="1460500"/>
                  </a:lnTo>
                  <a:lnTo>
                    <a:pt x="10892663" y="1447800"/>
                  </a:lnTo>
                  <a:lnTo>
                    <a:pt x="10899673" y="1447800"/>
                  </a:lnTo>
                  <a:lnTo>
                    <a:pt x="10906582" y="1435100"/>
                  </a:lnTo>
                  <a:lnTo>
                    <a:pt x="10913402" y="1422400"/>
                  </a:lnTo>
                  <a:lnTo>
                    <a:pt x="10920095" y="1422400"/>
                  </a:lnTo>
                  <a:lnTo>
                    <a:pt x="10926699" y="1409700"/>
                  </a:lnTo>
                  <a:lnTo>
                    <a:pt x="10933189" y="1397000"/>
                  </a:lnTo>
                  <a:lnTo>
                    <a:pt x="10939577" y="1397000"/>
                  </a:lnTo>
                  <a:lnTo>
                    <a:pt x="10945863" y="1384300"/>
                  </a:lnTo>
                  <a:lnTo>
                    <a:pt x="10952036" y="1371600"/>
                  </a:lnTo>
                  <a:lnTo>
                    <a:pt x="10958093" y="1358900"/>
                  </a:lnTo>
                  <a:lnTo>
                    <a:pt x="10964050" y="1358900"/>
                  </a:lnTo>
                  <a:lnTo>
                    <a:pt x="10969892" y="1346200"/>
                  </a:lnTo>
                  <a:lnTo>
                    <a:pt x="10975619" y="1333500"/>
                  </a:lnTo>
                  <a:lnTo>
                    <a:pt x="10981233" y="1333500"/>
                  </a:lnTo>
                  <a:lnTo>
                    <a:pt x="10986732" y="1320800"/>
                  </a:lnTo>
                  <a:lnTo>
                    <a:pt x="10992129" y="1308100"/>
                  </a:lnTo>
                  <a:lnTo>
                    <a:pt x="10997400" y="1295400"/>
                  </a:lnTo>
                  <a:lnTo>
                    <a:pt x="11002556" y="1295400"/>
                  </a:lnTo>
                  <a:lnTo>
                    <a:pt x="11007585" y="1282700"/>
                  </a:lnTo>
                  <a:lnTo>
                    <a:pt x="11012513" y="1270000"/>
                  </a:lnTo>
                  <a:lnTo>
                    <a:pt x="11017314" y="1257300"/>
                  </a:lnTo>
                  <a:lnTo>
                    <a:pt x="11022000" y="1257300"/>
                  </a:lnTo>
                  <a:lnTo>
                    <a:pt x="11026559" y="1244600"/>
                  </a:lnTo>
                  <a:lnTo>
                    <a:pt x="11031004" y="1231900"/>
                  </a:lnTo>
                  <a:lnTo>
                    <a:pt x="11035322" y="1219200"/>
                  </a:lnTo>
                  <a:lnTo>
                    <a:pt x="11039526" y="1206500"/>
                  </a:lnTo>
                  <a:lnTo>
                    <a:pt x="11043603" y="1206500"/>
                  </a:lnTo>
                  <a:lnTo>
                    <a:pt x="11047552" y="1193800"/>
                  </a:lnTo>
                  <a:lnTo>
                    <a:pt x="11051388" y="1181100"/>
                  </a:lnTo>
                  <a:lnTo>
                    <a:pt x="11055083" y="1168400"/>
                  </a:lnTo>
                  <a:lnTo>
                    <a:pt x="11058665" y="1155700"/>
                  </a:lnTo>
                  <a:lnTo>
                    <a:pt x="11062119" y="1155700"/>
                  </a:lnTo>
                  <a:lnTo>
                    <a:pt x="11065447" y="1143000"/>
                  </a:lnTo>
                  <a:lnTo>
                    <a:pt x="11068660" y="1130300"/>
                  </a:lnTo>
                  <a:lnTo>
                    <a:pt x="11071733" y="1117600"/>
                  </a:lnTo>
                  <a:lnTo>
                    <a:pt x="11074679" y="1104900"/>
                  </a:lnTo>
                  <a:lnTo>
                    <a:pt x="11077499" y="1104900"/>
                  </a:lnTo>
                  <a:lnTo>
                    <a:pt x="11085182" y="1066800"/>
                  </a:lnTo>
                  <a:lnTo>
                    <a:pt x="11089665" y="1041400"/>
                  </a:lnTo>
                  <a:lnTo>
                    <a:pt x="11091710" y="1041400"/>
                  </a:lnTo>
                  <a:lnTo>
                    <a:pt x="11097057" y="1003300"/>
                  </a:lnTo>
                  <a:lnTo>
                    <a:pt x="11099965" y="977900"/>
                  </a:lnTo>
                  <a:lnTo>
                    <a:pt x="11101222" y="977900"/>
                  </a:lnTo>
                  <a:lnTo>
                    <a:pt x="11104207" y="939800"/>
                  </a:lnTo>
                  <a:lnTo>
                    <a:pt x="11105540" y="914400"/>
                  </a:lnTo>
                  <a:lnTo>
                    <a:pt x="11106442" y="901700"/>
                  </a:lnTo>
                  <a:lnTo>
                    <a:pt x="11106442" y="850900"/>
                  </a:lnTo>
                  <a:close/>
                </a:path>
                <a:path w="12478385" h="1699259">
                  <a:moveTo>
                    <a:pt x="12478233" y="891273"/>
                  </a:moveTo>
                  <a:lnTo>
                    <a:pt x="11106633" y="891273"/>
                  </a:lnTo>
                  <a:lnTo>
                    <a:pt x="11106633" y="1196073"/>
                  </a:lnTo>
                  <a:lnTo>
                    <a:pt x="12478233" y="1196073"/>
                  </a:lnTo>
                  <a:lnTo>
                    <a:pt x="12478233" y="891273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1" name="object 41" descr=""/>
            <p:cNvSpPr/>
            <p:nvPr/>
          </p:nvSpPr>
          <p:spPr>
            <a:xfrm>
              <a:off x="2821948" y="9121157"/>
              <a:ext cx="685800" cy="628650"/>
            </a:xfrm>
            <a:custGeom>
              <a:avLst/>
              <a:gdLst/>
              <a:ahLst/>
              <a:cxnLst/>
              <a:rect l="l" t="t" r="r" b="b"/>
              <a:pathLst>
                <a:path w="685800" h="628650">
                  <a:moveTo>
                    <a:pt x="685799" y="628649"/>
                  </a:moveTo>
                  <a:lnTo>
                    <a:pt x="0" y="628649"/>
                  </a:lnTo>
                  <a:lnTo>
                    <a:pt x="0" y="0"/>
                  </a:lnTo>
                  <a:lnTo>
                    <a:pt x="685799" y="0"/>
                  </a:lnTo>
                  <a:lnTo>
                    <a:pt x="685799" y="628649"/>
                  </a:lnTo>
                  <a:close/>
                </a:path>
              </a:pathLst>
            </a:custGeom>
            <a:solidFill>
              <a:srgbClr val="1181C7">
                <a:alpha val="6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2" name="object 42" descr=""/>
            <p:cNvSpPr/>
            <p:nvPr/>
          </p:nvSpPr>
          <p:spPr>
            <a:xfrm>
              <a:off x="4037156" y="8609037"/>
              <a:ext cx="1701164" cy="1678305"/>
            </a:xfrm>
            <a:custGeom>
              <a:avLst/>
              <a:gdLst/>
              <a:ahLst/>
              <a:cxnLst/>
              <a:rect l="l" t="t" r="r" b="b"/>
              <a:pathLst>
                <a:path w="1701164" h="1678304">
                  <a:moveTo>
                    <a:pt x="1046271" y="1677962"/>
                  </a:moveTo>
                  <a:lnTo>
                    <a:pt x="654543" y="1677962"/>
                  </a:lnTo>
                  <a:lnTo>
                    <a:pt x="616902" y="1668349"/>
                  </a:lnTo>
                  <a:lnTo>
                    <a:pt x="572894" y="1654498"/>
                  </a:lnTo>
                  <a:lnTo>
                    <a:pt x="529950" y="1638361"/>
                  </a:lnTo>
                  <a:lnTo>
                    <a:pt x="488144" y="1620010"/>
                  </a:lnTo>
                  <a:lnTo>
                    <a:pt x="447547" y="1599518"/>
                  </a:lnTo>
                  <a:lnTo>
                    <a:pt x="408230" y="1576955"/>
                  </a:lnTo>
                  <a:lnTo>
                    <a:pt x="370266" y="1552394"/>
                  </a:lnTo>
                  <a:lnTo>
                    <a:pt x="333726" y="1525906"/>
                  </a:lnTo>
                  <a:lnTo>
                    <a:pt x="298681" y="1497564"/>
                  </a:lnTo>
                  <a:lnTo>
                    <a:pt x="265205" y="1467438"/>
                  </a:lnTo>
                  <a:lnTo>
                    <a:pt x="233368" y="1435601"/>
                  </a:lnTo>
                  <a:lnTo>
                    <a:pt x="203242" y="1402125"/>
                  </a:lnTo>
                  <a:lnTo>
                    <a:pt x="174899" y="1367081"/>
                  </a:lnTo>
                  <a:lnTo>
                    <a:pt x="148412" y="1330541"/>
                  </a:lnTo>
                  <a:lnTo>
                    <a:pt x="123851" y="1292577"/>
                  </a:lnTo>
                  <a:lnTo>
                    <a:pt x="101288" y="1253261"/>
                  </a:lnTo>
                  <a:lnTo>
                    <a:pt x="80796" y="1212665"/>
                  </a:lnTo>
                  <a:lnTo>
                    <a:pt x="62445" y="1170859"/>
                  </a:lnTo>
                  <a:lnTo>
                    <a:pt x="46309" y="1127917"/>
                  </a:lnTo>
                  <a:lnTo>
                    <a:pt x="32458" y="1083910"/>
                  </a:lnTo>
                  <a:lnTo>
                    <a:pt x="20964" y="1038910"/>
                  </a:lnTo>
                  <a:lnTo>
                    <a:pt x="11900" y="992987"/>
                  </a:lnTo>
                  <a:lnTo>
                    <a:pt x="5336" y="946216"/>
                  </a:lnTo>
                  <a:lnTo>
                    <a:pt x="1346" y="898666"/>
                  </a:lnTo>
                  <a:lnTo>
                    <a:pt x="0" y="850410"/>
                  </a:lnTo>
                  <a:lnTo>
                    <a:pt x="1346" y="802152"/>
                  </a:lnTo>
                  <a:lnTo>
                    <a:pt x="5336" y="754601"/>
                  </a:lnTo>
                  <a:lnTo>
                    <a:pt x="11900" y="707828"/>
                  </a:lnTo>
                  <a:lnTo>
                    <a:pt x="20964" y="661904"/>
                  </a:lnTo>
                  <a:lnTo>
                    <a:pt x="32458" y="616902"/>
                  </a:lnTo>
                  <a:lnTo>
                    <a:pt x="46309" y="572894"/>
                  </a:lnTo>
                  <a:lnTo>
                    <a:pt x="62445" y="529950"/>
                  </a:lnTo>
                  <a:lnTo>
                    <a:pt x="80796" y="488144"/>
                  </a:lnTo>
                  <a:lnTo>
                    <a:pt x="101288" y="447547"/>
                  </a:lnTo>
                  <a:lnTo>
                    <a:pt x="123851" y="408230"/>
                  </a:lnTo>
                  <a:lnTo>
                    <a:pt x="148412" y="370266"/>
                  </a:lnTo>
                  <a:lnTo>
                    <a:pt x="174899" y="333726"/>
                  </a:lnTo>
                  <a:lnTo>
                    <a:pt x="203242" y="298681"/>
                  </a:lnTo>
                  <a:lnTo>
                    <a:pt x="233368" y="265205"/>
                  </a:lnTo>
                  <a:lnTo>
                    <a:pt x="265205" y="233368"/>
                  </a:lnTo>
                  <a:lnTo>
                    <a:pt x="298681" y="203242"/>
                  </a:lnTo>
                  <a:lnTo>
                    <a:pt x="333726" y="174899"/>
                  </a:lnTo>
                  <a:lnTo>
                    <a:pt x="370266" y="148412"/>
                  </a:lnTo>
                  <a:lnTo>
                    <a:pt x="408230" y="123851"/>
                  </a:lnTo>
                  <a:lnTo>
                    <a:pt x="447547" y="101288"/>
                  </a:lnTo>
                  <a:lnTo>
                    <a:pt x="488144" y="80796"/>
                  </a:lnTo>
                  <a:lnTo>
                    <a:pt x="529950" y="62445"/>
                  </a:lnTo>
                  <a:lnTo>
                    <a:pt x="572894" y="46309"/>
                  </a:lnTo>
                  <a:lnTo>
                    <a:pt x="616902" y="32458"/>
                  </a:lnTo>
                  <a:lnTo>
                    <a:pt x="661904" y="20964"/>
                  </a:lnTo>
                  <a:lnTo>
                    <a:pt x="707828" y="11900"/>
                  </a:lnTo>
                  <a:lnTo>
                    <a:pt x="754601" y="5336"/>
                  </a:lnTo>
                  <a:lnTo>
                    <a:pt x="802152" y="1346"/>
                  </a:lnTo>
                  <a:lnTo>
                    <a:pt x="850410" y="0"/>
                  </a:lnTo>
                  <a:lnTo>
                    <a:pt x="850410" y="850410"/>
                  </a:lnTo>
                  <a:lnTo>
                    <a:pt x="1700807" y="850410"/>
                  </a:lnTo>
                  <a:lnTo>
                    <a:pt x="1699461" y="898666"/>
                  </a:lnTo>
                  <a:lnTo>
                    <a:pt x="1695470" y="946216"/>
                  </a:lnTo>
                  <a:lnTo>
                    <a:pt x="1688907" y="992987"/>
                  </a:lnTo>
                  <a:lnTo>
                    <a:pt x="1679842" y="1038910"/>
                  </a:lnTo>
                  <a:lnTo>
                    <a:pt x="1668349" y="1083910"/>
                  </a:lnTo>
                  <a:lnTo>
                    <a:pt x="1654498" y="1127917"/>
                  </a:lnTo>
                  <a:lnTo>
                    <a:pt x="1638361" y="1170859"/>
                  </a:lnTo>
                  <a:lnTo>
                    <a:pt x="1620010" y="1212665"/>
                  </a:lnTo>
                  <a:lnTo>
                    <a:pt x="1599518" y="1253261"/>
                  </a:lnTo>
                  <a:lnTo>
                    <a:pt x="1576955" y="1292577"/>
                  </a:lnTo>
                  <a:lnTo>
                    <a:pt x="1552394" y="1330541"/>
                  </a:lnTo>
                  <a:lnTo>
                    <a:pt x="1525906" y="1367081"/>
                  </a:lnTo>
                  <a:lnTo>
                    <a:pt x="1497564" y="1402125"/>
                  </a:lnTo>
                  <a:lnTo>
                    <a:pt x="1467438" y="1435601"/>
                  </a:lnTo>
                  <a:lnTo>
                    <a:pt x="1435601" y="1467438"/>
                  </a:lnTo>
                  <a:lnTo>
                    <a:pt x="1402125" y="1497564"/>
                  </a:lnTo>
                  <a:lnTo>
                    <a:pt x="1367081" y="1525906"/>
                  </a:lnTo>
                  <a:lnTo>
                    <a:pt x="1330541" y="1552394"/>
                  </a:lnTo>
                  <a:lnTo>
                    <a:pt x="1292577" y="1576955"/>
                  </a:lnTo>
                  <a:lnTo>
                    <a:pt x="1253261" y="1599518"/>
                  </a:lnTo>
                  <a:lnTo>
                    <a:pt x="1212665" y="1620010"/>
                  </a:lnTo>
                  <a:lnTo>
                    <a:pt x="1170859" y="1638361"/>
                  </a:lnTo>
                  <a:lnTo>
                    <a:pt x="1127917" y="1654498"/>
                  </a:lnTo>
                  <a:lnTo>
                    <a:pt x="1083910" y="1668349"/>
                  </a:lnTo>
                  <a:lnTo>
                    <a:pt x="1046271" y="1677962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3" name="object 43" descr=""/>
            <p:cNvSpPr/>
            <p:nvPr/>
          </p:nvSpPr>
          <p:spPr>
            <a:xfrm>
              <a:off x="5738510" y="8586167"/>
              <a:ext cx="828675" cy="1663700"/>
            </a:xfrm>
            <a:custGeom>
              <a:avLst/>
              <a:gdLst/>
              <a:ahLst/>
              <a:cxnLst/>
              <a:rect l="l" t="t" r="r" b="b"/>
              <a:pathLst>
                <a:path w="828675" h="1663700">
                  <a:moveTo>
                    <a:pt x="0" y="1663600"/>
                  </a:moveTo>
                  <a:lnTo>
                    <a:pt x="0" y="0"/>
                  </a:lnTo>
                  <a:lnTo>
                    <a:pt x="828152" y="828165"/>
                  </a:lnTo>
                  <a:lnTo>
                    <a:pt x="828152" y="835450"/>
                  </a:lnTo>
                  <a:lnTo>
                    <a:pt x="0" y="1663600"/>
                  </a:lnTo>
                  <a:close/>
                </a:path>
              </a:pathLst>
            </a:custGeom>
            <a:solidFill>
              <a:srgbClr val="FFFFFF">
                <a:alpha val="1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4" name="object 44" descr=""/>
            <p:cNvSpPr/>
            <p:nvPr/>
          </p:nvSpPr>
          <p:spPr>
            <a:xfrm>
              <a:off x="0" y="8586167"/>
              <a:ext cx="676275" cy="742950"/>
            </a:xfrm>
            <a:custGeom>
              <a:avLst/>
              <a:gdLst/>
              <a:ahLst/>
              <a:cxnLst/>
              <a:rect l="l" t="t" r="r" b="b"/>
              <a:pathLst>
                <a:path w="676275" h="742950">
                  <a:moveTo>
                    <a:pt x="676274" y="742949"/>
                  </a:moveTo>
                  <a:lnTo>
                    <a:pt x="0" y="742949"/>
                  </a:lnTo>
                  <a:lnTo>
                    <a:pt x="0" y="0"/>
                  </a:lnTo>
                  <a:lnTo>
                    <a:pt x="676274" y="0"/>
                  </a:lnTo>
                  <a:lnTo>
                    <a:pt x="676274" y="742949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0"/>
            <a:ext cx="18288000" cy="1694180"/>
            <a:chOff x="0" y="0"/>
            <a:chExt cx="18288000" cy="1694180"/>
          </a:xfrm>
        </p:grpSpPr>
        <p:sp>
          <p:nvSpPr>
            <p:cNvPr id="3" name="object 3" descr=""/>
            <p:cNvSpPr/>
            <p:nvPr/>
          </p:nvSpPr>
          <p:spPr>
            <a:xfrm>
              <a:off x="0" y="0"/>
              <a:ext cx="18284825" cy="1676400"/>
            </a:xfrm>
            <a:custGeom>
              <a:avLst/>
              <a:gdLst/>
              <a:ahLst/>
              <a:cxnLst/>
              <a:rect l="l" t="t" r="r" b="b"/>
              <a:pathLst>
                <a:path w="18284825" h="1676400">
                  <a:moveTo>
                    <a:pt x="18284413" y="1676399"/>
                  </a:moveTo>
                  <a:lnTo>
                    <a:pt x="0" y="1676399"/>
                  </a:lnTo>
                  <a:lnTo>
                    <a:pt x="0" y="0"/>
                  </a:lnTo>
                  <a:lnTo>
                    <a:pt x="18284413" y="0"/>
                  </a:lnTo>
                  <a:lnTo>
                    <a:pt x="18284413" y="1676399"/>
                  </a:lnTo>
                  <a:close/>
                </a:path>
              </a:pathLst>
            </a:custGeom>
            <a:solidFill>
              <a:srgbClr val="1181C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14977936" y="11"/>
              <a:ext cx="3310254" cy="1685289"/>
            </a:xfrm>
            <a:custGeom>
              <a:avLst/>
              <a:gdLst/>
              <a:ahLst/>
              <a:cxnLst/>
              <a:rect l="l" t="t" r="r" b="b"/>
              <a:pathLst>
                <a:path w="3310255" h="1685289">
                  <a:moveTo>
                    <a:pt x="827328" y="857338"/>
                  </a:moveTo>
                  <a:lnTo>
                    <a:pt x="825919" y="808723"/>
                  </a:lnTo>
                  <a:lnTo>
                    <a:pt x="821753" y="760857"/>
                  </a:lnTo>
                  <a:lnTo>
                    <a:pt x="814920" y="713803"/>
                  </a:lnTo>
                  <a:lnTo>
                    <a:pt x="805472" y="667639"/>
                  </a:lnTo>
                  <a:lnTo>
                    <a:pt x="793508" y="622452"/>
                  </a:lnTo>
                  <a:lnTo>
                    <a:pt x="779094" y="578307"/>
                  </a:lnTo>
                  <a:lnTo>
                    <a:pt x="762304" y="535305"/>
                  </a:lnTo>
                  <a:lnTo>
                    <a:pt x="743229" y="493496"/>
                  </a:lnTo>
                  <a:lnTo>
                    <a:pt x="721944" y="452970"/>
                  </a:lnTo>
                  <a:lnTo>
                    <a:pt x="698512" y="413804"/>
                  </a:lnTo>
                  <a:lnTo>
                    <a:pt x="673036" y="376085"/>
                  </a:lnTo>
                  <a:lnTo>
                    <a:pt x="645566" y="339877"/>
                  </a:lnTo>
                  <a:lnTo>
                    <a:pt x="616204" y="305257"/>
                  </a:lnTo>
                  <a:lnTo>
                    <a:pt x="585000" y="272313"/>
                  </a:lnTo>
                  <a:lnTo>
                    <a:pt x="552056" y="241122"/>
                  </a:lnTo>
                  <a:lnTo>
                    <a:pt x="517448" y="211747"/>
                  </a:lnTo>
                  <a:lnTo>
                    <a:pt x="481241" y="184289"/>
                  </a:lnTo>
                  <a:lnTo>
                    <a:pt x="443522" y="158800"/>
                  </a:lnTo>
                  <a:lnTo>
                    <a:pt x="404355" y="135369"/>
                  </a:lnTo>
                  <a:lnTo>
                    <a:pt x="363829" y="114084"/>
                  </a:lnTo>
                  <a:lnTo>
                    <a:pt x="322033" y="95008"/>
                  </a:lnTo>
                  <a:lnTo>
                    <a:pt x="279019" y="78219"/>
                  </a:lnTo>
                  <a:lnTo>
                    <a:pt x="234886" y="63804"/>
                  </a:lnTo>
                  <a:lnTo>
                    <a:pt x="189699" y="51841"/>
                  </a:lnTo>
                  <a:lnTo>
                    <a:pt x="143535" y="42392"/>
                  </a:lnTo>
                  <a:lnTo>
                    <a:pt x="96481" y="35560"/>
                  </a:lnTo>
                  <a:lnTo>
                    <a:pt x="48615" y="31394"/>
                  </a:lnTo>
                  <a:lnTo>
                    <a:pt x="0" y="29984"/>
                  </a:lnTo>
                  <a:lnTo>
                    <a:pt x="0" y="1684667"/>
                  </a:lnTo>
                  <a:lnTo>
                    <a:pt x="48615" y="1683258"/>
                  </a:lnTo>
                  <a:lnTo>
                    <a:pt x="96481" y="1679092"/>
                  </a:lnTo>
                  <a:lnTo>
                    <a:pt x="143535" y="1672259"/>
                  </a:lnTo>
                  <a:lnTo>
                    <a:pt x="189699" y="1662811"/>
                  </a:lnTo>
                  <a:lnTo>
                    <a:pt x="234886" y="1650847"/>
                  </a:lnTo>
                  <a:lnTo>
                    <a:pt x="279019" y="1636433"/>
                  </a:lnTo>
                  <a:lnTo>
                    <a:pt x="322033" y="1619643"/>
                  </a:lnTo>
                  <a:lnTo>
                    <a:pt x="363829" y="1600568"/>
                  </a:lnTo>
                  <a:lnTo>
                    <a:pt x="404355" y="1579283"/>
                  </a:lnTo>
                  <a:lnTo>
                    <a:pt x="443522" y="1555851"/>
                  </a:lnTo>
                  <a:lnTo>
                    <a:pt x="481241" y="1530375"/>
                  </a:lnTo>
                  <a:lnTo>
                    <a:pt x="517448" y="1502905"/>
                  </a:lnTo>
                  <a:lnTo>
                    <a:pt x="552056" y="1473542"/>
                  </a:lnTo>
                  <a:lnTo>
                    <a:pt x="585000" y="1442339"/>
                  </a:lnTo>
                  <a:lnTo>
                    <a:pt x="616204" y="1409395"/>
                  </a:lnTo>
                  <a:lnTo>
                    <a:pt x="645566" y="1374787"/>
                  </a:lnTo>
                  <a:lnTo>
                    <a:pt x="673036" y="1338580"/>
                  </a:lnTo>
                  <a:lnTo>
                    <a:pt x="698512" y="1300848"/>
                  </a:lnTo>
                  <a:lnTo>
                    <a:pt x="721944" y="1261694"/>
                  </a:lnTo>
                  <a:lnTo>
                    <a:pt x="743229" y="1221168"/>
                  </a:lnTo>
                  <a:lnTo>
                    <a:pt x="762304" y="1179372"/>
                  </a:lnTo>
                  <a:lnTo>
                    <a:pt x="779094" y="1136357"/>
                  </a:lnTo>
                  <a:lnTo>
                    <a:pt x="793508" y="1092225"/>
                  </a:lnTo>
                  <a:lnTo>
                    <a:pt x="805472" y="1047038"/>
                  </a:lnTo>
                  <a:lnTo>
                    <a:pt x="814920" y="1000874"/>
                  </a:lnTo>
                  <a:lnTo>
                    <a:pt x="821753" y="953820"/>
                  </a:lnTo>
                  <a:lnTo>
                    <a:pt x="825919" y="905954"/>
                  </a:lnTo>
                  <a:lnTo>
                    <a:pt x="827328" y="857338"/>
                  </a:lnTo>
                  <a:close/>
                </a:path>
                <a:path w="3310255" h="1685289">
                  <a:moveTo>
                    <a:pt x="1655140" y="29984"/>
                  </a:moveTo>
                  <a:lnTo>
                    <a:pt x="1606537" y="31394"/>
                  </a:lnTo>
                  <a:lnTo>
                    <a:pt x="1558658" y="35560"/>
                  </a:lnTo>
                  <a:lnTo>
                    <a:pt x="1511604" y="42392"/>
                  </a:lnTo>
                  <a:lnTo>
                    <a:pt x="1465453" y="51841"/>
                  </a:lnTo>
                  <a:lnTo>
                    <a:pt x="1420266" y="63804"/>
                  </a:lnTo>
                  <a:lnTo>
                    <a:pt x="1376121" y="78219"/>
                  </a:lnTo>
                  <a:lnTo>
                    <a:pt x="1333119" y="95008"/>
                  </a:lnTo>
                  <a:lnTo>
                    <a:pt x="1291310" y="114084"/>
                  </a:lnTo>
                  <a:lnTo>
                    <a:pt x="1250784" y="135369"/>
                  </a:lnTo>
                  <a:lnTo>
                    <a:pt x="1211630" y="158800"/>
                  </a:lnTo>
                  <a:lnTo>
                    <a:pt x="1173899" y="184289"/>
                  </a:lnTo>
                  <a:lnTo>
                    <a:pt x="1137691" y="211747"/>
                  </a:lnTo>
                  <a:lnTo>
                    <a:pt x="1103083" y="241122"/>
                  </a:lnTo>
                  <a:lnTo>
                    <a:pt x="1070140" y="272313"/>
                  </a:lnTo>
                  <a:lnTo>
                    <a:pt x="1038948" y="305257"/>
                  </a:lnTo>
                  <a:lnTo>
                    <a:pt x="1009573" y="339877"/>
                  </a:lnTo>
                  <a:lnTo>
                    <a:pt x="982116" y="376085"/>
                  </a:lnTo>
                  <a:lnTo>
                    <a:pt x="956627" y="413804"/>
                  </a:lnTo>
                  <a:lnTo>
                    <a:pt x="933196" y="452970"/>
                  </a:lnTo>
                  <a:lnTo>
                    <a:pt x="911910" y="493496"/>
                  </a:lnTo>
                  <a:lnTo>
                    <a:pt x="892835" y="535305"/>
                  </a:lnTo>
                  <a:lnTo>
                    <a:pt x="876058" y="578307"/>
                  </a:lnTo>
                  <a:lnTo>
                    <a:pt x="861644" y="622452"/>
                  </a:lnTo>
                  <a:lnTo>
                    <a:pt x="849668" y="667639"/>
                  </a:lnTo>
                  <a:lnTo>
                    <a:pt x="840232" y="713803"/>
                  </a:lnTo>
                  <a:lnTo>
                    <a:pt x="833386" y="760857"/>
                  </a:lnTo>
                  <a:lnTo>
                    <a:pt x="829221" y="808723"/>
                  </a:lnTo>
                  <a:lnTo>
                    <a:pt x="827824" y="857338"/>
                  </a:lnTo>
                  <a:lnTo>
                    <a:pt x="829221" y="905954"/>
                  </a:lnTo>
                  <a:lnTo>
                    <a:pt x="833386" y="953820"/>
                  </a:lnTo>
                  <a:lnTo>
                    <a:pt x="840232" y="1000874"/>
                  </a:lnTo>
                  <a:lnTo>
                    <a:pt x="849668" y="1047038"/>
                  </a:lnTo>
                  <a:lnTo>
                    <a:pt x="861644" y="1092225"/>
                  </a:lnTo>
                  <a:lnTo>
                    <a:pt x="876058" y="1136357"/>
                  </a:lnTo>
                  <a:lnTo>
                    <a:pt x="892835" y="1179372"/>
                  </a:lnTo>
                  <a:lnTo>
                    <a:pt x="911910" y="1221168"/>
                  </a:lnTo>
                  <a:lnTo>
                    <a:pt x="933196" y="1261694"/>
                  </a:lnTo>
                  <a:lnTo>
                    <a:pt x="956627" y="1300848"/>
                  </a:lnTo>
                  <a:lnTo>
                    <a:pt x="982116" y="1338580"/>
                  </a:lnTo>
                  <a:lnTo>
                    <a:pt x="1009573" y="1374787"/>
                  </a:lnTo>
                  <a:lnTo>
                    <a:pt x="1038948" y="1409395"/>
                  </a:lnTo>
                  <a:lnTo>
                    <a:pt x="1070140" y="1442339"/>
                  </a:lnTo>
                  <a:lnTo>
                    <a:pt x="1103083" y="1473542"/>
                  </a:lnTo>
                  <a:lnTo>
                    <a:pt x="1137691" y="1502905"/>
                  </a:lnTo>
                  <a:lnTo>
                    <a:pt x="1173899" y="1530375"/>
                  </a:lnTo>
                  <a:lnTo>
                    <a:pt x="1211630" y="1555851"/>
                  </a:lnTo>
                  <a:lnTo>
                    <a:pt x="1250784" y="1579283"/>
                  </a:lnTo>
                  <a:lnTo>
                    <a:pt x="1291310" y="1600568"/>
                  </a:lnTo>
                  <a:lnTo>
                    <a:pt x="1333119" y="1619643"/>
                  </a:lnTo>
                  <a:lnTo>
                    <a:pt x="1376121" y="1636433"/>
                  </a:lnTo>
                  <a:lnTo>
                    <a:pt x="1420266" y="1650847"/>
                  </a:lnTo>
                  <a:lnTo>
                    <a:pt x="1465453" y="1662811"/>
                  </a:lnTo>
                  <a:lnTo>
                    <a:pt x="1511604" y="1672259"/>
                  </a:lnTo>
                  <a:lnTo>
                    <a:pt x="1558658" y="1679092"/>
                  </a:lnTo>
                  <a:lnTo>
                    <a:pt x="1606537" y="1683258"/>
                  </a:lnTo>
                  <a:lnTo>
                    <a:pt x="1655140" y="1684667"/>
                  </a:lnTo>
                  <a:lnTo>
                    <a:pt x="1655140" y="29984"/>
                  </a:lnTo>
                  <a:close/>
                </a:path>
                <a:path w="3310255" h="1685289">
                  <a:moveTo>
                    <a:pt x="3309912" y="0"/>
                  </a:moveTo>
                  <a:lnTo>
                    <a:pt x="2482583" y="0"/>
                  </a:lnTo>
                  <a:lnTo>
                    <a:pt x="1655267" y="0"/>
                  </a:lnTo>
                  <a:lnTo>
                    <a:pt x="3309912" y="1654670"/>
                  </a:lnTo>
                  <a:lnTo>
                    <a:pt x="3309912" y="0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4145564" y="29963"/>
              <a:ext cx="828675" cy="1663700"/>
            </a:xfrm>
            <a:custGeom>
              <a:avLst/>
              <a:gdLst/>
              <a:ahLst/>
              <a:cxnLst/>
              <a:rect l="l" t="t" r="r" b="b"/>
              <a:pathLst>
                <a:path w="828675" h="1663700">
                  <a:moveTo>
                    <a:pt x="0" y="1663600"/>
                  </a:moveTo>
                  <a:lnTo>
                    <a:pt x="0" y="0"/>
                  </a:lnTo>
                  <a:lnTo>
                    <a:pt x="828152" y="828165"/>
                  </a:lnTo>
                  <a:lnTo>
                    <a:pt x="828152" y="835450"/>
                  </a:lnTo>
                  <a:lnTo>
                    <a:pt x="0" y="1663600"/>
                  </a:lnTo>
                  <a:close/>
                </a:path>
              </a:pathLst>
            </a:custGeom>
            <a:solidFill>
              <a:srgbClr val="FFFFFF">
                <a:alpha val="1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9168475" y="17989"/>
              <a:ext cx="1657350" cy="1666875"/>
            </a:xfrm>
            <a:custGeom>
              <a:avLst/>
              <a:gdLst/>
              <a:ahLst/>
              <a:cxnLst/>
              <a:rect l="l" t="t" r="r" b="b"/>
              <a:pathLst>
                <a:path w="1657350" h="1666875">
                  <a:moveTo>
                    <a:pt x="1657349" y="1666874"/>
                  </a:moveTo>
                  <a:lnTo>
                    <a:pt x="0" y="1666874"/>
                  </a:lnTo>
                  <a:lnTo>
                    <a:pt x="0" y="0"/>
                  </a:lnTo>
                  <a:lnTo>
                    <a:pt x="1657349" y="0"/>
                  </a:lnTo>
                  <a:lnTo>
                    <a:pt x="1657349" y="1666874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9644253" y="535952"/>
              <a:ext cx="685800" cy="628650"/>
            </a:xfrm>
            <a:custGeom>
              <a:avLst/>
              <a:gdLst/>
              <a:ahLst/>
              <a:cxnLst/>
              <a:rect l="l" t="t" r="r" b="b"/>
              <a:pathLst>
                <a:path w="685800" h="628650">
                  <a:moveTo>
                    <a:pt x="685799" y="628649"/>
                  </a:moveTo>
                  <a:lnTo>
                    <a:pt x="0" y="628649"/>
                  </a:lnTo>
                  <a:lnTo>
                    <a:pt x="0" y="0"/>
                  </a:lnTo>
                  <a:lnTo>
                    <a:pt x="685799" y="0"/>
                  </a:lnTo>
                  <a:lnTo>
                    <a:pt x="685799" y="628649"/>
                  </a:lnTo>
                  <a:close/>
                </a:path>
              </a:pathLst>
            </a:custGeom>
            <a:solidFill>
              <a:srgbClr val="1181C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0826484" y="0"/>
              <a:ext cx="3318510" cy="1654810"/>
            </a:xfrm>
            <a:custGeom>
              <a:avLst/>
              <a:gdLst/>
              <a:ahLst/>
              <a:cxnLst/>
              <a:rect l="l" t="t" r="r" b="b"/>
              <a:pathLst>
                <a:path w="3318510" h="1654810">
                  <a:moveTo>
                    <a:pt x="1663611" y="822883"/>
                  </a:moveTo>
                  <a:lnTo>
                    <a:pt x="1662188" y="774001"/>
                  </a:lnTo>
                  <a:lnTo>
                    <a:pt x="1658010" y="725868"/>
                  </a:lnTo>
                  <a:lnTo>
                    <a:pt x="1651127" y="678561"/>
                  </a:lnTo>
                  <a:lnTo>
                    <a:pt x="1641640" y="632155"/>
                  </a:lnTo>
                  <a:lnTo>
                    <a:pt x="1629600" y="586714"/>
                  </a:lnTo>
                  <a:lnTo>
                    <a:pt x="1615109" y="542340"/>
                  </a:lnTo>
                  <a:lnTo>
                    <a:pt x="1598244" y="499097"/>
                  </a:lnTo>
                  <a:lnTo>
                    <a:pt x="1579067" y="457073"/>
                  </a:lnTo>
                  <a:lnTo>
                    <a:pt x="1557655" y="416331"/>
                  </a:lnTo>
                  <a:lnTo>
                    <a:pt x="1534109" y="376961"/>
                  </a:lnTo>
                  <a:lnTo>
                    <a:pt x="1508480" y="339026"/>
                  </a:lnTo>
                  <a:lnTo>
                    <a:pt x="1480870" y="302628"/>
                  </a:lnTo>
                  <a:lnTo>
                    <a:pt x="1451343" y="267817"/>
                  </a:lnTo>
                  <a:lnTo>
                    <a:pt x="1419974" y="234696"/>
                  </a:lnTo>
                  <a:lnTo>
                    <a:pt x="1386852" y="203339"/>
                  </a:lnTo>
                  <a:lnTo>
                    <a:pt x="1352054" y="173812"/>
                  </a:lnTo>
                  <a:lnTo>
                    <a:pt x="1315656" y="146189"/>
                  </a:lnTo>
                  <a:lnTo>
                    <a:pt x="1277721" y="120573"/>
                  </a:lnTo>
                  <a:lnTo>
                    <a:pt x="1238351" y="97028"/>
                  </a:lnTo>
                  <a:lnTo>
                    <a:pt x="1197610" y="75615"/>
                  </a:lnTo>
                  <a:lnTo>
                    <a:pt x="1155573" y="56438"/>
                  </a:lnTo>
                  <a:lnTo>
                    <a:pt x="1112329" y="39560"/>
                  </a:lnTo>
                  <a:lnTo>
                    <a:pt x="1067955" y="25069"/>
                  </a:lnTo>
                  <a:lnTo>
                    <a:pt x="1022527" y="13042"/>
                  </a:lnTo>
                  <a:lnTo>
                    <a:pt x="976122" y="3543"/>
                  </a:lnTo>
                  <a:lnTo>
                    <a:pt x="951763" y="0"/>
                  </a:lnTo>
                  <a:lnTo>
                    <a:pt x="831799" y="0"/>
                  </a:lnTo>
                  <a:lnTo>
                    <a:pt x="831799" y="822883"/>
                  </a:lnTo>
                  <a:lnTo>
                    <a:pt x="0" y="822883"/>
                  </a:lnTo>
                  <a:lnTo>
                    <a:pt x="1422" y="871753"/>
                  </a:lnTo>
                  <a:lnTo>
                    <a:pt x="5600" y="919886"/>
                  </a:lnTo>
                  <a:lnTo>
                    <a:pt x="12484" y="967193"/>
                  </a:lnTo>
                  <a:lnTo>
                    <a:pt x="21971" y="1013599"/>
                  </a:lnTo>
                  <a:lnTo>
                    <a:pt x="34010" y="1059027"/>
                  </a:lnTo>
                  <a:lnTo>
                    <a:pt x="48501" y="1103401"/>
                  </a:lnTo>
                  <a:lnTo>
                    <a:pt x="65366" y="1146644"/>
                  </a:lnTo>
                  <a:lnTo>
                    <a:pt x="84556" y="1188681"/>
                  </a:lnTo>
                  <a:lnTo>
                    <a:pt x="105956" y="1229423"/>
                  </a:lnTo>
                  <a:lnTo>
                    <a:pt x="129501" y="1268793"/>
                  </a:lnTo>
                  <a:lnTo>
                    <a:pt x="155130" y="1306715"/>
                  </a:lnTo>
                  <a:lnTo>
                    <a:pt x="182740" y="1343126"/>
                  </a:lnTo>
                  <a:lnTo>
                    <a:pt x="212267" y="1377924"/>
                  </a:lnTo>
                  <a:lnTo>
                    <a:pt x="243636" y="1411046"/>
                  </a:lnTo>
                  <a:lnTo>
                    <a:pt x="276758" y="1442402"/>
                  </a:lnTo>
                  <a:lnTo>
                    <a:pt x="311556" y="1471930"/>
                  </a:lnTo>
                  <a:lnTo>
                    <a:pt x="347954" y="1499552"/>
                  </a:lnTo>
                  <a:lnTo>
                    <a:pt x="385889" y="1525168"/>
                  </a:lnTo>
                  <a:lnTo>
                    <a:pt x="425259" y="1548726"/>
                  </a:lnTo>
                  <a:lnTo>
                    <a:pt x="466001" y="1570126"/>
                  </a:lnTo>
                  <a:lnTo>
                    <a:pt x="508025" y="1589303"/>
                  </a:lnTo>
                  <a:lnTo>
                    <a:pt x="551268" y="1606181"/>
                  </a:lnTo>
                  <a:lnTo>
                    <a:pt x="595642" y="1620672"/>
                  </a:lnTo>
                  <a:lnTo>
                    <a:pt x="641083" y="1632699"/>
                  </a:lnTo>
                  <a:lnTo>
                    <a:pt x="687489" y="1642198"/>
                  </a:lnTo>
                  <a:lnTo>
                    <a:pt x="734796" y="1649082"/>
                  </a:lnTo>
                  <a:lnTo>
                    <a:pt x="782929" y="1653260"/>
                  </a:lnTo>
                  <a:lnTo>
                    <a:pt x="831799" y="1654670"/>
                  </a:lnTo>
                  <a:lnTo>
                    <a:pt x="880668" y="1653260"/>
                  </a:lnTo>
                  <a:lnTo>
                    <a:pt x="928801" y="1649082"/>
                  </a:lnTo>
                  <a:lnTo>
                    <a:pt x="976122" y="1642198"/>
                  </a:lnTo>
                  <a:lnTo>
                    <a:pt x="1022527" y="1632699"/>
                  </a:lnTo>
                  <a:lnTo>
                    <a:pt x="1067955" y="1620672"/>
                  </a:lnTo>
                  <a:lnTo>
                    <a:pt x="1112329" y="1606181"/>
                  </a:lnTo>
                  <a:lnTo>
                    <a:pt x="1155573" y="1589303"/>
                  </a:lnTo>
                  <a:lnTo>
                    <a:pt x="1197610" y="1570126"/>
                  </a:lnTo>
                  <a:lnTo>
                    <a:pt x="1238351" y="1548726"/>
                  </a:lnTo>
                  <a:lnTo>
                    <a:pt x="1277721" y="1525168"/>
                  </a:lnTo>
                  <a:lnTo>
                    <a:pt x="1315656" y="1499552"/>
                  </a:lnTo>
                  <a:lnTo>
                    <a:pt x="1352054" y="1471930"/>
                  </a:lnTo>
                  <a:lnTo>
                    <a:pt x="1386852" y="1442402"/>
                  </a:lnTo>
                  <a:lnTo>
                    <a:pt x="1419974" y="1411046"/>
                  </a:lnTo>
                  <a:lnTo>
                    <a:pt x="1451343" y="1377924"/>
                  </a:lnTo>
                  <a:lnTo>
                    <a:pt x="1480870" y="1343126"/>
                  </a:lnTo>
                  <a:lnTo>
                    <a:pt x="1508480" y="1306715"/>
                  </a:lnTo>
                  <a:lnTo>
                    <a:pt x="1534109" y="1268793"/>
                  </a:lnTo>
                  <a:lnTo>
                    <a:pt x="1557655" y="1229423"/>
                  </a:lnTo>
                  <a:lnTo>
                    <a:pt x="1579067" y="1188681"/>
                  </a:lnTo>
                  <a:lnTo>
                    <a:pt x="1598244" y="1146644"/>
                  </a:lnTo>
                  <a:lnTo>
                    <a:pt x="1615109" y="1103401"/>
                  </a:lnTo>
                  <a:lnTo>
                    <a:pt x="1629600" y="1059027"/>
                  </a:lnTo>
                  <a:lnTo>
                    <a:pt x="1641640" y="1013599"/>
                  </a:lnTo>
                  <a:lnTo>
                    <a:pt x="1651127" y="967193"/>
                  </a:lnTo>
                  <a:lnTo>
                    <a:pt x="1658010" y="919886"/>
                  </a:lnTo>
                  <a:lnTo>
                    <a:pt x="1662188" y="871753"/>
                  </a:lnTo>
                  <a:lnTo>
                    <a:pt x="1663611" y="822883"/>
                  </a:lnTo>
                  <a:close/>
                </a:path>
                <a:path w="3318510" h="1654810">
                  <a:moveTo>
                    <a:pt x="3318408" y="827354"/>
                  </a:moveTo>
                  <a:lnTo>
                    <a:pt x="2491079" y="12"/>
                  </a:lnTo>
                  <a:lnTo>
                    <a:pt x="1663750" y="827354"/>
                  </a:lnTo>
                  <a:lnTo>
                    <a:pt x="2491079" y="1654683"/>
                  </a:lnTo>
                  <a:lnTo>
                    <a:pt x="3318408" y="827354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1053175" y="2848813"/>
          <a:ext cx="16306800" cy="165353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92985"/>
                <a:gridCol w="929639"/>
                <a:gridCol w="876935"/>
                <a:gridCol w="2633344"/>
                <a:gridCol w="3863339"/>
                <a:gridCol w="1697354"/>
                <a:gridCol w="1716404"/>
                <a:gridCol w="2211705"/>
              </a:tblGrid>
              <a:tr h="9232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10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500" spc="-20">
                          <a:latin typeface="Arial Black"/>
                          <a:cs typeface="Arial Black"/>
                        </a:rPr>
                        <a:t>TEMA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1282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10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500" spc="-20">
                          <a:latin typeface="Arial Black"/>
                          <a:cs typeface="Arial Black"/>
                        </a:rPr>
                        <a:t>CÓD.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1282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10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500" spc="-10">
                          <a:latin typeface="Arial Black"/>
                          <a:cs typeface="Arial Black"/>
                        </a:rPr>
                        <a:t>SIGLA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1282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10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770255">
                        <a:lnSpc>
                          <a:spcPct val="100000"/>
                        </a:lnSpc>
                      </a:pPr>
                      <a:r>
                        <a:rPr dirty="0" sz="1500" spc="-10">
                          <a:latin typeface="Arial Black"/>
                          <a:cs typeface="Arial Black"/>
                        </a:rPr>
                        <a:t>INDICADOR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1282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10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500" spc="-25">
                          <a:latin typeface="Arial Black"/>
                          <a:cs typeface="Arial Black"/>
                        </a:rPr>
                        <a:t>DEFINIÇÃO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1282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marL="467359" marR="251460" indent="-208279">
                        <a:lnSpc>
                          <a:spcPct val="112500"/>
                        </a:lnSpc>
                        <a:spcBef>
                          <a:spcPts val="1460"/>
                        </a:spcBef>
                      </a:pPr>
                      <a:r>
                        <a:rPr dirty="0" sz="1500" spc="-120">
                          <a:latin typeface="Arial Black"/>
                          <a:cs typeface="Arial Black"/>
                        </a:rPr>
                        <a:t>UNIDADE</a:t>
                      </a:r>
                      <a:r>
                        <a:rPr dirty="0" sz="1500" spc="-6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145">
                          <a:latin typeface="Arial Black"/>
                          <a:cs typeface="Arial Black"/>
                        </a:rPr>
                        <a:t>DE </a:t>
                      </a:r>
                      <a:r>
                        <a:rPr dirty="0" sz="1500" spc="-10">
                          <a:latin typeface="Arial Black"/>
                          <a:cs typeface="Arial Black"/>
                        </a:rPr>
                        <a:t>MEDIDA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18542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marL="329565" marR="97155" indent="-225425">
                        <a:lnSpc>
                          <a:spcPct val="112500"/>
                        </a:lnSpc>
                        <a:spcBef>
                          <a:spcPts val="1460"/>
                        </a:spcBef>
                      </a:pPr>
                      <a:r>
                        <a:rPr dirty="0" sz="1500" spc="-160">
                          <a:latin typeface="Arial Black"/>
                          <a:cs typeface="Arial Black"/>
                        </a:rPr>
                        <a:t>FREQUÊNCIA</a:t>
                      </a:r>
                      <a:r>
                        <a:rPr dirty="0" sz="1500" spc="-75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130">
                          <a:latin typeface="Arial Black"/>
                          <a:cs typeface="Arial Black"/>
                        </a:rPr>
                        <a:t>DE </a:t>
                      </a:r>
                      <a:r>
                        <a:rPr dirty="0" sz="1500" spc="-30">
                          <a:latin typeface="Arial Black"/>
                          <a:cs typeface="Arial Black"/>
                        </a:rPr>
                        <a:t>APURAÇÃO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18542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79705" marR="172085" indent="-635">
                        <a:lnSpc>
                          <a:spcPct val="112500"/>
                        </a:lnSpc>
                        <a:spcBef>
                          <a:spcPts val="484"/>
                        </a:spcBef>
                      </a:pPr>
                      <a:r>
                        <a:rPr dirty="0" sz="1500" spc="-10">
                          <a:latin typeface="Arial Black"/>
                          <a:cs typeface="Arial Black"/>
                        </a:rPr>
                        <a:t>UNIDADE </a:t>
                      </a:r>
                      <a:r>
                        <a:rPr dirty="0" sz="1500" spc="-190">
                          <a:latin typeface="Arial Black"/>
                          <a:cs typeface="Arial Black"/>
                        </a:rPr>
                        <a:t>RESPONSÁVEL</a:t>
                      </a:r>
                      <a:r>
                        <a:rPr dirty="0" sz="1500" spc="-35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155">
                          <a:latin typeface="Arial Black"/>
                          <a:cs typeface="Arial Black"/>
                        </a:rPr>
                        <a:t>PELA </a:t>
                      </a:r>
                      <a:r>
                        <a:rPr dirty="0" sz="1500" spc="-30">
                          <a:latin typeface="Arial Black"/>
                          <a:cs typeface="Arial Black"/>
                        </a:rPr>
                        <a:t>APURAÇÃO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61594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</a:tr>
              <a:tr h="7302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Gestão</a:t>
                      </a:r>
                      <a:r>
                        <a:rPr dirty="0" sz="1200" spc="1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10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resíduos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2069">
                        <a:lnSpc>
                          <a:spcPct val="100000"/>
                        </a:lnSpc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Aderência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ao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PGRS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52069" marR="637540">
                        <a:lnSpc>
                          <a:spcPct val="114599"/>
                        </a:lnSpc>
                        <a:spcBef>
                          <a:spcPts val="1250"/>
                        </a:spcBef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Índice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aderência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às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diretrizes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do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Plano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5">
                          <a:latin typeface="Tahoma"/>
                          <a:cs typeface="Tahoma"/>
                        </a:rPr>
                        <a:t>de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Gerenciamento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Resíduos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Sólidos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do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TRT4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875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%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40">
                          <a:latin typeface="Tahoma"/>
                          <a:cs typeface="Tahoma"/>
                        </a:rPr>
                        <a:t>Mensal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52069" marR="394335">
                        <a:lnSpc>
                          <a:spcPct val="114599"/>
                        </a:lnSpc>
                        <a:spcBef>
                          <a:spcPts val="425"/>
                        </a:spcBef>
                      </a:pPr>
                      <a:r>
                        <a:rPr dirty="0" sz="1200" spc="45">
                          <a:latin typeface="Tahoma"/>
                          <a:cs typeface="Tahoma"/>
                        </a:rPr>
                        <a:t>Coordenadoria</a:t>
                      </a:r>
                      <a:r>
                        <a:rPr dirty="0" sz="1200" spc="-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5">
                          <a:latin typeface="Tahoma"/>
                          <a:cs typeface="Tahoma"/>
                        </a:rPr>
                        <a:t>de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Sustentabilidade,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Acessibilidade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Inclusão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397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</a:tbl>
          </a:graphicData>
        </a:graphic>
      </p:graphicFrame>
      <p:grpSp>
        <p:nvGrpSpPr>
          <p:cNvPr id="10" name="object 10" descr=""/>
          <p:cNvGrpSpPr/>
          <p:nvPr/>
        </p:nvGrpSpPr>
        <p:grpSpPr>
          <a:xfrm>
            <a:off x="1053175" y="4534737"/>
            <a:ext cx="16230600" cy="19050"/>
            <a:chOff x="1053175" y="4534737"/>
            <a:chExt cx="16230600" cy="19050"/>
          </a:xfrm>
        </p:grpSpPr>
        <p:sp>
          <p:nvSpPr>
            <p:cNvPr id="11" name="object 11" descr=""/>
            <p:cNvSpPr/>
            <p:nvPr/>
          </p:nvSpPr>
          <p:spPr>
            <a:xfrm>
              <a:off x="1053172" y="4534750"/>
              <a:ext cx="16230600" cy="9525"/>
            </a:xfrm>
            <a:custGeom>
              <a:avLst/>
              <a:gdLst/>
              <a:ahLst/>
              <a:cxnLst/>
              <a:rect l="l" t="t" r="r" b="b"/>
              <a:pathLst>
                <a:path w="16230600" h="9525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  <a:path w="16230600" h="9525">
                  <a:moveTo>
                    <a:pt x="2302459" y="0"/>
                  </a:moveTo>
                  <a:lnTo>
                    <a:pt x="2292934" y="0"/>
                  </a:lnTo>
                  <a:lnTo>
                    <a:pt x="2292934" y="9525"/>
                  </a:lnTo>
                  <a:lnTo>
                    <a:pt x="2302459" y="9525"/>
                  </a:lnTo>
                  <a:lnTo>
                    <a:pt x="2302459" y="0"/>
                  </a:lnTo>
                  <a:close/>
                </a:path>
                <a:path w="16230600" h="9525">
                  <a:moveTo>
                    <a:pt x="3231934" y="0"/>
                  </a:moveTo>
                  <a:lnTo>
                    <a:pt x="3222409" y="0"/>
                  </a:lnTo>
                  <a:lnTo>
                    <a:pt x="3222409" y="9525"/>
                  </a:lnTo>
                  <a:lnTo>
                    <a:pt x="3231934" y="9525"/>
                  </a:lnTo>
                  <a:lnTo>
                    <a:pt x="3231934" y="0"/>
                  </a:lnTo>
                  <a:close/>
                </a:path>
                <a:path w="16230600" h="9525">
                  <a:moveTo>
                    <a:pt x="4108742" y="0"/>
                  </a:moveTo>
                  <a:lnTo>
                    <a:pt x="4099217" y="0"/>
                  </a:lnTo>
                  <a:lnTo>
                    <a:pt x="4099217" y="9525"/>
                  </a:lnTo>
                  <a:lnTo>
                    <a:pt x="4108742" y="9525"/>
                  </a:lnTo>
                  <a:lnTo>
                    <a:pt x="4108742" y="0"/>
                  </a:lnTo>
                  <a:close/>
                </a:path>
                <a:path w="16230600" h="9525">
                  <a:moveTo>
                    <a:pt x="6742189" y="0"/>
                  </a:moveTo>
                  <a:lnTo>
                    <a:pt x="6732664" y="0"/>
                  </a:lnTo>
                  <a:lnTo>
                    <a:pt x="6732664" y="9525"/>
                  </a:lnTo>
                  <a:lnTo>
                    <a:pt x="6742189" y="9525"/>
                  </a:lnTo>
                  <a:lnTo>
                    <a:pt x="6742189" y="0"/>
                  </a:lnTo>
                  <a:close/>
                </a:path>
                <a:path w="16230600" h="9525">
                  <a:moveTo>
                    <a:pt x="10605364" y="0"/>
                  </a:moveTo>
                  <a:lnTo>
                    <a:pt x="10595839" y="0"/>
                  </a:lnTo>
                  <a:lnTo>
                    <a:pt x="10595839" y="9525"/>
                  </a:lnTo>
                  <a:lnTo>
                    <a:pt x="10605364" y="9525"/>
                  </a:lnTo>
                  <a:lnTo>
                    <a:pt x="10605364" y="0"/>
                  </a:lnTo>
                  <a:close/>
                </a:path>
                <a:path w="16230600" h="9525">
                  <a:moveTo>
                    <a:pt x="12302630" y="0"/>
                  </a:moveTo>
                  <a:lnTo>
                    <a:pt x="12293105" y="0"/>
                  </a:lnTo>
                  <a:lnTo>
                    <a:pt x="12293105" y="9525"/>
                  </a:lnTo>
                  <a:lnTo>
                    <a:pt x="12302630" y="9525"/>
                  </a:lnTo>
                  <a:lnTo>
                    <a:pt x="12302630" y="0"/>
                  </a:lnTo>
                  <a:close/>
                </a:path>
                <a:path w="16230600" h="9525">
                  <a:moveTo>
                    <a:pt x="14018959" y="0"/>
                  </a:moveTo>
                  <a:lnTo>
                    <a:pt x="14009434" y="0"/>
                  </a:lnTo>
                  <a:lnTo>
                    <a:pt x="14009434" y="9525"/>
                  </a:lnTo>
                  <a:lnTo>
                    <a:pt x="14018959" y="9525"/>
                  </a:lnTo>
                  <a:lnTo>
                    <a:pt x="14018959" y="0"/>
                  </a:lnTo>
                  <a:close/>
                </a:path>
                <a:path w="16230600" h="9525">
                  <a:moveTo>
                    <a:pt x="16230600" y="0"/>
                  </a:moveTo>
                  <a:lnTo>
                    <a:pt x="16221075" y="0"/>
                  </a:lnTo>
                  <a:lnTo>
                    <a:pt x="16221075" y="9525"/>
                  </a:lnTo>
                  <a:lnTo>
                    <a:pt x="16230600" y="9525"/>
                  </a:lnTo>
                  <a:lnTo>
                    <a:pt x="16230600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1053175" y="4549025"/>
              <a:ext cx="6742430" cy="0"/>
            </a:xfrm>
            <a:custGeom>
              <a:avLst/>
              <a:gdLst/>
              <a:ahLst/>
              <a:cxnLst/>
              <a:rect l="l" t="t" r="r" b="b"/>
              <a:pathLst>
                <a:path w="6742430" h="0">
                  <a:moveTo>
                    <a:pt x="0" y="0"/>
                  </a:moveTo>
                  <a:lnTo>
                    <a:pt x="2302468" y="0"/>
                  </a:lnTo>
                </a:path>
                <a:path w="6742430" h="0">
                  <a:moveTo>
                    <a:pt x="2302468" y="0"/>
                  </a:moveTo>
                  <a:lnTo>
                    <a:pt x="3231943" y="0"/>
                  </a:lnTo>
                </a:path>
                <a:path w="6742430" h="0">
                  <a:moveTo>
                    <a:pt x="3231943" y="0"/>
                  </a:moveTo>
                  <a:lnTo>
                    <a:pt x="4108749" y="0"/>
                  </a:lnTo>
                </a:path>
                <a:path w="6742430" h="0">
                  <a:moveTo>
                    <a:pt x="4108749" y="0"/>
                  </a:moveTo>
                  <a:lnTo>
                    <a:pt x="6742191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7795366" y="4549025"/>
              <a:ext cx="5560695" cy="0"/>
            </a:xfrm>
            <a:custGeom>
              <a:avLst/>
              <a:gdLst/>
              <a:ahLst/>
              <a:cxnLst/>
              <a:rect l="l" t="t" r="r" b="b"/>
              <a:pathLst>
                <a:path w="5560694" h="0">
                  <a:moveTo>
                    <a:pt x="0" y="0"/>
                  </a:moveTo>
                  <a:lnTo>
                    <a:pt x="3863182" y="0"/>
                  </a:lnTo>
                </a:path>
                <a:path w="5560694" h="0">
                  <a:moveTo>
                    <a:pt x="3863182" y="0"/>
                  </a:moveTo>
                  <a:lnTo>
                    <a:pt x="5560445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13355812" y="4549025"/>
              <a:ext cx="1716405" cy="0"/>
            </a:xfrm>
            <a:custGeom>
              <a:avLst/>
              <a:gdLst/>
              <a:ahLst/>
              <a:cxnLst/>
              <a:rect l="l" t="t" r="r" b="b"/>
              <a:pathLst>
                <a:path w="1716405" h="0">
                  <a:moveTo>
                    <a:pt x="0" y="0"/>
                  </a:moveTo>
                  <a:lnTo>
                    <a:pt x="1716319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15072132" y="4549025"/>
              <a:ext cx="2211705" cy="0"/>
            </a:xfrm>
            <a:custGeom>
              <a:avLst/>
              <a:gdLst/>
              <a:ahLst/>
              <a:cxnLst/>
              <a:rect l="l" t="t" r="r" b="b"/>
              <a:pathLst>
                <a:path w="2211705" h="0">
                  <a:moveTo>
                    <a:pt x="0" y="0"/>
                  </a:moveTo>
                  <a:lnTo>
                    <a:pt x="2211642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6" name="object 16"/>
          <p:cNvSpPr txBox="1">
            <a:spLocks noGrp="1"/>
          </p:cNvSpPr>
          <p:nvPr>
            <p:ph type="title"/>
          </p:nvPr>
        </p:nvSpPr>
        <p:spPr>
          <a:xfrm>
            <a:off x="1016000" y="2008547"/>
            <a:ext cx="2625090" cy="4216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35">
                <a:solidFill>
                  <a:srgbClr val="000000"/>
                </a:solidFill>
                <a:latin typeface="Trebuchet MS"/>
                <a:cs typeface="Trebuchet MS"/>
              </a:rPr>
              <a:t>Indicador</a:t>
            </a:r>
            <a:r>
              <a:rPr dirty="0" spc="-125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dirty="0">
                <a:solidFill>
                  <a:srgbClr val="000000"/>
                </a:solidFill>
                <a:latin typeface="Trebuchet MS"/>
                <a:cs typeface="Trebuchet MS"/>
              </a:rPr>
              <a:t>do</a:t>
            </a:r>
            <a:r>
              <a:rPr dirty="0" spc="-120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dirty="0" spc="-45">
                <a:solidFill>
                  <a:srgbClr val="000000"/>
                </a:solidFill>
                <a:latin typeface="Trebuchet MS"/>
                <a:cs typeface="Trebuchet MS"/>
              </a:rPr>
              <a:t>tema</a:t>
            </a:r>
          </a:p>
        </p:txBody>
      </p:sp>
      <p:sp>
        <p:nvSpPr>
          <p:cNvPr id="17" name="object 17" descr=""/>
          <p:cNvSpPr txBox="1"/>
          <p:nvPr/>
        </p:nvSpPr>
        <p:spPr>
          <a:xfrm>
            <a:off x="1040475" y="658632"/>
            <a:ext cx="298196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>
                <a:solidFill>
                  <a:srgbClr val="FFFFFF"/>
                </a:solidFill>
                <a:latin typeface="Verdana"/>
                <a:cs typeface="Verdana"/>
              </a:rPr>
              <a:t>Gestão</a:t>
            </a:r>
            <a:r>
              <a:rPr dirty="0" sz="2400" spc="-8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00" spc="55">
                <a:solidFill>
                  <a:srgbClr val="FFFFFF"/>
                </a:solidFill>
                <a:latin typeface="Verdana"/>
                <a:cs typeface="Verdana"/>
              </a:rPr>
              <a:t>de</a:t>
            </a:r>
            <a:r>
              <a:rPr dirty="0" sz="2400" spc="-7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00" spc="-10">
                <a:solidFill>
                  <a:srgbClr val="FFFFFF"/>
                </a:solidFill>
                <a:latin typeface="Verdana"/>
                <a:cs typeface="Verdana"/>
              </a:rPr>
              <a:t>resíduos</a:t>
            </a:r>
            <a:endParaRPr sz="2400">
              <a:latin typeface="Verdana"/>
              <a:cs typeface="Verdana"/>
            </a:endParaRPr>
          </a:p>
        </p:txBody>
      </p:sp>
      <p:graphicFrame>
        <p:nvGraphicFramePr>
          <p:cNvPr id="18" name="object 18" descr=""/>
          <p:cNvGraphicFramePr>
            <a:graphicFrameLocks noGrp="1"/>
          </p:cNvGraphicFramePr>
          <p:nvPr/>
        </p:nvGraphicFramePr>
        <p:xfrm>
          <a:off x="1028700" y="4877637"/>
          <a:ext cx="16306800" cy="13957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29865"/>
                <a:gridCol w="6567169"/>
                <a:gridCol w="2386329"/>
                <a:gridCol w="2255520"/>
                <a:gridCol w="2280919"/>
              </a:tblGrid>
              <a:tr h="666115">
                <a:tc>
                  <a:txBody>
                    <a:bodyPr/>
                    <a:lstStyle/>
                    <a:p>
                      <a:pPr marL="843280" marR="223520" indent="-613410">
                        <a:lnSpc>
                          <a:spcPct val="112500"/>
                        </a:lnSpc>
                        <a:spcBef>
                          <a:spcPts val="484"/>
                        </a:spcBef>
                      </a:pPr>
                      <a:r>
                        <a:rPr dirty="0" sz="1500" spc="-120">
                          <a:latin typeface="Arial Black"/>
                          <a:cs typeface="Arial Black"/>
                        </a:rPr>
                        <a:t>UNIDADE</a:t>
                      </a:r>
                      <a:r>
                        <a:rPr dirty="0" sz="1500" spc="-6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175">
                          <a:latin typeface="Arial Black"/>
                          <a:cs typeface="Arial Black"/>
                        </a:rPr>
                        <a:t>RESPONSÁVEL </a:t>
                      </a:r>
                      <a:r>
                        <a:rPr dirty="0" sz="1500" spc="-180">
                          <a:latin typeface="Arial Black"/>
                          <a:cs typeface="Arial Black"/>
                        </a:rPr>
                        <a:t>PELA</a:t>
                      </a:r>
                      <a:r>
                        <a:rPr dirty="0" sz="1500" spc="-105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20">
                          <a:latin typeface="Arial Black"/>
                          <a:cs typeface="Arial Black"/>
                        </a:rPr>
                        <a:t>META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61594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85"/>
                        </a:spcBef>
                      </a:pPr>
                      <a:r>
                        <a:rPr dirty="0" sz="1500" spc="-20">
                          <a:latin typeface="Arial Black"/>
                          <a:cs typeface="Arial Black"/>
                        </a:rPr>
                        <a:t>META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2139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85"/>
                        </a:spcBef>
                      </a:pPr>
                      <a:r>
                        <a:rPr dirty="0" sz="1500" spc="-160">
                          <a:latin typeface="Arial Black"/>
                          <a:cs typeface="Arial Black"/>
                        </a:rPr>
                        <a:t>META</a:t>
                      </a:r>
                      <a:r>
                        <a:rPr dirty="0" sz="1500" spc="-10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20">
                          <a:latin typeface="Arial Black"/>
                          <a:cs typeface="Arial Black"/>
                        </a:rPr>
                        <a:t>2024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2139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85"/>
                        </a:spcBef>
                      </a:pPr>
                      <a:r>
                        <a:rPr dirty="0" sz="1500" spc="-160">
                          <a:latin typeface="Arial Black"/>
                          <a:cs typeface="Arial Black"/>
                        </a:rPr>
                        <a:t>META</a:t>
                      </a:r>
                      <a:r>
                        <a:rPr dirty="0" sz="1500" spc="-10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20">
                          <a:latin typeface="Arial Black"/>
                          <a:cs typeface="Arial Black"/>
                        </a:rPr>
                        <a:t>2025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2139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85"/>
                        </a:spcBef>
                      </a:pPr>
                      <a:r>
                        <a:rPr dirty="0" sz="1500" spc="-160">
                          <a:latin typeface="Arial Black"/>
                          <a:cs typeface="Arial Black"/>
                        </a:rPr>
                        <a:t>META</a:t>
                      </a:r>
                      <a:r>
                        <a:rPr dirty="0" sz="1500" spc="-10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20">
                          <a:latin typeface="Arial Black"/>
                          <a:cs typeface="Arial Black"/>
                        </a:rPr>
                        <a:t>2026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2139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</a:tr>
              <a:tr h="2787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2069">
                        <a:lnSpc>
                          <a:spcPts val="635"/>
                        </a:lnSpc>
                      </a:pPr>
                      <a:r>
                        <a:rPr dirty="0" sz="1200" spc="45">
                          <a:latin typeface="Tahoma"/>
                          <a:cs typeface="Tahoma"/>
                        </a:rPr>
                        <a:t>Coordenadoria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Sustentabilidade,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01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Implementar</a:t>
                      </a:r>
                      <a:r>
                        <a:rPr dirty="0" sz="1200" spc="1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o</a:t>
                      </a:r>
                      <a:r>
                        <a:rPr dirty="0" sz="1200" spc="1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Plano</a:t>
                      </a:r>
                      <a:r>
                        <a:rPr dirty="0" sz="1200" spc="1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1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Gerenciamento</a:t>
                      </a:r>
                      <a:r>
                        <a:rPr dirty="0" sz="1200" spc="1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1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Resíduos</a:t>
                      </a:r>
                      <a:r>
                        <a:rPr dirty="0" sz="1200" spc="1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Sólidos</a:t>
                      </a:r>
                      <a:r>
                        <a:rPr dirty="0" sz="1200" spc="1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em</a:t>
                      </a:r>
                      <a:r>
                        <a:rPr dirty="0" sz="1200" spc="1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35">
                          <a:latin typeface="Tahoma"/>
                          <a:cs typeface="Tahoma"/>
                        </a:rPr>
                        <a:t>100%</a:t>
                      </a:r>
                      <a:r>
                        <a:rPr dirty="0" sz="1200" spc="1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das</a:t>
                      </a:r>
                      <a:r>
                        <a:rPr dirty="0" sz="1200" spc="1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unidades</a:t>
                      </a:r>
                      <a:r>
                        <a:rPr dirty="0" sz="1200" spc="1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do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06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  <a:tr h="208915">
                <a:tc>
                  <a:txBody>
                    <a:bodyPr/>
                    <a:lstStyle/>
                    <a:p>
                      <a:pPr marL="52069">
                        <a:lnSpc>
                          <a:spcPts val="635"/>
                        </a:lnSpc>
                        <a:spcBef>
                          <a:spcPts val="915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Acessibilidade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Inclusão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620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TRT4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até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o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final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2026,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a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fim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que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as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diretrizes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sejam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observadas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por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todas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unidades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3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90%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3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100%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3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100%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3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</a:tcPr>
                </a:tc>
              </a:tr>
              <a:tr h="2419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administrativas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judiciárias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3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</a:tcPr>
                </a:tc>
              </a:tr>
            </a:tbl>
          </a:graphicData>
        </a:graphic>
      </p:graphicFrame>
      <p:grpSp>
        <p:nvGrpSpPr>
          <p:cNvPr id="19" name="object 19" descr=""/>
          <p:cNvGrpSpPr/>
          <p:nvPr/>
        </p:nvGrpSpPr>
        <p:grpSpPr>
          <a:xfrm>
            <a:off x="1028700" y="6306387"/>
            <a:ext cx="16230600" cy="19050"/>
            <a:chOff x="1028700" y="6306387"/>
            <a:chExt cx="16230600" cy="19050"/>
          </a:xfrm>
        </p:grpSpPr>
        <p:sp>
          <p:nvSpPr>
            <p:cNvPr id="20" name="object 20" descr=""/>
            <p:cNvSpPr/>
            <p:nvPr/>
          </p:nvSpPr>
          <p:spPr>
            <a:xfrm>
              <a:off x="1028687" y="6306400"/>
              <a:ext cx="16230600" cy="9525"/>
            </a:xfrm>
            <a:custGeom>
              <a:avLst/>
              <a:gdLst/>
              <a:ahLst/>
              <a:cxnLst/>
              <a:rect l="l" t="t" r="r" b="b"/>
              <a:pathLst>
                <a:path w="16230600" h="9525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  <a:path w="16230600" h="9525">
                  <a:moveTo>
                    <a:pt x="2739301" y="0"/>
                  </a:moveTo>
                  <a:lnTo>
                    <a:pt x="2729776" y="0"/>
                  </a:lnTo>
                  <a:lnTo>
                    <a:pt x="2729776" y="9525"/>
                  </a:lnTo>
                  <a:lnTo>
                    <a:pt x="2739301" y="9525"/>
                  </a:lnTo>
                  <a:lnTo>
                    <a:pt x="2739301" y="0"/>
                  </a:lnTo>
                  <a:close/>
                </a:path>
                <a:path w="16230600" h="9525">
                  <a:moveTo>
                    <a:pt x="9306471" y="0"/>
                  </a:moveTo>
                  <a:lnTo>
                    <a:pt x="9296946" y="0"/>
                  </a:lnTo>
                  <a:lnTo>
                    <a:pt x="9296946" y="9525"/>
                  </a:lnTo>
                  <a:lnTo>
                    <a:pt x="9306471" y="9525"/>
                  </a:lnTo>
                  <a:lnTo>
                    <a:pt x="9306471" y="0"/>
                  </a:lnTo>
                  <a:close/>
                </a:path>
                <a:path w="16230600" h="9525">
                  <a:moveTo>
                    <a:pt x="11693093" y="0"/>
                  </a:moveTo>
                  <a:lnTo>
                    <a:pt x="11683568" y="0"/>
                  </a:lnTo>
                  <a:lnTo>
                    <a:pt x="11683568" y="9525"/>
                  </a:lnTo>
                  <a:lnTo>
                    <a:pt x="11693093" y="9525"/>
                  </a:lnTo>
                  <a:lnTo>
                    <a:pt x="11693093" y="0"/>
                  </a:lnTo>
                  <a:close/>
                </a:path>
                <a:path w="16230600" h="9525">
                  <a:moveTo>
                    <a:pt x="13949185" y="0"/>
                  </a:moveTo>
                  <a:lnTo>
                    <a:pt x="13939660" y="0"/>
                  </a:lnTo>
                  <a:lnTo>
                    <a:pt x="13939660" y="9525"/>
                  </a:lnTo>
                  <a:lnTo>
                    <a:pt x="13949185" y="9525"/>
                  </a:lnTo>
                  <a:lnTo>
                    <a:pt x="13949185" y="0"/>
                  </a:lnTo>
                  <a:close/>
                </a:path>
                <a:path w="16230600" h="9525">
                  <a:moveTo>
                    <a:pt x="16230600" y="0"/>
                  </a:moveTo>
                  <a:lnTo>
                    <a:pt x="16221075" y="0"/>
                  </a:lnTo>
                  <a:lnTo>
                    <a:pt x="16221075" y="9525"/>
                  </a:lnTo>
                  <a:lnTo>
                    <a:pt x="16230600" y="9525"/>
                  </a:lnTo>
                  <a:lnTo>
                    <a:pt x="16230600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1028700" y="6320675"/>
              <a:ext cx="11693525" cy="0"/>
            </a:xfrm>
            <a:custGeom>
              <a:avLst/>
              <a:gdLst/>
              <a:ahLst/>
              <a:cxnLst/>
              <a:rect l="l" t="t" r="r" b="b"/>
              <a:pathLst>
                <a:path w="11693525" h="0">
                  <a:moveTo>
                    <a:pt x="0" y="0"/>
                  </a:moveTo>
                  <a:lnTo>
                    <a:pt x="2739300" y="0"/>
                  </a:lnTo>
                </a:path>
                <a:path w="11693525" h="0">
                  <a:moveTo>
                    <a:pt x="2739300" y="0"/>
                  </a:moveTo>
                  <a:lnTo>
                    <a:pt x="9306461" y="0"/>
                  </a:lnTo>
                </a:path>
                <a:path w="11693525" h="0">
                  <a:moveTo>
                    <a:pt x="9306461" y="0"/>
                  </a:moveTo>
                  <a:lnTo>
                    <a:pt x="11693084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 descr=""/>
            <p:cNvSpPr/>
            <p:nvPr/>
          </p:nvSpPr>
          <p:spPr>
            <a:xfrm>
              <a:off x="12721784" y="6320675"/>
              <a:ext cx="2256155" cy="0"/>
            </a:xfrm>
            <a:custGeom>
              <a:avLst/>
              <a:gdLst/>
              <a:ahLst/>
              <a:cxnLst/>
              <a:rect l="l" t="t" r="r" b="b"/>
              <a:pathLst>
                <a:path w="2256155" h="0">
                  <a:moveTo>
                    <a:pt x="0" y="0"/>
                  </a:moveTo>
                  <a:lnTo>
                    <a:pt x="2256092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 descr=""/>
            <p:cNvSpPr/>
            <p:nvPr/>
          </p:nvSpPr>
          <p:spPr>
            <a:xfrm>
              <a:off x="14977876" y="6320675"/>
              <a:ext cx="2281555" cy="0"/>
            </a:xfrm>
            <a:custGeom>
              <a:avLst/>
              <a:gdLst/>
              <a:ahLst/>
              <a:cxnLst/>
              <a:rect l="l" t="t" r="r" b="b"/>
              <a:pathLst>
                <a:path w="2281555" h="0">
                  <a:moveTo>
                    <a:pt x="0" y="0"/>
                  </a:moveTo>
                  <a:lnTo>
                    <a:pt x="2281422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4" name="object 24" descr=""/>
          <p:cNvSpPr txBox="1"/>
          <p:nvPr/>
        </p:nvSpPr>
        <p:spPr>
          <a:xfrm>
            <a:off x="1016000" y="8997950"/>
            <a:ext cx="4358005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 spc="-75">
                <a:solidFill>
                  <a:srgbClr val="A6A6A6"/>
                </a:solidFill>
                <a:latin typeface="Arial MT"/>
                <a:cs typeface="Arial MT"/>
              </a:rPr>
              <a:t>PLANO</a:t>
            </a:r>
            <a:r>
              <a:rPr dirty="0" sz="1500" spc="-10">
                <a:solidFill>
                  <a:srgbClr val="A6A6A6"/>
                </a:solidFill>
                <a:latin typeface="Arial MT"/>
                <a:cs typeface="Arial MT"/>
              </a:rPr>
              <a:t> </a:t>
            </a:r>
            <a:r>
              <a:rPr dirty="0" sz="1500" spc="-85">
                <a:solidFill>
                  <a:srgbClr val="A6A6A6"/>
                </a:solidFill>
                <a:latin typeface="Arial MT"/>
                <a:cs typeface="Arial MT"/>
              </a:rPr>
              <a:t>DE</a:t>
            </a:r>
            <a:r>
              <a:rPr dirty="0" sz="1500" spc="-10">
                <a:solidFill>
                  <a:srgbClr val="A6A6A6"/>
                </a:solidFill>
                <a:latin typeface="Arial MT"/>
                <a:cs typeface="Arial MT"/>
              </a:rPr>
              <a:t> </a:t>
            </a:r>
            <a:r>
              <a:rPr dirty="0" sz="1500" spc="-45">
                <a:solidFill>
                  <a:srgbClr val="A6A6A6"/>
                </a:solidFill>
                <a:latin typeface="Arial MT"/>
                <a:cs typeface="Arial MT"/>
              </a:rPr>
              <a:t>LOGÍSTICA</a:t>
            </a:r>
            <a:r>
              <a:rPr dirty="0" sz="1500" spc="-10">
                <a:solidFill>
                  <a:srgbClr val="A6A6A6"/>
                </a:solidFill>
                <a:latin typeface="Arial MT"/>
                <a:cs typeface="Arial MT"/>
              </a:rPr>
              <a:t> </a:t>
            </a:r>
            <a:r>
              <a:rPr dirty="0" sz="1500" spc="-80">
                <a:solidFill>
                  <a:srgbClr val="A6A6A6"/>
                </a:solidFill>
                <a:latin typeface="Arial MT"/>
                <a:cs typeface="Arial MT"/>
              </a:rPr>
              <a:t>SUSTENTÁVEL</a:t>
            </a:r>
            <a:r>
              <a:rPr dirty="0" sz="1500" spc="-5">
                <a:solidFill>
                  <a:srgbClr val="A6A6A6"/>
                </a:solidFill>
                <a:latin typeface="Arial MT"/>
                <a:cs typeface="Arial MT"/>
              </a:rPr>
              <a:t> </a:t>
            </a:r>
            <a:r>
              <a:rPr dirty="0" sz="1500" spc="65">
                <a:solidFill>
                  <a:srgbClr val="A6A6A6"/>
                </a:solidFill>
                <a:latin typeface="Arial MT"/>
                <a:cs typeface="Arial MT"/>
              </a:rPr>
              <a:t>|</a:t>
            </a:r>
            <a:r>
              <a:rPr dirty="0" sz="1500" spc="-10">
                <a:solidFill>
                  <a:srgbClr val="A6A6A6"/>
                </a:solidFill>
                <a:latin typeface="Arial MT"/>
                <a:cs typeface="Arial MT"/>
              </a:rPr>
              <a:t> </a:t>
            </a:r>
            <a:r>
              <a:rPr dirty="0" sz="1500">
                <a:solidFill>
                  <a:srgbClr val="A6A6A6"/>
                </a:solidFill>
                <a:latin typeface="Arial MT"/>
                <a:cs typeface="Arial MT"/>
              </a:rPr>
              <a:t>2024-</a:t>
            </a:r>
            <a:r>
              <a:rPr dirty="0" sz="1500" spc="-20">
                <a:solidFill>
                  <a:srgbClr val="A6A6A6"/>
                </a:solidFill>
                <a:latin typeface="Arial MT"/>
                <a:cs typeface="Arial MT"/>
              </a:rPr>
              <a:t>2026</a:t>
            </a:r>
            <a:endParaRPr sz="15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1181C7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0" y="8574387"/>
            <a:ext cx="18288000" cy="1713230"/>
            <a:chOff x="0" y="8574387"/>
            <a:chExt cx="18288000" cy="1713230"/>
          </a:xfrm>
        </p:grpSpPr>
        <p:sp>
          <p:nvSpPr>
            <p:cNvPr id="4" name="object 4" descr=""/>
            <p:cNvSpPr/>
            <p:nvPr/>
          </p:nvSpPr>
          <p:spPr>
            <a:xfrm>
              <a:off x="0" y="8595692"/>
              <a:ext cx="18288000" cy="1691639"/>
            </a:xfrm>
            <a:custGeom>
              <a:avLst/>
              <a:gdLst/>
              <a:ahLst/>
              <a:cxnLst/>
              <a:rect l="l" t="t" r="r" b="b"/>
              <a:pathLst>
                <a:path w="18288000" h="1691640">
                  <a:moveTo>
                    <a:pt x="18287998" y="1691307"/>
                  </a:moveTo>
                  <a:lnTo>
                    <a:pt x="0" y="1691307"/>
                  </a:lnTo>
                  <a:lnTo>
                    <a:pt x="0" y="0"/>
                  </a:lnTo>
                  <a:lnTo>
                    <a:pt x="18287998" y="0"/>
                  </a:lnTo>
                  <a:lnTo>
                    <a:pt x="18287998" y="1691307"/>
                  </a:lnTo>
                  <a:close/>
                </a:path>
              </a:pathLst>
            </a:custGeom>
            <a:solidFill>
              <a:srgbClr val="1181C7">
                <a:alpha val="4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682421" y="8574392"/>
              <a:ext cx="17606010" cy="1713230"/>
            </a:xfrm>
            <a:custGeom>
              <a:avLst/>
              <a:gdLst/>
              <a:ahLst/>
              <a:cxnLst/>
              <a:rect l="l" t="t" r="r" b="b"/>
              <a:pathLst>
                <a:path w="17606010" h="1713229">
                  <a:moveTo>
                    <a:pt x="1663598" y="1675384"/>
                  </a:moveTo>
                  <a:lnTo>
                    <a:pt x="1662912" y="1627187"/>
                  </a:lnTo>
                  <a:lnTo>
                    <a:pt x="1660880" y="1579333"/>
                  </a:lnTo>
                  <a:lnTo>
                    <a:pt x="1657489" y="1531835"/>
                  </a:lnTo>
                  <a:lnTo>
                    <a:pt x="1652790" y="1484718"/>
                  </a:lnTo>
                  <a:lnTo>
                    <a:pt x="1646796" y="1437995"/>
                  </a:lnTo>
                  <a:lnTo>
                    <a:pt x="1639506" y="1391691"/>
                  </a:lnTo>
                  <a:lnTo>
                    <a:pt x="1630959" y="1345806"/>
                  </a:lnTo>
                  <a:lnTo>
                    <a:pt x="1621167" y="1300378"/>
                  </a:lnTo>
                  <a:lnTo>
                    <a:pt x="1610144" y="1255433"/>
                  </a:lnTo>
                  <a:lnTo>
                    <a:pt x="1597914" y="1210957"/>
                  </a:lnTo>
                  <a:lnTo>
                    <a:pt x="1584490" y="1166990"/>
                  </a:lnTo>
                  <a:lnTo>
                    <a:pt x="1569897" y="1123556"/>
                  </a:lnTo>
                  <a:lnTo>
                    <a:pt x="1554149" y="1080655"/>
                  </a:lnTo>
                  <a:lnTo>
                    <a:pt x="1537258" y="1038326"/>
                  </a:lnTo>
                  <a:lnTo>
                    <a:pt x="1519262" y="996569"/>
                  </a:lnTo>
                  <a:lnTo>
                    <a:pt x="1500162" y="955421"/>
                  </a:lnTo>
                  <a:lnTo>
                    <a:pt x="1479994" y="914882"/>
                  </a:lnTo>
                  <a:lnTo>
                    <a:pt x="1458747" y="874979"/>
                  </a:lnTo>
                  <a:lnTo>
                    <a:pt x="1436471" y="835723"/>
                  </a:lnTo>
                  <a:lnTo>
                    <a:pt x="1413167" y="797153"/>
                  </a:lnTo>
                  <a:lnTo>
                    <a:pt x="1388859" y="759269"/>
                  </a:lnTo>
                  <a:lnTo>
                    <a:pt x="1363560" y="722096"/>
                  </a:lnTo>
                  <a:lnTo>
                    <a:pt x="1337297" y="685647"/>
                  </a:lnTo>
                  <a:lnTo>
                    <a:pt x="1310081" y="649947"/>
                  </a:lnTo>
                  <a:lnTo>
                    <a:pt x="1281938" y="615010"/>
                  </a:lnTo>
                  <a:lnTo>
                    <a:pt x="1252867" y="580859"/>
                  </a:lnTo>
                  <a:lnTo>
                    <a:pt x="1222921" y="547509"/>
                  </a:lnTo>
                  <a:lnTo>
                    <a:pt x="1192085" y="514985"/>
                  </a:lnTo>
                  <a:lnTo>
                    <a:pt x="1160399" y="483298"/>
                  </a:lnTo>
                  <a:lnTo>
                    <a:pt x="1127874" y="452462"/>
                  </a:lnTo>
                  <a:lnTo>
                    <a:pt x="1094524" y="422516"/>
                  </a:lnTo>
                  <a:lnTo>
                    <a:pt x="1060373" y="393446"/>
                  </a:lnTo>
                  <a:lnTo>
                    <a:pt x="1025436" y="365302"/>
                  </a:lnTo>
                  <a:lnTo>
                    <a:pt x="989736" y="338086"/>
                  </a:lnTo>
                  <a:lnTo>
                    <a:pt x="953287" y="311823"/>
                  </a:lnTo>
                  <a:lnTo>
                    <a:pt x="916114" y="286524"/>
                  </a:lnTo>
                  <a:lnTo>
                    <a:pt x="878230" y="262216"/>
                  </a:lnTo>
                  <a:lnTo>
                    <a:pt x="839660" y="238912"/>
                  </a:lnTo>
                  <a:lnTo>
                    <a:pt x="800404" y="216636"/>
                  </a:lnTo>
                  <a:lnTo>
                    <a:pt x="760501" y="195389"/>
                  </a:lnTo>
                  <a:lnTo>
                    <a:pt x="719963" y="175221"/>
                  </a:lnTo>
                  <a:lnTo>
                    <a:pt x="678815" y="156121"/>
                  </a:lnTo>
                  <a:lnTo>
                    <a:pt x="637057" y="138125"/>
                  </a:lnTo>
                  <a:lnTo>
                    <a:pt x="594728" y="121234"/>
                  </a:lnTo>
                  <a:lnTo>
                    <a:pt x="551827" y="105486"/>
                  </a:lnTo>
                  <a:lnTo>
                    <a:pt x="508393" y="90893"/>
                  </a:lnTo>
                  <a:lnTo>
                    <a:pt x="464426" y="77470"/>
                  </a:lnTo>
                  <a:lnTo>
                    <a:pt x="419963" y="65239"/>
                  </a:lnTo>
                  <a:lnTo>
                    <a:pt x="375005" y="54216"/>
                  </a:lnTo>
                  <a:lnTo>
                    <a:pt x="329577" y="44424"/>
                  </a:lnTo>
                  <a:lnTo>
                    <a:pt x="283692" y="35877"/>
                  </a:lnTo>
                  <a:lnTo>
                    <a:pt x="237388" y="28587"/>
                  </a:lnTo>
                  <a:lnTo>
                    <a:pt x="190665" y="22593"/>
                  </a:lnTo>
                  <a:lnTo>
                    <a:pt x="143548" y="17881"/>
                  </a:lnTo>
                  <a:lnTo>
                    <a:pt x="96050" y="14503"/>
                  </a:lnTo>
                  <a:lnTo>
                    <a:pt x="48196" y="12471"/>
                  </a:lnTo>
                  <a:lnTo>
                    <a:pt x="0" y="11785"/>
                  </a:lnTo>
                  <a:lnTo>
                    <a:pt x="0" y="752589"/>
                  </a:lnTo>
                  <a:lnTo>
                    <a:pt x="47485" y="753783"/>
                  </a:lnTo>
                  <a:lnTo>
                    <a:pt x="94361" y="757351"/>
                  </a:lnTo>
                  <a:lnTo>
                    <a:pt x="140538" y="763219"/>
                  </a:lnTo>
                  <a:lnTo>
                    <a:pt x="185978" y="771334"/>
                  </a:lnTo>
                  <a:lnTo>
                    <a:pt x="230632" y="781634"/>
                  </a:lnTo>
                  <a:lnTo>
                    <a:pt x="274421" y="794067"/>
                  </a:lnTo>
                  <a:lnTo>
                    <a:pt x="317296" y="808583"/>
                  </a:lnTo>
                  <a:lnTo>
                    <a:pt x="359194" y="825106"/>
                  </a:lnTo>
                  <a:lnTo>
                    <a:pt x="400075" y="843584"/>
                  </a:lnTo>
                  <a:lnTo>
                    <a:pt x="439864" y="863955"/>
                  </a:lnTo>
                  <a:lnTo>
                    <a:pt x="478510" y="886180"/>
                  </a:lnTo>
                  <a:lnTo>
                    <a:pt x="515950" y="910183"/>
                  </a:lnTo>
                  <a:lnTo>
                    <a:pt x="552132" y="935913"/>
                  </a:lnTo>
                  <a:lnTo>
                    <a:pt x="586994" y="963307"/>
                  </a:lnTo>
                  <a:lnTo>
                    <a:pt x="620471" y="992314"/>
                  </a:lnTo>
                  <a:lnTo>
                    <a:pt x="652526" y="1022870"/>
                  </a:lnTo>
                  <a:lnTo>
                    <a:pt x="683082" y="1054912"/>
                  </a:lnTo>
                  <a:lnTo>
                    <a:pt x="712089" y="1088402"/>
                  </a:lnTo>
                  <a:lnTo>
                    <a:pt x="739482" y="1123264"/>
                  </a:lnTo>
                  <a:lnTo>
                    <a:pt x="765213" y="1159433"/>
                  </a:lnTo>
                  <a:lnTo>
                    <a:pt x="789216" y="1196873"/>
                  </a:lnTo>
                  <a:lnTo>
                    <a:pt x="811428" y="1235519"/>
                  </a:lnTo>
                  <a:lnTo>
                    <a:pt x="831811" y="1275308"/>
                  </a:lnTo>
                  <a:lnTo>
                    <a:pt x="850290" y="1316189"/>
                  </a:lnTo>
                  <a:lnTo>
                    <a:pt x="866813" y="1358099"/>
                  </a:lnTo>
                  <a:lnTo>
                    <a:pt x="881316" y="1400975"/>
                  </a:lnTo>
                  <a:lnTo>
                    <a:pt x="893749" y="1444764"/>
                  </a:lnTo>
                  <a:lnTo>
                    <a:pt x="904062" y="1489405"/>
                  </a:lnTo>
                  <a:lnTo>
                    <a:pt x="912177" y="1534845"/>
                  </a:lnTo>
                  <a:lnTo>
                    <a:pt x="918044" y="1581035"/>
                  </a:lnTo>
                  <a:lnTo>
                    <a:pt x="921600" y="1627898"/>
                  </a:lnTo>
                  <a:lnTo>
                    <a:pt x="922807" y="1675384"/>
                  </a:lnTo>
                  <a:lnTo>
                    <a:pt x="1663598" y="1675384"/>
                  </a:lnTo>
                  <a:close/>
                </a:path>
                <a:path w="17606010" h="1713229">
                  <a:moveTo>
                    <a:pt x="7612418" y="892784"/>
                  </a:moveTo>
                  <a:lnTo>
                    <a:pt x="6731432" y="11785"/>
                  </a:lnTo>
                  <a:lnTo>
                    <a:pt x="5850293" y="892924"/>
                  </a:lnTo>
                  <a:lnTo>
                    <a:pt x="6669989" y="1712607"/>
                  </a:lnTo>
                  <a:lnTo>
                    <a:pt x="6792874" y="1712607"/>
                  </a:lnTo>
                  <a:lnTo>
                    <a:pt x="7612418" y="893064"/>
                  </a:lnTo>
                  <a:lnTo>
                    <a:pt x="7612418" y="892784"/>
                  </a:lnTo>
                  <a:close/>
                </a:path>
                <a:path w="17606010" h="1713229">
                  <a:moveTo>
                    <a:pt x="8461223" y="860488"/>
                  </a:moveTo>
                  <a:lnTo>
                    <a:pt x="8459876" y="812330"/>
                  </a:lnTo>
                  <a:lnTo>
                    <a:pt x="8455901" y="764870"/>
                  </a:lnTo>
                  <a:lnTo>
                    <a:pt x="8449348" y="718197"/>
                  </a:lnTo>
                  <a:lnTo>
                    <a:pt x="8440306" y="672376"/>
                  </a:lnTo>
                  <a:lnTo>
                    <a:pt x="8428825" y="627468"/>
                  </a:lnTo>
                  <a:lnTo>
                    <a:pt x="8415007" y="583552"/>
                  </a:lnTo>
                  <a:lnTo>
                    <a:pt x="8398904" y="540689"/>
                  </a:lnTo>
                  <a:lnTo>
                    <a:pt x="8380590" y="498970"/>
                  </a:lnTo>
                  <a:lnTo>
                    <a:pt x="8360143" y="458457"/>
                  </a:lnTo>
                  <a:lnTo>
                    <a:pt x="8337626" y="419227"/>
                  </a:lnTo>
                  <a:lnTo>
                    <a:pt x="8313115" y="381342"/>
                  </a:lnTo>
                  <a:lnTo>
                    <a:pt x="8286686" y="344868"/>
                  </a:lnTo>
                  <a:lnTo>
                    <a:pt x="8258403" y="309905"/>
                  </a:lnTo>
                  <a:lnTo>
                    <a:pt x="8228343" y="276491"/>
                  </a:lnTo>
                  <a:lnTo>
                    <a:pt x="8196567" y="244729"/>
                  </a:lnTo>
                  <a:lnTo>
                    <a:pt x="8163166" y="214655"/>
                  </a:lnTo>
                  <a:lnTo>
                    <a:pt x="8128190" y="186372"/>
                  </a:lnTo>
                  <a:lnTo>
                    <a:pt x="8091729" y="159943"/>
                  </a:lnTo>
                  <a:lnTo>
                    <a:pt x="8053845" y="135432"/>
                  </a:lnTo>
                  <a:lnTo>
                    <a:pt x="8014614" y="112915"/>
                  </a:lnTo>
                  <a:lnTo>
                    <a:pt x="7974101" y="92468"/>
                  </a:lnTo>
                  <a:lnTo>
                    <a:pt x="7932382" y="74155"/>
                  </a:lnTo>
                  <a:lnTo>
                    <a:pt x="7889532" y="58051"/>
                  </a:lnTo>
                  <a:lnTo>
                    <a:pt x="7845615" y="44234"/>
                  </a:lnTo>
                  <a:lnTo>
                    <a:pt x="7800708" y="32766"/>
                  </a:lnTo>
                  <a:lnTo>
                    <a:pt x="7754887" y="23710"/>
                  </a:lnTo>
                  <a:lnTo>
                    <a:pt x="7708214" y="17170"/>
                  </a:lnTo>
                  <a:lnTo>
                    <a:pt x="7660754" y="13182"/>
                  </a:lnTo>
                  <a:lnTo>
                    <a:pt x="7612608" y="11836"/>
                  </a:lnTo>
                  <a:lnTo>
                    <a:pt x="7612608" y="1709102"/>
                  </a:lnTo>
                  <a:lnTo>
                    <a:pt x="7660754" y="1707756"/>
                  </a:lnTo>
                  <a:lnTo>
                    <a:pt x="7708214" y="1703781"/>
                  </a:lnTo>
                  <a:lnTo>
                    <a:pt x="7754887" y="1697228"/>
                  </a:lnTo>
                  <a:lnTo>
                    <a:pt x="7800708" y="1688185"/>
                  </a:lnTo>
                  <a:lnTo>
                    <a:pt x="7845615" y="1676704"/>
                  </a:lnTo>
                  <a:lnTo>
                    <a:pt x="7889532" y="1662887"/>
                  </a:lnTo>
                  <a:lnTo>
                    <a:pt x="7932382" y="1646783"/>
                  </a:lnTo>
                  <a:lnTo>
                    <a:pt x="7974101" y="1628470"/>
                  </a:lnTo>
                  <a:lnTo>
                    <a:pt x="8014614" y="1608023"/>
                  </a:lnTo>
                  <a:lnTo>
                    <a:pt x="8053845" y="1585506"/>
                  </a:lnTo>
                  <a:lnTo>
                    <a:pt x="8091729" y="1560995"/>
                  </a:lnTo>
                  <a:lnTo>
                    <a:pt x="8128190" y="1534566"/>
                  </a:lnTo>
                  <a:lnTo>
                    <a:pt x="8163166" y="1506283"/>
                  </a:lnTo>
                  <a:lnTo>
                    <a:pt x="8196567" y="1476222"/>
                  </a:lnTo>
                  <a:lnTo>
                    <a:pt x="8228343" y="1444447"/>
                  </a:lnTo>
                  <a:lnTo>
                    <a:pt x="8258403" y="1411046"/>
                  </a:lnTo>
                  <a:lnTo>
                    <a:pt x="8286686" y="1376070"/>
                  </a:lnTo>
                  <a:lnTo>
                    <a:pt x="8313115" y="1339608"/>
                  </a:lnTo>
                  <a:lnTo>
                    <a:pt x="8337626" y="1301724"/>
                  </a:lnTo>
                  <a:lnTo>
                    <a:pt x="8360143" y="1262494"/>
                  </a:lnTo>
                  <a:lnTo>
                    <a:pt x="8380590" y="1221981"/>
                  </a:lnTo>
                  <a:lnTo>
                    <a:pt x="8398904" y="1180261"/>
                  </a:lnTo>
                  <a:lnTo>
                    <a:pt x="8415007" y="1137412"/>
                  </a:lnTo>
                  <a:lnTo>
                    <a:pt x="8428825" y="1093495"/>
                  </a:lnTo>
                  <a:lnTo>
                    <a:pt x="8440306" y="1048588"/>
                  </a:lnTo>
                  <a:lnTo>
                    <a:pt x="8449348" y="1002766"/>
                  </a:lnTo>
                  <a:lnTo>
                    <a:pt x="8455901" y="956094"/>
                  </a:lnTo>
                  <a:lnTo>
                    <a:pt x="8459876" y="908634"/>
                  </a:lnTo>
                  <a:lnTo>
                    <a:pt x="8461223" y="860488"/>
                  </a:lnTo>
                  <a:close/>
                </a:path>
                <a:path w="17606010" h="1713229">
                  <a:moveTo>
                    <a:pt x="9310408" y="11836"/>
                  </a:moveTo>
                  <a:lnTo>
                    <a:pt x="9262250" y="13182"/>
                  </a:lnTo>
                  <a:lnTo>
                    <a:pt x="9214802" y="17170"/>
                  </a:lnTo>
                  <a:lnTo>
                    <a:pt x="9168130" y="23710"/>
                  </a:lnTo>
                  <a:lnTo>
                    <a:pt x="9122296" y="32766"/>
                  </a:lnTo>
                  <a:lnTo>
                    <a:pt x="9077388" y="44234"/>
                  </a:lnTo>
                  <a:lnTo>
                    <a:pt x="9033485" y="58051"/>
                  </a:lnTo>
                  <a:lnTo>
                    <a:pt x="8990622" y="74155"/>
                  </a:lnTo>
                  <a:lnTo>
                    <a:pt x="8948915" y="92468"/>
                  </a:lnTo>
                  <a:lnTo>
                    <a:pt x="8908402" y="112915"/>
                  </a:lnTo>
                  <a:lnTo>
                    <a:pt x="8869159" y="135432"/>
                  </a:lnTo>
                  <a:lnTo>
                    <a:pt x="8831275" y="159943"/>
                  </a:lnTo>
                  <a:lnTo>
                    <a:pt x="8794813" y="186372"/>
                  </a:lnTo>
                  <a:lnTo>
                    <a:pt x="8759850" y="214655"/>
                  </a:lnTo>
                  <a:lnTo>
                    <a:pt x="8726437" y="244729"/>
                  </a:lnTo>
                  <a:lnTo>
                    <a:pt x="8694674" y="276491"/>
                  </a:lnTo>
                  <a:lnTo>
                    <a:pt x="8664600" y="309905"/>
                  </a:lnTo>
                  <a:lnTo>
                    <a:pt x="8636317" y="344868"/>
                  </a:lnTo>
                  <a:lnTo>
                    <a:pt x="8609889" y="381342"/>
                  </a:lnTo>
                  <a:lnTo>
                    <a:pt x="8585378" y="419227"/>
                  </a:lnTo>
                  <a:lnTo>
                    <a:pt x="8562861" y="458457"/>
                  </a:lnTo>
                  <a:lnTo>
                    <a:pt x="8542414" y="498970"/>
                  </a:lnTo>
                  <a:lnTo>
                    <a:pt x="8524100" y="540689"/>
                  </a:lnTo>
                  <a:lnTo>
                    <a:pt x="8507997" y="583552"/>
                  </a:lnTo>
                  <a:lnTo>
                    <a:pt x="8494179" y="627468"/>
                  </a:lnTo>
                  <a:lnTo>
                    <a:pt x="8482711" y="672376"/>
                  </a:lnTo>
                  <a:lnTo>
                    <a:pt x="8473669" y="718197"/>
                  </a:lnTo>
                  <a:lnTo>
                    <a:pt x="8467115" y="764870"/>
                  </a:lnTo>
                  <a:lnTo>
                    <a:pt x="8463128" y="812330"/>
                  </a:lnTo>
                  <a:lnTo>
                    <a:pt x="8461794" y="860488"/>
                  </a:lnTo>
                  <a:lnTo>
                    <a:pt x="8463128" y="908634"/>
                  </a:lnTo>
                  <a:lnTo>
                    <a:pt x="8467115" y="956094"/>
                  </a:lnTo>
                  <a:lnTo>
                    <a:pt x="8473669" y="1002766"/>
                  </a:lnTo>
                  <a:lnTo>
                    <a:pt x="8482711" y="1048588"/>
                  </a:lnTo>
                  <a:lnTo>
                    <a:pt x="8494179" y="1093495"/>
                  </a:lnTo>
                  <a:lnTo>
                    <a:pt x="8507997" y="1137412"/>
                  </a:lnTo>
                  <a:lnTo>
                    <a:pt x="8524100" y="1180261"/>
                  </a:lnTo>
                  <a:lnTo>
                    <a:pt x="8542414" y="1221981"/>
                  </a:lnTo>
                  <a:lnTo>
                    <a:pt x="8562861" y="1262494"/>
                  </a:lnTo>
                  <a:lnTo>
                    <a:pt x="8585378" y="1301724"/>
                  </a:lnTo>
                  <a:lnTo>
                    <a:pt x="8609889" y="1339608"/>
                  </a:lnTo>
                  <a:lnTo>
                    <a:pt x="8636317" y="1376070"/>
                  </a:lnTo>
                  <a:lnTo>
                    <a:pt x="8664600" y="1411046"/>
                  </a:lnTo>
                  <a:lnTo>
                    <a:pt x="8694674" y="1444447"/>
                  </a:lnTo>
                  <a:lnTo>
                    <a:pt x="8726437" y="1476222"/>
                  </a:lnTo>
                  <a:lnTo>
                    <a:pt x="8759850" y="1506283"/>
                  </a:lnTo>
                  <a:lnTo>
                    <a:pt x="8794813" y="1534566"/>
                  </a:lnTo>
                  <a:lnTo>
                    <a:pt x="8831275" y="1560995"/>
                  </a:lnTo>
                  <a:lnTo>
                    <a:pt x="8869159" y="1585506"/>
                  </a:lnTo>
                  <a:lnTo>
                    <a:pt x="8908402" y="1608023"/>
                  </a:lnTo>
                  <a:lnTo>
                    <a:pt x="8948915" y="1628470"/>
                  </a:lnTo>
                  <a:lnTo>
                    <a:pt x="8990622" y="1646783"/>
                  </a:lnTo>
                  <a:lnTo>
                    <a:pt x="9033485" y="1662887"/>
                  </a:lnTo>
                  <a:lnTo>
                    <a:pt x="9077388" y="1676704"/>
                  </a:lnTo>
                  <a:lnTo>
                    <a:pt x="9122296" y="1688185"/>
                  </a:lnTo>
                  <a:lnTo>
                    <a:pt x="9168130" y="1697228"/>
                  </a:lnTo>
                  <a:lnTo>
                    <a:pt x="9214802" y="1703781"/>
                  </a:lnTo>
                  <a:lnTo>
                    <a:pt x="9262250" y="1707756"/>
                  </a:lnTo>
                  <a:lnTo>
                    <a:pt x="9310408" y="1709102"/>
                  </a:lnTo>
                  <a:lnTo>
                    <a:pt x="9310408" y="11836"/>
                  </a:lnTo>
                  <a:close/>
                </a:path>
                <a:path w="17606010" h="1713229">
                  <a:moveTo>
                    <a:pt x="17605566" y="1686077"/>
                  </a:moveTo>
                  <a:lnTo>
                    <a:pt x="15919526" y="0"/>
                  </a:lnTo>
                  <a:lnTo>
                    <a:pt x="15919514" y="1693519"/>
                  </a:lnTo>
                  <a:lnTo>
                    <a:pt x="17605566" y="1693519"/>
                  </a:lnTo>
                  <a:lnTo>
                    <a:pt x="17605566" y="1686077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14828327" y="8586174"/>
              <a:ext cx="1761489" cy="1701164"/>
            </a:xfrm>
            <a:custGeom>
              <a:avLst/>
              <a:gdLst/>
              <a:ahLst/>
              <a:cxnLst/>
              <a:rect l="l" t="t" r="r" b="b"/>
              <a:pathLst>
                <a:path w="1761490" h="1701165">
                  <a:moveTo>
                    <a:pt x="0" y="1700825"/>
                  </a:moveTo>
                  <a:lnTo>
                    <a:pt x="1760945" y="1700825"/>
                  </a:lnTo>
                  <a:lnTo>
                    <a:pt x="1759516" y="1665570"/>
                  </a:lnTo>
                  <a:lnTo>
                    <a:pt x="1756282" y="1617728"/>
                  </a:lnTo>
                  <a:lnTo>
                    <a:pt x="1751782" y="1570243"/>
                  </a:lnTo>
                  <a:lnTo>
                    <a:pt x="1746036" y="1523132"/>
                  </a:lnTo>
                  <a:lnTo>
                    <a:pt x="1739058" y="1476412"/>
                  </a:lnTo>
                  <a:lnTo>
                    <a:pt x="1730865" y="1430101"/>
                  </a:lnTo>
                  <a:lnTo>
                    <a:pt x="1721476" y="1384214"/>
                  </a:lnTo>
                  <a:lnTo>
                    <a:pt x="1710906" y="1338768"/>
                  </a:lnTo>
                  <a:lnTo>
                    <a:pt x="1699172" y="1293781"/>
                  </a:lnTo>
                  <a:lnTo>
                    <a:pt x="1686291" y="1249269"/>
                  </a:lnTo>
                  <a:lnTo>
                    <a:pt x="1672280" y="1205249"/>
                  </a:lnTo>
                  <a:lnTo>
                    <a:pt x="1657155" y="1161737"/>
                  </a:lnTo>
                  <a:lnTo>
                    <a:pt x="1640934" y="1118752"/>
                  </a:lnTo>
                  <a:lnTo>
                    <a:pt x="1623633" y="1076308"/>
                  </a:lnTo>
                  <a:lnTo>
                    <a:pt x="1605269" y="1034423"/>
                  </a:lnTo>
                  <a:lnTo>
                    <a:pt x="1585859" y="993115"/>
                  </a:lnTo>
                  <a:lnTo>
                    <a:pt x="1565419" y="952399"/>
                  </a:lnTo>
                  <a:lnTo>
                    <a:pt x="1543967" y="912292"/>
                  </a:lnTo>
                  <a:lnTo>
                    <a:pt x="1521519" y="872812"/>
                  </a:lnTo>
                  <a:lnTo>
                    <a:pt x="1498092" y="833975"/>
                  </a:lnTo>
                  <a:lnTo>
                    <a:pt x="1473703" y="795798"/>
                  </a:lnTo>
                  <a:lnTo>
                    <a:pt x="1448368" y="758298"/>
                  </a:lnTo>
                  <a:lnTo>
                    <a:pt x="1422104" y="721491"/>
                  </a:lnTo>
                  <a:lnTo>
                    <a:pt x="1394929" y="685394"/>
                  </a:lnTo>
                  <a:lnTo>
                    <a:pt x="1366859" y="650024"/>
                  </a:lnTo>
                  <a:lnTo>
                    <a:pt x="1337910" y="615398"/>
                  </a:lnTo>
                  <a:lnTo>
                    <a:pt x="1308100" y="581533"/>
                  </a:lnTo>
                  <a:lnTo>
                    <a:pt x="1277446" y="548445"/>
                  </a:lnTo>
                  <a:lnTo>
                    <a:pt x="1245963" y="516152"/>
                  </a:lnTo>
                  <a:lnTo>
                    <a:pt x="1213670" y="484670"/>
                  </a:lnTo>
                  <a:lnTo>
                    <a:pt x="1180582" y="454015"/>
                  </a:lnTo>
                  <a:lnTo>
                    <a:pt x="1146717" y="424205"/>
                  </a:lnTo>
                  <a:lnTo>
                    <a:pt x="1112091" y="395257"/>
                  </a:lnTo>
                  <a:lnTo>
                    <a:pt x="1076721" y="367187"/>
                  </a:lnTo>
                  <a:lnTo>
                    <a:pt x="1040624" y="340012"/>
                  </a:lnTo>
                  <a:lnTo>
                    <a:pt x="1003817" y="313749"/>
                  </a:lnTo>
                  <a:lnTo>
                    <a:pt x="966316" y="288414"/>
                  </a:lnTo>
                  <a:lnTo>
                    <a:pt x="928139" y="264025"/>
                  </a:lnTo>
                  <a:lnTo>
                    <a:pt x="889302" y="240598"/>
                  </a:lnTo>
                  <a:lnTo>
                    <a:pt x="849822" y="218150"/>
                  </a:lnTo>
                  <a:lnTo>
                    <a:pt x="809715" y="196698"/>
                  </a:lnTo>
                  <a:lnTo>
                    <a:pt x="768999" y="176258"/>
                  </a:lnTo>
                  <a:lnTo>
                    <a:pt x="727690" y="156849"/>
                  </a:lnTo>
                  <a:lnTo>
                    <a:pt x="685806" y="138485"/>
                  </a:lnTo>
                  <a:lnTo>
                    <a:pt x="643362" y="121184"/>
                  </a:lnTo>
                  <a:lnTo>
                    <a:pt x="600376" y="104963"/>
                  </a:lnTo>
                  <a:lnTo>
                    <a:pt x="556864" y="89839"/>
                  </a:lnTo>
                  <a:lnTo>
                    <a:pt x="512844" y="75828"/>
                  </a:lnTo>
                  <a:lnTo>
                    <a:pt x="468332" y="62947"/>
                  </a:lnTo>
                  <a:lnTo>
                    <a:pt x="423345" y="51213"/>
                  </a:lnTo>
                  <a:lnTo>
                    <a:pt x="377899" y="40644"/>
                  </a:lnTo>
                  <a:lnTo>
                    <a:pt x="332012" y="31254"/>
                  </a:lnTo>
                  <a:lnTo>
                    <a:pt x="285700" y="23063"/>
                  </a:lnTo>
                  <a:lnTo>
                    <a:pt x="238980" y="16085"/>
                  </a:lnTo>
                  <a:lnTo>
                    <a:pt x="191870" y="10338"/>
                  </a:lnTo>
                  <a:lnTo>
                    <a:pt x="144384" y="5839"/>
                  </a:lnTo>
                  <a:lnTo>
                    <a:pt x="96542" y="2605"/>
                  </a:lnTo>
                  <a:lnTo>
                    <a:pt x="48358" y="652"/>
                  </a:lnTo>
                  <a:lnTo>
                    <a:pt x="0" y="0"/>
                  </a:lnTo>
                  <a:lnTo>
                    <a:pt x="0" y="1700825"/>
                  </a:lnTo>
                  <a:close/>
                </a:path>
              </a:pathLst>
            </a:custGeom>
            <a:solidFill>
              <a:srgbClr val="FFFFFF">
                <a:alpha val="19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2346160" y="8587828"/>
              <a:ext cx="12478385" cy="1699260"/>
            </a:xfrm>
            <a:custGeom>
              <a:avLst/>
              <a:gdLst/>
              <a:ahLst/>
              <a:cxnLst/>
              <a:rect l="l" t="t" r="r" b="b"/>
              <a:pathLst>
                <a:path w="12478385" h="1699259">
                  <a:moveTo>
                    <a:pt x="1657350" y="15367"/>
                  </a:moveTo>
                  <a:lnTo>
                    <a:pt x="0" y="15367"/>
                  </a:lnTo>
                  <a:lnTo>
                    <a:pt x="0" y="1682242"/>
                  </a:lnTo>
                  <a:lnTo>
                    <a:pt x="1657350" y="1682242"/>
                  </a:lnTo>
                  <a:lnTo>
                    <a:pt x="1657350" y="15367"/>
                  </a:lnTo>
                  <a:close/>
                </a:path>
                <a:path w="12478385" h="1699259">
                  <a:moveTo>
                    <a:pt x="9342260" y="9525"/>
                  </a:moveTo>
                  <a:lnTo>
                    <a:pt x="7646810" y="9525"/>
                  </a:lnTo>
                  <a:lnTo>
                    <a:pt x="9336443" y="1699171"/>
                  </a:lnTo>
                  <a:lnTo>
                    <a:pt x="9342260" y="1699171"/>
                  </a:lnTo>
                  <a:lnTo>
                    <a:pt x="9342260" y="9525"/>
                  </a:lnTo>
                  <a:close/>
                </a:path>
                <a:path w="12478385" h="1699259">
                  <a:moveTo>
                    <a:pt x="11106442" y="850900"/>
                  </a:moveTo>
                  <a:lnTo>
                    <a:pt x="11105540" y="825500"/>
                  </a:lnTo>
                  <a:lnTo>
                    <a:pt x="11104944" y="825500"/>
                  </a:lnTo>
                  <a:lnTo>
                    <a:pt x="11104207" y="812800"/>
                  </a:lnTo>
                  <a:lnTo>
                    <a:pt x="11103343" y="800100"/>
                  </a:lnTo>
                  <a:lnTo>
                    <a:pt x="11102353" y="787400"/>
                  </a:lnTo>
                  <a:lnTo>
                    <a:pt x="11101222" y="774700"/>
                  </a:lnTo>
                  <a:lnTo>
                    <a:pt x="11099965" y="762000"/>
                  </a:lnTo>
                  <a:lnTo>
                    <a:pt x="11098581" y="762000"/>
                  </a:lnTo>
                  <a:lnTo>
                    <a:pt x="11097057" y="749300"/>
                  </a:lnTo>
                  <a:lnTo>
                    <a:pt x="11095406" y="736600"/>
                  </a:lnTo>
                  <a:lnTo>
                    <a:pt x="11093628" y="723900"/>
                  </a:lnTo>
                  <a:lnTo>
                    <a:pt x="11091710" y="711200"/>
                  </a:lnTo>
                  <a:lnTo>
                    <a:pt x="11089665" y="698500"/>
                  </a:lnTo>
                  <a:lnTo>
                    <a:pt x="11087494" y="698500"/>
                  </a:lnTo>
                  <a:lnTo>
                    <a:pt x="11085182" y="685800"/>
                  </a:lnTo>
                  <a:lnTo>
                    <a:pt x="11082757" y="673100"/>
                  </a:lnTo>
                  <a:lnTo>
                    <a:pt x="11080191" y="660400"/>
                  </a:lnTo>
                  <a:lnTo>
                    <a:pt x="11077499" y="647700"/>
                  </a:lnTo>
                  <a:lnTo>
                    <a:pt x="11074679" y="635000"/>
                  </a:lnTo>
                  <a:lnTo>
                    <a:pt x="11071733" y="635000"/>
                  </a:lnTo>
                  <a:lnTo>
                    <a:pt x="11068660" y="622300"/>
                  </a:lnTo>
                  <a:lnTo>
                    <a:pt x="11065447" y="609600"/>
                  </a:lnTo>
                  <a:lnTo>
                    <a:pt x="11062119" y="596900"/>
                  </a:lnTo>
                  <a:lnTo>
                    <a:pt x="11058665" y="584200"/>
                  </a:lnTo>
                  <a:lnTo>
                    <a:pt x="11055083" y="584200"/>
                  </a:lnTo>
                  <a:lnTo>
                    <a:pt x="11051388" y="571500"/>
                  </a:lnTo>
                  <a:lnTo>
                    <a:pt x="11047552" y="558800"/>
                  </a:lnTo>
                  <a:lnTo>
                    <a:pt x="11043603" y="546100"/>
                  </a:lnTo>
                  <a:lnTo>
                    <a:pt x="11039526" y="533400"/>
                  </a:lnTo>
                  <a:lnTo>
                    <a:pt x="11035322" y="533400"/>
                  </a:lnTo>
                  <a:lnTo>
                    <a:pt x="11031004" y="520700"/>
                  </a:lnTo>
                  <a:lnTo>
                    <a:pt x="11026559" y="508000"/>
                  </a:lnTo>
                  <a:lnTo>
                    <a:pt x="11022000" y="495300"/>
                  </a:lnTo>
                  <a:lnTo>
                    <a:pt x="11017314" y="482600"/>
                  </a:lnTo>
                  <a:lnTo>
                    <a:pt x="11012513" y="482600"/>
                  </a:lnTo>
                  <a:lnTo>
                    <a:pt x="11007585" y="469900"/>
                  </a:lnTo>
                  <a:lnTo>
                    <a:pt x="11002556" y="457200"/>
                  </a:lnTo>
                  <a:lnTo>
                    <a:pt x="10997400" y="444500"/>
                  </a:lnTo>
                  <a:lnTo>
                    <a:pt x="10992129" y="444500"/>
                  </a:lnTo>
                  <a:lnTo>
                    <a:pt x="10986732" y="431800"/>
                  </a:lnTo>
                  <a:lnTo>
                    <a:pt x="10981233" y="419100"/>
                  </a:lnTo>
                  <a:lnTo>
                    <a:pt x="10975619" y="406400"/>
                  </a:lnTo>
                  <a:lnTo>
                    <a:pt x="10969892" y="406400"/>
                  </a:lnTo>
                  <a:lnTo>
                    <a:pt x="10964050" y="393700"/>
                  </a:lnTo>
                  <a:lnTo>
                    <a:pt x="10958093" y="381000"/>
                  </a:lnTo>
                  <a:lnTo>
                    <a:pt x="10952036" y="381000"/>
                  </a:lnTo>
                  <a:lnTo>
                    <a:pt x="10945863" y="368300"/>
                  </a:lnTo>
                  <a:lnTo>
                    <a:pt x="10939577" y="355600"/>
                  </a:lnTo>
                  <a:lnTo>
                    <a:pt x="10933189" y="355600"/>
                  </a:lnTo>
                  <a:lnTo>
                    <a:pt x="10926699" y="342900"/>
                  </a:lnTo>
                  <a:lnTo>
                    <a:pt x="10920095" y="330200"/>
                  </a:lnTo>
                  <a:lnTo>
                    <a:pt x="10913402" y="330200"/>
                  </a:lnTo>
                  <a:lnTo>
                    <a:pt x="10906582" y="317500"/>
                  </a:lnTo>
                  <a:lnTo>
                    <a:pt x="10899673" y="304800"/>
                  </a:lnTo>
                  <a:lnTo>
                    <a:pt x="10892663" y="304800"/>
                  </a:lnTo>
                  <a:lnTo>
                    <a:pt x="10885551" y="292100"/>
                  </a:lnTo>
                  <a:lnTo>
                    <a:pt x="10878337" y="279400"/>
                  </a:lnTo>
                  <a:lnTo>
                    <a:pt x="10871022" y="279400"/>
                  </a:lnTo>
                  <a:lnTo>
                    <a:pt x="10863618" y="266700"/>
                  </a:lnTo>
                  <a:lnTo>
                    <a:pt x="10856112" y="254000"/>
                  </a:lnTo>
                  <a:lnTo>
                    <a:pt x="10848518" y="254000"/>
                  </a:lnTo>
                  <a:lnTo>
                    <a:pt x="10840822" y="241300"/>
                  </a:lnTo>
                  <a:lnTo>
                    <a:pt x="10833037" y="241300"/>
                  </a:lnTo>
                  <a:lnTo>
                    <a:pt x="10825163" y="228600"/>
                  </a:lnTo>
                  <a:lnTo>
                    <a:pt x="10817200" y="215900"/>
                  </a:lnTo>
                  <a:lnTo>
                    <a:pt x="10809135" y="215900"/>
                  </a:lnTo>
                  <a:lnTo>
                    <a:pt x="10800994" y="203200"/>
                  </a:lnTo>
                  <a:lnTo>
                    <a:pt x="10792765" y="203200"/>
                  </a:lnTo>
                  <a:lnTo>
                    <a:pt x="10784446" y="190500"/>
                  </a:lnTo>
                  <a:lnTo>
                    <a:pt x="10776039" y="190500"/>
                  </a:lnTo>
                  <a:lnTo>
                    <a:pt x="10767568" y="177800"/>
                  </a:lnTo>
                  <a:lnTo>
                    <a:pt x="10758996" y="177800"/>
                  </a:lnTo>
                  <a:lnTo>
                    <a:pt x="10750347" y="165100"/>
                  </a:lnTo>
                  <a:lnTo>
                    <a:pt x="10741622" y="165100"/>
                  </a:lnTo>
                  <a:lnTo>
                    <a:pt x="10732821" y="152400"/>
                  </a:lnTo>
                  <a:lnTo>
                    <a:pt x="10723944" y="152400"/>
                  </a:lnTo>
                  <a:lnTo>
                    <a:pt x="10714990" y="139700"/>
                  </a:lnTo>
                  <a:lnTo>
                    <a:pt x="10705960" y="139700"/>
                  </a:lnTo>
                  <a:lnTo>
                    <a:pt x="10696867" y="127000"/>
                  </a:lnTo>
                  <a:lnTo>
                    <a:pt x="10687698" y="127000"/>
                  </a:lnTo>
                  <a:lnTo>
                    <a:pt x="10678452" y="114300"/>
                  </a:lnTo>
                  <a:lnTo>
                    <a:pt x="10659770" y="114300"/>
                  </a:lnTo>
                  <a:lnTo>
                    <a:pt x="10650334" y="101600"/>
                  </a:lnTo>
                  <a:lnTo>
                    <a:pt x="10640822" y="101600"/>
                  </a:lnTo>
                  <a:lnTo>
                    <a:pt x="10631259" y="88900"/>
                  </a:lnTo>
                  <a:lnTo>
                    <a:pt x="10611942" y="88900"/>
                  </a:lnTo>
                  <a:lnTo>
                    <a:pt x="10602189" y="76200"/>
                  </a:lnTo>
                  <a:lnTo>
                    <a:pt x="10592384" y="76200"/>
                  </a:lnTo>
                  <a:lnTo>
                    <a:pt x="10582529" y="63500"/>
                  </a:lnTo>
                  <a:lnTo>
                    <a:pt x="10562654" y="63500"/>
                  </a:lnTo>
                  <a:lnTo>
                    <a:pt x="10552633" y="50800"/>
                  </a:lnTo>
                  <a:lnTo>
                    <a:pt x="10522306" y="50800"/>
                  </a:lnTo>
                  <a:lnTo>
                    <a:pt x="10512107" y="38100"/>
                  </a:lnTo>
                  <a:lnTo>
                    <a:pt x="10491572" y="38100"/>
                  </a:lnTo>
                  <a:lnTo>
                    <a:pt x="10481234" y="25400"/>
                  </a:lnTo>
                  <a:lnTo>
                    <a:pt x="10439552" y="25400"/>
                  </a:lnTo>
                  <a:lnTo>
                    <a:pt x="10429049" y="12700"/>
                  </a:lnTo>
                  <a:lnTo>
                    <a:pt x="10376103" y="12700"/>
                  </a:lnTo>
                  <a:lnTo>
                    <a:pt x="10365435" y="0"/>
                  </a:lnTo>
                  <a:lnTo>
                    <a:pt x="10085476" y="0"/>
                  </a:lnTo>
                  <a:lnTo>
                    <a:pt x="10074821" y="12700"/>
                  </a:lnTo>
                  <a:lnTo>
                    <a:pt x="10021862" y="12700"/>
                  </a:lnTo>
                  <a:lnTo>
                    <a:pt x="10011359" y="25400"/>
                  </a:lnTo>
                  <a:lnTo>
                    <a:pt x="9969678" y="25400"/>
                  </a:lnTo>
                  <a:lnTo>
                    <a:pt x="9959353" y="38100"/>
                  </a:lnTo>
                  <a:lnTo>
                    <a:pt x="9938817" y="38100"/>
                  </a:lnTo>
                  <a:lnTo>
                    <a:pt x="9928619" y="50800"/>
                  </a:lnTo>
                  <a:lnTo>
                    <a:pt x="9898278" y="50800"/>
                  </a:lnTo>
                  <a:lnTo>
                    <a:pt x="9888258" y="63500"/>
                  </a:lnTo>
                  <a:lnTo>
                    <a:pt x="9868383" y="63500"/>
                  </a:lnTo>
                  <a:lnTo>
                    <a:pt x="9858527" y="76200"/>
                  </a:lnTo>
                  <a:lnTo>
                    <a:pt x="9848723" y="76200"/>
                  </a:lnTo>
                  <a:lnTo>
                    <a:pt x="9838982" y="88900"/>
                  </a:lnTo>
                  <a:lnTo>
                    <a:pt x="9819665" y="88900"/>
                  </a:lnTo>
                  <a:lnTo>
                    <a:pt x="9810090" y="101600"/>
                  </a:lnTo>
                  <a:lnTo>
                    <a:pt x="9800590" y="101600"/>
                  </a:lnTo>
                  <a:lnTo>
                    <a:pt x="9791154" y="114300"/>
                  </a:lnTo>
                  <a:lnTo>
                    <a:pt x="9772459" y="114300"/>
                  </a:lnTo>
                  <a:lnTo>
                    <a:pt x="9763227" y="127000"/>
                  </a:lnTo>
                  <a:lnTo>
                    <a:pt x="9754057" y="127000"/>
                  </a:lnTo>
                  <a:lnTo>
                    <a:pt x="9744951" y="139700"/>
                  </a:lnTo>
                  <a:lnTo>
                    <a:pt x="9735922" y="139700"/>
                  </a:lnTo>
                  <a:lnTo>
                    <a:pt x="9726968" y="152400"/>
                  </a:lnTo>
                  <a:lnTo>
                    <a:pt x="9718091" y="152400"/>
                  </a:lnTo>
                  <a:lnTo>
                    <a:pt x="9709290" y="165100"/>
                  </a:lnTo>
                  <a:lnTo>
                    <a:pt x="9700565" y="165100"/>
                  </a:lnTo>
                  <a:lnTo>
                    <a:pt x="9691916" y="177800"/>
                  </a:lnTo>
                  <a:lnTo>
                    <a:pt x="9683356" y="177800"/>
                  </a:lnTo>
                  <a:lnTo>
                    <a:pt x="9674873" y="190500"/>
                  </a:lnTo>
                  <a:lnTo>
                    <a:pt x="9666478" y="190500"/>
                  </a:lnTo>
                  <a:lnTo>
                    <a:pt x="9658159" y="203200"/>
                  </a:lnTo>
                  <a:lnTo>
                    <a:pt x="9649930" y="203200"/>
                  </a:lnTo>
                  <a:lnTo>
                    <a:pt x="9641776" y="215900"/>
                  </a:lnTo>
                  <a:lnTo>
                    <a:pt x="9633725" y="215900"/>
                  </a:lnTo>
                  <a:lnTo>
                    <a:pt x="9625762" y="228600"/>
                  </a:lnTo>
                  <a:lnTo>
                    <a:pt x="9617875" y="241300"/>
                  </a:lnTo>
                  <a:lnTo>
                    <a:pt x="9610090" y="241300"/>
                  </a:lnTo>
                  <a:lnTo>
                    <a:pt x="9602406" y="254000"/>
                  </a:lnTo>
                  <a:lnTo>
                    <a:pt x="9594799" y="254000"/>
                  </a:lnTo>
                  <a:lnTo>
                    <a:pt x="9587293" y="266700"/>
                  </a:lnTo>
                  <a:lnTo>
                    <a:pt x="9579889" y="279400"/>
                  </a:lnTo>
                  <a:lnTo>
                    <a:pt x="9572574" y="279400"/>
                  </a:lnTo>
                  <a:lnTo>
                    <a:pt x="9565361" y="292100"/>
                  </a:lnTo>
                  <a:lnTo>
                    <a:pt x="9558249" y="304800"/>
                  </a:lnTo>
                  <a:lnTo>
                    <a:pt x="9551238" y="304800"/>
                  </a:lnTo>
                  <a:lnTo>
                    <a:pt x="9544329" y="317500"/>
                  </a:lnTo>
                  <a:lnTo>
                    <a:pt x="9537522" y="330200"/>
                  </a:lnTo>
                  <a:lnTo>
                    <a:pt x="9530817" y="330200"/>
                  </a:lnTo>
                  <a:lnTo>
                    <a:pt x="9524213" y="342900"/>
                  </a:lnTo>
                  <a:lnTo>
                    <a:pt x="9517723" y="355600"/>
                  </a:lnTo>
                  <a:lnTo>
                    <a:pt x="9511335" y="355600"/>
                  </a:lnTo>
                  <a:lnTo>
                    <a:pt x="9505061" y="368300"/>
                  </a:lnTo>
                  <a:lnTo>
                    <a:pt x="9498889" y="381000"/>
                  </a:lnTo>
                  <a:lnTo>
                    <a:pt x="9492818" y="381000"/>
                  </a:lnTo>
                  <a:lnTo>
                    <a:pt x="9486862" y="393700"/>
                  </a:lnTo>
                  <a:lnTo>
                    <a:pt x="9481033" y="406400"/>
                  </a:lnTo>
                  <a:lnTo>
                    <a:pt x="9475305" y="406400"/>
                  </a:lnTo>
                  <a:lnTo>
                    <a:pt x="9469679" y="419100"/>
                  </a:lnTo>
                  <a:lnTo>
                    <a:pt x="9464180" y="431800"/>
                  </a:lnTo>
                  <a:lnTo>
                    <a:pt x="9458795" y="444500"/>
                  </a:lnTo>
                  <a:lnTo>
                    <a:pt x="9453524" y="444500"/>
                  </a:lnTo>
                  <a:lnTo>
                    <a:pt x="9448368" y="457200"/>
                  </a:lnTo>
                  <a:lnTo>
                    <a:pt x="9443326" y="469900"/>
                  </a:lnTo>
                  <a:lnTo>
                    <a:pt x="9438411" y="482600"/>
                  </a:lnTo>
                  <a:lnTo>
                    <a:pt x="9433598" y="482600"/>
                  </a:lnTo>
                  <a:lnTo>
                    <a:pt x="9428924" y="495300"/>
                  </a:lnTo>
                  <a:lnTo>
                    <a:pt x="9424352" y="508000"/>
                  </a:lnTo>
                  <a:lnTo>
                    <a:pt x="9419920" y="520700"/>
                  </a:lnTo>
                  <a:lnTo>
                    <a:pt x="9415589" y="533400"/>
                  </a:lnTo>
                  <a:lnTo>
                    <a:pt x="9411398" y="533400"/>
                  </a:lnTo>
                  <a:lnTo>
                    <a:pt x="9407322" y="546100"/>
                  </a:lnTo>
                  <a:lnTo>
                    <a:pt x="9403359" y="558800"/>
                  </a:lnTo>
                  <a:lnTo>
                    <a:pt x="9399537" y="571500"/>
                  </a:lnTo>
                  <a:lnTo>
                    <a:pt x="9395828" y="584200"/>
                  </a:lnTo>
                  <a:lnTo>
                    <a:pt x="9392247" y="584200"/>
                  </a:lnTo>
                  <a:lnTo>
                    <a:pt x="9388792" y="596900"/>
                  </a:lnTo>
                  <a:lnTo>
                    <a:pt x="9385465" y="609600"/>
                  </a:lnTo>
                  <a:lnTo>
                    <a:pt x="9382265" y="622300"/>
                  </a:lnTo>
                  <a:lnTo>
                    <a:pt x="9379191" y="635000"/>
                  </a:lnTo>
                  <a:lnTo>
                    <a:pt x="9376245" y="635000"/>
                  </a:lnTo>
                  <a:lnTo>
                    <a:pt x="9368168" y="673100"/>
                  </a:lnTo>
                  <a:lnTo>
                    <a:pt x="9363431" y="698500"/>
                  </a:lnTo>
                  <a:lnTo>
                    <a:pt x="9361259" y="698500"/>
                  </a:lnTo>
                  <a:lnTo>
                    <a:pt x="9355506" y="736600"/>
                  </a:lnTo>
                  <a:lnTo>
                    <a:pt x="9352343" y="762000"/>
                  </a:lnTo>
                  <a:lnTo>
                    <a:pt x="9350946" y="762000"/>
                  </a:lnTo>
                  <a:lnTo>
                    <a:pt x="9347568" y="800100"/>
                  </a:lnTo>
                  <a:lnTo>
                    <a:pt x="9345981" y="825500"/>
                  </a:lnTo>
                  <a:lnTo>
                    <a:pt x="9345384" y="825500"/>
                  </a:lnTo>
                  <a:lnTo>
                    <a:pt x="9344914" y="838200"/>
                  </a:lnTo>
                  <a:lnTo>
                    <a:pt x="9344584" y="850900"/>
                  </a:lnTo>
                  <a:lnTo>
                    <a:pt x="9344317" y="863600"/>
                  </a:lnTo>
                  <a:lnTo>
                    <a:pt x="9344317" y="889000"/>
                  </a:lnTo>
                  <a:lnTo>
                    <a:pt x="9344584" y="901700"/>
                  </a:lnTo>
                  <a:lnTo>
                    <a:pt x="9344914" y="901700"/>
                  </a:lnTo>
                  <a:lnTo>
                    <a:pt x="9345384" y="914400"/>
                  </a:lnTo>
                  <a:lnTo>
                    <a:pt x="9347568" y="952500"/>
                  </a:lnTo>
                  <a:lnTo>
                    <a:pt x="9349689" y="977900"/>
                  </a:lnTo>
                  <a:lnTo>
                    <a:pt x="9350946" y="977900"/>
                  </a:lnTo>
                  <a:lnTo>
                    <a:pt x="9352343" y="990600"/>
                  </a:lnTo>
                  <a:lnTo>
                    <a:pt x="9353855" y="1003300"/>
                  </a:lnTo>
                  <a:lnTo>
                    <a:pt x="9355506" y="1016000"/>
                  </a:lnTo>
                  <a:lnTo>
                    <a:pt x="9357296" y="1028700"/>
                  </a:lnTo>
                  <a:lnTo>
                    <a:pt x="9359214" y="1041400"/>
                  </a:lnTo>
                  <a:lnTo>
                    <a:pt x="9361259" y="1041400"/>
                  </a:lnTo>
                  <a:lnTo>
                    <a:pt x="9363431" y="1054100"/>
                  </a:lnTo>
                  <a:lnTo>
                    <a:pt x="9365729" y="1066800"/>
                  </a:lnTo>
                  <a:lnTo>
                    <a:pt x="9368168" y="1079500"/>
                  </a:lnTo>
                  <a:lnTo>
                    <a:pt x="9370733" y="1092200"/>
                  </a:lnTo>
                  <a:lnTo>
                    <a:pt x="9373425" y="1104900"/>
                  </a:lnTo>
                  <a:lnTo>
                    <a:pt x="9376245" y="1104900"/>
                  </a:lnTo>
                  <a:lnTo>
                    <a:pt x="9379191" y="1117600"/>
                  </a:lnTo>
                  <a:lnTo>
                    <a:pt x="9382265" y="1130300"/>
                  </a:lnTo>
                  <a:lnTo>
                    <a:pt x="9385465" y="1143000"/>
                  </a:lnTo>
                  <a:lnTo>
                    <a:pt x="9388792" y="1155700"/>
                  </a:lnTo>
                  <a:lnTo>
                    <a:pt x="9392247" y="1155700"/>
                  </a:lnTo>
                  <a:lnTo>
                    <a:pt x="9395828" y="1168400"/>
                  </a:lnTo>
                  <a:lnTo>
                    <a:pt x="9399537" y="1181100"/>
                  </a:lnTo>
                  <a:lnTo>
                    <a:pt x="9403359" y="1193800"/>
                  </a:lnTo>
                  <a:lnTo>
                    <a:pt x="9407322" y="1206500"/>
                  </a:lnTo>
                  <a:lnTo>
                    <a:pt x="9411398" y="1206500"/>
                  </a:lnTo>
                  <a:lnTo>
                    <a:pt x="9415589" y="1219200"/>
                  </a:lnTo>
                  <a:lnTo>
                    <a:pt x="9419920" y="1231900"/>
                  </a:lnTo>
                  <a:lnTo>
                    <a:pt x="9424352" y="1244600"/>
                  </a:lnTo>
                  <a:lnTo>
                    <a:pt x="9428924" y="1257300"/>
                  </a:lnTo>
                  <a:lnTo>
                    <a:pt x="9433598" y="1257300"/>
                  </a:lnTo>
                  <a:lnTo>
                    <a:pt x="9438411" y="1270000"/>
                  </a:lnTo>
                  <a:lnTo>
                    <a:pt x="9443326" y="1282700"/>
                  </a:lnTo>
                  <a:lnTo>
                    <a:pt x="9448368" y="1295400"/>
                  </a:lnTo>
                  <a:lnTo>
                    <a:pt x="9453524" y="1295400"/>
                  </a:lnTo>
                  <a:lnTo>
                    <a:pt x="9458795" y="1308100"/>
                  </a:lnTo>
                  <a:lnTo>
                    <a:pt x="9464180" y="1320800"/>
                  </a:lnTo>
                  <a:lnTo>
                    <a:pt x="9469679" y="1333500"/>
                  </a:lnTo>
                  <a:lnTo>
                    <a:pt x="9475305" y="1333500"/>
                  </a:lnTo>
                  <a:lnTo>
                    <a:pt x="9481033" y="1346200"/>
                  </a:lnTo>
                  <a:lnTo>
                    <a:pt x="9486862" y="1358900"/>
                  </a:lnTo>
                  <a:lnTo>
                    <a:pt x="9492818" y="1358900"/>
                  </a:lnTo>
                  <a:lnTo>
                    <a:pt x="9498889" y="1371600"/>
                  </a:lnTo>
                  <a:lnTo>
                    <a:pt x="9505061" y="1384300"/>
                  </a:lnTo>
                  <a:lnTo>
                    <a:pt x="9511335" y="1397000"/>
                  </a:lnTo>
                  <a:lnTo>
                    <a:pt x="9517723" y="1397000"/>
                  </a:lnTo>
                  <a:lnTo>
                    <a:pt x="9524213" y="1409700"/>
                  </a:lnTo>
                  <a:lnTo>
                    <a:pt x="9530817" y="1422400"/>
                  </a:lnTo>
                  <a:lnTo>
                    <a:pt x="9537522" y="1422400"/>
                  </a:lnTo>
                  <a:lnTo>
                    <a:pt x="9544329" y="1435100"/>
                  </a:lnTo>
                  <a:lnTo>
                    <a:pt x="9551238" y="1447800"/>
                  </a:lnTo>
                  <a:lnTo>
                    <a:pt x="9558249" y="1447800"/>
                  </a:lnTo>
                  <a:lnTo>
                    <a:pt x="9565361" y="1460500"/>
                  </a:lnTo>
                  <a:lnTo>
                    <a:pt x="9572574" y="1460500"/>
                  </a:lnTo>
                  <a:lnTo>
                    <a:pt x="9579889" y="1473200"/>
                  </a:lnTo>
                  <a:lnTo>
                    <a:pt x="9587293" y="1485900"/>
                  </a:lnTo>
                  <a:lnTo>
                    <a:pt x="9594799" y="1485900"/>
                  </a:lnTo>
                  <a:lnTo>
                    <a:pt x="9602406" y="1498600"/>
                  </a:lnTo>
                  <a:lnTo>
                    <a:pt x="9610090" y="1511300"/>
                  </a:lnTo>
                  <a:lnTo>
                    <a:pt x="9617875" y="1511300"/>
                  </a:lnTo>
                  <a:lnTo>
                    <a:pt x="9625762" y="1524000"/>
                  </a:lnTo>
                  <a:lnTo>
                    <a:pt x="9633725" y="1524000"/>
                  </a:lnTo>
                  <a:lnTo>
                    <a:pt x="9641776" y="1536700"/>
                  </a:lnTo>
                  <a:lnTo>
                    <a:pt x="9649930" y="1536700"/>
                  </a:lnTo>
                  <a:lnTo>
                    <a:pt x="9658159" y="1549400"/>
                  </a:lnTo>
                  <a:lnTo>
                    <a:pt x="9666478" y="1562100"/>
                  </a:lnTo>
                  <a:lnTo>
                    <a:pt x="9674873" y="1562100"/>
                  </a:lnTo>
                  <a:lnTo>
                    <a:pt x="9683356" y="1574800"/>
                  </a:lnTo>
                  <a:lnTo>
                    <a:pt x="9691916" y="1574800"/>
                  </a:lnTo>
                  <a:lnTo>
                    <a:pt x="9700565" y="1587500"/>
                  </a:lnTo>
                  <a:lnTo>
                    <a:pt x="9709290" y="1587500"/>
                  </a:lnTo>
                  <a:lnTo>
                    <a:pt x="9718091" y="1600200"/>
                  </a:lnTo>
                  <a:lnTo>
                    <a:pt x="9726968" y="1600200"/>
                  </a:lnTo>
                  <a:lnTo>
                    <a:pt x="9735922" y="1612900"/>
                  </a:lnTo>
                  <a:lnTo>
                    <a:pt x="9754057" y="1612900"/>
                  </a:lnTo>
                  <a:lnTo>
                    <a:pt x="9763227" y="1625600"/>
                  </a:lnTo>
                  <a:lnTo>
                    <a:pt x="9772459" y="1625600"/>
                  </a:lnTo>
                  <a:lnTo>
                    <a:pt x="9781769" y="1638300"/>
                  </a:lnTo>
                  <a:lnTo>
                    <a:pt x="9791154" y="1638300"/>
                  </a:lnTo>
                  <a:lnTo>
                    <a:pt x="9800590" y="1651000"/>
                  </a:lnTo>
                  <a:lnTo>
                    <a:pt x="9819665" y="1651000"/>
                  </a:lnTo>
                  <a:lnTo>
                    <a:pt x="9829292" y="1663700"/>
                  </a:lnTo>
                  <a:lnTo>
                    <a:pt x="9838982" y="1663700"/>
                  </a:lnTo>
                  <a:lnTo>
                    <a:pt x="9848723" y="1676400"/>
                  </a:lnTo>
                  <a:lnTo>
                    <a:pt x="9868383" y="1676400"/>
                  </a:lnTo>
                  <a:lnTo>
                    <a:pt x="9878301" y="1689100"/>
                  </a:lnTo>
                  <a:lnTo>
                    <a:pt x="10572623" y="1689100"/>
                  </a:lnTo>
                  <a:lnTo>
                    <a:pt x="10582529" y="1676400"/>
                  </a:lnTo>
                  <a:lnTo>
                    <a:pt x="10602189" y="1676400"/>
                  </a:lnTo>
                  <a:lnTo>
                    <a:pt x="10611942" y="1663700"/>
                  </a:lnTo>
                  <a:lnTo>
                    <a:pt x="10621632" y="1663700"/>
                  </a:lnTo>
                  <a:lnTo>
                    <a:pt x="10631259" y="1651000"/>
                  </a:lnTo>
                  <a:lnTo>
                    <a:pt x="10650334" y="1651000"/>
                  </a:lnTo>
                  <a:lnTo>
                    <a:pt x="10659770" y="1638300"/>
                  </a:lnTo>
                  <a:lnTo>
                    <a:pt x="10669143" y="1638300"/>
                  </a:lnTo>
                  <a:lnTo>
                    <a:pt x="10678452" y="1625600"/>
                  </a:lnTo>
                  <a:lnTo>
                    <a:pt x="10687698" y="1625600"/>
                  </a:lnTo>
                  <a:lnTo>
                    <a:pt x="10696867" y="1612900"/>
                  </a:lnTo>
                  <a:lnTo>
                    <a:pt x="10714990" y="1612900"/>
                  </a:lnTo>
                  <a:lnTo>
                    <a:pt x="10723944" y="1600200"/>
                  </a:lnTo>
                  <a:lnTo>
                    <a:pt x="10732821" y="1600200"/>
                  </a:lnTo>
                  <a:lnTo>
                    <a:pt x="10741622" y="1587500"/>
                  </a:lnTo>
                  <a:lnTo>
                    <a:pt x="10750347" y="1587500"/>
                  </a:lnTo>
                  <a:lnTo>
                    <a:pt x="10758996" y="1574800"/>
                  </a:lnTo>
                  <a:lnTo>
                    <a:pt x="10767568" y="1574800"/>
                  </a:lnTo>
                  <a:lnTo>
                    <a:pt x="10776039" y="1562100"/>
                  </a:lnTo>
                  <a:lnTo>
                    <a:pt x="10784446" y="1562100"/>
                  </a:lnTo>
                  <a:lnTo>
                    <a:pt x="10792765" y="1549400"/>
                  </a:lnTo>
                  <a:lnTo>
                    <a:pt x="10800994" y="1536700"/>
                  </a:lnTo>
                  <a:lnTo>
                    <a:pt x="10809135" y="1536700"/>
                  </a:lnTo>
                  <a:lnTo>
                    <a:pt x="10817200" y="1524000"/>
                  </a:lnTo>
                  <a:lnTo>
                    <a:pt x="10825163" y="1524000"/>
                  </a:lnTo>
                  <a:lnTo>
                    <a:pt x="10833037" y="1511300"/>
                  </a:lnTo>
                  <a:lnTo>
                    <a:pt x="10840822" y="1511300"/>
                  </a:lnTo>
                  <a:lnTo>
                    <a:pt x="10848518" y="1498600"/>
                  </a:lnTo>
                  <a:lnTo>
                    <a:pt x="10856112" y="1485900"/>
                  </a:lnTo>
                  <a:lnTo>
                    <a:pt x="10863618" y="1485900"/>
                  </a:lnTo>
                  <a:lnTo>
                    <a:pt x="10871022" y="1473200"/>
                  </a:lnTo>
                  <a:lnTo>
                    <a:pt x="10878337" y="1460500"/>
                  </a:lnTo>
                  <a:lnTo>
                    <a:pt x="10885551" y="1460500"/>
                  </a:lnTo>
                  <a:lnTo>
                    <a:pt x="10892663" y="1447800"/>
                  </a:lnTo>
                  <a:lnTo>
                    <a:pt x="10899673" y="1447800"/>
                  </a:lnTo>
                  <a:lnTo>
                    <a:pt x="10906582" y="1435100"/>
                  </a:lnTo>
                  <a:lnTo>
                    <a:pt x="10913402" y="1422400"/>
                  </a:lnTo>
                  <a:lnTo>
                    <a:pt x="10920095" y="1422400"/>
                  </a:lnTo>
                  <a:lnTo>
                    <a:pt x="10926699" y="1409700"/>
                  </a:lnTo>
                  <a:lnTo>
                    <a:pt x="10933189" y="1397000"/>
                  </a:lnTo>
                  <a:lnTo>
                    <a:pt x="10939577" y="1397000"/>
                  </a:lnTo>
                  <a:lnTo>
                    <a:pt x="10945863" y="1384300"/>
                  </a:lnTo>
                  <a:lnTo>
                    <a:pt x="10952036" y="1371600"/>
                  </a:lnTo>
                  <a:lnTo>
                    <a:pt x="10958093" y="1358900"/>
                  </a:lnTo>
                  <a:lnTo>
                    <a:pt x="10964050" y="1358900"/>
                  </a:lnTo>
                  <a:lnTo>
                    <a:pt x="10969892" y="1346200"/>
                  </a:lnTo>
                  <a:lnTo>
                    <a:pt x="10975619" y="1333500"/>
                  </a:lnTo>
                  <a:lnTo>
                    <a:pt x="10981233" y="1333500"/>
                  </a:lnTo>
                  <a:lnTo>
                    <a:pt x="10986732" y="1320800"/>
                  </a:lnTo>
                  <a:lnTo>
                    <a:pt x="10992129" y="1308100"/>
                  </a:lnTo>
                  <a:lnTo>
                    <a:pt x="10997400" y="1295400"/>
                  </a:lnTo>
                  <a:lnTo>
                    <a:pt x="11002556" y="1295400"/>
                  </a:lnTo>
                  <a:lnTo>
                    <a:pt x="11007585" y="1282700"/>
                  </a:lnTo>
                  <a:lnTo>
                    <a:pt x="11012513" y="1270000"/>
                  </a:lnTo>
                  <a:lnTo>
                    <a:pt x="11017314" y="1257300"/>
                  </a:lnTo>
                  <a:lnTo>
                    <a:pt x="11022000" y="1257300"/>
                  </a:lnTo>
                  <a:lnTo>
                    <a:pt x="11026559" y="1244600"/>
                  </a:lnTo>
                  <a:lnTo>
                    <a:pt x="11031004" y="1231900"/>
                  </a:lnTo>
                  <a:lnTo>
                    <a:pt x="11035322" y="1219200"/>
                  </a:lnTo>
                  <a:lnTo>
                    <a:pt x="11039526" y="1206500"/>
                  </a:lnTo>
                  <a:lnTo>
                    <a:pt x="11043603" y="1206500"/>
                  </a:lnTo>
                  <a:lnTo>
                    <a:pt x="11047552" y="1193800"/>
                  </a:lnTo>
                  <a:lnTo>
                    <a:pt x="11051388" y="1181100"/>
                  </a:lnTo>
                  <a:lnTo>
                    <a:pt x="11055083" y="1168400"/>
                  </a:lnTo>
                  <a:lnTo>
                    <a:pt x="11058665" y="1155700"/>
                  </a:lnTo>
                  <a:lnTo>
                    <a:pt x="11062119" y="1155700"/>
                  </a:lnTo>
                  <a:lnTo>
                    <a:pt x="11065447" y="1143000"/>
                  </a:lnTo>
                  <a:lnTo>
                    <a:pt x="11068660" y="1130300"/>
                  </a:lnTo>
                  <a:lnTo>
                    <a:pt x="11071733" y="1117600"/>
                  </a:lnTo>
                  <a:lnTo>
                    <a:pt x="11074679" y="1104900"/>
                  </a:lnTo>
                  <a:lnTo>
                    <a:pt x="11077499" y="1104900"/>
                  </a:lnTo>
                  <a:lnTo>
                    <a:pt x="11085182" y="1066800"/>
                  </a:lnTo>
                  <a:lnTo>
                    <a:pt x="11089665" y="1041400"/>
                  </a:lnTo>
                  <a:lnTo>
                    <a:pt x="11091710" y="1041400"/>
                  </a:lnTo>
                  <a:lnTo>
                    <a:pt x="11097057" y="1003300"/>
                  </a:lnTo>
                  <a:lnTo>
                    <a:pt x="11099965" y="977900"/>
                  </a:lnTo>
                  <a:lnTo>
                    <a:pt x="11101222" y="977900"/>
                  </a:lnTo>
                  <a:lnTo>
                    <a:pt x="11104207" y="939800"/>
                  </a:lnTo>
                  <a:lnTo>
                    <a:pt x="11105540" y="914400"/>
                  </a:lnTo>
                  <a:lnTo>
                    <a:pt x="11106442" y="901700"/>
                  </a:lnTo>
                  <a:lnTo>
                    <a:pt x="11106442" y="850900"/>
                  </a:lnTo>
                  <a:close/>
                </a:path>
                <a:path w="12478385" h="1699259">
                  <a:moveTo>
                    <a:pt x="12478233" y="891273"/>
                  </a:moveTo>
                  <a:lnTo>
                    <a:pt x="11106633" y="891273"/>
                  </a:lnTo>
                  <a:lnTo>
                    <a:pt x="11106633" y="1196073"/>
                  </a:lnTo>
                  <a:lnTo>
                    <a:pt x="12478233" y="1196073"/>
                  </a:lnTo>
                  <a:lnTo>
                    <a:pt x="12478233" y="891273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2821948" y="9121157"/>
              <a:ext cx="685800" cy="628650"/>
            </a:xfrm>
            <a:custGeom>
              <a:avLst/>
              <a:gdLst/>
              <a:ahLst/>
              <a:cxnLst/>
              <a:rect l="l" t="t" r="r" b="b"/>
              <a:pathLst>
                <a:path w="685800" h="628650">
                  <a:moveTo>
                    <a:pt x="685799" y="628649"/>
                  </a:moveTo>
                  <a:lnTo>
                    <a:pt x="0" y="628649"/>
                  </a:lnTo>
                  <a:lnTo>
                    <a:pt x="0" y="0"/>
                  </a:lnTo>
                  <a:lnTo>
                    <a:pt x="685799" y="0"/>
                  </a:lnTo>
                  <a:lnTo>
                    <a:pt x="685799" y="628649"/>
                  </a:lnTo>
                  <a:close/>
                </a:path>
              </a:pathLst>
            </a:custGeom>
            <a:solidFill>
              <a:srgbClr val="1181C7">
                <a:alpha val="6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4037156" y="8609037"/>
              <a:ext cx="1701164" cy="1678305"/>
            </a:xfrm>
            <a:custGeom>
              <a:avLst/>
              <a:gdLst/>
              <a:ahLst/>
              <a:cxnLst/>
              <a:rect l="l" t="t" r="r" b="b"/>
              <a:pathLst>
                <a:path w="1701164" h="1678304">
                  <a:moveTo>
                    <a:pt x="1046271" y="1677962"/>
                  </a:moveTo>
                  <a:lnTo>
                    <a:pt x="654543" y="1677962"/>
                  </a:lnTo>
                  <a:lnTo>
                    <a:pt x="616902" y="1668349"/>
                  </a:lnTo>
                  <a:lnTo>
                    <a:pt x="572894" y="1654498"/>
                  </a:lnTo>
                  <a:lnTo>
                    <a:pt x="529950" y="1638361"/>
                  </a:lnTo>
                  <a:lnTo>
                    <a:pt x="488144" y="1620010"/>
                  </a:lnTo>
                  <a:lnTo>
                    <a:pt x="447547" y="1599518"/>
                  </a:lnTo>
                  <a:lnTo>
                    <a:pt x="408230" y="1576955"/>
                  </a:lnTo>
                  <a:lnTo>
                    <a:pt x="370266" y="1552394"/>
                  </a:lnTo>
                  <a:lnTo>
                    <a:pt x="333726" y="1525906"/>
                  </a:lnTo>
                  <a:lnTo>
                    <a:pt x="298681" y="1497564"/>
                  </a:lnTo>
                  <a:lnTo>
                    <a:pt x="265205" y="1467438"/>
                  </a:lnTo>
                  <a:lnTo>
                    <a:pt x="233368" y="1435601"/>
                  </a:lnTo>
                  <a:lnTo>
                    <a:pt x="203242" y="1402125"/>
                  </a:lnTo>
                  <a:lnTo>
                    <a:pt x="174899" y="1367081"/>
                  </a:lnTo>
                  <a:lnTo>
                    <a:pt x="148412" y="1330541"/>
                  </a:lnTo>
                  <a:lnTo>
                    <a:pt x="123851" y="1292577"/>
                  </a:lnTo>
                  <a:lnTo>
                    <a:pt x="101288" y="1253261"/>
                  </a:lnTo>
                  <a:lnTo>
                    <a:pt x="80796" y="1212665"/>
                  </a:lnTo>
                  <a:lnTo>
                    <a:pt x="62445" y="1170859"/>
                  </a:lnTo>
                  <a:lnTo>
                    <a:pt x="46309" y="1127917"/>
                  </a:lnTo>
                  <a:lnTo>
                    <a:pt x="32458" y="1083910"/>
                  </a:lnTo>
                  <a:lnTo>
                    <a:pt x="20964" y="1038910"/>
                  </a:lnTo>
                  <a:lnTo>
                    <a:pt x="11900" y="992987"/>
                  </a:lnTo>
                  <a:lnTo>
                    <a:pt x="5336" y="946216"/>
                  </a:lnTo>
                  <a:lnTo>
                    <a:pt x="1346" y="898666"/>
                  </a:lnTo>
                  <a:lnTo>
                    <a:pt x="0" y="850410"/>
                  </a:lnTo>
                  <a:lnTo>
                    <a:pt x="1346" y="802152"/>
                  </a:lnTo>
                  <a:lnTo>
                    <a:pt x="5336" y="754601"/>
                  </a:lnTo>
                  <a:lnTo>
                    <a:pt x="11900" y="707828"/>
                  </a:lnTo>
                  <a:lnTo>
                    <a:pt x="20964" y="661904"/>
                  </a:lnTo>
                  <a:lnTo>
                    <a:pt x="32458" y="616902"/>
                  </a:lnTo>
                  <a:lnTo>
                    <a:pt x="46309" y="572894"/>
                  </a:lnTo>
                  <a:lnTo>
                    <a:pt x="62445" y="529950"/>
                  </a:lnTo>
                  <a:lnTo>
                    <a:pt x="80796" y="488144"/>
                  </a:lnTo>
                  <a:lnTo>
                    <a:pt x="101288" y="447547"/>
                  </a:lnTo>
                  <a:lnTo>
                    <a:pt x="123851" y="408230"/>
                  </a:lnTo>
                  <a:lnTo>
                    <a:pt x="148412" y="370266"/>
                  </a:lnTo>
                  <a:lnTo>
                    <a:pt x="174899" y="333726"/>
                  </a:lnTo>
                  <a:lnTo>
                    <a:pt x="203242" y="298681"/>
                  </a:lnTo>
                  <a:lnTo>
                    <a:pt x="233368" y="265205"/>
                  </a:lnTo>
                  <a:lnTo>
                    <a:pt x="265205" y="233368"/>
                  </a:lnTo>
                  <a:lnTo>
                    <a:pt x="298681" y="203242"/>
                  </a:lnTo>
                  <a:lnTo>
                    <a:pt x="333726" y="174899"/>
                  </a:lnTo>
                  <a:lnTo>
                    <a:pt x="370266" y="148412"/>
                  </a:lnTo>
                  <a:lnTo>
                    <a:pt x="408230" y="123851"/>
                  </a:lnTo>
                  <a:lnTo>
                    <a:pt x="447547" y="101288"/>
                  </a:lnTo>
                  <a:lnTo>
                    <a:pt x="488144" y="80796"/>
                  </a:lnTo>
                  <a:lnTo>
                    <a:pt x="529950" y="62445"/>
                  </a:lnTo>
                  <a:lnTo>
                    <a:pt x="572894" y="46309"/>
                  </a:lnTo>
                  <a:lnTo>
                    <a:pt x="616902" y="32458"/>
                  </a:lnTo>
                  <a:lnTo>
                    <a:pt x="661904" y="20964"/>
                  </a:lnTo>
                  <a:lnTo>
                    <a:pt x="707828" y="11900"/>
                  </a:lnTo>
                  <a:lnTo>
                    <a:pt x="754601" y="5336"/>
                  </a:lnTo>
                  <a:lnTo>
                    <a:pt x="802152" y="1346"/>
                  </a:lnTo>
                  <a:lnTo>
                    <a:pt x="850410" y="0"/>
                  </a:lnTo>
                  <a:lnTo>
                    <a:pt x="850410" y="850410"/>
                  </a:lnTo>
                  <a:lnTo>
                    <a:pt x="1700807" y="850410"/>
                  </a:lnTo>
                  <a:lnTo>
                    <a:pt x="1699461" y="898666"/>
                  </a:lnTo>
                  <a:lnTo>
                    <a:pt x="1695470" y="946216"/>
                  </a:lnTo>
                  <a:lnTo>
                    <a:pt x="1688907" y="992987"/>
                  </a:lnTo>
                  <a:lnTo>
                    <a:pt x="1679842" y="1038910"/>
                  </a:lnTo>
                  <a:lnTo>
                    <a:pt x="1668349" y="1083910"/>
                  </a:lnTo>
                  <a:lnTo>
                    <a:pt x="1654498" y="1127917"/>
                  </a:lnTo>
                  <a:lnTo>
                    <a:pt x="1638361" y="1170859"/>
                  </a:lnTo>
                  <a:lnTo>
                    <a:pt x="1620010" y="1212665"/>
                  </a:lnTo>
                  <a:lnTo>
                    <a:pt x="1599518" y="1253261"/>
                  </a:lnTo>
                  <a:lnTo>
                    <a:pt x="1576955" y="1292577"/>
                  </a:lnTo>
                  <a:lnTo>
                    <a:pt x="1552394" y="1330541"/>
                  </a:lnTo>
                  <a:lnTo>
                    <a:pt x="1525906" y="1367081"/>
                  </a:lnTo>
                  <a:lnTo>
                    <a:pt x="1497564" y="1402125"/>
                  </a:lnTo>
                  <a:lnTo>
                    <a:pt x="1467438" y="1435601"/>
                  </a:lnTo>
                  <a:lnTo>
                    <a:pt x="1435601" y="1467438"/>
                  </a:lnTo>
                  <a:lnTo>
                    <a:pt x="1402125" y="1497564"/>
                  </a:lnTo>
                  <a:lnTo>
                    <a:pt x="1367081" y="1525906"/>
                  </a:lnTo>
                  <a:lnTo>
                    <a:pt x="1330541" y="1552394"/>
                  </a:lnTo>
                  <a:lnTo>
                    <a:pt x="1292577" y="1576955"/>
                  </a:lnTo>
                  <a:lnTo>
                    <a:pt x="1253261" y="1599518"/>
                  </a:lnTo>
                  <a:lnTo>
                    <a:pt x="1212665" y="1620010"/>
                  </a:lnTo>
                  <a:lnTo>
                    <a:pt x="1170859" y="1638361"/>
                  </a:lnTo>
                  <a:lnTo>
                    <a:pt x="1127917" y="1654498"/>
                  </a:lnTo>
                  <a:lnTo>
                    <a:pt x="1083910" y="1668349"/>
                  </a:lnTo>
                  <a:lnTo>
                    <a:pt x="1046271" y="1677962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5738510" y="8586167"/>
              <a:ext cx="828675" cy="1663700"/>
            </a:xfrm>
            <a:custGeom>
              <a:avLst/>
              <a:gdLst/>
              <a:ahLst/>
              <a:cxnLst/>
              <a:rect l="l" t="t" r="r" b="b"/>
              <a:pathLst>
                <a:path w="828675" h="1663700">
                  <a:moveTo>
                    <a:pt x="0" y="1663600"/>
                  </a:moveTo>
                  <a:lnTo>
                    <a:pt x="0" y="0"/>
                  </a:lnTo>
                  <a:lnTo>
                    <a:pt x="828152" y="828165"/>
                  </a:lnTo>
                  <a:lnTo>
                    <a:pt x="828152" y="835450"/>
                  </a:lnTo>
                  <a:lnTo>
                    <a:pt x="0" y="1663600"/>
                  </a:lnTo>
                  <a:close/>
                </a:path>
              </a:pathLst>
            </a:custGeom>
            <a:solidFill>
              <a:srgbClr val="FFFFFF">
                <a:alpha val="1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0" y="8586167"/>
              <a:ext cx="676275" cy="742950"/>
            </a:xfrm>
            <a:custGeom>
              <a:avLst/>
              <a:gdLst/>
              <a:ahLst/>
              <a:cxnLst/>
              <a:rect l="l" t="t" r="r" b="b"/>
              <a:pathLst>
                <a:path w="676275" h="742950">
                  <a:moveTo>
                    <a:pt x="676274" y="742949"/>
                  </a:moveTo>
                  <a:lnTo>
                    <a:pt x="0" y="742949"/>
                  </a:lnTo>
                  <a:lnTo>
                    <a:pt x="0" y="0"/>
                  </a:lnTo>
                  <a:lnTo>
                    <a:pt x="676274" y="0"/>
                  </a:lnTo>
                  <a:lnTo>
                    <a:pt x="676274" y="742949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12" name="object 1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150826" y="1136240"/>
            <a:ext cx="4448174" cy="752474"/>
          </a:xfrm>
          <a:prstGeom prst="rect">
            <a:avLst/>
          </a:prstGeom>
        </p:spPr>
      </p:pic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645176" rIns="0" bIns="0" rtlCol="0" vert="horz">
            <a:spAutoFit/>
          </a:bodyPr>
          <a:lstStyle/>
          <a:p>
            <a:pPr marL="1214120">
              <a:lnSpc>
                <a:spcPct val="100000"/>
              </a:lnSpc>
              <a:spcBef>
                <a:spcPts val="100"/>
              </a:spcBef>
            </a:pPr>
            <a:r>
              <a:rPr dirty="0" sz="6400" spc="-25" b="1">
                <a:latin typeface="Tahoma"/>
                <a:cs typeface="Tahoma"/>
              </a:rPr>
              <a:t>Administração</a:t>
            </a:r>
            <a:endParaRPr sz="6400">
              <a:latin typeface="Tahoma"/>
              <a:cs typeface="Tahoma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2217976" y="2399421"/>
            <a:ext cx="8704580" cy="5373370"/>
          </a:xfrm>
          <a:prstGeom prst="rect">
            <a:avLst/>
          </a:prstGeom>
        </p:spPr>
        <p:txBody>
          <a:bodyPr wrap="square" lIns="0" tIns="933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35"/>
              </a:spcBef>
            </a:pPr>
            <a:r>
              <a:rPr dirty="0" sz="3000" b="1">
                <a:solidFill>
                  <a:srgbClr val="FFFFFF"/>
                </a:solidFill>
                <a:latin typeface="Tahoma"/>
                <a:cs typeface="Tahoma"/>
              </a:rPr>
              <a:t>Ricardo</a:t>
            </a:r>
            <a:r>
              <a:rPr dirty="0" sz="3000" spc="-14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3000" b="1">
                <a:solidFill>
                  <a:srgbClr val="FFFFFF"/>
                </a:solidFill>
                <a:latin typeface="Tahoma"/>
                <a:cs typeface="Tahoma"/>
              </a:rPr>
              <a:t>Hofmeister</a:t>
            </a:r>
            <a:r>
              <a:rPr dirty="0" sz="3000" spc="-14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3000" spc="80" b="1">
                <a:solidFill>
                  <a:srgbClr val="FFFFFF"/>
                </a:solidFill>
                <a:latin typeface="Tahoma"/>
                <a:cs typeface="Tahoma"/>
              </a:rPr>
              <a:t>de</a:t>
            </a:r>
            <a:r>
              <a:rPr dirty="0" sz="3000" spc="-14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3000" b="1">
                <a:solidFill>
                  <a:srgbClr val="FFFFFF"/>
                </a:solidFill>
                <a:latin typeface="Tahoma"/>
                <a:cs typeface="Tahoma"/>
              </a:rPr>
              <a:t>Almeida</a:t>
            </a:r>
            <a:r>
              <a:rPr dirty="0" sz="3000" spc="-14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3000" spc="-20" b="1">
                <a:solidFill>
                  <a:srgbClr val="FFFFFF"/>
                </a:solidFill>
                <a:latin typeface="Tahoma"/>
                <a:cs typeface="Tahoma"/>
              </a:rPr>
              <a:t>Martins</a:t>
            </a:r>
            <a:r>
              <a:rPr dirty="0" sz="3000" spc="-14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3000" spc="60" b="1">
                <a:solidFill>
                  <a:srgbClr val="FFFFFF"/>
                </a:solidFill>
                <a:latin typeface="Tahoma"/>
                <a:cs typeface="Tahoma"/>
              </a:rPr>
              <a:t>Costa</a:t>
            </a:r>
            <a:endParaRPr sz="30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550"/>
              </a:spcBef>
            </a:pPr>
            <a:r>
              <a:rPr dirty="0" sz="2600" spc="-10">
                <a:solidFill>
                  <a:srgbClr val="FFFFFF"/>
                </a:solidFill>
                <a:latin typeface="Verdana"/>
                <a:cs typeface="Verdana"/>
              </a:rPr>
              <a:t>Presidente</a:t>
            </a:r>
            <a:endParaRPr sz="26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969"/>
              </a:spcBef>
            </a:pPr>
            <a:endParaRPr sz="26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dirty="0" sz="3000" b="1">
                <a:solidFill>
                  <a:srgbClr val="FFFFFF"/>
                </a:solidFill>
                <a:latin typeface="Tahoma"/>
                <a:cs typeface="Tahoma"/>
              </a:rPr>
              <a:t>Alexandre</a:t>
            </a:r>
            <a:r>
              <a:rPr dirty="0" sz="3000" spc="-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3000" b="1">
                <a:solidFill>
                  <a:srgbClr val="FFFFFF"/>
                </a:solidFill>
                <a:latin typeface="Tahoma"/>
                <a:cs typeface="Tahoma"/>
              </a:rPr>
              <a:t>Corrêa da</a:t>
            </a:r>
            <a:r>
              <a:rPr dirty="0" sz="3000" spc="-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3000" spc="-20" b="1">
                <a:solidFill>
                  <a:srgbClr val="FFFFFF"/>
                </a:solidFill>
                <a:latin typeface="Tahoma"/>
                <a:cs typeface="Tahoma"/>
              </a:rPr>
              <a:t>Cruz</a:t>
            </a:r>
            <a:endParaRPr sz="30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550"/>
              </a:spcBef>
            </a:pPr>
            <a:r>
              <a:rPr dirty="0" sz="2600" spc="-35">
                <a:solidFill>
                  <a:srgbClr val="FFFFFF"/>
                </a:solidFill>
                <a:latin typeface="Verdana"/>
                <a:cs typeface="Verdana"/>
              </a:rPr>
              <a:t>Vice-</a:t>
            </a:r>
            <a:r>
              <a:rPr dirty="0" sz="2600" spc="-10">
                <a:solidFill>
                  <a:srgbClr val="FFFFFF"/>
                </a:solidFill>
                <a:latin typeface="Verdana"/>
                <a:cs typeface="Verdana"/>
              </a:rPr>
              <a:t>Presidente</a:t>
            </a:r>
            <a:endParaRPr sz="26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969"/>
              </a:spcBef>
            </a:pPr>
            <a:endParaRPr sz="26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dirty="0" sz="3000" b="1">
                <a:solidFill>
                  <a:srgbClr val="FFFFFF"/>
                </a:solidFill>
                <a:latin typeface="Tahoma"/>
                <a:cs typeface="Tahoma"/>
              </a:rPr>
              <a:t>Laís</a:t>
            </a:r>
            <a:r>
              <a:rPr dirty="0" sz="3000" spc="-114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3000" b="1">
                <a:solidFill>
                  <a:srgbClr val="FFFFFF"/>
                </a:solidFill>
                <a:latin typeface="Tahoma"/>
                <a:cs typeface="Tahoma"/>
              </a:rPr>
              <a:t>Helena</a:t>
            </a:r>
            <a:r>
              <a:rPr dirty="0" sz="3000" spc="-11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3000" spc="-20" b="1">
                <a:solidFill>
                  <a:srgbClr val="FFFFFF"/>
                </a:solidFill>
                <a:latin typeface="Tahoma"/>
                <a:cs typeface="Tahoma"/>
              </a:rPr>
              <a:t>Jaeger</a:t>
            </a:r>
            <a:r>
              <a:rPr dirty="0" sz="3000" spc="-114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3000" spc="-10" b="1">
                <a:solidFill>
                  <a:srgbClr val="FFFFFF"/>
                </a:solidFill>
                <a:latin typeface="Tahoma"/>
                <a:cs typeface="Tahoma"/>
              </a:rPr>
              <a:t>Nicotti</a:t>
            </a:r>
            <a:endParaRPr sz="30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550"/>
              </a:spcBef>
            </a:pPr>
            <a:r>
              <a:rPr dirty="0" sz="2600" spc="-20">
                <a:solidFill>
                  <a:srgbClr val="FFFFFF"/>
                </a:solidFill>
                <a:latin typeface="Verdana"/>
                <a:cs typeface="Verdana"/>
              </a:rPr>
              <a:t>Corregedora</a:t>
            </a:r>
            <a:r>
              <a:rPr dirty="0" sz="2600" spc="-16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600" spc="-10">
                <a:solidFill>
                  <a:srgbClr val="FFFFFF"/>
                </a:solidFill>
                <a:latin typeface="Verdana"/>
                <a:cs typeface="Verdana"/>
              </a:rPr>
              <a:t>Regional</a:t>
            </a:r>
            <a:endParaRPr sz="26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969"/>
              </a:spcBef>
            </a:pPr>
            <a:endParaRPr sz="26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dirty="0" sz="3000" spc="-25" b="1">
                <a:solidFill>
                  <a:srgbClr val="FFFFFF"/>
                </a:solidFill>
                <a:latin typeface="Tahoma"/>
                <a:cs typeface="Tahoma"/>
              </a:rPr>
              <a:t>Maria</a:t>
            </a:r>
            <a:r>
              <a:rPr dirty="0" sz="3000" spc="-10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3000" b="1">
                <a:solidFill>
                  <a:srgbClr val="FFFFFF"/>
                </a:solidFill>
                <a:latin typeface="Tahoma"/>
                <a:cs typeface="Tahoma"/>
              </a:rPr>
              <a:t>Madalena</a:t>
            </a:r>
            <a:r>
              <a:rPr dirty="0" sz="3000" spc="-10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3000" spc="85" b="1">
                <a:solidFill>
                  <a:srgbClr val="FFFFFF"/>
                </a:solidFill>
                <a:latin typeface="Tahoma"/>
                <a:cs typeface="Tahoma"/>
              </a:rPr>
              <a:t>Telesca</a:t>
            </a:r>
            <a:endParaRPr sz="30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550"/>
              </a:spcBef>
            </a:pPr>
            <a:r>
              <a:rPr dirty="0" sz="2600" spc="-35">
                <a:solidFill>
                  <a:srgbClr val="FFFFFF"/>
                </a:solidFill>
                <a:latin typeface="Verdana"/>
                <a:cs typeface="Verdana"/>
              </a:rPr>
              <a:t>Vice-</a:t>
            </a:r>
            <a:r>
              <a:rPr dirty="0" sz="2600" spc="-20">
                <a:solidFill>
                  <a:srgbClr val="FFFFFF"/>
                </a:solidFill>
                <a:latin typeface="Verdana"/>
                <a:cs typeface="Verdana"/>
              </a:rPr>
              <a:t>Corregedora</a:t>
            </a:r>
            <a:r>
              <a:rPr dirty="0" sz="2600" spc="-12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600" spc="-10">
                <a:solidFill>
                  <a:srgbClr val="FFFFFF"/>
                </a:solidFill>
                <a:latin typeface="Verdana"/>
                <a:cs typeface="Verdana"/>
              </a:rPr>
              <a:t>Regional</a:t>
            </a:r>
            <a:endParaRPr sz="26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 descr=""/>
          <p:cNvGraphicFramePr>
            <a:graphicFrameLocks noGrp="1"/>
          </p:cNvGraphicFramePr>
          <p:nvPr/>
        </p:nvGraphicFramePr>
        <p:xfrm>
          <a:off x="997493" y="2624087"/>
          <a:ext cx="16338550" cy="550481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79905"/>
                <a:gridCol w="577850"/>
                <a:gridCol w="633730"/>
                <a:gridCol w="2703830"/>
                <a:gridCol w="1155700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</a:tblGrid>
              <a:tr h="5041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3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CÓD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SIGLA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647700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GRUPO/INDICADOR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286385" marR="117475" indent="-161925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UNIDADE</a:t>
                      </a:r>
                      <a:r>
                        <a:rPr dirty="0" sz="1200" spc="13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DE </a:t>
                      </a: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MEDIDA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2020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2021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2022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</a:tr>
              <a:tr h="504190">
                <a:tc>
                  <a:txBody>
                    <a:bodyPr/>
                    <a:lstStyle/>
                    <a:p>
                      <a:pPr marL="23495" marR="768350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8.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GESTÃO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35">
                          <a:latin typeface="Tahoma"/>
                          <a:cs typeface="Tahoma"/>
                        </a:rPr>
                        <a:t>DE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RESÍDUOS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8.1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DPa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Destinação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residuos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papel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Kg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9.346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10.049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10.064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8.746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8.224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80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504190">
                <a:tc>
                  <a:txBody>
                    <a:bodyPr/>
                    <a:lstStyle/>
                    <a:p>
                      <a:pPr marL="23495" marR="768350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8.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GESTÃO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35">
                          <a:latin typeface="Tahoma"/>
                          <a:cs typeface="Tahoma"/>
                        </a:rPr>
                        <a:t>DE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RESÍDUOS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8.2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DPl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Destinação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resíduos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plásticos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Kg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17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114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154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1.049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1.647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24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504190">
                <a:tc>
                  <a:txBody>
                    <a:bodyPr/>
                    <a:lstStyle/>
                    <a:p>
                      <a:pPr marL="23495" marR="768350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8.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GESTÃO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35">
                          <a:latin typeface="Tahoma"/>
                          <a:cs typeface="Tahoma"/>
                        </a:rPr>
                        <a:t>DE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RESÍDUOS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8.3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50">
                          <a:latin typeface="Tahoma"/>
                          <a:cs typeface="Tahoma"/>
                        </a:rPr>
                        <a:t>DMt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Destinação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resíduos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metais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Kg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646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2.735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2.023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1.441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647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750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504190">
                <a:tc>
                  <a:txBody>
                    <a:bodyPr/>
                    <a:lstStyle/>
                    <a:p>
                      <a:pPr marL="23495" marR="768350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8.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GESTÃO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35">
                          <a:latin typeface="Tahoma"/>
                          <a:cs typeface="Tahoma"/>
                        </a:rPr>
                        <a:t>DE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RESÍDUOS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8.4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DVd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Destinação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resíduos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vidros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Kg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900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435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1.296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428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400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504190">
                <a:tc>
                  <a:txBody>
                    <a:bodyPr/>
                    <a:lstStyle/>
                    <a:p>
                      <a:pPr marL="23495" marR="768350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8.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GESTÃO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35">
                          <a:latin typeface="Tahoma"/>
                          <a:cs typeface="Tahoma"/>
                        </a:rPr>
                        <a:t>DE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RESÍDUOS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8.5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CGe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Coleta</a:t>
                      </a:r>
                      <a:r>
                        <a:rPr dirty="0" sz="1200" spc="1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geral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Kg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85.931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15.422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15.407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68.349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91.366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504190">
                <a:tc>
                  <a:txBody>
                    <a:bodyPr/>
                    <a:lstStyle/>
                    <a:p>
                      <a:pPr marL="23495" marR="768350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8.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GESTÃO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35">
                          <a:latin typeface="Tahoma"/>
                          <a:cs typeface="Tahoma"/>
                        </a:rPr>
                        <a:t>DE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RESÍDUOS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8.6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TMR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 marR="454659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Total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de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materiais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destinados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à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reciclagem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Kg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10.909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13.333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13.536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11.664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96.849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16.252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15.431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68.349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91.366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504190">
                <a:tc>
                  <a:txBody>
                    <a:bodyPr/>
                    <a:lstStyle/>
                    <a:p>
                      <a:pPr marL="23495" marR="768350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8.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GESTÃO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35">
                          <a:latin typeface="Tahoma"/>
                          <a:cs typeface="Tahoma"/>
                        </a:rPr>
                        <a:t>DE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RESÍDUOS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8.7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DEI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 marR="1014730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Destinação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9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resíduos eletroeletrônicos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Kg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1.662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1.505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351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456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107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64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504190">
                <a:tc>
                  <a:txBody>
                    <a:bodyPr/>
                    <a:lstStyle/>
                    <a:p>
                      <a:pPr marL="23495" marR="768350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8.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GESTÃO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35">
                          <a:latin typeface="Tahoma"/>
                          <a:cs typeface="Tahoma"/>
                        </a:rPr>
                        <a:t>DE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RESÍDUOS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8.8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DImp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 marR="772795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Destinação</a:t>
                      </a:r>
                      <a:r>
                        <a:rPr dirty="0" sz="1200" spc="1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1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resíduos</a:t>
                      </a:r>
                      <a:r>
                        <a:rPr dirty="0" sz="1200" spc="1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de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suprimentos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impressão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2015-2020: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5">
                          <a:latin typeface="Tahoma"/>
                          <a:cs typeface="Tahoma"/>
                        </a:rPr>
                        <a:t>Un.</a:t>
                      </a:r>
                      <a:endParaRPr sz="1200">
                        <a:latin typeface="Tahoma"/>
                        <a:cs typeface="Tahoma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2021:</a:t>
                      </a:r>
                      <a:r>
                        <a:rPr dirty="0" sz="1200" spc="-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5">
                          <a:latin typeface="Tahoma"/>
                          <a:cs typeface="Tahoma"/>
                        </a:rPr>
                        <a:t>Kg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1.360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1.140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905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1.099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1.239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255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101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882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828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504190">
                <a:tc>
                  <a:txBody>
                    <a:bodyPr/>
                    <a:lstStyle/>
                    <a:p>
                      <a:pPr marL="23495" marR="768350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8.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GESTÃO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35">
                          <a:latin typeface="Tahoma"/>
                          <a:cs typeface="Tahoma"/>
                        </a:rPr>
                        <a:t>DE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RESÍDUOS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8.9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30">
                          <a:latin typeface="Tahoma"/>
                          <a:cs typeface="Tahoma"/>
                        </a:rPr>
                        <a:t>DPB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 marR="210820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Destinação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9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resíduos</a:t>
                      </a:r>
                      <a:r>
                        <a:rPr dirty="0" sz="1200" spc="9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9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pilhas</a:t>
                      </a:r>
                      <a:r>
                        <a:rPr dirty="0" sz="1200" spc="9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e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baterias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Kg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20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147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139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118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62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78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462915">
                <a:tc>
                  <a:txBody>
                    <a:bodyPr/>
                    <a:lstStyle/>
                    <a:p>
                      <a:pPr marL="23495" marR="768350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8.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GESTÃO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35">
                          <a:latin typeface="Tahoma"/>
                          <a:cs typeface="Tahoma"/>
                        </a:rPr>
                        <a:t>DE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RESÍDUOS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8.10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DLp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Destinação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resíduos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lâmpadas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Unidades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5.900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6.516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6.325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3.865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1.017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537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150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660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1.351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</a:tbl>
          </a:graphicData>
        </a:graphic>
      </p:graphicFrame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993326" y="8181925"/>
          <a:ext cx="16346805" cy="12179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83714"/>
                <a:gridCol w="577214"/>
                <a:gridCol w="633094"/>
                <a:gridCol w="2703195"/>
                <a:gridCol w="1155064"/>
                <a:gridCol w="1043940"/>
                <a:gridCol w="1043940"/>
                <a:gridCol w="1043940"/>
                <a:gridCol w="1043940"/>
                <a:gridCol w="1043940"/>
                <a:gridCol w="1043940"/>
                <a:gridCol w="1043940"/>
                <a:gridCol w="1043940"/>
                <a:gridCol w="1048384"/>
              </a:tblGrid>
              <a:tr h="713740">
                <a:tc>
                  <a:txBody>
                    <a:bodyPr/>
                    <a:lstStyle/>
                    <a:p>
                      <a:pPr marL="23495" marR="768350">
                        <a:lnSpc>
                          <a:spcPct val="114599"/>
                        </a:lnSpc>
                        <a:spcBef>
                          <a:spcPts val="102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8.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GESTÃO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35">
                          <a:latin typeface="Tahoma"/>
                          <a:cs typeface="Tahoma"/>
                        </a:rPr>
                        <a:t>DE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RESÍDUOS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3017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8.11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63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DRS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63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3495">
                        <a:lnSpc>
                          <a:spcPct val="100000"/>
                        </a:lnSpc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Destinação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resíduos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saúde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63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2015-2020: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5">
                          <a:latin typeface="Tahoma"/>
                          <a:cs typeface="Tahoma"/>
                        </a:rPr>
                        <a:t>Kg</a:t>
                      </a:r>
                      <a:endParaRPr sz="1200">
                        <a:latin typeface="Tahoma"/>
                        <a:cs typeface="Tahoma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2021:</a:t>
                      </a:r>
                      <a:r>
                        <a:rPr dirty="0" sz="1200" spc="-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litros</a:t>
                      </a:r>
                      <a:endParaRPr sz="1200">
                        <a:latin typeface="Tahoma"/>
                        <a:cs typeface="Tahoma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2024:</a:t>
                      </a:r>
                      <a:r>
                        <a:rPr dirty="0" sz="1200" spc="-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5">
                          <a:latin typeface="Tahoma"/>
                          <a:cs typeface="Tahoma"/>
                        </a:rPr>
                        <a:t>Kg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587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5.760,00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63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587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5.760,00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63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587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5.520,00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63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5875">
                        <a:lnSpc>
                          <a:spcPct val="100000"/>
                        </a:lnSpc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336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63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5875">
                        <a:lnSpc>
                          <a:spcPct val="100000"/>
                        </a:lnSpc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257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63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587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14,79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63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587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839,68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63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587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1.578,00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63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5875">
                        <a:lnSpc>
                          <a:spcPct val="100000"/>
                        </a:lnSpc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150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63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504190">
                <a:tc>
                  <a:txBody>
                    <a:bodyPr/>
                    <a:lstStyle/>
                    <a:p>
                      <a:pPr marL="23495" marR="768350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8.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GESTÃO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35">
                          <a:latin typeface="Tahoma"/>
                          <a:cs typeface="Tahoma"/>
                        </a:rPr>
                        <a:t>DE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RESÍDUOS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8.12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35">
                          <a:latin typeface="Tahoma"/>
                          <a:cs typeface="Tahoma"/>
                        </a:rPr>
                        <a:t>DOB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 marR="227329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Destinação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de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resíduos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obras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e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reformas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2015-2020: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5">
                          <a:latin typeface="Tahoma"/>
                          <a:cs typeface="Tahoma"/>
                        </a:rPr>
                        <a:t>m³</a:t>
                      </a:r>
                      <a:endParaRPr sz="1200">
                        <a:latin typeface="Tahoma"/>
                        <a:cs typeface="Tahoma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2021:</a:t>
                      </a:r>
                      <a:r>
                        <a:rPr dirty="0" sz="1200" spc="-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5">
                          <a:latin typeface="Tahoma"/>
                          <a:cs typeface="Tahoma"/>
                        </a:rPr>
                        <a:t>Kg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237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365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425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22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171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75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21.667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180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60.500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</a:tbl>
          </a:graphicData>
        </a:graphic>
      </p:graphicFrame>
      <p:sp>
        <p:nvSpPr>
          <p:cNvPr id="4" name="object 4" descr=""/>
          <p:cNvSpPr txBox="1"/>
          <p:nvPr/>
        </p:nvSpPr>
        <p:spPr>
          <a:xfrm>
            <a:off x="1016000" y="609510"/>
            <a:ext cx="2856230" cy="421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600" spc="-65">
                <a:solidFill>
                  <a:srgbClr val="FFFFFF"/>
                </a:solidFill>
                <a:latin typeface="Arial MT"/>
                <a:cs typeface="Arial MT"/>
              </a:rPr>
              <a:t>Gestão</a:t>
            </a:r>
            <a:r>
              <a:rPr dirty="0" sz="2600" spc="-12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600" spc="-10">
                <a:solidFill>
                  <a:srgbClr val="FFFFFF"/>
                </a:solidFill>
                <a:latin typeface="Arial MT"/>
                <a:cs typeface="Arial MT"/>
              </a:rPr>
              <a:t>de</a:t>
            </a:r>
            <a:r>
              <a:rPr dirty="0" sz="2600" spc="-1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600" spc="-100">
                <a:solidFill>
                  <a:srgbClr val="FFFFFF"/>
                </a:solidFill>
                <a:latin typeface="Arial MT"/>
                <a:cs typeface="Arial MT"/>
              </a:rPr>
              <a:t>Resíduos</a:t>
            </a:r>
            <a:endParaRPr sz="26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984793" y="2039262"/>
            <a:ext cx="939038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40">
                <a:latin typeface="Verdana"/>
                <a:cs typeface="Verdana"/>
              </a:rPr>
              <a:t>Série</a:t>
            </a:r>
            <a:r>
              <a:rPr dirty="0" sz="2400" spc="-140">
                <a:latin typeface="Verdana"/>
                <a:cs typeface="Verdana"/>
              </a:rPr>
              <a:t> </a:t>
            </a:r>
            <a:r>
              <a:rPr dirty="0" sz="2400" spc="-50">
                <a:latin typeface="Verdana"/>
                <a:cs typeface="Verdana"/>
              </a:rPr>
              <a:t>histórica</a:t>
            </a:r>
            <a:r>
              <a:rPr dirty="0" sz="2400" spc="-140">
                <a:latin typeface="Verdana"/>
                <a:cs typeface="Verdana"/>
              </a:rPr>
              <a:t> </a:t>
            </a:r>
            <a:r>
              <a:rPr dirty="0" sz="2400">
                <a:latin typeface="Verdana"/>
                <a:cs typeface="Verdana"/>
              </a:rPr>
              <a:t>de</a:t>
            </a:r>
            <a:r>
              <a:rPr dirty="0" sz="2400" spc="-135">
                <a:latin typeface="Verdana"/>
                <a:cs typeface="Verdana"/>
              </a:rPr>
              <a:t> </a:t>
            </a:r>
            <a:r>
              <a:rPr dirty="0" sz="2400">
                <a:latin typeface="Verdana"/>
                <a:cs typeface="Verdana"/>
              </a:rPr>
              <a:t>gastos</a:t>
            </a:r>
            <a:r>
              <a:rPr dirty="0" sz="2400" spc="-140">
                <a:latin typeface="Verdana"/>
                <a:cs typeface="Verdana"/>
              </a:rPr>
              <a:t> </a:t>
            </a:r>
            <a:r>
              <a:rPr dirty="0" sz="2400" spc="70">
                <a:latin typeface="Verdana"/>
                <a:cs typeface="Verdana"/>
              </a:rPr>
              <a:t>e</a:t>
            </a:r>
            <a:r>
              <a:rPr dirty="0" sz="2400" spc="-135">
                <a:latin typeface="Verdana"/>
                <a:cs typeface="Verdana"/>
              </a:rPr>
              <a:t> </a:t>
            </a:r>
            <a:r>
              <a:rPr dirty="0" sz="2400" spc="-10">
                <a:latin typeface="Verdana"/>
                <a:cs typeface="Verdana"/>
              </a:rPr>
              <a:t>consumos</a:t>
            </a:r>
            <a:r>
              <a:rPr dirty="0" sz="2400" spc="-140">
                <a:latin typeface="Verdana"/>
                <a:cs typeface="Verdana"/>
              </a:rPr>
              <a:t> </a:t>
            </a:r>
            <a:r>
              <a:rPr dirty="0" sz="2400" spc="-55">
                <a:latin typeface="Verdana"/>
                <a:cs typeface="Verdana"/>
              </a:rPr>
              <a:t>relativos</a:t>
            </a:r>
            <a:r>
              <a:rPr dirty="0" sz="2400" spc="-135">
                <a:latin typeface="Verdana"/>
                <a:cs typeface="Verdana"/>
              </a:rPr>
              <a:t> </a:t>
            </a:r>
            <a:r>
              <a:rPr dirty="0" sz="2400">
                <a:latin typeface="Verdana"/>
                <a:cs typeface="Verdana"/>
              </a:rPr>
              <a:t>aos</a:t>
            </a:r>
            <a:r>
              <a:rPr dirty="0" sz="2400" spc="-140">
                <a:latin typeface="Verdana"/>
                <a:cs typeface="Verdana"/>
              </a:rPr>
              <a:t> </a:t>
            </a:r>
            <a:r>
              <a:rPr dirty="0" sz="2400" spc="-10">
                <a:latin typeface="Verdana"/>
                <a:cs typeface="Verdana"/>
              </a:rPr>
              <a:t>indicadores</a:t>
            </a:r>
            <a:endParaRPr sz="24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16000" y="4613306"/>
            <a:ext cx="11362055" cy="10007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400" spc="65" b="1">
                <a:latin typeface="Tahoma"/>
                <a:cs typeface="Tahoma"/>
              </a:rPr>
              <a:t>Obras</a:t>
            </a:r>
            <a:r>
              <a:rPr dirty="0" sz="6400" spc="-240" b="1">
                <a:latin typeface="Tahoma"/>
                <a:cs typeface="Tahoma"/>
              </a:rPr>
              <a:t> </a:t>
            </a:r>
            <a:r>
              <a:rPr dirty="0" sz="6400" spc="170" b="1">
                <a:latin typeface="Tahoma"/>
                <a:cs typeface="Tahoma"/>
              </a:rPr>
              <a:t>de</a:t>
            </a:r>
            <a:r>
              <a:rPr dirty="0" sz="6400" spc="-235" b="1">
                <a:latin typeface="Tahoma"/>
                <a:cs typeface="Tahoma"/>
              </a:rPr>
              <a:t> </a:t>
            </a:r>
            <a:r>
              <a:rPr dirty="0" sz="6400" b="1">
                <a:latin typeface="Tahoma"/>
                <a:cs typeface="Tahoma"/>
              </a:rPr>
              <a:t>reformas</a:t>
            </a:r>
            <a:r>
              <a:rPr dirty="0" sz="6400" spc="-235" b="1">
                <a:latin typeface="Tahoma"/>
                <a:cs typeface="Tahoma"/>
              </a:rPr>
              <a:t> </a:t>
            </a:r>
            <a:r>
              <a:rPr dirty="0" sz="6400" spc="265" b="1">
                <a:latin typeface="Tahoma"/>
                <a:cs typeface="Tahoma"/>
              </a:rPr>
              <a:t>e</a:t>
            </a:r>
            <a:r>
              <a:rPr dirty="0" sz="6400" spc="-235" b="1">
                <a:latin typeface="Tahoma"/>
                <a:cs typeface="Tahoma"/>
              </a:rPr>
              <a:t> </a:t>
            </a:r>
            <a:r>
              <a:rPr dirty="0" sz="6400" spc="-10" b="1">
                <a:latin typeface="Tahoma"/>
                <a:cs typeface="Tahoma"/>
              </a:rPr>
              <a:t>leiaute</a:t>
            </a:r>
            <a:endParaRPr sz="6400">
              <a:latin typeface="Tahoma"/>
              <a:cs typeface="Tahoma"/>
            </a:endParaRPr>
          </a:p>
        </p:txBody>
      </p:sp>
      <p:grpSp>
        <p:nvGrpSpPr>
          <p:cNvPr id="3" name="object 3" descr=""/>
          <p:cNvGrpSpPr/>
          <p:nvPr/>
        </p:nvGrpSpPr>
        <p:grpSpPr>
          <a:xfrm>
            <a:off x="15709329" y="1028699"/>
            <a:ext cx="1475740" cy="1475740"/>
            <a:chOff x="15709329" y="1028699"/>
            <a:chExt cx="1475740" cy="1475740"/>
          </a:xfrm>
        </p:grpSpPr>
        <p:sp>
          <p:nvSpPr>
            <p:cNvPr id="4" name="object 4" descr=""/>
            <p:cNvSpPr/>
            <p:nvPr/>
          </p:nvSpPr>
          <p:spPr>
            <a:xfrm>
              <a:off x="15709329" y="1028699"/>
              <a:ext cx="1475740" cy="1475740"/>
            </a:xfrm>
            <a:custGeom>
              <a:avLst/>
              <a:gdLst/>
              <a:ahLst/>
              <a:cxnLst/>
              <a:rect l="l" t="t" r="r" b="b"/>
              <a:pathLst>
                <a:path w="1475740" h="1475739">
                  <a:moveTo>
                    <a:pt x="737563" y="1475126"/>
                  </a:moveTo>
                  <a:lnTo>
                    <a:pt x="689068" y="1473557"/>
                  </a:lnTo>
                  <a:lnTo>
                    <a:pt x="641411" y="1468916"/>
                  </a:lnTo>
                  <a:lnTo>
                    <a:pt x="594688" y="1461298"/>
                  </a:lnTo>
                  <a:lnTo>
                    <a:pt x="548997" y="1450802"/>
                  </a:lnTo>
                  <a:lnTo>
                    <a:pt x="504436" y="1437525"/>
                  </a:lnTo>
                  <a:lnTo>
                    <a:pt x="461101" y="1421563"/>
                  </a:lnTo>
                  <a:lnTo>
                    <a:pt x="419089" y="1403015"/>
                  </a:lnTo>
                  <a:lnTo>
                    <a:pt x="378498" y="1381976"/>
                  </a:lnTo>
                  <a:lnTo>
                    <a:pt x="339425" y="1358546"/>
                  </a:lnTo>
                  <a:lnTo>
                    <a:pt x="301968" y="1332819"/>
                  </a:lnTo>
                  <a:lnTo>
                    <a:pt x="266222" y="1304895"/>
                  </a:lnTo>
                  <a:lnTo>
                    <a:pt x="232286" y="1274869"/>
                  </a:lnTo>
                  <a:lnTo>
                    <a:pt x="200257" y="1242840"/>
                  </a:lnTo>
                  <a:lnTo>
                    <a:pt x="170231" y="1208904"/>
                  </a:lnTo>
                  <a:lnTo>
                    <a:pt x="142306" y="1173158"/>
                  </a:lnTo>
                  <a:lnTo>
                    <a:pt x="116580" y="1135700"/>
                  </a:lnTo>
                  <a:lnTo>
                    <a:pt x="93149" y="1096627"/>
                  </a:lnTo>
                  <a:lnTo>
                    <a:pt x="72111" y="1056037"/>
                  </a:lnTo>
                  <a:lnTo>
                    <a:pt x="53562" y="1014025"/>
                  </a:lnTo>
                  <a:lnTo>
                    <a:pt x="37601" y="970690"/>
                  </a:lnTo>
                  <a:lnTo>
                    <a:pt x="24324" y="926128"/>
                  </a:lnTo>
                  <a:lnTo>
                    <a:pt x="13828" y="880438"/>
                  </a:lnTo>
                  <a:lnTo>
                    <a:pt x="6210" y="833715"/>
                  </a:lnTo>
                  <a:lnTo>
                    <a:pt x="1568" y="786058"/>
                  </a:lnTo>
                  <a:lnTo>
                    <a:pt x="0" y="737563"/>
                  </a:lnTo>
                  <a:lnTo>
                    <a:pt x="1568" y="689068"/>
                  </a:lnTo>
                  <a:lnTo>
                    <a:pt x="6210" y="641410"/>
                  </a:lnTo>
                  <a:lnTo>
                    <a:pt x="13828" y="594688"/>
                  </a:lnTo>
                  <a:lnTo>
                    <a:pt x="24324" y="548997"/>
                  </a:lnTo>
                  <a:lnTo>
                    <a:pt x="37601" y="504436"/>
                  </a:lnTo>
                  <a:lnTo>
                    <a:pt x="53562" y="461101"/>
                  </a:lnTo>
                  <a:lnTo>
                    <a:pt x="72111" y="419089"/>
                  </a:lnTo>
                  <a:lnTo>
                    <a:pt x="93149" y="378498"/>
                  </a:lnTo>
                  <a:lnTo>
                    <a:pt x="116580" y="339425"/>
                  </a:lnTo>
                  <a:lnTo>
                    <a:pt x="142306" y="301968"/>
                  </a:lnTo>
                  <a:lnTo>
                    <a:pt x="170231" y="266222"/>
                  </a:lnTo>
                  <a:lnTo>
                    <a:pt x="200257" y="232286"/>
                  </a:lnTo>
                  <a:lnTo>
                    <a:pt x="232286" y="200257"/>
                  </a:lnTo>
                  <a:lnTo>
                    <a:pt x="266222" y="170231"/>
                  </a:lnTo>
                  <a:lnTo>
                    <a:pt x="301968" y="142306"/>
                  </a:lnTo>
                  <a:lnTo>
                    <a:pt x="339425" y="116580"/>
                  </a:lnTo>
                  <a:lnTo>
                    <a:pt x="378498" y="93149"/>
                  </a:lnTo>
                  <a:lnTo>
                    <a:pt x="419089" y="72111"/>
                  </a:lnTo>
                  <a:lnTo>
                    <a:pt x="461101" y="53562"/>
                  </a:lnTo>
                  <a:lnTo>
                    <a:pt x="504436" y="37601"/>
                  </a:lnTo>
                  <a:lnTo>
                    <a:pt x="548997" y="24324"/>
                  </a:lnTo>
                  <a:lnTo>
                    <a:pt x="594688" y="13828"/>
                  </a:lnTo>
                  <a:lnTo>
                    <a:pt x="641411" y="6210"/>
                  </a:lnTo>
                  <a:lnTo>
                    <a:pt x="689068" y="1568"/>
                  </a:lnTo>
                  <a:lnTo>
                    <a:pt x="737563" y="0"/>
                  </a:lnTo>
                  <a:lnTo>
                    <a:pt x="786058" y="1568"/>
                  </a:lnTo>
                  <a:lnTo>
                    <a:pt x="833716" y="6210"/>
                  </a:lnTo>
                  <a:lnTo>
                    <a:pt x="880438" y="13828"/>
                  </a:lnTo>
                  <a:lnTo>
                    <a:pt x="926129" y="24324"/>
                  </a:lnTo>
                  <a:lnTo>
                    <a:pt x="970690" y="37601"/>
                  </a:lnTo>
                  <a:lnTo>
                    <a:pt x="1014025" y="53562"/>
                  </a:lnTo>
                  <a:lnTo>
                    <a:pt x="1056037" y="72111"/>
                  </a:lnTo>
                  <a:lnTo>
                    <a:pt x="1096627" y="93149"/>
                  </a:lnTo>
                  <a:lnTo>
                    <a:pt x="1135700" y="116580"/>
                  </a:lnTo>
                  <a:lnTo>
                    <a:pt x="1173158" y="142306"/>
                  </a:lnTo>
                  <a:lnTo>
                    <a:pt x="1208903" y="170231"/>
                  </a:lnTo>
                  <a:lnTo>
                    <a:pt x="1242840" y="200257"/>
                  </a:lnTo>
                  <a:lnTo>
                    <a:pt x="1274869" y="232286"/>
                  </a:lnTo>
                  <a:lnTo>
                    <a:pt x="1304894" y="266222"/>
                  </a:lnTo>
                  <a:lnTo>
                    <a:pt x="1332819" y="301968"/>
                  </a:lnTo>
                  <a:lnTo>
                    <a:pt x="1358545" y="339425"/>
                  </a:lnTo>
                  <a:lnTo>
                    <a:pt x="1381976" y="378498"/>
                  </a:lnTo>
                  <a:lnTo>
                    <a:pt x="1403014" y="419089"/>
                  </a:lnTo>
                  <a:lnTo>
                    <a:pt x="1421563" y="461101"/>
                  </a:lnTo>
                  <a:lnTo>
                    <a:pt x="1437524" y="504436"/>
                  </a:lnTo>
                  <a:lnTo>
                    <a:pt x="1450802" y="548997"/>
                  </a:lnTo>
                  <a:lnTo>
                    <a:pt x="1461298" y="594688"/>
                  </a:lnTo>
                  <a:lnTo>
                    <a:pt x="1468915" y="641410"/>
                  </a:lnTo>
                  <a:lnTo>
                    <a:pt x="1473557" y="689068"/>
                  </a:lnTo>
                  <a:lnTo>
                    <a:pt x="1475126" y="737563"/>
                  </a:lnTo>
                  <a:lnTo>
                    <a:pt x="1473557" y="786058"/>
                  </a:lnTo>
                  <a:lnTo>
                    <a:pt x="1468915" y="833715"/>
                  </a:lnTo>
                  <a:lnTo>
                    <a:pt x="1461298" y="880438"/>
                  </a:lnTo>
                  <a:lnTo>
                    <a:pt x="1450802" y="926128"/>
                  </a:lnTo>
                  <a:lnTo>
                    <a:pt x="1437524" y="970690"/>
                  </a:lnTo>
                  <a:lnTo>
                    <a:pt x="1421563" y="1014025"/>
                  </a:lnTo>
                  <a:lnTo>
                    <a:pt x="1403014" y="1056037"/>
                  </a:lnTo>
                  <a:lnTo>
                    <a:pt x="1381976" y="1096627"/>
                  </a:lnTo>
                  <a:lnTo>
                    <a:pt x="1358545" y="1135700"/>
                  </a:lnTo>
                  <a:lnTo>
                    <a:pt x="1332819" y="1173158"/>
                  </a:lnTo>
                  <a:lnTo>
                    <a:pt x="1304894" y="1208904"/>
                  </a:lnTo>
                  <a:lnTo>
                    <a:pt x="1274869" y="1242840"/>
                  </a:lnTo>
                  <a:lnTo>
                    <a:pt x="1242840" y="1274869"/>
                  </a:lnTo>
                  <a:lnTo>
                    <a:pt x="1208903" y="1304895"/>
                  </a:lnTo>
                  <a:lnTo>
                    <a:pt x="1173158" y="1332819"/>
                  </a:lnTo>
                  <a:lnTo>
                    <a:pt x="1135700" y="1358546"/>
                  </a:lnTo>
                  <a:lnTo>
                    <a:pt x="1096627" y="1381976"/>
                  </a:lnTo>
                  <a:lnTo>
                    <a:pt x="1056037" y="1403015"/>
                  </a:lnTo>
                  <a:lnTo>
                    <a:pt x="1014025" y="1421563"/>
                  </a:lnTo>
                  <a:lnTo>
                    <a:pt x="970690" y="1437525"/>
                  </a:lnTo>
                  <a:lnTo>
                    <a:pt x="926129" y="1450802"/>
                  </a:lnTo>
                  <a:lnTo>
                    <a:pt x="880438" y="1461298"/>
                  </a:lnTo>
                  <a:lnTo>
                    <a:pt x="833716" y="1468916"/>
                  </a:lnTo>
                  <a:lnTo>
                    <a:pt x="786058" y="1473557"/>
                  </a:lnTo>
                  <a:lnTo>
                    <a:pt x="737563" y="1475126"/>
                  </a:lnTo>
                  <a:close/>
                </a:path>
              </a:pathLst>
            </a:custGeom>
            <a:solidFill>
              <a:srgbClr val="BE8B2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5927788" y="1502107"/>
              <a:ext cx="1035685" cy="525145"/>
            </a:xfrm>
            <a:custGeom>
              <a:avLst/>
              <a:gdLst/>
              <a:ahLst/>
              <a:cxnLst/>
              <a:rect l="l" t="t" r="r" b="b"/>
              <a:pathLst>
                <a:path w="1035684" h="525144">
                  <a:moveTo>
                    <a:pt x="840485" y="524648"/>
                  </a:moveTo>
                  <a:lnTo>
                    <a:pt x="754839" y="524648"/>
                  </a:lnTo>
                  <a:lnTo>
                    <a:pt x="718598" y="516104"/>
                  </a:lnTo>
                  <a:lnTo>
                    <a:pt x="678410" y="500435"/>
                  </a:lnTo>
                  <a:lnTo>
                    <a:pt x="640517" y="480638"/>
                  </a:lnTo>
                  <a:lnTo>
                    <a:pt x="605228" y="455605"/>
                  </a:lnTo>
                  <a:lnTo>
                    <a:pt x="572438" y="425202"/>
                  </a:lnTo>
                  <a:lnTo>
                    <a:pt x="542040" y="389298"/>
                  </a:lnTo>
                  <a:lnTo>
                    <a:pt x="513928" y="347759"/>
                  </a:lnTo>
                  <a:lnTo>
                    <a:pt x="449013" y="229422"/>
                  </a:lnTo>
                  <a:lnTo>
                    <a:pt x="413160" y="176736"/>
                  </a:lnTo>
                  <a:lnTo>
                    <a:pt x="380287" y="139416"/>
                  </a:lnTo>
                  <a:lnTo>
                    <a:pt x="350242" y="114482"/>
                  </a:lnTo>
                  <a:lnTo>
                    <a:pt x="298036" y="89855"/>
                  </a:lnTo>
                  <a:lnTo>
                    <a:pt x="259307" y="81332"/>
                  </a:lnTo>
                  <a:lnTo>
                    <a:pt x="250696" y="81332"/>
                  </a:lnTo>
                  <a:lnTo>
                    <a:pt x="204647" y="86595"/>
                  </a:lnTo>
                  <a:lnTo>
                    <a:pt x="137787" y="117693"/>
                  </a:lnTo>
                  <a:lnTo>
                    <a:pt x="94728" y="177616"/>
                  </a:lnTo>
                  <a:lnTo>
                    <a:pt x="83964" y="217669"/>
                  </a:lnTo>
                  <a:lnTo>
                    <a:pt x="80375" y="264092"/>
                  </a:lnTo>
                  <a:lnTo>
                    <a:pt x="82274" y="299137"/>
                  </a:lnTo>
                  <a:lnTo>
                    <a:pt x="99348" y="354515"/>
                  </a:lnTo>
                  <a:lnTo>
                    <a:pt x="125766" y="391309"/>
                  </a:lnTo>
                  <a:lnTo>
                    <a:pt x="190474" y="431287"/>
                  </a:lnTo>
                  <a:lnTo>
                    <a:pt x="246868" y="440153"/>
                  </a:lnTo>
                  <a:lnTo>
                    <a:pt x="256915" y="439959"/>
                  </a:lnTo>
                  <a:lnTo>
                    <a:pt x="298852" y="433455"/>
                  </a:lnTo>
                  <a:lnTo>
                    <a:pt x="335856" y="416232"/>
                  </a:lnTo>
                  <a:lnTo>
                    <a:pt x="304280" y="387526"/>
                  </a:lnTo>
                  <a:lnTo>
                    <a:pt x="302366" y="385612"/>
                  </a:lnTo>
                  <a:lnTo>
                    <a:pt x="301409" y="383699"/>
                  </a:lnTo>
                  <a:lnTo>
                    <a:pt x="301409" y="378914"/>
                  </a:lnTo>
                  <a:lnTo>
                    <a:pt x="302366" y="376044"/>
                  </a:lnTo>
                  <a:lnTo>
                    <a:pt x="304280" y="374130"/>
                  </a:lnTo>
                  <a:lnTo>
                    <a:pt x="305236" y="372216"/>
                  </a:lnTo>
                  <a:lnTo>
                    <a:pt x="307150" y="371260"/>
                  </a:lnTo>
                  <a:lnTo>
                    <a:pt x="311934" y="371260"/>
                  </a:lnTo>
                  <a:lnTo>
                    <a:pt x="464074" y="329158"/>
                  </a:lnTo>
                  <a:lnTo>
                    <a:pt x="466945" y="329158"/>
                  </a:lnTo>
                  <a:lnTo>
                    <a:pt x="468859" y="330115"/>
                  </a:lnTo>
                  <a:lnTo>
                    <a:pt x="472686" y="333942"/>
                  </a:lnTo>
                  <a:lnTo>
                    <a:pt x="473643" y="335856"/>
                  </a:lnTo>
                  <a:lnTo>
                    <a:pt x="473643" y="340640"/>
                  </a:lnTo>
                  <a:lnTo>
                    <a:pt x="448765" y="496608"/>
                  </a:lnTo>
                  <a:lnTo>
                    <a:pt x="449722" y="498521"/>
                  </a:lnTo>
                  <a:lnTo>
                    <a:pt x="448765" y="500435"/>
                  </a:lnTo>
                  <a:lnTo>
                    <a:pt x="443024" y="506176"/>
                  </a:lnTo>
                  <a:lnTo>
                    <a:pt x="437282" y="506176"/>
                  </a:lnTo>
                  <a:lnTo>
                    <a:pt x="433455" y="503306"/>
                  </a:lnTo>
                  <a:lnTo>
                    <a:pt x="400922" y="473643"/>
                  </a:lnTo>
                  <a:lnTo>
                    <a:pt x="372500" y="491958"/>
                  </a:lnTo>
                  <a:lnTo>
                    <a:pt x="323551" y="512799"/>
                  </a:lnTo>
                  <a:lnTo>
                    <a:pt x="275693" y="521964"/>
                  </a:lnTo>
                  <a:lnTo>
                    <a:pt x="247825" y="523400"/>
                  </a:lnTo>
                  <a:lnTo>
                    <a:pt x="180302" y="514665"/>
                  </a:lnTo>
                  <a:lnTo>
                    <a:pt x="126970" y="493484"/>
                  </a:lnTo>
                  <a:lnTo>
                    <a:pt x="87785" y="467389"/>
                  </a:lnTo>
                  <a:lnTo>
                    <a:pt x="51670" y="430585"/>
                  </a:lnTo>
                  <a:lnTo>
                    <a:pt x="27853" y="394090"/>
                  </a:lnTo>
                  <a:lnTo>
                    <a:pt x="11841" y="356069"/>
                  </a:lnTo>
                  <a:lnTo>
                    <a:pt x="2825" y="313923"/>
                  </a:lnTo>
                  <a:lnTo>
                    <a:pt x="0" y="265049"/>
                  </a:lnTo>
                  <a:lnTo>
                    <a:pt x="5396" y="202187"/>
                  </a:lnTo>
                  <a:lnTo>
                    <a:pt x="19749" y="150716"/>
                  </a:lnTo>
                  <a:lnTo>
                    <a:pt x="40302" y="109625"/>
                  </a:lnTo>
                  <a:lnTo>
                    <a:pt x="64300" y="77903"/>
                  </a:lnTo>
                  <a:lnTo>
                    <a:pt x="134617" y="25835"/>
                  </a:lnTo>
                  <a:lnTo>
                    <a:pt x="179888" y="9329"/>
                  </a:lnTo>
                  <a:lnTo>
                    <a:pt x="220854" y="1794"/>
                  </a:lnTo>
                  <a:lnTo>
                    <a:pt x="253566" y="0"/>
                  </a:lnTo>
                  <a:lnTo>
                    <a:pt x="268457" y="463"/>
                  </a:lnTo>
                  <a:lnTo>
                    <a:pt x="280119" y="1555"/>
                  </a:lnTo>
                  <a:lnTo>
                    <a:pt x="288551" y="2825"/>
                  </a:lnTo>
                  <a:lnTo>
                    <a:pt x="293754" y="3827"/>
                  </a:lnTo>
                  <a:lnTo>
                    <a:pt x="296625" y="4784"/>
                  </a:lnTo>
                  <a:lnTo>
                    <a:pt x="321402" y="10865"/>
                  </a:lnTo>
                  <a:lnTo>
                    <a:pt x="379210" y="34151"/>
                  </a:lnTo>
                  <a:lnTo>
                    <a:pt x="411926" y="55976"/>
                  </a:lnTo>
                  <a:lnTo>
                    <a:pt x="446974" y="87668"/>
                  </a:lnTo>
                  <a:lnTo>
                    <a:pt x="484198" y="131537"/>
                  </a:lnTo>
                  <a:lnTo>
                    <a:pt x="523440" y="189894"/>
                  </a:lnTo>
                  <a:lnTo>
                    <a:pt x="564544" y="265049"/>
                  </a:lnTo>
                  <a:lnTo>
                    <a:pt x="597537" y="322468"/>
                  </a:lnTo>
                  <a:lnTo>
                    <a:pt x="630299" y="364546"/>
                  </a:lnTo>
                  <a:lnTo>
                    <a:pt x="661684" y="394086"/>
                  </a:lnTo>
                  <a:lnTo>
                    <a:pt x="690543" y="413889"/>
                  </a:lnTo>
                  <a:lnTo>
                    <a:pt x="715727" y="426757"/>
                  </a:lnTo>
                  <a:lnTo>
                    <a:pt x="718598" y="428671"/>
                  </a:lnTo>
                  <a:lnTo>
                    <a:pt x="724997" y="432065"/>
                  </a:lnTo>
                  <a:lnTo>
                    <a:pt x="742519" y="438598"/>
                  </a:lnTo>
                  <a:lnTo>
                    <a:pt x="768653" y="444952"/>
                  </a:lnTo>
                  <a:lnTo>
                    <a:pt x="800887" y="447808"/>
                  </a:lnTo>
                  <a:lnTo>
                    <a:pt x="815061" y="447255"/>
                  </a:lnTo>
                  <a:lnTo>
                    <a:pt x="855428" y="438239"/>
                  </a:lnTo>
                  <a:lnTo>
                    <a:pt x="889800" y="420373"/>
                  </a:lnTo>
                  <a:lnTo>
                    <a:pt x="921571" y="388603"/>
                  </a:lnTo>
                  <a:lnTo>
                    <a:pt x="944909" y="339070"/>
                  </a:lnTo>
                  <a:lnTo>
                    <a:pt x="953984" y="267919"/>
                  </a:lnTo>
                  <a:lnTo>
                    <a:pt x="950381" y="221646"/>
                  </a:lnTo>
                  <a:lnTo>
                    <a:pt x="939512" y="181922"/>
                  </a:lnTo>
                  <a:lnTo>
                    <a:pt x="895616" y="122477"/>
                  </a:lnTo>
                  <a:lnTo>
                    <a:pt x="861244" y="102114"/>
                  </a:lnTo>
                  <a:lnTo>
                    <a:pt x="798600" y="86147"/>
                  </a:lnTo>
                  <a:lnTo>
                    <a:pt x="779837" y="85160"/>
                  </a:lnTo>
                  <a:lnTo>
                    <a:pt x="771225" y="85160"/>
                  </a:lnTo>
                  <a:lnTo>
                    <a:pt x="725774" y="95850"/>
                  </a:lnTo>
                  <a:lnTo>
                    <a:pt x="690131" y="112550"/>
                  </a:lnTo>
                  <a:lnTo>
                    <a:pt x="648389" y="145217"/>
                  </a:lnTo>
                  <a:lnTo>
                    <a:pt x="600905" y="200939"/>
                  </a:lnTo>
                  <a:lnTo>
                    <a:pt x="599948" y="200939"/>
                  </a:lnTo>
                  <a:lnTo>
                    <a:pt x="599948" y="201896"/>
                  </a:lnTo>
                  <a:lnTo>
                    <a:pt x="598991" y="202853"/>
                  </a:lnTo>
                  <a:lnTo>
                    <a:pt x="594207" y="208594"/>
                  </a:lnTo>
                  <a:lnTo>
                    <a:pt x="585595" y="206680"/>
                  </a:lnTo>
                  <a:lnTo>
                    <a:pt x="582724" y="200939"/>
                  </a:lnTo>
                  <a:lnTo>
                    <a:pt x="568372" y="175343"/>
                  </a:lnTo>
                  <a:lnTo>
                    <a:pt x="551148" y="145442"/>
                  </a:lnTo>
                  <a:lnTo>
                    <a:pt x="549234" y="142571"/>
                  </a:lnTo>
                  <a:lnTo>
                    <a:pt x="548278" y="141614"/>
                  </a:lnTo>
                  <a:lnTo>
                    <a:pt x="548278" y="135873"/>
                  </a:lnTo>
                  <a:lnTo>
                    <a:pt x="597116" y="80345"/>
                  </a:lnTo>
                  <a:lnTo>
                    <a:pt x="638681" y="47406"/>
                  </a:lnTo>
                  <a:lnTo>
                    <a:pt x="676114" y="26730"/>
                  </a:lnTo>
                  <a:lnTo>
                    <a:pt x="739649" y="6698"/>
                  </a:lnTo>
                  <a:lnTo>
                    <a:pt x="779837" y="2870"/>
                  </a:lnTo>
                  <a:lnTo>
                    <a:pt x="809634" y="4395"/>
                  </a:lnTo>
                  <a:lnTo>
                    <a:pt x="851003" y="11482"/>
                  </a:lnTo>
                  <a:lnTo>
                    <a:pt x="898651" y="27898"/>
                  </a:lnTo>
                  <a:lnTo>
                    <a:pt x="947286" y="57411"/>
                  </a:lnTo>
                  <a:lnTo>
                    <a:pt x="996874" y="112250"/>
                  </a:lnTo>
                  <a:lnTo>
                    <a:pt x="1017420" y="152760"/>
                  </a:lnTo>
                  <a:lnTo>
                    <a:pt x="1031214" y="203098"/>
                  </a:lnTo>
                  <a:lnTo>
                    <a:pt x="1035317" y="264092"/>
                  </a:lnTo>
                  <a:lnTo>
                    <a:pt x="1029300" y="331501"/>
                  </a:lnTo>
                  <a:lnTo>
                    <a:pt x="1013189" y="386140"/>
                  </a:lnTo>
                  <a:lnTo>
                    <a:pt x="989899" y="429296"/>
                  </a:lnTo>
                  <a:lnTo>
                    <a:pt x="962339" y="462258"/>
                  </a:lnTo>
                  <a:lnTo>
                    <a:pt x="906066" y="502759"/>
                  </a:lnTo>
                  <a:lnTo>
                    <a:pt x="862754" y="519707"/>
                  </a:lnTo>
                  <a:lnTo>
                    <a:pt x="841793" y="524476"/>
                  </a:lnTo>
                  <a:lnTo>
                    <a:pt x="840485" y="52464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6" name="object 6" descr=""/>
          <p:cNvGrpSpPr/>
          <p:nvPr/>
        </p:nvGrpSpPr>
        <p:grpSpPr>
          <a:xfrm>
            <a:off x="0" y="8574387"/>
            <a:ext cx="18288000" cy="1713230"/>
            <a:chOff x="0" y="8574387"/>
            <a:chExt cx="18288000" cy="1713230"/>
          </a:xfrm>
        </p:grpSpPr>
        <p:sp>
          <p:nvSpPr>
            <p:cNvPr id="7" name="object 7" descr=""/>
            <p:cNvSpPr/>
            <p:nvPr/>
          </p:nvSpPr>
          <p:spPr>
            <a:xfrm>
              <a:off x="0" y="8595692"/>
              <a:ext cx="18288000" cy="1691639"/>
            </a:xfrm>
            <a:custGeom>
              <a:avLst/>
              <a:gdLst/>
              <a:ahLst/>
              <a:cxnLst/>
              <a:rect l="l" t="t" r="r" b="b"/>
              <a:pathLst>
                <a:path w="18288000" h="1691640">
                  <a:moveTo>
                    <a:pt x="18287998" y="1691307"/>
                  </a:moveTo>
                  <a:lnTo>
                    <a:pt x="0" y="1691307"/>
                  </a:lnTo>
                  <a:lnTo>
                    <a:pt x="0" y="0"/>
                  </a:lnTo>
                  <a:lnTo>
                    <a:pt x="18287998" y="0"/>
                  </a:lnTo>
                  <a:lnTo>
                    <a:pt x="18287998" y="1691307"/>
                  </a:lnTo>
                  <a:close/>
                </a:path>
              </a:pathLst>
            </a:custGeom>
            <a:solidFill>
              <a:srgbClr val="1181C7">
                <a:alpha val="4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682421" y="8574392"/>
              <a:ext cx="17606010" cy="1713230"/>
            </a:xfrm>
            <a:custGeom>
              <a:avLst/>
              <a:gdLst/>
              <a:ahLst/>
              <a:cxnLst/>
              <a:rect l="l" t="t" r="r" b="b"/>
              <a:pathLst>
                <a:path w="17606010" h="1713229">
                  <a:moveTo>
                    <a:pt x="1663598" y="1675384"/>
                  </a:moveTo>
                  <a:lnTo>
                    <a:pt x="1662912" y="1627187"/>
                  </a:lnTo>
                  <a:lnTo>
                    <a:pt x="1660880" y="1579333"/>
                  </a:lnTo>
                  <a:lnTo>
                    <a:pt x="1657489" y="1531835"/>
                  </a:lnTo>
                  <a:lnTo>
                    <a:pt x="1652790" y="1484718"/>
                  </a:lnTo>
                  <a:lnTo>
                    <a:pt x="1646796" y="1437995"/>
                  </a:lnTo>
                  <a:lnTo>
                    <a:pt x="1639506" y="1391691"/>
                  </a:lnTo>
                  <a:lnTo>
                    <a:pt x="1630959" y="1345806"/>
                  </a:lnTo>
                  <a:lnTo>
                    <a:pt x="1621167" y="1300378"/>
                  </a:lnTo>
                  <a:lnTo>
                    <a:pt x="1610144" y="1255433"/>
                  </a:lnTo>
                  <a:lnTo>
                    <a:pt x="1597914" y="1210957"/>
                  </a:lnTo>
                  <a:lnTo>
                    <a:pt x="1584490" y="1166990"/>
                  </a:lnTo>
                  <a:lnTo>
                    <a:pt x="1569897" y="1123556"/>
                  </a:lnTo>
                  <a:lnTo>
                    <a:pt x="1554149" y="1080655"/>
                  </a:lnTo>
                  <a:lnTo>
                    <a:pt x="1537258" y="1038326"/>
                  </a:lnTo>
                  <a:lnTo>
                    <a:pt x="1519262" y="996569"/>
                  </a:lnTo>
                  <a:lnTo>
                    <a:pt x="1500162" y="955421"/>
                  </a:lnTo>
                  <a:lnTo>
                    <a:pt x="1479994" y="914882"/>
                  </a:lnTo>
                  <a:lnTo>
                    <a:pt x="1458747" y="874979"/>
                  </a:lnTo>
                  <a:lnTo>
                    <a:pt x="1436471" y="835723"/>
                  </a:lnTo>
                  <a:lnTo>
                    <a:pt x="1413167" y="797153"/>
                  </a:lnTo>
                  <a:lnTo>
                    <a:pt x="1388859" y="759269"/>
                  </a:lnTo>
                  <a:lnTo>
                    <a:pt x="1363560" y="722096"/>
                  </a:lnTo>
                  <a:lnTo>
                    <a:pt x="1337297" y="685647"/>
                  </a:lnTo>
                  <a:lnTo>
                    <a:pt x="1310081" y="649947"/>
                  </a:lnTo>
                  <a:lnTo>
                    <a:pt x="1281938" y="615010"/>
                  </a:lnTo>
                  <a:lnTo>
                    <a:pt x="1252867" y="580859"/>
                  </a:lnTo>
                  <a:lnTo>
                    <a:pt x="1222921" y="547509"/>
                  </a:lnTo>
                  <a:lnTo>
                    <a:pt x="1192085" y="514985"/>
                  </a:lnTo>
                  <a:lnTo>
                    <a:pt x="1160399" y="483298"/>
                  </a:lnTo>
                  <a:lnTo>
                    <a:pt x="1127874" y="452462"/>
                  </a:lnTo>
                  <a:lnTo>
                    <a:pt x="1094524" y="422516"/>
                  </a:lnTo>
                  <a:lnTo>
                    <a:pt x="1060373" y="393446"/>
                  </a:lnTo>
                  <a:lnTo>
                    <a:pt x="1025436" y="365302"/>
                  </a:lnTo>
                  <a:lnTo>
                    <a:pt x="989736" y="338086"/>
                  </a:lnTo>
                  <a:lnTo>
                    <a:pt x="953287" y="311823"/>
                  </a:lnTo>
                  <a:lnTo>
                    <a:pt x="916114" y="286524"/>
                  </a:lnTo>
                  <a:lnTo>
                    <a:pt x="878230" y="262216"/>
                  </a:lnTo>
                  <a:lnTo>
                    <a:pt x="839660" y="238912"/>
                  </a:lnTo>
                  <a:lnTo>
                    <a:pt x="800404" y="216636"/>
                  </a:lnTo>
                  <a:lnTo>
                    <a:pt x="760501" y="195389"/>
                  </a:lnTo>
                  <a:lnTo>
                    <a:pt x="719963" y="175221"/>
                  </a:lnTo>
                  <a:lnTo>
                    <a:pt x="678815" y="156121"/>
                  </a:lnTo>
                  <a:lnTo>
                    <a:pt x="637057" y="138125"/>
                  </a:lnTo>
                  <a:lnTo>
                    <a:pt x="594728" y="121234"/>
                  </a:lnTo>
                  <a:lnTo>
                    <a:pt x="551827" y="105486"/>
                  </a:lnTo>
                  <a:lnTo>
                    <a:pt x="508393" y="90893"/>
                  </a:lnTo>
                  <a:lnTo>
                    <a:pt x="464426" y="77470"/>
                  </a:lnTo>
                  <a:lnTo>
                    <a:pt x="419963" y="65239"/>
                  </a:lnTo>
                  <a:lnTo>
                    <a:pt x="375005" y="54216"/>
                  </a:lnTo>
                  <a:lnTo>
                    <a:pt x="329577" y="44424"/>
                  </a:lnTo>
                  <a:lnTo>
                    <a:pt x="283692" y="35877"/>
                  </a:lnTo>
                  <a:lnTo>
                    <a:pt x="237388" y="28587"/>
                  </a:lnTo>
                  <a:lnTo>
                    <a:pt x="190665" y="22593"/>
                  </a:lnTo>
                  <a:lnTo>
                    <a:pt x="143548" y="17881"/>
                  </a:lnTo>
                  <a:lnTo>
                    <a:pt x="96050" y="14503"/>
                  </a:lnTo>
                  <a:lnTo>
                    <a:pt x="48196" y="12471"/>
                  </a:lnTo>
                  <a:lnTo>
                    <a:pt x="0" y="11785"/>
                  </a:lnTo>
                  <a:lnTo>
                    <a:pt x="0" y="752589"/>
                  </a:lnTo>
                  <a:lnTo>
                    <a:pt x="47485" y="753783"/>
                  </a:lnTo>
                  <a:lnTo>
                    <a:pt x="94361" y="757351"/>
                  </a:lnTo>
                  <a:lnTo>
                    <a:pt x="140538" y="763219"/>
                  </a:lnTo>
                  <a:lnTo>
                    <a:pt x="185978" y="771334"/>
                  </a:lnTo>
                  <a:lnTo>
                    <a:pt x="230632" y="781634"/>
                  </a:lnTo>
                  <a:lnTo>
                    <a:pt x="274421" y="794067"/>
                  </a:lnTo>
                  <a:lnTo>
                    <a:pt x="317296" y="808583"/>
                  </a:lnTo>
                  <a:lnTo>
                    <a:pt x="359194" y="825106"/>
                  </a:lnTo>
                  <a:lnTo>
                    <a:pt x="400075" y="843584"/>
                  </a:lnTo>
                  <a:lnTo>
                    <a:pt x="439864" y="863955"/>
                  </a:lnTo>
                  <a:lnTo>
                    <a:pt x="478510" y="886180"/>
                  </a:lnTo>
                  <a:lnTo>
                    <a:pt x="515950" y="910183"/>
                  </a:lnTo>
                  <a:lnTo>
                    <a:pt x="552132" y="935913"/>
                  </a:lnTo>
                  <a:lnTo>
                    <a:pt x="586994" y="963307"/>
                  </a:lnTo>
                  <a:lnTo>
                    <a:pt x="620471" y="992314"/>
                  </a:lnTo>
                  <a:lnTo>
                    <a:pt x="652526" y="1022870"/>
                  </a:lnTo>
                  <a:lnTo>
                    <a:pt x="683082" y="1054912"/>
                  </a:lnTo>
                  <a:lnTo>
                    <a:pt x="712089" y="1088402"/>
                  </a:lnTo>
                  <a:lnTo>
                    <a:pt x="739482" y="1123264"/>
                  </a:lnTo>
                  <a:lnTo>
                    <a:pt x="765213" y="1159433"/>
                  </a:lnTo>
                  <a:lnTo>
                    <a:pt x="789216" y="1196873"/>
                  </a:lnTo>
                  <a:lnTo>
                    <a:pt x="811428" y="1235519"/>
                  </a:lnTo>
                  <a:lnTo>
                    <a:pt x="831811" y="1275308"/>
                  </a:lnTo>
                  <a:lnTo>
                    <a:pt x="850290" y="1316189"/>
                  </a:lnTo>
                  <a:lnTo>
                    <a:pt x="866813" y="1358099"/>
                  </a:lnTo>
                  <a:lnTo>
                    <a:pt x="881316" y="1400975"/>
                  </a:lnTo>
                  <a:lnTo>
                    <a:pt x="893749" y="1444764"/>
                  </a:lnTo>
                  <a:lnTo>
                    <a:pt x="904062" y="1489405"/>
                  </a:lnTo>
                  <a:lnTo>
                    <a:pt x="912177" y="1534845"/>
                  </a:lnTo>
                  <a:lnTo>
                    <a:pt x="918044" y="1581035"/>
                  </a:lnTo>
                  <a:lnTo>
                    <a:pt x="921600" y="1627898"/>
                  </a:lnTo>
                  <a:lnTo>
                    <a:pt x="922807" y="1675384"/>
                  </a:lnTo>
                  <a:lnTo>
                    <a:pt x="1663598" y="1675384"/>
                  </a:lnTo>
                  <a:close/>
                </a:path>
                <a:path w="17606010" h="1713229">
                  <a:moveTo>
                    <a:pt x="7612418" y="892784"/>
                  </a:moveTo>
                  <a:lnTo>
                    <a:pt x="6731432" y="11785"/>
                  </a:lnTo>
                  <a:lnTo>
                    <a:pt x="5850293" y="892924"/>
                  </a:lnTo>
                  <a:lnTo>
                    <a:pt x="6669989" y="1712607"/>
                  </a:lnTo>
                  <a:lnTo>
                    <a:pt x="6792874" y="1712607"/>
                  </a:lnTo>
                  <a:lnTo>
                    <a:pt x="7612418" y="893064"/>
                  </a:lnTo>
                  <a:lnTo>
                    <a:pt x="7612418" y="892784"/>
                  </a:lnTo>
                  <a:close/>
                </a:path>
                <a:path w="17606010" h="1713229">
                  <a:moveTo>
                    <a:pt x="8461223" y="860488"/>
                  </a:moveTo>
                  <a:lnTo>
                    <a:pt x="8459876" y="812330"/>
                  </a:lnTo>
                  <a:lnTo>
                    <a:pt x="8455901" y="764870"/>
                  </a:lnTo>
                  <a:lnTo>
                    <a:pt x="8449348" y="718197"/>
                  </a:lnTo>
                  <a:lnTo>
                    <a:pt x="8440306" y="672376"/>
                  </a:lnTo>
                  <a:lnTo>
                    <a:pt x="8428825" y="627468"/>
                  </a:lnTo>
                  <a:lnTo>
                    <a:pt x="8415007" y="583552"/>
                  </a:lnTo>
                  <a:lnTo>
                    <a:pt x="8398904" y="540689"/>
                  </a:lnTo>
                  <a:lnTo>
                    <a:pt x="8380590" y="498970"/>
                  </a:lnTo>
                  <a:lnTo>
                    <a:pt x="8360143" y="458457"/>
                  </a:lnTo>
                  <a:lnTo>
                    <a:pt x="8337626" y="419227"/>
                  </a:lnTo>
                  <a:lnTo>
                    <a:pt x="8313115" y="381342"/>
                  </a:lnTo>
                  <a:lnTo>
                    <a:pt x="8286686" y="344868"/>
                  </a:lnTo>
                  <a:lnTo>
                    <a:pt x="8258403" y="309905"/>
                  </a:lnTo>
                  <a:lnTo>
                    <a:pt x="8228343" y="276491"/>
                  </a:lnTo>
                  <a:lnTo>
                    <a:pt x="8196567" y="244729"/>
                  </a:lnTo>
                  <a:lnTo>
                    <a:pt x="8163166" y="214655"/>
                  </a:lnTo>
                  <a:lnTo>
                    <a:pt x="8128190" y="186372"/>
                  </a:lnTo>
                  <a:lnTo>
                    <a:pt x="8091729" y="159943"/>
                  </a:lnTo>
                  <a:lnTo>
                    <a:pt x="8053845" y="135432"/>
                  </a:lnTo>
                  <a:lnTo>
                    <a:pt x="8014614" y="112915"/>
                  </a:lnTo>
                  <a:lnTo>
                    <a:pt x="7974101" y="92468"/>
                  </a:lnTo>
                  <a:lnTo>
                    <a:pt x="7932382" y="74155"/>
                  </a:lnTo>
                  <a:lnTo>
                    <a:pt x="7889532" y="58051"/>
                  </a:lnTo>
                  <a:lnTo>
                    <a:pt x="7845615" y="44234"/>
                  </a:lnTo>
                  <a:lnTo>
                    <a:pt x="7800708" y="32766"/>
                  </a:lnTo>
                  <a:lnTo>
                    <a:pt x="7754887" y="23710"/>
                  </a:lnTo>
                  <a:lnTo>
                    <a:pt x="7708214" y="17170"/>
                  </a:lnTo>
                  <a:lnTo>
                    <a:pt x="7660754" y="13182"/>
                  </a:lnTo>
                  <a:lnTo>
                    <a:pt x="7612608" y="11836"/>
                  </a:lnTo>
                  <a:lnTo>
                    <a:pt x="7612608" y="1709102"/>
                  </a:lnTo>
                  <a:lnTo>
                    <a:pt x="7660754" y="1707756"/>
                  </a:lnTo>
                  <a:lnTo>
                    <a:pt x="7708214" y="1703781"/>
                  </a:lnTo>
                  <a:lnTo>
                    <a:pt x="7754887" y="1697228"/>
                  </a:lnTo>
                  <a:lnTo>
                    <a:pt x="7800708" y="1688185"/>
                  </a:lnTo>
                  <a:lnTo>
                    <a:pt x="7845615" y="1676704"/>
                  </a:lnTo>
                  <a:lnTo>
                    <a:pt x="7889532" y="1662887"/>
                  </a:lnTo>
                  <a:lnTo>
                    <a:pt x="7932382" y="1646783"/>
                  </a:lnTo>
                  <a:lnTo>
                    <a:pt x="7974101" y="1628470"/>
                  </a:lnTo>
                  <a:lnTo>
                    <a:pt x="8014614" y="1608023"/>
                  </a:lnTo>
                  <a:lnTo>
                    <a:pt x="8053845" y="1585506"/>
                  </a:lnTo>
                  <a:lnTo>
                    <a:pt x="8091729" y="1560995"/>
                  </a:lnTo>
                  <a:lnTo>
                    <a:pt x="8128190" y="1534566"/>
                  </a:lnTo>
                  <a:lnTo>
                    <a:pt x="8163166" y="1506283"/>
                  </a:lnTo>
                  <a:lnTo>
                    <a:pt x="8196567" y="1476222"/>
                  </a:lnTo>
                  <a:lnTo>
                    <a:pt x="8228343" y="1444447"/>
                  </a:lnTo>
                  <a:lnTo>
                    <a:pt x="8258403" y="1411046"/>
                  </a:lnTo>
                  <a:lnTo>
                    <a:pt x="8286686" y="1376070"/>
                  </a:lnTo>
                  <a:lnTo>
                    <a:pt x="8313115" y="1339608"/>
                  </a:lnTo>
                  <a:lnTo>
                    <a:pt x="8337626" y="1301724"/>
                  </a:lnTo>
                  <a:lnTo>
                    <a:pt x="8360143" y="1262494"/>
                  </a:lnTo>
                  <a:lnTo>
                    <a:pt x="8380590" y="1221981"/>
                  </a:lnTo>
                  <a:lnTo>
                    <a:pt x="8398904" y="1180261"/>
                  </a:lnTo>
                  <a:lnTo>
                    <a:pt x="8415007" y="1137412"/>
                  </a:lnTo>
                  <a:lnTo>
                    <a:pt x="8428825" y="1093495"/>
                  </a:lnTo>
                  <a:lnTo>
                    <a:pt x="8440306" y="1048588"/>
                  </a:lnTo>
                  <a:lnTo>
                    <a:pt x="8449348" y="1002766"/>
                  </a:lnTo>
                  <a:lnTo>
                    <a:pt x="8455901" y="956094"/>
                  </a:lnTo>
                  <a:lnTo>
                    <a:pt x="8459876" y="908634"/>
                  </a:lnTo>
                  <a:lnTo>
                    <a:pt x="8461223" y="860488"/>
                  </a:lnTo>
                  <a:close/>
                </a:path>
                <a:path w="17606010" h="1713229">
                  <a:moveTo>
                    <a:pt x="9310408" y="11836"/>
                  </a:moveTo>
                  <a:lnTo>
                    <a:pt x="9262250" y="13182"/>
                  </a:lnTo>
                  <a:lnTo>
                    <a:pt x="9214802" y="17170"/>
                  </a:lnTo>
                  <a:lnTo>
                    <a:pt x="9168130" y="23710"/>
                  </a:lnTo>
                  <a:lnTo>
                    <a:pt x="9122296" y="32766"/>
                  </a:lnTo>
                  <a:lnTo>
                    <a:pt x="9077388" y="44234"/>
                  </a:lnTo>
                  <a:lnTo>
                    <a:pt x="9033485" y="58051"/>
                  </a:lnTo>
                  <a:lnTo>
                    <a:pt x="8990622" y="74155"/>
                  </a:lnTo>
                  <a:lnTo>
                    <a:pt x="8948915" y="92468"/>
                  </a:lnTo>
                  <a:lnTo>
                    <a:pt x="8908402" y="112915"/>
                  </a:lnTo>
                  <a:lnTo>
                    <a:pt x="8869159" y="135432"/>
                  </a:lnTo>
                  <a:lnTo>
                    <a:pt x="8831275" y="159943"/>
                  </a:lnTo>
                  <a:lnTo>
                    <a:pt x="8794813" y="186372"/>
                  </a:lnTo>
                  <a:lnTo>
                    <a:pt x="8759850" y="214655"/>
                  </a:lnTo>
                  <a:lnTo>
                    <a:pt x="8726437" y="244729"/>
                  </a:lnTo>
                  <a:lnTo>
                    <a:pt x="8694674" y="276491"/>
                  </a:lnTo>
                  <a:lnTo>
                    <a:pt x="8664600" y="309905"/>
                  </a:lnTo>
                  <a:lnTo>
                    <a:pt x="8636317" y="344868"/>
                  </a:lnTo>
                  <a:lnTo>
                    <a:pt x="8609889" y="381342"/>
                  </a:lnTo>
                  <a:lnTo>
                    <a:pt x="8585378" y="419227"/>
                  </a:lnTo>
                  <a:lnTo>
                    <a:pt x="8562861" y="458457"/>
                  </a:lnTo>
                  <a:lnTo>
                    <a:pt x="8542414" y="498970"/>
                  </a:lnTo>
                  <a:lnTo>
                    <a:pt x="8524100" y="540689"/>
                  </a:lnTo>
                  <a:lnTo>
                    <a:pt x="8507997" y="583552"/>
                  </a:lnTo>
                  <a:lnTo>
                    <a:pt x="8494179" y="627468"/>
                  </a:lnTo>
                  <a:lnTo>
                    <a:pt x="8482711" y="672376"/>
                  </a:lnTo>
                  <a:lnTo>
                    <a:pt x="8473669" y="718197"/>
                  </a:lnTo>
                  <a:lnTo>
                    <a:pt x="8467115" y="764870"/>
                  </a:lnTo>
                  <a:lnTo>
                    <a:pt x="8463128" y="812330"/>
                  </a:lnTo>
                  <a:lnTo>
                    <a:pt x="8461794" y="860488"/>
                  </a:lnTo>
                  <a:lnTo>
                    <a:pt x="8463128" y="908634"/>
                  </a:lnTo>
                  <a:lnTo>
                    <a:pt x="8467115" y="956094"/>
                  </a:lnTo>
                  <a:lnTo>
                    <a:pt x="8473669" y="1002766"/>
                  </a:lnTo>
                  <a:lnTo>
                    <a:pt x="8482711" y="1048588"/>
                  </a:lnTo>
                  <a:lnTo>
                    <a:pt x="8494179" y="1093495"/>
                  </a:lnTo>
                  <a:lnTo>
                    <a:pt x="8507997" y="1137412"/>
                  </a:lnTo>
                  <a:lnTo>
                    <a:pt x="8524100" y="1180261"/>
                  </a:lnTo>
                  <a:lnTo>
                    <a:pt x="8542414" y="1221981"/>
                  </a:lnTo>
                  <a:lnTo>
                    <a:pt x="8562861" y="1262494"/>
                  </a:lnTo>
                  <a:lnTo>
                    <a:pt x="8585378" y="1301724"/>
                  </a:lnTo>
                  <a:lnTo>
                    <a:pt x="8609889" y="1339608"/>
                  </a:lnTo>
                  <a:lnTo>
                    <a:pt x="8636317" y="1376070"/>
                  </a:lnTo>
                  <a:lnTo>
                    <a:pt x="8664600" y="1411046"/>
                  </a:lnTo>
                  <a:lnTo>
                    <a:pt x="8694674" y="1444447"/>
                  </a:lnTo>
                  <a:lnTo>
                    <a:pt x="8726437" y="1476222"/>
                  </a:lnTo>
                  <a:lnTo>
                    <a:pt x="8759850" y="1506283"/>
                  </a:lnTo>
                  <a:lnTo>
                    <a:pt x="8794813" y="1534566"/>
                  </a:lnTo>
                  <a:lnTo>
                    <a:pt x="8831275" y="1560995"/>
                  </a:lnTo>
                  <a:lnTo>
                    <a:pt x="8869159" y="1585506"/>
                  </a:lnTo>
                  <a:lnTo>
                    <a:pt x="8908402" y="1608023"/>
                  </a:lnTo>
                  <a:lnTo>
                    <a:pt x="8948915" y="1628470"/>
                  </a:lnTo>
                  <a:lnTo>
                    <a:pt x="8990622" y="1646783"/>
                  </a:lnTo>
                  <a:lnTo>
                    <a:pt x="9033485" y="1662887"/>
                  </a:lnTo>
                  <a:lnTo>
                    <a:pt x="9077388" y="1676704"/>
                  </a:lnTo>
                  <a:lnTo>
                    <a:pt x="9122296" y="1688185"/>
                  </a:lnTo>
                  <a:lnTo>
                    <a:pt x="9168130" y="1697228"/>
                  </a:lnTo>
                  <a:lnTo>
                    <a:pt x="9214802" y="1703781"/>
                  </a:lnTo>
                  <a:lnTo>
                    <a:pt x="9262250" y="1707756"/>
                  </a:lnTo>
                  <a:lnTo>
                    <a:pt x="9310408" y="1709102"/>
                  </a:lnTo>
                  <a:lnTo>
                    <a:pt x="9310408" y="11836"/>
                  </a:lnTo>
                  <a:close/>
                </a:path>
                <a:path w="17606010" h="1713229">
                  <a:moveTo>
                    <a:pt x="17605566" y="1686077"/>
                  </a:moveTo>
                  <a:lnTo>
                    <a:pt x="15919526" y="0"/>
                  </a:lnTo>
                  <a:lnTo>
                    <a:pt x="15919514" y="1693519"/>
                  </a:lnTo>
                  <a:lnTo>
                    <a:pt x="17605566" y="1693519"/>
                  </a:lnTo>
                  <a:lnTo>
                    <a:pt x="17605566" y="1686077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14828327" y="8586174"/>
              <a:ext cx="1761489" cy="1701164"/>
            </a:xfrm>
            <a:custGeom>
              <a:avLst/>
              <a:gdLst/>
              <a:ahLst/>
              <a:cxnLst/>
              <a:rect l="l" t="t" r="r" b="b"/>
              <a:pathLst>
                <a:path w="1761490" h="1701165">
                  <a:moveTo>
                    <a:pt x="0" y="1700825"/>
                  </a:moveTo>
                  <a:lnTo>
                    <a:pt x="1760945" y="1700825"/>
                  </a:lnTo>
                  <a:lnTo>
                    <a:pt x="1759516" y="1665570"/>
                  </a:lnTo>
                  <a:lnTo>
                    <a:pt x="1756282" y="1617728"/>
                  </a:lnTo>
                  <a:lnTo>
                    <a:pt x="1751782" y="1570243"/>
                  </a:lnTo>
                  <a:lnTo>
                    <a:pt x="1746036" y="1523132"/>
                  </a:lnTo>
                  <a:lnTo>
                    <a:pt x="1739058" y="1476412"/>
                  </a:lnTo>
                  <a:lnTo>
                    <a:pt x="1730865" y="1430101"/>
                  </a:lnTo>
                  <a:lnTo>
                    <a:pt x="1721476" y="1384214"/>
                  </a:lnTo>
                  <a:lnTo>
                    <a:pt x="1710906" y="1338768"/>
                  </a:lnTo>
                  <a:lnTo>
                    <a:pt x="1699172" y="1293781"/>
                  </a:lnTo>
                  <a:lnTo>
                    <a:pt x="1686291" y="1249269"/>
                  </a:lnTo>
                  <a:lnTo>
                    <a:pt x="1672280" y="1205249"/>
                  </a:lnTo>
                  <a:lnTo>
                    <a:pt x="1657155" y="1161737"/>
                  </a:lnTo>
                  <a:lnTo>
                    <a:pt x="1640934" y="1118752"/>
                  </a:lnTo>
                  <a:lnTo>
                    <a:pt x="1623633" y="1076308"/>
                  </a:lnTo>
                  <a:lnTo>
                    <a:pt x="1605269" y="1034423"/>
                  </a:lnTo>
                  <a:lnTo>
                    <a:pt x="1585859" y="993115"/>
                  </a:lnTo>
                  <a:lnTo>
                    <a:pt x="1565419" y="952399"/>
                  </a:lnTo>
                  <a:lnTo>
                    <a:pt x="1543967" y="912292"/>
                  </a:lnTo>
                  <a:lnTo>
                    <a:pt x="1521519" y="872812"/>
                  </a:lnTo>
                  <a:lnTo>
                    <a:pt x="1498092" y="833975"/>
                  </a:lnTo>
                  <a:lnTo>
                    <a:pt x="1473703" y="795798"/>
                  </a:lnTo>
                  <a:lnTo>
                    <a:pt x="1448368" y="758298"/>
                  </a:lnTo>
                  <a:lnTo>
                    <a:pt x="1422104" y="721491"/>
                  </a:lnTo>
                  <a:lnTo>
                    <a:pt x="1394929" y="685394"/>
                  </a:lnTo>
                  <a:lnTo>
                    <a:pt x="1366859" y="650024"/>
                  </a:lnTo>
                  <a:lnTo>
                    <a:pt x="1337910" y="615398"/>
                  </a:lnTo>
                  <a:lnTo>
                    <a:pt x="1308100" y="581533"/>
                  </a:lnTo>
                  <a:lnTo>
                    <a:pt x="1277446" y="548445"/>
                  </a:lnTo>
                  <a:lnTo>
                    <a:pt x="1245963" y="516152"/>
                  </a:lnTo>
                  <a:lnTo>
                    <a:pt x="1213670" y="484670"/>
                  </a:lnTo>
                  <a:lnTo>
                    <a:pt x="1180582" y="454015"/>
                  </a:lnTo>
                  <a:lnTo>
                    <a:pt x="1146717" y="424205"/>
                  </a:lnTo>
                  <a:lnTo>
                    <a:pt x="1112091" y="395257"/>
                  </a:lnTo>
                  <a:lnTo>
                    <a:pt x="1076721" y="367187"/>
                  </a:lnTo>
                  <a:lnTo>
                    <a:pt x="1040624" y="340012"/>
                  </a:lnTo>
                  <a:lnTo>
                    <a:pt x="1003817" y="313749"/>
                  </a:lnTo>
                  <a:lnTo>
                    <a:pt x="966316" y="288414"/>
                  </a:lnTo>
                  <a:lnTo>
                    <a:pt x="928139" y="264025"/>
                  </a:lnTo>
                  <a:lnTo>
                    <a:pt x="889302" y="240598"/>
                  </a:lnTo>
                  <a:lnTo>
                    <a:pt x="849822" y="218150"/>
                  </a:lnTo>
                  <a:lnTo>
                    <a:pt x="809715" y="196698"/>
                  </a:lnTo>
                  <a:lnTo>
                    <a:pt x="768999" y="176258"/>
                  </a:lnTo>
                  <a:lnTo>
                    <a:pt x="727690" y="156849"/>
                  </a:lnTo>
                  <a:lnTo>
                    <a:pt x="685806" y="138485"/>
                  </a:lnTo>
                  <a:lnTo>
                    <a:pt x="643362" y="121184"/>
                  </a:lnTo>
                  <a:lnTo>
                    <a:pt x="600376" y="104963"/>
                  </a:lnTo>
                  <a:lnTo>
                    <a:pt x="556864" y="89839"/>
                  </a:lnTo>
                  <a:lnTo>
                    <a:pt x="512844" y="75828"/>
                  </a:lnTo>
                  <a:lnTo>
                    <a:pt x="468332" y="62947"/>
                  </a:lnTo>
                  <a:lnTo>
                    <a:pt x="423345" y="51213"/>
                  </a:lnTo>
                  <a:lnTo>
                    <a:pt x="377899" y="40644"/>
                  </a:lnTo>
                  <a:lnTo>
                    <a:pt x="332012" y="31254"/>
                  </a:lnTo>
                  <a:lnTo>
                    <a:pt x="285700" y="23063"/>
                  </a:lnTo>
                  <a:lnTo>
                    <a:pt x="238980" y="16085"/>
                  </a:lnTo>
                  <a:lnTo>
                    <a:pt x="191870" y="10338"/>
                  </a:lnTo>
                  <a:lnTo>
                    <a:pt x="144384" y="5839"/>
                  </a:lnTo>
                  <a:lnTo>
                    <a:pt x="96542" y="2605"/>
                  </a:lnTo>
                  <a:lnTo>
                    <a:pt x="48358" y="652"/>
                  </a:lnTo>
                  <a:lnTo>
                    <a:pt x="0" y="0"/>
                  </a:lnTo>
                  <a:lnTo>
                    <a:pt x="0" y="1700825"/>
                  </a:lnTo>
                  <a:close/>
                </a:path>
              </a:pathLst>
            </a:custGeom>
            <a:solidFill>
              <a:srgbClr val="FFFFFF">
                <a:alpha val="19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2346160" y="8587828"/>
              <a:ext cx="12478385" cy="1699260"/>
            </a:xfrm>
            <a:custGeom>
              <a:avLst/>
              <a:gdLst/>
              <a:ahLst/>
              <a:cxnLst/>
              <a:rect l="l" t="t" r="r" b="b"/>
              <a:pathLst>
                <a:path w="12478385" h="1699259">
                  <a:moveTo>
                    <a:pt x="1657350" y="15367"/>
                  </a:moveTo>
                  <a:lnTo>
                    <a:pt x="0" y="15367"/>
                  </a:lnTo>
                  <a:lnTo>
                    <a:pt x="0" y="1682242"/>
                  </a:lnTo>
                  <a:lnTo>
                    <a:pt x="1657350" y="1682242"/>
                  </a:lnTo>
                  <a:lnTo>
                    <a:pt x="1657350" y="15367"/>
                  </a:lnTo>
                  <a:close/>
                </a:path>
                <a:path w="12478385" h="1699259">
                  <a:moveTo>
                    <a:pt x="9342260" y="9525"/>
                  </a:moveTo>
                  <a:lnTo>
                    <a:pt x="7646810" y="9525"/>
                  </a:lnTo>
                  <a:lnTo>
                    <a:pt x="9336443" y="1699171"/>
                  </a:lnTo>
                  <a:lnTo>
                    <a:pt x="9342260" y="1699171"/>
                  </a:lnTo>
                  <a:lnTo>
                    <a:pt x="9342260" y="9525"/>
                  </a:lnTo>
                  <a:close/>
                </a:path>
                <a:path w="12478385" h="1699259">
                  <a:moveTo>
                    <a:pt x="11106442" y="850900"/>
                  </a:moveTo>
                  <a:lnTo>
                    <a:pt x="11105540" y="825500"/>
                  </a:lnTo>
                  <a:lnTo>
                    <a:pt x="11104944" y="825500"/>
                  </a:lnTo>
                  <a:lnTo>
                    <a:pt x="11104207" y="812800"/>
                  </a:lnTo>
                  <a:lnTo>
                    <a:pt x="11103343" y="800100"/>
                  </a:lnTo>
                  <a:lnTo>
                    <a:pt x="11102353" y="787400"/>
                  </a:lnTo>
                  <a:lnTo>
                    <a:pt x="11101222" y="774700"/>
                  </a:lnTo>
                  <a:lnTo>
                    <a:pt x="11099965" y="762000"/>
                  </a:lnTo>
                  <a:lnTo>
                    <a:pt x="11098581" y="762000"/>
                  </a:lnTo>
                  <a:lnTo>
                    <a:pt x="11097057" y="749300"/>
                  </a:lnTo>
                  <a:lnTo>
                    <a:pt x="11095406" y="736600"/>
                  </a:lnTo>
                  <a:lnTo>
                    <a:pt x="11093628" y="723900"/>
                  </a:lnTo>
                  <a:lnTo>
                    <a:pt x="11091710" y="711200"/>
                  </a:lnTo>
                  <a:lnTo>
                    <a:pt x="11089665" y="698500"/>
                  </a:lnTo>
                  <a:lnTo>
                    <a:pt x="11087494" y="698500"/>
                  </a:lnTo>
                  <a:lnTo>
                    <a:pt x="11085182" y="685800"/>
                  </a:lnTo>
                  <a:lnTo>
                    <a:pt x="11082757" y="673100"/>
                  </a:lnTo>
                  <a:lnTo>
                    <a:pt x="11080191" y="660400"/>
                  </a:lnTo>
                  <a:lnTo>
                    <a:pt x="11077499" y="647700"/>
                  </a:lnTo>
                  <a:lnTo>
                    <a:pt x="11074679" y="635000"/>
                  </a:lnTo>
                  <a:lnTo>
                    <a:pt x="11071733" y="635000"/>
                  </a:lnTo>
                  <a:lnTo>
                    <a:pt x="11068660" y="622300"/>
                  </a:lnTo>
                  <a:lnTo>
                    <a:pt x="11065447" y="609600"/>
                  </a:lnTo>
                  <a:lnTo>
                    <a:pt x="11062119" y="596900"/>
                  </a:lnTo>
                  <a:lnTo>
                    <a:pt x="11058665" y="584200"/>
                  </a:lnTo>
                  <a:lnTo>
                    <a:pt x="11055083" y="584200"/>
                  </a:lnTo>
                  <a:lnTo>
                    <a:pt x="11051388" y="571500"/>
                  </a:lnTo>
                  <a:lnTo>
                    <a:pt x="11047552" y="558800"/>
                  </a:lnTo>
                  <a:lnTo>
                    <a:pt x="11043603" y="546100"/>
                  </a:lnTo>
                  <a:lnTo>
                    <a:pt x="11039526" y="533400"/>
                  </a:lnTo>
                  <a:lnTo>
                    <a:pt x="11035322" y="533400"/>
                  </a:lnTo>
                  <a:lnTo>
                    <a:pt x="11031004" y="520700"/>
                  </a:lnTo>
                  <a:lnTo>
                    <a:pt x="11026559" y="508000"/>
                  </a:lnTo>
                  <a:lnTo>
                    <a:pt x="11022000" y="495300"/>
                  </a:lnTo>
                  <a:lnTo>
                    <a:pt x="11017314" y="482600"/>
                  </a:lnTo>
                  <a:lnTo>
                    <a:pt x="11012513" y="482600"/>
                  </a:lnTo>
                  <a:lnTo>
                    <a:pt x="11007585" y="469900"/>
                  </a:lnTo>
                  <a:lnTo>
                    <a:pt x="11002556" y="457200"/>
                  </a:lnTo>
                  <a:lnTo>
                    <a:pt x="10997400" y="444500"/>
                  </a:lnTo>
                  <a:lnTo>
                    <a:pt x="10992129" y="444500"/>
                  </a:lnTo>
                  <a:lnTo>
                    <a:pt x="10986732" y="431800"/>
                  </a:lnTo>
                  <a:lnTo>
                    <a:pt x="10981233" y="419100"/>
                  </a:lnTo>
                  <a:lnTo>
                    <a:pt x="10975619" y="406400"/>
                  </a:lnTo>
                  <a:lnTo>
                    <a:pt x="10969892" y="406400"/>
                  </a:lnTo>
                  <a:lnTo>
                    <a:pt x="10964050" y="393700"/>
                  </a:lnTo>
                  <a:lnTo>
                    <a:pt x="10958093" y="381000"/>
                  </a:lnTo>
                  <a:lnTo>
                    <a:pt x="10952036" y="381000"/>
                  </a:lnTo>
                  <a:lnTo>
                    <a:pt x="10945863" y="368300"/>
                  </a:lnTo>
                  <a:lnTo>
                    <a:pt x="10939577" y="355600"/>
                  </a:lnTo>
                  <a:lnTo>
                    <a:pt x="10933189" y="355600"/>
                  </a:lnTo>
                  <a:lnTo>
                    <a:pt x="10926699" y="342900"/>
                  </a:lnTo>
                  <a:lnTo>
                    <a:pt x="10920095" y="330200"/>
                  </a:lnTo>
                  <a:lnTo>
                    <a:pt x="10913402" y="330200"/>
                  </a:lnTo>
                  <a:lnTo>
                    <a:pt x="10906582" y="317500"/>
                  </a:lnTo>
                  <a:lnTo>
                    <a:pt x="10899673" y="304800"/>
                  </a:lnTo>
                  <a:lnTo>
                    <a:pt x="10892663" y="304800"/>
                  </a:lnTo>
                  <a:lnTo>
                    <a:pt x="10885551" y="292100"/>
                  </a:lnTo>
                  <a:lnTo>
                    <a:pt x="10878337" y="279400"/>
                  </a:lnTo>
                  <a:lnTo>
                    <a:pt x="10871022" y="279400"/>
                  </a:lnTo>
                  <a:lnTo>
                    <a:pt x="10863618" y="266700"/>
                  </a:lnTo>
                  <a:lnTo>
                    <a:pt x="10856112" y="254000"/>
                  </a:lnTo>
                  <a:lnTo>
                    <a:pt x="10848518" y="254000"/>
                  </a:lnTo>
                  <a:lnTo>
                    <a:pt x="10840822" y="241300"/>
                  </a:lnTo>
                  <a:lnTo>
                    <a:pt x="10833037" y="241300"/>
                  </a:lnTo>
                  <a:lnTo>
                    <a:pt x="10825163" y="228600"/>
                  </a:lnTo>
                  <a:lnTo>
                    <a:pt x="10817200" y="215900"/>
                  </a:lnTo>
                  <a:lnTo>
                    <a:pt x="10809135" y="215900"/>
                  </a:lnTo>
                  <a:lnTo>
                    <a:pt x="10800994" y="203200"/>
                  </a:lnTo>
                  <a:lnTo>
                    <a:pt x="10792765" y="203200"/>
                  </a:lnTo>
                  <a:lnTo>
                    <a:pt x="10784446" y="190500"/>
                  </a:lnTo>
                  <a:lnTo>
                    <a:pt x="10776039" y="190500"/>
                  </a:lnTo>
                  <a:lnTo>
                    <a:pt x="10767568" y="177800"/>
                  </a:lnTo>
                  <a:lnTo>
                    <a:pt x="10758996" y="177800"/>
                  </a:lnTo>
                  <a:lnTo>
                    <a:pt x="10750347" y="165100"/>
                  </a:lnTo>
                  <a:lnTo>
                    <a:pt x="10741622" y="165100"/>
                  </a:lnTo>
                  <a:lnTo>
                    <a:pt x="10732821" y="152400"/>
                  </a:lnTo>
                  <a:lnTo>
                    <a:pt x="10723944" y="152400"/>
                  </a:lnTo>
                  <a:lnTo>
                    <a:pt x="10714990" y="139700"/>
                  </a:lnTo>
                  <a:lnTo>
                    <a:pt x="10705960" y="139700"/>
                  </a:lnTo>
                  <a:lnTo>
                    <a:pt x="10696867" y="127000"/>
                  </a:lnTo>
                  <a:lnTo>
                    <a:pt x="10687698" y="127000"/>
                  </a:lnTo>
                  <a:lnTo>
                    <a:pt x="10678452" y="114300"/>
                  </a:lnTo>
                  <a:lnTo>
                    <a:pt x="10659770" y="114300"/>
                  </a:lnTo>
                  <a:lnTo>
                    <a:pt x="10650334" y="101600"/>
                  </a:lnTo>
                  <a:lnTo>
                    <a:pt x="10640822" y="101600"/>
                  </a:lnTo>
                  <a:lnTo>
                    <a:pt x="10631259" y="88900"/>
                  </a:lnTo>
                  <a:lnTo>
                    <a:pt x="10611942" y="88900"/>
                  </a:lnTo>
                  <a:lnTo>
                    <a:pt x="10602189" y="76200"/>
                  </a:lnTo>
                  <a:lnTo>
                    <a:pt x="10592384" y="76200"/>
                  </a:lnTo>
                  <a:lnTo>
                    <a:pt x="10582529" y="63500"/>
                  </a:lnTo>
                  <a:lnTo>
                    <a:pt x="10562654" y="63500"/>
                  </a:lnTo>
                  <a:lnTo>
                    <a:pt x="10552633" y="50800"/>
                  </a:lnTo>
                  <a:lnTo>
                    <a:pt x="10522306" y="50800"/>
                  </a:lnTo>
                  <a:lnTo>
                    <a:pt x="10512107" y="38100"/>
                  </a:lnTo>
                  <a:lnTo>
                    <a:pt x="10491572" y="38100"/>
                  </a:lnTo>
                  <a:lnTo>
                    <a:pt x="10481234" y="25400"/>
                  </a:lnTo>
                  <a:lnTo>
                    <a:pt x="10439552" y="25400"/>
                  </a:lnTo>
                  <a:lnTo>
                    <a:pt x="10429049" y="12700"/>
                  </a:lnTo>
                  <a:lnTo>
                    <a:pt x="10376103" y="12700"/>
                  </a:lnTo>
                  <a:lnTo>
                    <a:pt x="10365435" y="0"/>
                  </a:lnTo>
                  <a:lnTo>
                    <a:pt x="10085476" y="0"/>
                  </a:lnTo>
                  <a:lnTo>
                    <a:pt x="10074821" y="12700"/>
                  </a:lnTo>
                  <a:lnTo>
                    <a:pt x="10021862" y="12700"/>
                  </a:lnTo>
                  <a:lnTo>
                    <a:pt x="10011359" y="25400"/>
                  </a:lnTo>
                  <a:lnTo>
                    <a:pt x="9969678" y="25400"/>
                  </a:lnTo>
                  <a:lnTo>
                    <a:pt x="9959353" y="38100"/>
                  </a:lnTo>
                  <a:lnTo>
                    <a:pt x="9938817" y="38100"/>
                  </a:lnTo>
                  <a:lnTo>
                    <a:pt x="9928619" y="50800"/>
                  </a:lnTo>
                  <a:lnTo>
                    <a:pt x="9898278" y="50800"/>
                  </a:lnTo>
                  <a:lnTo>
                    <a:pt x="9888258" y="63500"/>
                  </a:lnTo>
                  <a:lnTo>
                    <a:pt x="9868383" y="63500"/>
                  </a:lnTo>
                  <a:lnTo>
                    <a:pt x="9858527" y="76200"/>
                  </a:lnTo>
                  <a:lnTo>
                    <a:pt x="9848723" y="76200"/>
                  </a:lnTo>
                  <a:lnTo>
                    <a:pt x="9838982" y="88900"/>
                  </a:lnTo>
                  <a:lnTo>
                    <a:pt x="9819665" y="88900"/>
                  </a:lnTo>
                  <a:lnTo>
                    <a:pt x="9810090" y="101600"/>
                  </a:lnTo>
                  <a:lnTo>
                    <a:pt x="9800590" y="101600"/>
                  </a:lnTo>
                  <a:lnTo>
                    <a:pt x="9791154" y="114300"/>
                  </a:lnTo>
                  <a:lnTo>
                    <a:pt x="9772459" y="114300"/>
                  </a:lnTo>
                  <a:lnTo>
                    <a:pt x="9763227" y="127000"/>
                  </a:lnTo>
                  <a:lnTo>
                    <a:pt x="9754057" y="127000"/>
                  </a:lnTo>
                  <a:lnTo>
                    <a:pt x="9744951" y="139700"/>
                  </a:lnTo>
                  <a:lnTo>
                    <a:pt x="9735922" y="139700"/>
                  </a:lnTo>
                  <a:lnTo>
                    <a:pt x="9726968" y="152400"/>
                  </a:lnTo>
                  <a:lnTo>
                    <a:pt x="9718091" y="152400"/>
                  </a:lnTo>
                  <a:lnTo>
                    <a:pt x="9709290" y="165100"/>
                  </a:lnTo>
                  <a:lnTo>
                    <a:pt x="9700565" y="165100"/>
                  </a:lnTo>
                  <a:lnTo>
                    <a:pt x="9691916" y="177800"/>
                  </a:lnTo>
                  <a:lnTo>
                    <a:pt x="9683356" y="177800"/>
                  </a:lnTo>
                  <a:lnTo>
                    <a:pt x="9674873" y="190500"/>
                  </a:lnTo>
                  <a:lnTo>
                    <a:pt x="9666478" y="190500"/>
                  </a:lnTo>
                  <a:lnTo>
                    <a:pt x="9658159" y="203200"/>
                  </a:lnTo>
                  <a:lnTo>
                    <a:pt x="9649930" y="203200"/>
                  </a:lnTo>
                  <a:lnTo>
                    <a:pt x="9641776" y="215900"/>
                  </a:lnTo>
                  <a:lnTo>
                    <a:pt x="9633725" y="215900"/>
                  </a:lnTo>
                  <a:lnTo>
                    <a:pt x="9625762" y="228600"/>
                  </a:lnTo>
                  <a:lnTo>
                    <a:pt x="9617875" y="241300"/>
                  </a:lnTo>
                  <a:lnTo>
                    <a:pt x="9610090" y="241300"/>
                  </a:lnTo>
                  <a:lnTo>
                    <a:pt x="9602406" y="254000"/>
                  </a:lnTo>
                  <a:lnTo>
                    <a:pt x="9594799" y="254000"/>
                  </a:lnTo>
                  <a:lnTo>
                    <a:pt x="9587293" y="266700"/>
                  </a:lnTo>
                  <a:lnTo>
                    <a:pt x="9579889" y="279400"/>
                  </a:lnTo>
                  <a:lnTo>
                    <a:pt x="9572574" y="279400"/>
                  </a:lnTo>
                  <a:lnTo>
                    <a:pt x="9565361" y="292100"/>
                  </a:lnTo>
                  <a:lnTo>
                    <a:pt x="9558249" y="304800"/>
                  </a:lnTo>
                  <a:lnTo>
                    <a:pt x="9551238" y="304800"/>
                  </a:lnTo>
                  <a:lnTo>
                    <a:pt x="9544329" y="317500"/>
                  </a:lnTo>
                  <a:lnTo>
                    <a:pt x="9537522" y="330200"/>
                  </a:lnTo>
                  <a:lnTo>
                    <a:pt x="9530817" y="330200"/>
                  </a:lnTo>
                  <a:lnTo>
                    <a:pt x="9524213" y="342900"/>
                  </a:lnTo>
                  <a:lnTo>
                    <a:pt x="9517723" y="355600"/>
                  </a:lnTo>
                  <a:lnTo>
                    <a:pt x="9511335" y="355600"/>
                  </a:lnTo>
                  <a:lnTo>
                    <a:pt x="9505061" y="368300"/>
                  </a:lnTo>
                  <a:lnTo>
                    <a:pt x="9498889" y="381000"/>
                  </a:lnTo>
                  <a:lnTo>
                    <a:pt x="9492818" y="381000"/>
                  </a:lnTo>
                  <a:lnTo>
                    <a:pt x="9486862" y="393700"/>
                  </a:lnTo>
                  <a:lnTo>
                    <a:pt x="9481033" y="406400"/>
                  </a:lnTo>
                  <a:lnTo>
                    <a:pt x="9475305" y="406400"/>
                  </a:lnTo>
                  <a:lnTo>
                    <a:pt x="9469679" y="419100"/>
                  </a:lnTo>
                  <a:lnTo>
                    <a:pt x="9464180" y="431800"/>
                  </a:lnTo>
                  <a:lnTo>
                    <a:pt x="9458795" y="444500"/>
                  </a:lnTo>
                  <a:lnTo>
                    <a:pt x="9453524" y="444500"/>
                  </a:lnTo>
                  <a:lnTo>
                    <a:pt x="9448368" y="457200"/>
                  </a:lnTo>
                  <a:lnTo>
                    <a:pt x="9443326" y="469900"/>
                  </a:lnTo>
                  <a:lnTo>
                    <a:pt x="9438411" y="482600"/>
                  </a:lnTo>
                  <a:lnTo>
                    <a:pt x="9433598" y="482600"/>
                  </a:lnTo>
                  <a:lnTo>
                    <a:pt x="9428924" y="495300"/>
                  </a:lnTo>
                  <a:lnTo>
                    <a:pt x="9424352" y="508000"/>
                  </a:lnTo>
                  <a:lnTo>
                    <a:pt x="9419920" y="520700"/>
                  </a:lnTo>
                  <a:lnTo>
                    <a:pt x="9415589" y="533400"/>
                  </a:lnTo>
                  <a:lnTo>
                    <a:pt x="9411398" y="533400"/>
                  </a:lnTo>
                  <a:lnTo>
                    <a:pt x="9407322" y="546100"/>
                  </a:lnTo>
                  <a:lnTo>
                    <a:pt x="9403359" y="558800"/>
                  </a:lnTo>
                  <a:lnTo>
                    <a:pt x="9399537" y="571500"/>
                  </a:lnTo>
                  <a:lnTo>
                    <a:pt x="9395828" y="584200"/>
                  </a:lnTo>
                  <a:lnTo>
                    <a:pt x="9392247" y="584200"/>
                  </a:lnTo>
                  <a:lnTo>
                    <a:pt x="9388792" y="596900"/>
                  </a:lnTo>
                  <a:lnTo>
                    <a:pt x="9385465" y="609600"/>
                  </a:lnTo>
                  <a:lnTo>
                    <a:pt x="9382265" y="622300"/>
                  </a:lnTo>
                  <a:lnTo>
                    <a:pt x="9379191" y="635000"/>
                  </a:lnTo>
                  <a:lnTo>
                    <a:pt x="9376245" y="635000"/>
                  </a:lnTo>
                  <a:lnTo>
                    <a:pt x="9368168" y="673100"/>
                  </a:lnTo>
                  <a:lnTo>
                    <a:pt x="9363431" y="698500"/>
                  </a:lnTo>
                  <a:lnTo>
                    <a:pt x="9361259" y="698500"/>
                  </a:lnTo>
                  <a:lnTo>
                    <a:pt x="9355506" y="736600"/>
                  </a:lnTo>
                  <a:lnTo>
                    <a:pt x="9352343" y="762000"/>
                  </a:lnTo>
                  <a:lnTo>
                    <a:pt x="9350946" y="762000"/>
                  </a:lnTo>
                  <a:lnTo>
                    <a:pt x="9347568" y="800100"/>
                  </a:lnTo>
                  <a:lnTo>
                    <a:pt x="9345981" y="825500"/>
                  </a:lnTo>
                  <a:lnTo>
                    <a:pt x="9345384" y="825500"/>
                  </a:lnTo>
                  <a:lnTo>
                    <a:pt x="9344914" y="838200"/>
                  </a:lnTo>
                  <a:lnTo>
                    <a:pt x="9344584" y="850900"/>
                  </a:lnTo>
                  <a:lnTo>
                    <a:pt x="9344317" y="863600"/>
                  </a:lnTo>
                  <a:lnTo>
                    <a:pt x="9344317" y="889000"/>
                  </a:lnTo>
                  <a:lnTo>
                    <a:pt x="9344584" y="901700"/>
                  </a:lnTo>
                  <a:lnTo>
                    <a:pt x="9344914" y="901700"/>
                  </a:lnTo>
                  <a:lnTo>
                    <a:pt x="9345384" y="914400"/>
                  </a:lnTo>
                  <a:lnTo>
                    <a:pt x="9347568" y="952500"/>
                  </a:lnTo>
                  <a:lnTo>
                    <a:pt x="9349689" y="977900"/>
                  </a:lnTo>
                  <a:lnTo>
                    <a:pt x="9350946" y="977900"/>
                  </a:lnTo>
                  <a:lnTo>
                    <a:pt x="9352343" y="990600"/>
                  </a:lnTo>
                  <a:lnTo>
                    <a:pt x="9353855" y="1003300"/>
                  </a:lnTo>
                  <a:lnTo>
                    <a:pt x="9355506" y="1016000"/>
                  </a:lnTo>
                  <a:lnTo>
                    <a:pt x="9357296" y="1028700"/>
                  </a:lnTo>
                  <a:lnTo>
                    <a:pt x="9359214" y="1041400"/>
                  </a:lnTo>
                  <a:lnTo>
                    <a:pt x="9361259" y="1041400"/>
                  </a:lnTo>
                  <a:lnTo>
                    <a:pt x="9363431" y="1054100"/>
                  </a:lnTo>
                  <a:lnTo>
                    <a:pt x="9365729" y="1066800"/>
                  </a:lnTo>
                  <a:lnTo>
                    <a:pt x="9368168" y="1079500"/>
                  </a:lnTo>
                  <a:lnTo>
                    <a:pt x="9370733" y="1092200"/>
                  </a:lnTo>
                  <a:lnTo>
                    <a:pt x="9373425" y="1104900"/>
                  </a:lnTo>
                  <a:lnTo>
                    <a:pt x="9376245" y="1104900"/>
                  </a:lnTo>
                  <a:lnTo>
                    <a:pt x="9379191" y="1117600"/>
                  </a:lnTo>
                  <a:lnTo>
                    <a:pt x="9382265" y="1130300"/>
                  </a:lnTo>
                  <a:lnTo>
                    <a:pt x="9385465" y="1143000"/>
                  </a:lnTo>
                  <a:lnTo>
                    <a:pt x="9388792" y="1155700"/>
                  </a:lnTo>
                  <a:lnTo>
                    <a:pt x="9392247" y="1155700"/>
                  </a:lnTo>
                  <a:lnTo>
                    <a:pt x="9395828" y="1168400"/>
                  </a:lnTo>
                  <a:lnTo>
                    <a:pt x="9399537" y="1181100"/>
                  </a:lnTo>
                  <a:lnTo>
                    <a:pt x="9403359" y="1193800"/>
                  </a:lnTo>
                  <a:lnTo>
                    <a:pt x="9407322" y="1206500"/>
                  </a:lnTo>
                  <a:lnTo>
                    <a:pt x="9411398" y="1206500"/>
                  </a:lnTo>
                  <a:lnTo>
                    <a:pt x="9415589" y="1219200"/>
                  </a:lnTo>
                  <a:lnTo>
                    <a:pt x="9419920" y="1231900"/>
                  </a:lnTo>
                  <a:lnTo>
                    <a:pt x="9424352" y="1244600"/>
                  </a:lnTo>
                  <a:lnTo>
                    <a:pt x="9428924" y="1257300"/>
                  </a:lnTo>
                  <a:lnTo>
                    <a:pt x="9433598" y="1257300"/>
                  </a:lnTo>
                  <a:lnTo>
                    <a:pt x="9438411" y="1270000"/>
                  </a:lnTo>
                  <a:lnTo>
                    <a:pt x="9443326" y="1282700"/>
                  </a:lnTo>
                  <a:lnTo>
                    <a:pt x="9448368" y="1295400"/>
                  </a:lnTo>
                  <a:lnTo>
                    <a:pt x="9453524" y="1295400"/>
                  </a:lnTo>
                  <a:lnTo>
                    <a:pt x="9458795" y="1308100"/>
                  </a:lnTo>
                  <a:lnTo>
                    <a:pt x="9464180" y="1320800"/>
                  </a:lnTo>
                  <a:lnTo>
                    <a:pt x="9469679" y="1333500"/>
                  </a:lnTo>
                  <a:lnTo>
                    <a:pt x="9475305" y="1333500"/>
                  </a:lnTo>
                  <a:lnTo>
                    <a:pt x="9481033" y="1346200"/>
                  </a:lnTo>
                  <a:lnTo>
                    <a:pt x="9486862" y="1358900"/>
                  </a:lnTo>
                  <a:lnTo>
                    <a:pt x="9492818" y="1358900"/>
                  </a:lnTo>
                  <a:lnTo>
                    <a:pt x="9498889" y="1371600"/>
                  </a:lnTo>
                  <a:lnTo>
                    <a:pt x="9505061" y="1384300"/>
                  </a:lnTo>
                  <a:lnTo>
                    <a:pt x="9511335" y="1397000"/>
                  </a:lnTo>
                  <a:lnTo>
                    <a:pt x="9517723" y="1397000"/>
                  </a:lnTo>
                  <a:lnTo>
                    <a:pt x="9524213" y="1409700"/>
                  </a:lnTo>
                  <a:lnTo>
                    <a:pt x="9530817" y="1422400"/>
                  </a:lnTo>
                  <a:lnTo>
                    <a:pt x="9537522" y="1422400"/>
                  </a:lnTo>
                  <a:lnTo>
                    <a:pt x="9544329" y="1435100"/>
                  </a:lnTo>
                  <a:lnTo>
                    <a:pt x="9551238" y="1447800"/>
                  </a:lnTo>
                  <a:lnTo>
                    <a:pt x="9558249" y="1447800"/>
                  </a:lnTo>
                  <a:lnTo>
                    <a:pt x="9565361" y="1460500"/>
                  </a:lnTo>
                  <a:lnTo>
                    <a:pt x="9572574" y="1460500"/>
                  </a:lnTo>
                  <a:lnTo>
                    <a:pt x="9579889" y="1473200"/>
                  </a:lnTo>
                  <a:lnTo>
                    <a:pt x="9587293" y="1485900"/>
                  </a:lnTo>
                  <a:lnTo>
                    <a:pt x="9594799" y="1485900"/>
                  </a:lnTo>
                  <a:lnTo>
                    <a:pt x="9602406" y="1498600"/>
                  </a:lnTo>
                  <a:lnTo>
                    <a:pt x="9610090" y="1511300"/>
                  </a:lnTo>
                  <a:lnTo>
                    <a:pt x="9617875" y="1511300"/>
                  </a:lnTo>
                  <a:lnTo>
                    <a:pt x="9625762" y="1524000"/>
                  </a:lnTo>
                  <a:lnTo>
                    <a:pt x="9633725" y="1524000"/>
                  </a:lnTo>
                  <a:lnTo>
                    <a:pt x="9641776" y="1536700"/>
                  </a:lnTo>
                  <a:lnTo>
                    <a:pt x="9649930" y="1536700"/>
                  </a:lnTo>
                  <a:lnTo>
                    <a:pt x="9658159" y="1549400"/>
                  </a:lnTo>
                  <a:lnTo>
                    <a:pt x="9666478" y="1562100"/>
                  </a:lnTo>
                  <a:lnTo>
                    <a:pt x="9674873" y="1562100"/>
                  </a:lnTo>
                  <a:lnTo>
                    <a:pt x="9683356" y="1574800"/>
                  </a:lnTo>
                  <a:lnTo>
                    <a:pt x="9691916" y="1574800"/>
                  </a:lnTo>
                  <a:lnTo>
                    <a:pt x="9700565" y="1587500"/>
                  </a:lnTo>
                  <a:lnTo>
                    <a:pt x="9709290" y="1587500"/>
                  </a:lnTo>
                  <a:lnTo>
                    <a:pt x="9718091" y="1600200"/>
                  </a:lnTo>
                  <a:lnTo>
                    <a:pt x="9726968" y="1600200"/>
                  </a:lnTo>
                  <a:lnTo>
                    <a:pt x="9735922" y="1612900"/>
                  </a:lnTo>
                  <a:lnTo>
                    <a:pt x="9754057" y="1612900"/>
                  </a:lnTo>
                  <a:lnTo>
                    <a:pt x="9763227" y="1625600"/>
                  </a:lnTo>
                  <a:lnTo>
                    <a:pt x="9772459" y="1625600"/>
                  </a:lnTo>
                  <a:lnTo>
                    <a:pt x="9781769" y="1638300"/>
                  </a:lnTo>
                  <a:lnTo>
                    <a:pt x="9791154" y="1638300"/>
                  </a:lnTo>
                  <a:lnTo>
                    <a:pt x="9800590" y="1651000"/>
                  </a:lnTo>
                  <a:lnTo>
                    <a:pt x="9819665" y="1651000"/>
                  </a:lnTo>
                  <a:lnTo>
                    <a:pt x="9829292" y="1663700"/>
                  </a:lnTo>
                  <a:lnTo>
                    <a:pt x="9838982" y="1663700"/>
                  </a:lnTo>
                  <a:lnTo>
                    <a:pt x="9848723" y="1676400"/>
                  </a:lnTo>
                  <a:lnTo>
                    <a:pt x="9868383" y="1676400"/>
                  </a:lnTo>
                  <a:lnTo>
                    <a:pt x="9878301" y="1689100"/>
                  </a:lnTo>
                  <a:lnTo>
                    <a:pt x="10572623" y="1689100"/>
                  </a:lnTo>
                  <a:lnTo>
                    <a:pt x="10582529" y="1676400"/>
                  </a:lnTo>
                  <a:lnTo>
                    <a:pt x="10602189" y="1676400"/>
                  </a:lnTo>
                  <a:lnTo>
                    <a:pt x="10611942" y="1663700"/>
                  </a:lnTo>
                  <a:lnTo>
                    <a:pt x="10621632" y="1663700"/>
                  </a:lnTo>
                  <a:lnTo>
                    <a:pt x="10631259" y="1651000"/>
                  </a:lnTo>
                  <a:lnTo>
                    <a:pt x="10650334" y="1651000"/>
                  </a:lnTo>
                  <a:lnTo>
                    <a:pt x="10659770" y="1638300"/>
                  </a:lnTo>
                  <a:lnTo>
                    <a:pt x="10669143" y="1638300"/>
                  </a:lnTo>
                  <a:lnTo>
                    <a:pt x="10678452" y="1625600"/>
                  </a:lnTo>
                  <a:lnTo>
                    <a:pt x="10687698" y="1625600"/>
                  </a:lnTo>
                  <a:lnTo>
                    <a:pt x="10696867" y="1612900"/>
                  </a:lnTo>
                  <a:lnTo>
                    <a:pt x="10714990" y="1612900"/>
                  </a:lnTo>
                  <a:lnTo>
                    <a:pt x="10723944" y="1600200"/>
                  </a:lnTo>
                  <a:lnTo>
                    <a:pt x="10732821" y="1600200"/>
                  </a:lnTo>
                  <a:lnTo>
                    <a:pt x="10741622" y="1587500"/>
                  </a:lnTo>
                  <a:lnTo>
                    <a:pt x="10750347" y="1587500"/>
                  </a:lnTo>
                  <a:lnTo>
                    <a:pt x="10758996" y="1574800"/>
                  </a:lnTo>
                  <a:lnTo>
                    <a:pt x="10767568" y="1574800"/>
                  </a:lnTo>
                  <a:lnTo>
                    <a:pt x="10776039" y="1562100"/>
                  </a:lnTo>
                  <a:lnTo>
                    <a:pt x="10784446" y="1562100"/>
                  </a:lnTo>
                  <a:lnTo>
                    <a:pt x="10792765" y="1549400"/>
                  </a:lnTo>
                  <a:lnTo>
                    <a:pt x="10800994" y="1536700"/>
                  </a:lnTo>
                  <a:lnTo>
                    <a:pt x="10809135" y="1536700"/>
                  </a:lnTo>
                  <a:lnTo>
                    <a:pt x="10817200" y="1524000"/>
                  </a:lnTo>
                  <a:lnTo>
                    <a:pt x="10825163" y="1524000"/>
                  </a:lnTo>
                  <a:lnTo>
                    <a:pt x="10833037" y="1511300"/>
                  </a:lnTo>
                  <a:lnTo>
                    <a:pt x="10840822" y="1511300"/>
                  </a:lnTo>
                  <a:lnTo>
                    <a:pt x="10848518" y="1498600"/>
                  </a:lnTo>
                  <a:lnTo>
                    <a:pt x="10856112" y="1485900"/>
                  </a:lnTo>
                  <a:lnTo>
                    <a:pt x="10863618" y="1485900"/>
                  </a:lnTo>
                  <a:lnTo>
                    <a:pt x="10871022" y="1473200"/>
                  </a:lnTo>
                  <a:lnTo>
                    <a:pt x="10878337" y="1460500"/>
                  </a:lnTo>
                  <a:lnTo>
                    <a:pt x="10885551" y="1460500"/>
                  </a:lnTo>
                  <a:lnTo>
                    <a:pt x="10892663" y="1447800"/>
                  </a:lnTo>
                  <a:lnTo>
                    <a:pt x="10899673" y="1447800"/>
                  </a:lnTo>
                  <a:lnTo>
                    <a:pt x="10906582" y="1435100"/>
                  </a:lnTo>
                  <a:lnTo>
                    <a:pt x="10913402" y="1422400"/>
                  </a:lnTo>
                  <a:lnTo>
                    <a:pt x="10920095" y="1422400"/>
                  </a:lnTo>
                  <a:lnTo>
                    <a:pt x="10926699" y="1409700"/>
                  </a:lnTo>
                  <a:lnTo>
                    <a:pt x="10933189" y="1397000"/>
                  </a:lnTo>
                  <a:lnTo>
                    <a:pt x="10939577" y="1397000"/>
                  </a:lnTo>
                  <a:lnTo>
                    <a:pt x="10945863" y="1384300"/>
                  </a:lnTo>
                  <a:lnTo>
                    <a:pt x="10952036" y="1371600"/>
                  </a:lnTo>
                  <a:lnTo>
                    <a:pt x="10958093" y="1358900"/>
                  </a:lnTo>
                  <a:lnTo>
                    <a:pt x="10964050" y="1358900"/>
                  </a:lnTo>
                  <a:lnTo>
                    <a:pt x="10969892" y="1346200"/>
                  </a:lnTo>
                  <a:lnTo>
                    <a:pt x="10975619" y="1333500"/>
                  </a:lnTo>
                  <a:lnTo>
                    <a:pt x="10981233" y="1333500"/>
                  </a:lnTo>
                  <a:lnTo>
                    <a:pt x="10986732" y="1320800"/>
                  </a:lnTo>
                  <a:lnTo>
                    <a:pt x="10992129" y="1308100"/>
                  </a:lnTo>
                  <a:lnTo>
                    <a:pt x="10997400" y="1295400"/>
                  </a:lnTo>
                  <a:lnTo>
                    <a:pt x="11002556" y="1295400"/>
                  </a:lnTo>
                  <a:lnTo>
                    <a:pt x="11007585" y="1282700"/>
                  </a:lnTo>
                  <a:lnTo>
                    <a:pt x="11012513" y="1270000"/>
                  </a:lnTo>
                  <a:lnTo>
                    <a:pt x="11017314" y="1257300"/>
                  </a:lnTo>
                  <a:lnTo>
                    <a:pt x="11022000" y="1257300"/>
                  </a:lnTo>
                  <a:lnTo>
                    <a:pt x="11026559" y="1244600"/>
                  </a:lnTo>
                  <a:lnTo>
                    <a:pt x="11031004" y="1231900"/>
                  </a:lnTo>
                  <a:lnTo>
                    <a:pt x="11035322" y="1219200"/>
                  </a:lnTo>
                  <a:lnTo>
                    <a:pt x="11039526" y="1206500"/>
                  </a:lnTo>
                  <a:lnTo>
                    <a:pt x="11043603" y="1206500"/>
                  </a:lnTo>
                  <a:lnTo>
                    <a:pt x="11047552" y="1193800"/>
                  </a:lnTo>
                  <a:lnTo>
                    <a:pt x="11051388" y="1181100"/>
                  </a:lnTo>
                  <a:lnTo>
                    <a:pt x="11055083" y="1168400"/>
                  </a:lnTo>
                  <a:lnTo>
                    <a:pt x="11058665" y="1155700"/>
                  </a:lnTo>
                  <a:lnTo>
                    <a:pt x="11062119" y="1155700"/>
                  </a:lnTo>
                  <a:lnTo>
                    <a:pt x="11065447" y="1143000"/>
                  </a:lnTo>
                  <a:lnTo>
                    <a:pt x="11068660" y="1130300"/>
                  </a:lnTo>
                  <a:lnTo>
                    <a:pt x="11071733" y="1117600"/>
                  </a:lnTo>
                  <a:lnTo>
                    <a:pt x="11074679" y="1104900"/>
                  </a:lnTo>
                  <a:lnTo>
                    <a:pt x="11077499" y="1104900"/>
                  </a:lnTo>
                  <a:lnTo>
                    <a:pt x="11085182" y="1066800"/>
                  </a:lnTo>
                  <a:lnTo>
                    <a:pt x="11089665" y="1041400"/>
                  </a:lnTo>
                  <a:lnTo>
                    <a:pt x="11091710" y="1041400"/>
                  </a:lnTo>
                  <a:lnTo>
                    <a:pt x="11097057" y="1003300"/>
                  </a:lnTo>
                  <a:lnTo>
                    <a:pt x="11099965" y="977900"/>
                  </a:lnTo>
                  <a:lnTo>
                    <a:pt x="11101222" y="977900"/>
                  </a:lnTo>
                  <a:lnTo>
                    <a:pt x="11104207" y="939800"/>
                  </a:lnTo>
                  <a:lnTo>
                    <a:pt x="11105540" y="914400"/>
                  </a:lnTo>
                  <a:lnTo>
                    <a:pt x="11106442" y="901700"/>
                  </a:lnTo>
                  <a:lnTo>
                    <a:pt x="11106442" y="850900"/>
                  </a:lnTo>
                  <a:close/>
                </a:path>
                <a:path w="12478385" h="1699259">
                  <a:moveTo>
                    <a:pt x="12478233" y="891273"/>
                  </a:moveTo>
                  <a:lnTo>
                    <a:pt x="11106633" y="891273"/>
                  </a:lnTo>
                  <a:lnTo>
                    <a:pt x="11106633" y="1196073"/>
                  </a:lnTo>
                  <a:lnTo>
                    <a:pt x="12478233" y="1196073"/>
                  </a:lnTo>
                  <a:lnTo>
                    <a:pt x="12478233" y="891273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2821948" y="9121157"/>
              <a:ext cx="685800" cy="628650"/>
            </a:xfrm>
            <a:custGeom>
              <a:avLst/>
              <a:gdLst/>
              <a:ahLst/>
              <a:cxnLst/>
              <a:rect l="l" t="t" r="r" b="b"/>
              <a:pathLst>
                <a:path w="685800" h="628650">
                  <a:moveTo>
                    <a:pt x="685799" y="628649"/>
                  </a:moveTo>
                  <a:lnTo>
                    <a:pt x="0" y="628649"/>
                  </a:lnTo>
                  <a:lnTo>
                    <a:pt x="0" y="0"/>
                  </a:lnTo>
                  <a:lnTo>
                    <a:pt x="685799" y="0"/>
                  </a:lnTo>
                  <a:lnTo>
                    <a:pt x="685799" y="628649"/>
                  </a:lnTo>
                  <a:close/>
                </a:path>
              </a:pathLst>
            </a:custGeom>
            <a:solidFill>
              <a:srgbClr val="1181C7">
                <a:alpha val="6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4037156" y="8609037"/>
              <a:ext cx="1701164" cy="1678305"/>
            </a:xfrm>
            <a:custGeom>
              <a:avLst/>
              <a:gdLst/>
              <a:ahLst/>
              <a:cxnLst/>
              <a:rect l="l" t="t" r="r" b="b"/>
              <a:pathLst>
                <a:path w="1701164" h="1678304">
                  <a:moveTo>
                    <a:pt x="1046271" y="1677962"/>
                  </a:moveTo>
                  <a:lnTo>
                    <a:pt x="654543" y="1677962"/>
                  </a:lnTo>
                  <a:lnTo>
                    <a:pt x="616902" y="1668349"/>
                  </a:lnTo>
                  <a:lnTo>
                    <a:pt x="572894" y="1654498"/>
                  </a:lnTo>
                  <a:lnTo>
                    <a:pt x="529950" y="1638361"/>
                  </a:lnTo>
                  <a:lnTo>
                    <a:pt x="488144" y="1620010"/>
                  </a:lnTo>
                  <a:lnTo>
                    <a:pt x="447547" y="1599518"/>
                  </a:lnTo>
                  <a:lnTo>
                    <a:pt x="408230" y="1576955"/>
                  </a:lnTo>
                  <a:lnTo>
                    <a:pt x="370266" y="1552394"/>
                  </a:lnTo>
                  <a:lnTo>
                    <a:pt x="333726" y="1525906"/>
                  </a:lnTo>
                  <a:lnTo>
                    <a:pt x="298681" y="1497564"/>
                  </a:lnTo>
                  <a:lnTo>
                    <a:pt x="265205" y="1467438"/>
                  </a:lnTo>
                  <a:lnTo>
                    <a:pt x="233368" y="1435601"/>
                  </a:lnTo>
                  <a:lnTo>
                    <a:pt x="203242" y="1402125"/>
                  </a:lnTo>
                  <a:lnTo>
                    <a:pt x="174899" y="1367081"/>
                  </a:lnTo>
                  <a:lnTo>
                    <a:pt x="148412" y="1330541"/>
                  </a:lnTo>
                  <a:lnTo>
                    <a:pt x="123851" y="1292577"/>
                  </a:lnTo>
                  <a:lnTo>
                    <a:pt x="101288" y="1253261"/>
                  </a:lnTo>
                  <a:lnTo>
                    <a:pt x="80796" y="1212665"/>
                  </a:lnTo>
                  <a:lnTo>
                    <a:pt x="62445" y="1170859"/>
                  </a:lnTo>
                  <a:lnTo>
                    <a:pt x="46309" y="1127917"/>
                  </a:lnTo>
                  <a:lnTo>
                    <a:pt x="32458" y="1083910"/>
                  </a:lnTo>
                  <a:lnTo>
                    <a:pt x="20964" y="1038910"/>
                  </a:lnTo>
                  <a:lnTo>
                    <a:pt x="11900" y="992987"/>
                  </a:lnTo>
                  <a:lnTo>
                    <a:pt x="5336" y="946216"/>
                  </a:lnTo>
                  <a:lnTo>
                    <a:pt x="1346" y="898666"/>
                  </a:lnTo>
                  <a:lnTo>
                    <a:pt x="0" y="850410"/>
                  </a:lnTo>
                  <a:lnTo>
                    <a:pt x="1346" y="802152"/>
                  </a:lnTo>
                  <a:lnTo>
                    <a:pt x="5336" y="754601"/>
                  </a:lnTo>
                  <a:lnTo>
                    <a:pt x="11900" y="707828"/>
                  </a:lnTo>
                  <a:lnTo>
                    <a:pt x="20964" y="661904"/>
                  </a:lnTo>
                  <a:lnTo>
                    <a:pt x="32458" y="616902"/>
                  </a:lnTo>
                  <a:lnTo>
                    <a:pt x="46309" y="572894"/>
                  </a:lnTo>
                  <a:lnTo>
                    <a:pt x="62445" y="529950"/>
                  </a:lnTo>
                  <a:lnTo>
                    <a:pt x="80796" y="488144"/>
                  </a:lnTo>
                  <a:lnTo>
                    <a:pt x="101288" y="447547"/>
                  </a:lnTo>
                  <a:lnTo>
                    <a:pt x="123851" y="408230"/>
                  </a:lnTo>
                  <a:lnTo>
                    <a:pt x="148412" y="370266"/>
                  </a:lnTo>
                  <a:lnTo>
                    <a:pt x="174899" y="333726"/>
                  </a:lnTo>
                  <a:lnTo>
                    <a:pt x="203242" y="298681"/>
                  </a:lnTo>
                  <a:lnTo>
                    <a:pt x="233368" y="265205"/>
                  </a:lnTo>
                  <a:lnTo>
                    <a:pt x="265205" y="233368"/>
                  </a:lnTo>
                  <a:lnTo>
                    <a:pt x="298681" y="203242"/>
                  </a:lnTo>
                  <a:lnTo>
                    <a:pt x="333726" y="174899"/>
                  </a:lnTo>
                  <a:lnTo>
                    <a:pt x="370266" y="148412"/>
                  </a:lnTo>
                  <a:lnTo>
                    <a:pt x="408230" y="123851"/>
                  </a:lnTo>
                  <a:lnTo>
                    <a:pt x="447547" y="101288"/>
                  </a:lnTo>
                  <a:lnTo>
                    <a:pt x="488144" y="80796"/>
                  </a:lnTo>
                  <a:lnTo>
                    <a:pt x="529950" y="62445"/>
                  </a:lnTo>
                  <a:lnTo>
                    <a:pt x="572894" y="46309"/>
                  </a:lnTo>
                  <a:lnTo>
                    <a:pt x="616902" y="32458"/>
                  </a:lnTo>
                  <a:lnTo>
                    <a:pt x="661904" y="20964"/>
                  </a:lnTo>
                  <a:lnTo>
                    <a:pt x="707828" y="11900"/>
                  </a:lnTo>
                  <a:lnTo>
                    <a:pt x="754601" y="5336"/>
                  </a:lnTo>
                  <a:lnTo>
                    <a:pt x="802152" y="1346"/>
                  </a:lnTo>
                  <a:lnTo>
                    <a:pt x="850410" y="0"/>
                  </a:lnTo>
                  <a:lnTo>
                    <a:pt x="850410" y="850410"/>
                  </a:lnTo>
                  <a:lnTo>
                    <a:pt x="1700807" y="850410"/>
                  </a:lnTo>
                  <a:lnTo>
                    <a:pt x="1699461" y="898666"/>
                  </a:lnTo>
                  <a:lnTo>
                    <a:pt x="1695470" y="946216"/>
                  </a:lnTo>
                  <a:lnTo>
                    <a:pt x="1688907" y="992987"/>
                  </a:lnTo>
                  <a:lnTo>
                    <a:pt x="1679842" y="1038910"/>
                  </a:lnTo>
                  <a:lnTo>
                    <a:pt x="1668349" y="1083910"/>
                  </a:lnTo>
                  <a:lnTo>
                    <a:pt x="1654498" y="1127917"/>
                  </a:lnTo>
                  <a:lnTo>
                    <a:pt x="1638361" y="1170859"/>
                  </a:lnTo>
                  <a:lnTo>
                    <a:pt x="1620010" y="1212665"/>
                  </a:lnTo>
                  <a:lnTo>
                    <a:pt x="1599518" y="1253261"/>
                  </a:lnTo>
                  <a:lnTo>
                    <a:pt x="1576955" y="1292577"/>
                  </a:lnTo>
                  <a:lnTo>
                    <a:pt x="1552394" y="1330541"/>
                  </a:lnTo>
                  <a:lnTo>
                    <a:pt x="1525906" y="1367081"/>
                  </a:lnTo>
                  <a:lnTo>
                    <a:pt x="1497564" y="1402125"/>
                  </a:lnTo>
                  <a:lnTo>
                    <a:pt x="1467438" y="1435601"/>
                  </a:lnTo>
                  <a:lnTo>
                    <a:pt x="1435601" y="1467438"/>
                  </a:lnTo>
                  <a:lnTo>
                    <a:pt x="1402125" y="1497564"/>
                  </a:lnTo>
                  <a:lnTo>
                    <a:pt x="1367081" y="1525906"/>
                  </a:lnTo>
                  <a:lnTo>
                    <a:pt x="1330541" y="1552394"/>
                  </a:lnTo>
                  <a:lnTo>
                    <a:pt x="1292577" y="1576955"/>
                  </a:lnTo>
                  <a:lnTo>
                    <a:pt x="1253261" y="1599518"/>
                  </a:lnTo>
                  <a:lnTo>
                    <a:pt x="1212665" y="1620010"/>
                  </a:lnTo>
                  <a:lnTo>
                    <a:pt x="1170859" y="1638361"/>
                  </a:lnTo>
                  <a:lnTo>
                    <a:pt x="1127917" y="1654498"/>
                  </a:lnTo>
                  <a:lnTo>
                    <a:pt x="1083910" y="1668349"/>
                  </a:lnTo>
                  <a:lnTo>
                    <a:pt x="1046271" y="1677962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5738510" y="8586167"/>
              <a:ext cx="828675" cy="1663700"/>
            </a:xfrm>
            <a:custGeom>
              <a:avLst/>
              <a:gdLst/>
              <a:ahLst/>
              <a:cxnLst/>
              <a:rect l="l" t="t" r="r" b="b"/>
              <a:pathLst>
                <a:path w="828675" h="1663700">
                  <a:moveTo>
                    <a:pt x="0" y="1663600"/>
                  </a:moveTo>
                  <a:lnTo>
                    <a:pt x="0" y="0"/>
                  </a:lnTo>
                  <a:lnTo>
                    <a:pt x="828152" y="828165"/>
                  </a:lnTo>
                  <a:lnTo>
                    <a:pt x="828152" y="835450"/>
                  </a:lnTo>
                  <a:lnTo>
                    <a:pt x="0" y="1663600"/>
                  </a:lnTo>
                  <a:close/>
                </a:path>
              </a:pathLst>
            </a:custGeom>
            <a:solidFill>
              <a:srgbClr val="FFFFFF">
                <a:alpha val="1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0" y="8586167"/>
              <a:ext cx="676275" cy="742950"/>
            </a:xfrm>
            <a:custGeom>
              <a:avLst/>
              <a:gdLst/>
              <a:ahLst/>
              <a:cxnLst/>
              <a:rect l="l" t="t" r="r" b="b"/>
              <a:pathLst>
                <a:path w="676275" h="742950">
                  <a:moveTo>
                    <a:pt x="676274" y="742949"/>
                  </a:moveTo>
                  <a:lnTo>
                    <a:pt x="0" y="742949"/>
                  </a:lnTo>
                  <a:lnTo>
                    <a:pt x="0" y="0"/>
                  </a:lnTo>
                  <a:lnTo>
                    <a:pt x="676274" y="0"/>
                  </a:lnTo>
                  <a:lnTo>
                    <a:pt x="676274" y="742949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0"/>
            <a:ext cx="18288000" cy="1694180"/>
            <a:chOff x="0" y="0"/>
            <a:chExt cx="18288000" cy="1694180"/>
          </a:xfrm>
        </p:grpSpPr>
        <p:sp>
          <p:nvSpPr>
            <p:cNvPr id="3" name="object 3" descr=""/>
            <p:cNvSpPr/>
            <p:nvPr/>
          </p:nvSpPr>
          <p:spPr>
            <a:xfrm>
              <a:off x="0" y="0"/>
              <a:ext cx="18284825" cy="1676400"/>
            </a:xfrm>
            <a:custGeom>
              <a:avLst/>
              <a:gdLst/>
              <a:ahLst/>
              <a:cxnLst/>
              <a:rect l="l" t="t" r="r" b="b"/>
              <a:pathLst>
                <a:path w="18284825" h="1676400">
                  <a:moveTo>
                    <a:pt x="18284413" y="1676399"/>
                  </a:moveTo>
                  <a:lnTo>
                    <a:pt x="0" y="1676399"/>
                  </a:lnTo>
                  <a:lnTo>
                    <a:pt x="0" y="0"/>
                  </a:lnTo>
                  <a:lnTo>
                    <a:pt x="18284413" y="0"/>
                  </a:lnTo>
                  <a:lnTo>
                    <a:pt x="18284413" y="1676399"/>
                  </a:lnTo>
                  <a:close/>
                </a:path>
              </a:pathLst>
            </a:custGeom>
            <a:solidFill>
              <a:srgbClr val="1181C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14977936" y="11"/>
              <a:ext cx="3310254" cy="1685289"/>
            </a:xfrm>
            <a:custGeom>
              <a:avLst/>
              <a:gdLst/>
              <a:ahLst/>
              <a:cxnLst/>
              <a:rect l="l" t="t" r="r" b="b"/>
              <a:pathLst>
                <a:path w="3310255" h="1685289">
                  <a:moveTo>
                    <a:pt x="827328" y="857338"/>
                  </a:moveTo>
                  <a:lnTo>
                    <a:pt x="825919" y="808723"/>
                  </a:lnTo>
                  <a:lnTo>
                    <a:pt x="821753" y="760857"/>
                  </a:lnTo>
                  <a:lnTo>
                    <a:pt x="814920" y="713803"/>
                  </a:lnTo>
                  <a:lnTo>
                    <a:pt x="805472" y="667639"/>
                  </a:lnTo>
                  <a:lnTo>
                    <a:pt x="793508" y="622452"/>
                  </a:lnTo>
                  <a:lnTo>
                    <a:pt x="779094" y="578307"/>
                  </a:lnTo>
                  <a:lnTo>
                    <a:pt x="762304" y="535305"/>
                  </a:lnTo>
                  <a:lnTo>
                    <a:pt x="743229" y="493496"/>
                  </a:lnTo>
                  <a:lnTo>
                    <a:pt x="721944" y="452970"/>
                  </a:lnTo>
                  <a:lnTo>
                    <a:pt x="698512" y="413804"/>
                  </a:lnTo>
                  <a:lnTo>
                    <a:pt x="673036" y="376085"/>
                  </a:lnTo>
                  <a:lnTo>
                    <a:pt x="645566" y="339877"/>
                  </a:lnTo>
                  <a:lnTo>
                    <a:pt x="616204" y="305257"/>
                  </a:lnTo>
                  <a:lnTo>
                    <a:pt x="585000" y="272313"/>
                  </a:lnTo>
                  <a:lnTo>
                    <a:pt x="552056" y="241122"/>
                  </a:lnTo>
                  <a:lnTo>
                    <a:pt x="517448" y="211747"/>
                  </a:lnTo>
                  <a:lnTo>
                    <a:pt x="481241" y="184289"/>
                  </a:lnTo>
                  <a:lnTo>
                    <a:pt x="443522" y="158800"/>
                  </a:lnTo>
                  <a:lnTo>
                    <a:pt x="404355" y="135369"/>
                  </a:lnTo>
                  <a:lnTo>
                    <a:pt x="363829" y="114084"/>
                  </a:lnTo>
                  <a:lnTo>
                    <a:pt x="322033" y="95008"/>
                  </a:lnTo>
                  <a:lnTo>
                    <a:pt x="279019" y="78219"/>
                  </a:lnTo>
                  <a:lnTo>
                    <a:pt x="234886" y="63804"/>
                  </a:lnTo>
                  <a:lnTo>
                    <a:pt x="189699" y="51841"/>
                  </a:lnTo>
                  <a:lnTo>
                    <a:pt x="143535" y="42392"/>
                  </a:lnTo>
                  <a:lnTo>
                    <a:pt x="96481" y="35560"/>
                  </a:lnTo>
                  <a:lnTo>
                    <a:pt x="48615" y="31394"/>
                  </a:lnTo>
                  <a:lnTo>
                    <a:pt x="0" y="29984"/>
                  </a:lnTo>
                  <a:lnTo>
                    <a:pt x="0" y="1684667"/>
                  </a:lnTo>
                  <a:lnTo>
                    <a:pt x="48615" y="1683258"/>
                  </a:lnTo>
                  <a:lnTo>
                    <a:pt x="96481" y="1679092"/>
                  </a:lnTo>
                  <a:lnTo>
                    <a:pt x="143535" y="1672259"/>
                  </a:lnTo>
                  <a:lnTo>
                    <a:pt x="189699" y="1662811"/>
                  </a:lnTo>
                  <a:lnTo>
                    <a:pt x="234886" y="1650847"/>
                  </a:lnTo>
                  <a:lnTo>
                    <a:pt x="279019" y="1636433"/>
                  </a:lnTo>
                  <a:lnTo>
                    <a:pt x="322033" y="1619643"/>
                  </a:lnTo>
                  <a:lnTo>
                    <a:pt x="363829" y="1600568"/>
                  </a:lnTo>
                  <a:lnTo>
                    <a:pt x="404355" y="1579283"/>
                  </a:lnTo>
                  <a:lnTo>
                    <a:pt x="443522" y="1555851"/>
                  </a:lnTo>
                  <a:lnTo>
                    <a:pt x="481241" y="1530375"/>
                  </a:lnTo>
                  <a:lnTo>
                    <a:pt x="517448" y="1502905"/>
                  </a:lnTo>
                  <a:lnTo>
                    <a:pt x="552056" y="1473542"/>
                  </a:lnTo>
                  <a:lnTo>
                    <a:pt x="585000" y="1442339"/>
                  </a:lnTo>
                  <a:lnTo>
                    <a:pt x="616204" y="1409395"/>
                  </a:lnTo>
                  <a:lnTo>
                    <a:pt x="645566" y="1374787"/>
                  </a:lnTo>
                  <a:lnTo>
                    <a:pt x="673036" y="1338580"/>
                  </a:lnTo>
                  <a:lnTo>
                    <a:pt x="698512" y="1300848"/>
                  </a:lnTo>
                  <a:lnTo>
                    <a:pt x="721944" y="1261694"/>
                  </a:lnTo>
                  <a:lnTo>
                    <a:pt x="743229" y="1221168"/>
                  </a:lnTo>
                  <a:lnTo>
                    <a:pt x="762304" y="1179372"/>
                  </a:lnTo>
                  <a:lnTo>
                    <a:pt x="779094" y="1136357"/>
                  </a:lnTo>
                  <a:lnTo>
                    <a:pt x="793508" y="1092225"/>
                  </a:lnTo>
                  <a:lnTo>
                    <a:pt x="805472" y="1047038"/>
                  </a:lnTo>
                  <a:lnTo>
                    <a:pt x="814920" y="1000874"/>
                  </a:lnTo>
                  <a:lnTo>
                    <a:pt x="821753" y="953820"/>
                  </a:lnTo>
                  <a:lnTo>
                    <a:pt x="825919" y="905954"/>
                  </a:lnTo>
                  <a:lnTo>
                    <a:pt x="827328" y="857338"/>
                  </a:lnTo>
                  <a:close/>
                </a:path>
                <a:path w="3310255" h="1685289">
                  <a:moveTo>
                    <a:pt x="1655140" y="29984"/>
                  </a:moveTo>
                  <a:lnTo>
                    <a:pt x="1606537" y="31394"/>
                  </a:lnTo>
                  <a:lnTo>
                    <a:pt x="1558658" y="35560"/>
                  </a:lnTo>
                  <a:lnTo>
                    <a:pt x="1511604" y="42392"/>
                  </a:lnTo>
                  <a:lnTo>
                    <a:pt x="1465453" y="51841"/>
                  </a:lnTo>
                  <a:lnTo>
                    <a:pt x="1420266" y="63804"/>
                  </a:lnTo>
                  <a:lnTo>
                    <a:pt x="1376121" y="78219"/>
                  </a:lnTo>
                  <a:lnTo>
                    <a:pt x="1333119" y="95008"/>
                  </a:lnTo>
                  <a:lnTo>
                    <a:pt x="1291310" y="114084"/>
                  </a:lnTo>
                  <a:lnTo>
                    <a:pt x="1250784" y="135369"/>
                  </a:lnTo>
                  <a:lnTo>
                    <a:pt x="1211630" y="158800"/>
                  </a:lnTo>
                  <a:lnTo>
                    <a:pt x="1173899" y="184289"/>
                  </a:lnTo>
                  <a:lnTo>
                    <a:pt x="1137691" y="211747"/>
                  </a:lnTo>
                  <a:lnTo>
                    <a:pt x="1103083" y="241122"/>
                  </a:lnTo>
                  <a:lnTo>
                    <a:pt x="1070140" y="272313"/>
                  </a:lnTo>
                  <a:lnTo>
                    <a:pt x="1038948" y="305257"/>
                  </a:lnTo>
                  <a:lnTo>
                    <a:pt x="1009573" y="339877"/>
                  </a:lnTo>
                  <a:lnTo>
                    <a:pt x="982116" y="376085"/>
                  </a:lnTo>
                  <a:lnTo>
                    <a:pt x="956627" y="413804"/>
                  </a:lnTo>
                  <a:lnTo>
                    <a:pt x="933196" y="452970"/>
                  </a:lnTo>
                  <a:lnTo>
                    <a:pt x="911910" y="493496"/>
                  </a:lnTo>
                  <a:lnTo>
                    <a:pt x="892835" y="535305"/>
                  </a:lnTo>
                  <a:lnTo>
                    <a:pt x="876058" y="578307"/>
                  </a:lnTo>
                  <a:lnTo>
                    <a:pt x="861644" y="622452"/>
                  </a:lnTo>
                  <a:lnTo>
                    <a:pt x="849668" y="667639"/>
                  </a:lnTo>
                  <a:lnTo>
                    <a:pt x="840232" y="713803"/>
                  </a:lnTo>
                  <a:lnTo>
                    <a:pt x="833386" y="760857"/>
                  </a:lnTo>
                  <a:lnTo>
                    <a:pt x="829221" y="808723"/>
                  </a:lnTo>
                  <a:lnTo>
                    <a:pt x="827824" y="857338"/>
                  </a:lnTo>
                  <a:lnTo>
                    <a:pt x="829221" y="905954"/>
                  </a:lnTo>
                  <a:lnTo>
                    <a:pt x="833386" y="953820"/>
                  </a:lnTo>
                  <a:lnTo>
                    <a:pt x="840232" y="1000874"/>
                  </a:lnTo>
                  <a:lnTo>
                    <a:pt x="849668" y="1047038"/>
                  </a:lnTo>
                  <a:lnTo>
                    <a:pt x="861644" y="1092225"/>
                  </a:lnTo>
                  <a:lnTo>
                    <a:pt x="876058" y="1136357"/>
                  </a:lnTo>
                  <a:lnTo>
                    <a:pt x="892835" y="1179372"/>
                  </a:lnTo>
                  <a:lnTo>
                    <a:pt x="911910" y="1221168"/>
                  </a:lnTo>
                  <a:lnTo>
                    <a:pt x="933196" y="1261694"/>
                  </a:lnTo>
                  <a:lnTo>
                    <a:pt x="956627" y="1300848"/>
                  </a:lnTo>
                  <a:lnTo>
                    <a:pt x="982116" y="1338580"/>
                  </a:lnTo>
                  <a:lnTo>
                    <a:pt x="1009573" y="1374787"/>
                  </a:lnTo>
                  <a:lnTo>
                    <a:pt x="1038948" y="1409395"/>
                  </a:lnTo>
                  <a:lnTo>
                    <a:pt x="1070140" y="1442339"/>
                  </a:lnTo>
                  <a:lnTo>
                    <a:pt x="1103083" y="1473542"/>
                  </a:lnTo>
                  <a:lnTo>
                    <a:pt x="1137691" y="1502905"/>
                  </a:lnTo>
                  <a:lnTo>
                    <a:pt x="1173899" y="1530375"/>
                  </a:lnTo>
                  <a:lnTo>
                    <a:pt x="1211630" y="1555851"/>
                  </a:lnTo>
                  <a:lnTo>
                    <a:pt x="1250784" y="1579283"/>
                  </a:lnTo>
                  <a:lnTo>
                    <a:pt x="1291310" y="1600568"/>
                  </a:lnTo>
                  <a:lnTo>
                    <a:pt x="1333119" y="1619643"/>
                  </a:lnTo>
                  <a:lnTo>
                    <a:pt x="1376121" y="1636433"/>
                  </a:lnTo>
                  <a:lnTo>
                    <a:pt x="1420266" y="1650847"/>
                  </a:lnTo>
                  <a:lnTo>
                    <a:pt x="1465453" y="1662811"/>
                  </a:lnTo>
                  <a:lnTo>
                    <a:pt x="1511604" y="1672259"/>
                  </a:lnTo>
                  <a:lnTo>
                    <a:pt x="1558658" y="1679092"/>
                  </a:lnTo>
                  <a:lnTo>
                    <a:pt x="1606537" y="1683258"/>
                  </a:lnTo>
                  <a:lnTo>
                    <a:pt x="1655140" y="1684667"/>
                  </a:lnTo>
                  <a:lnTo>
                    <a:pt x="1655140" y="29984"/>
                  </a:lnTo>
                  <a:close/>
                </a:path>
                <a:path w="3310255" h="1685289">
                  <a:moveTo>
                    <a:pt x="3309912" y="0"/>
                  </a:moveTo>
                  <a:lnTo>
                    <a:pt x="2482583" y="0"/>
                  </a:lnTo>
                  <a:lnTo>
                    <a:pt x="1655267" y="0"/>
                  </a:lnTo>
                  <a:lnTo>
                    <a:pt x="3309912" y="1654670"/>
                  </a:lnTo>
                  <a:lnTo>
                    <a:pt x="3309912" y="0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4145564" y="29963"/>
              <a:ext cx="828675" cy="1663700"/>
            </a:xfrm>
            <a:custGeom>
              <a:avLst/>
              <a:gdLst/>
              <a:ahLst/>
              <a:cxnLst/>
              <a:rect l="l" t="t" r="r" b="b"/>
              <a:pathLst>
                <a:path w="828675" h="1663700">
                  <a:moveTo>
                    <a:pt x="0" y="1663600"/>
                  </a:moveTo>
                  <a:lnTo>
                    <a:pt x="0" y="0"/>
                  </a:lnTo>
                  <a:lnTo>
                    <a:pt x="828152" y="828165"/>
                  </a:lnTo>
                  <a:lnTo>
                    <a:pt x="828152" y="835450"/>
                  </a:lnTo>
                  <a:lnTo>
                    <a:pt x="0" y="1663600"/>
                  </a:lnTo>
                  <a:close/>
                </a:path>
              </a:pathLst>
            </a:custGeom>
            <a:solidFill>
              <a:srgbClr val="FFFFFF">
                <a:alpha val="1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9168475" y="17989"/>
              <a:ext cx="1657350" cy="1666875"/>
            </a:xfrm>
            <a:custGeom>
              <a:avLst/>
              <a:gdLst/>
              <a:ahLst/>
              <a:cxnLst/>
              <a:rect l="l" t="t" r="r" b="b"/>
              <a:pathLst>
                <a:path w="1657350" h="1666875">
                  <a:moveTo>
                    <a:pt x="1657349" y="1666874"/>
                  </a:moveTo>
                  <a:lnTo>
                    <a:pt x="0" y="1666874"/>
                  </a:lnTo>
                  <a:lnTo>
                    <a:pt x="0" y="0"/>
                  </a:lnTo>
                  <a:lnTo>
                    <a:pt x="1657349" y="0"/>
                  </a:lnTo>
                  <a:lnTo>
                    <a:pt x="1657349" y="1666874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9644253" y="535952"/>
              <a:ext cx="685800" cy="628650"/>
            </a:xfrm>
            <a:custGeom>
              <a:avLst/>
              <a:gdLst/>
              <a:ahLst/>
              <a:cxnLst/>
              <a:rect l="l" t="t" r="r" b="b"/>
              <a:pathLst>
                <a:path w="685800" h="628650">
                  <a:moveTo>
                    <a:pt x="685799" y="628649"/>
                  </a:moveTo>
                  <a:lnTo>
                    <a:pt x="0" y="628649"/>
                  </a:lnTo>
                  <a:lnTo>
                    <a:pt x="0" y="0"/>
                  </a:lnTo>
                  <a:lnTo>
                    <a:pt x="685799" y="0"/>
                  </a:lnTo>
                  <a:lnTo>
                    <a:pt x="685799" y="628649"/>
                  </a:lnTo>
                  <a:close/>
                </a:path>
              </a:pathLst>
            </a:custGeom>
            <a:solidFill>
              <a:srgbClr val="1181C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0826484" y="0"/>
              <a:ext cx="3318510" cy="1654810"/>
            </a:xfrm>
            <a:custGeom>
              <a:avLst/>
              <a:gdLst/>
              <a:ahLst/>
              <a:cxnLst/>
              <a:rect l="l" t="t" r="r" b="b"/>
              <a:pathLst>
                <a:path w="3318510" h="1654810">
                  <a:moveTo>
                    <a:pt x="1663611" y="822883"/>
                  </a:moveTo>
                  <a:lnTo>
                    <a:pt x="1662188" y="774001"/>
                  </a:lnTo>
                  <a:lnTo>
                    <a:pt x="1658010" y="725868"/>
                  </a:lnTo>
                  <a:lnTo>
                    <a:pt x="1651127" y="678561"/>
                  </a:lnTo>
                  <a:lnTo>
                    <a:pt x="1641640" y="632155"/>
                  </a:lnTo>
                  <a:lnTo>
                    <a:pt x="1629600" y="586714"/>
                  </a:lnTo>
                  <a:lnTo>
                    <a:pt x="1615109" y="542340"/>
                  </a:lnTo>
                  <a:lnTo>
                    <a:pt x="1598244" y="499097"/>
                  </a:lnTo>
                  <a:lnTo>
                    <a:pt x="1579067" y="457073"/>
                  </a:lnTo>
                  <a:lnTo>
                    <a:pt x="1557655" y="416331"/>
                  </a:lnTo>
                  <a:lnTo>
                    <a:pt x="1534109" y="376961"/>
                  </a:lnTo>
                  <a:lnTo>
                    <a:pt x="1508480" y="339026"/>
                  </a:lnTo>
                  <a:lnTo>
                    <a:pt x="1480870" y="302628"/>
                  </a:lnTo>
                  <a:lnTo>
                    <a:pt x="1451343" y="267817"/>
                  </a:lnTo>
                  <a:lnTo>
                    <a:pt x="1419974" y="234696"/>
                  </a:lnTo>
                  <a:lnTo>
                    <a:pt x="1386852" y="203339"/>
                  </a:lnTo>
                  <a:lnTo>
                    <a:pt x="1352054" y="173812"/>
                  </a:lnTo>
                  <a:lnTo>
                    <a:pt x="1315656" y="146189"/>
                  </a:lnTo>
                  <a:lnTo>
                    <a:pt x="1277721" y="120573"/>
                  </a:lnTo>
                  <a:lnTo>
                    <a:pt x="1238351" y="97028"/>
                  </a:lnTo>
                  <a:lnTo>
                    <a:pt x="1197610" y="75615"/>
                  </a:lnTo>
                  <a:lnTo>
                    <a:pt x="1155573" y="56438"/>
                  </a:lnTo>
                  <a:lnTo>
                    <a:pt x="1112329" y="39560"/>
                  </a:lnTo>
                  <a:lnTo>
                    <a:pt x="1067955" y="25069"/>
                  </a:lnTo>
                  <a:lnTo>
                    <a:pt x="1022527" y="13042"/>
                  </a:lnTo>
                  <a:lnTo>
                    <a:pt x="976122" y="3543"/>
                  </a:lnTo>
                  <a:lnTo>
                    <a:pt x="951763" y="0"/>
                  </a:lnTo>
                  <a:lnTo>
                    <a:pt x="831799" y="0"/>
                  </a:lnTo>
                  <a:lnTo>
                    <a:pt x="831799" y="822883"/>
                  </a:lnTo>
                  <a:lnTo>
                    <a:pt x="0" y="822883"/>
                  </a:lnTo>
                  <a:lnTo>
                    <a:pt x="1422" y="871753"/>
                  </a:lnTo>
                  <a:lnTo>
                    <a:pt x="5600" y="919886"/>
                  </a:lnTo>
                  <a:lnTo>
                    <a:pt x="12484" y="967193"/>
                  </a:lnTo>
                  <a:lnTo>
                    <a:pt x="21971" y="1013599"/>
                  </a:lnTo>
                  <a:lnTo>
                    <a:pt x="34010" y="1059027"/>
                  </a:lnTo>
                  <a:lnTo>
                    <a:pt x="48501" y="1103401"/>
                  </a:lnTo>
                  <a:lnTo>
                    <a:pt x="65366" y="1146644"/>
                  </a:lnTo>
                  <a:lnTo>
                    <a:pt x="84556" y="1188681"/>
                  </a:lnTo>
                  <a:lnTo>
                    <a:pt x="105956" y="1229423"/>
                  </a:lnTo>
                  <a:lnTo>
                    <a:pt x="129501" y="1268793"/>
                  </a:lnTo>
                  <a:lnTo>
                    <a:pt x="155130" y="1306715"/>
                  </a:lnTo>
                  <a:lnTo>
                    <a:pt x="182740" y="1343126"/>
                  </a:lnTo>
                  <a:lnTo>
                    <a:pt x="212267" y="1377924"/>
                  </a:lnTo>
                  <a:lnTo>
                    <a:pt x="243636" y="1411046"/>
                  </a:lnTo>
                  <a:lnTo>
                    <a:pt x="276758" y="1442402"/>
                  </a:lnTo>
                  <a:lnTo>
                    <a:pt x="311556" y="1471930"/>
                  </a:lnTo>
                  <a:lnTo>
                    <a:pt x="347954" y="1499552"/>
                  </a:lnTo>
                  <a:lnTo>
                    <a:pt x="385889" y="1525168"/>
                  </a:lnTo>
                  <a:lnTo>
                    <a:pt x="425259" y="1548726"/>
                  </a:lnTo>
                  <a:lnTo>
                    <a:pt x="466001" y="1570126"/>
                  </a:lnTo>
                  <a:lnTo>
                    <a:pt x="508025" y="1589303"/>
                  </a:lnTo>
                  <a:lnTo>
                    <a:pt x="551268" y="1606181"/>
                  </a:lnTo>
                  <a:lnTo>
                    <a:pt x="595642" y="1620672"/>
                  </a:lnTo>
                  <a:lnTo>
                    <a:pt x="641083" y="1632699"/>
                  </a:lnTo>
                  <a:lnTo>
                    <a:pt x="687489" y="1642198"/>
                  </a:lnTo>
                  <a:lnTo>
                    <a:pt x="734796" y="1649082"/>
                  </a:lnTo>
                  <a:lnTo>
                    <a:pt x="782929" y="1653260"/>
                  </a:lnTo>
                  <a:lnTo>
                    <a:pt x="831799" y="1654670"/>
                  </a:lnTo>
                  <a:lnTo>
                    <a:pt x="880668" y="1653260"/>
                  </a:lnTo>
                  <a:lnTo>
                    <a:pt x="928801" y="1649082"/>
                  </a:lnTo>
                  <a:lnTo>
                    <a:pt x="976122" y="1642198"/>
                  </a:lnTo>
                  <a:lnTo>
                    <a:pt x="1022527" y="1632699"/>
                  </a:lnTo>
                  <a:lnTo>
                    <a:pt x="1067955" y="1620672"/>
                  </a:lnTo>
                  <a:lnTo>
                    <a:pt x="1112329" y="1606181"/>
                  </a:lnTo>
                  <a:lnTo>
                    <a:pt x="1155573" y="1589303"/>
                  </a:lnTo>
                  <a:lnTo>
                    <a:pt x="1197610" y="1570126"/>
                  </a:lnTo>
                  <a:lnTo>
                    <a:pt x="1238351" y="1548726"/>
                  </a:lnTo>
                  <a:lnTo>
                    <a:pt x="1277721" y="1525168"/>
                  </a:lnTo>
                  <a:lnTo>
                    <a:pt x="1315656" y="1499552"/>
                  </a:lnTo>
                  <a:lnTo>
                    <a:pt x="1352054" y="1471930"/>
                  </a:lnTo>
                  <a:lnTo>
                    <a:pt x="1386852" y="1442402"/>
                  </a:lnTo>
                  <a:lnTo>
                    <a:pt x="1419974" y="1411046"/>
                  </a:lnTo>
                  <a:lnTo>
                    <a:pt x="1451343" y="1377924"/>
                  </a:lnTo>
                  <a:lnTo>
                    <a:pt x="1480870" y="1343126"/>
                  </a:lnTo>
                  <a:lnTo>
                    <a:pt x="1508480" y="1306715"/>
                  </a:lnTo>
                  <a:lnTo>
                    <a:pt x="1534109" y="1268793"/>
                  </a:lnTo>
                  <a:lnTo>
                    <a:pt x="1557655" y="1229423"/>
                  </a:lnTo>
                  <a:lnTo>
                    <a:pt x="1579067" y="1188681"/>
                  </a:lnTo>
                  <a:lnTo>
                    <a:pt x="1598244" y="1146644"/>
                  </a:lnTo>
                  <a:lnTo>
                    <a:pt x="1615109" y="1103401"/>
                  </a:lnTo>
                  <a:lnTo>
                    <a:pt x="1629600" y="1059027"/>
                  </a:lnTo>
                  <a:lnTo>
                    <a:pt x="1641640" y="1013599"/>
                  </a:lnTo>
                  <a:lnTo>
                    <a:pt x="1651127" y="967193"/>
                  </a:lnTo>
                  <a:lnTo>
                    <a:pt x="1658010" y="919886"/>
                  </a:lnTo>
                  <a:lnTo>
                    <a:pt x="1662188" y="871753"/>
                  </a:lnTo>
                  <a:lnTo>
                    <a:pt x="1663611" y="822883"/>
                  </a:lnTo>
                  <a:close/>
                </a:path>
                <a:path w="3318510" h="1654810">
                  <a:moveTo>
                    <a:pt x="3318408" y="827354"/>
                  </a:moveTo>
                  <a:lnTo>
                    <a:pt x="2491079" y="12"/>
                  </a:lnTo>
                  <a:lnTo>
                    <a:pt x="1663750" y="827354"/>
                  </a:lnTo>
                  <a:lnTo>
                    <a:pt x="2491079" y="1654683"/>
                  </a:lnTo>
                  <a:lnTo>
                    <a:pt x="3318408" y="827354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1053175" y="2848813"/>
          <a:ext cx="16306800" cy="14433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92985"/>
                <a:gridCol w="929639"/>
                <a:gridCol w="876935"/>
                <a:gridCol w="2633344"/>
                <a:gridCol w="3863339"/>
                <a:gridCol w="1697354"/>
                <a:gridCol w="1716404"/>
                <a:gridCol w="2211705"/>
              </a:tblGrid>
              <a:tr h="9232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10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500" spc="-20">
                          <a:latin typeface="Arial Black"/>
                          <a:cs typeface="Arial Black"/>
                        </a:rPr>
                        <a:t>TEMA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1282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10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500" spc="-20">
                          <a:latin typeface="Arial Black"/>
                          <a:cs typeface="Arial Black"/>
                        </a:rPr>
                        <a:t>CÓD.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1282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10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500" spc="-10">
                          <a:latin typeface="Arial Black"/>
                          <a:cs typeface="Arial Black"/>
                        </a:rPr>
                        <a:t>SIGLA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1282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10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770255">
                        <a:lnSpc>
                          <a:spcPct val="100000"/>
                        </a:lnSpc>
                      </a:pPr>
                      <a:r>
                        <a:rPr dirty="0" sz="1500" spc="-10">
                          <a:latin typeface="Arial Black"/>
                          <a:cs typeface="Arial Black"/>
                        </a:rPr>
                        <a:t>INDICADOR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1282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10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500" spc="-25">
                          <a:latin typeface="Arial Black"/>
                          <a:cs typeface="Arial Black"/>
                        </a:rPr>
                        <a:t>DEFINIÇÃO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1282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marL="467359" marR="251460" indent="-208279">
                        <a:lnSpc>
                          <a:spcPct val="112500"/>
                        </a:lnSpc>
                        <a:spcBef>
                          <a:spcPts val="1460"/>
                        </a:spcBef>
                      </a:pPr>
                      <a:r>
                        <a:rPr dirty="0" sz="1500" spc="-120">
                          <a:latin typeface="Arial Black"/>
                          <a:cs typeface="Arial Black"/>
                        </a:rPr>
                        <a:t>UNIDADE</a:t>
                      </a:r>
                      <a:r>
                        <a:rPr dirty="0" sz="1500" spc="-6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145">
                          <a:latin typeface="Arial Black"/>
                          <a:cs typeface="Arial Black"/>
                        </a:rPr>
                        <a:t>DE </a:t>
                      </a:r>
                      <a:r>
                        <a:rPr dirty="0" sz="1500" spc="-10">
                          <a:latin typeface="Arial Black"/>
                          <a:cs typeface="Arial Black"/>
                        </a:rPr>
                        <a:t>MEDIDA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18542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marL="329565" marR="97155" indent="-225425">
                        <a:lnSpc>
                          <a:spcPct val="112500"/>
                        </a:lnSpc>
                        <a:spcBef>
                          <a:spcPts val="1460"/>
                        </a:spcBef>
                      </a:pPr>
                      <a:r>
                        <a:rPr dirty="0" sz="1500" spc="-160">
                          <a:latin typeface="Arial Black"/>
                          <a:cs typeface="Arial Black"/>
                        </a:rPr>
                        <a:t>FREQUÊNCIA</a:t>
                      </a:r>
                      <a:r>
                        <a:rPr dirty="0" sz="1500" spc="-75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130">
                          <a:latin typeface="Arial Black"/>
                          <a:cs typeface="Arial Black"/>
                        </a:rPr>
                        <a:t>DE </a:t>
                      </a:r>
                      <a:r>
                        <a:rPr dirty="0" sz="1500" spc="-30">
                          <a:latin typeface="Arial Black"/>
                          <a:cs typeface="Arial Black"/>
                        </a:rPr>
                        <a:t>APURAÇÃO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18542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79705" marR="172085" indent="-635">
                        <a:lnSpc>
                          <a:spcPct val="112500"/>
                        </a:lnSpc>
                        <a:spcBef>
                          <a:spcPts val="484"/>
                        </a:spcBef>
                      </a:pPr>
                      <a:r>
                        <a:rPr dirty="0" sz="1500" spc="-10">
                          <a:latin typeface="Arial Black"/>
                          <a:cs typeface="Arial Black"/>
                        </a:rPr>
                        <a:t>UNIDADE </a:t>
                      </a:r>
                      <a:r>
                        <a:rPr dirty="0" sz="1500" spc="-190">
                          <a:latin typeface="Arial Black"/>
                          <a:cs typeface="Arial Black"/>
                        </a:rPr>
                        <a:t>RESPONSÁVEL</a:t>
                      </a:r>
                      <a:r>
                        <a:rPr dirty="0" sz="1500" spc="-35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155">
                          <a:latin typeface="Arial Black"/>
                          <a:cs typeface="Arial Black"/>
                        </a:rPr>
                        <a:t>PELA </a:t>
                      </a:r>
                      <a:r>
                        <a:rPr dirty="0" sz="1500" spc="-30">
                          <a:latin typeface="Arial Black"/>
                          <a:cs typeface="Arial Black"/>
                        </a:rPr>
                        <a:t>APURAÇÃO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61594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</a:tr>
              <a:tr h="5200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Obras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reformas</a:t>
                      </a:r>
                      <a:r>
                        <a:rPr dirty="0" sz="1200" spc="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leiaute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01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9.1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01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GConst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01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52069" marR="302260">
                        <a:lnSpc>
                          <a:spcPct val="114599"/>
                        </a:lnSpc>
                        <a:spcBef>
                          <a:spcPts val="425"/>
                        </a:spcBef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Gasto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com</a:t>
                      </a:r>
                      <a:r>
                        <a:rPr dirty="0" sz="1200" spc="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construção</a:t>
                      </a:r>
                      <a:r>
                        <a:rPr dirty="0" sz="1200" spc="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novos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edifícios</a:t>
                      </a:r>
                      <a:r>
                        <a:rPr dirty="0" sz="1200" spc="2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no</a:t>
                      </a:r>
                      <a:r>
                        <a:rPr dirty="0" sz="1200" spc="2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período-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base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397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52069" marR="144780">
                        <a:lnSpc>
                          <a:spcPct val="114599"/>
                        </a:lnSpc>
                        <a:spcBef>
                          <a:spcPts val="425"/>
                        </a:spcBef>
                      </a:pPr>
                      <a:r>
                        <a:rPr dirty="0" sz="1200" spc="45">
                          <a:latin typeface="Tahoma"/>
                          <a:cs typeface="Tahoma"/>
                        </a:rPr>
                        <a:t>Corresponde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à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despesa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realizada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com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a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construção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1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novos</a:t>
                      </a:r>
                      <a:r>
                        <a:rPr dirty="0" sz="1200" spc="1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edifícios</a:t>
                      </a:r>
                      <a:r>
                        <a:rPr dirty="0" sz="1200" spc="1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no</a:t>
                      </a:r>
                      <a:r>
                        <a:rPr dirty="0" sz="1200" spc="1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período-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base.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397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R$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01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40">
                          <a:latin typeface="Tahoma"/>
                          <a:cs typeface="Tahoma"/>
                        </a:rPr>
                        <a:t>Mensal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01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52069" marR="250825">
                        <a:lnSpc>
                          <a:spcPct val="114599"/>
                        </a:lnSpc>
                        <a:spcBef>
                          <a:spcPts val="42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Secretaria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Orçamento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e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Finanças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397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</a:tbl>
          </a:graphicData>
        </a:graphic>
      </p:graphicFrame>
      <p:grpSp>
        <p:nvGrpSpPr>
          <p:cNvPr id="10" name="object 10" descr=""/>
          <p:cNvGrpSpPr/>
          <p:nvPr/>
        </p:nvGrpSpPr>
        <p:grpSpPr>
          <a:xfrm>
            <a:off x="1053175" y="4325187"/>
            <a:ext cx="16230600" cy="19050"/>
            <a:chOff x="1053175" y="4325187"/>
            <a:chExt cx="16230600" cy="19050"/>
          </a:xfrm>
        </p:grpSpPr>
        <p:sp>
          <p:nvSpPr>
            <p:cNvPr id="11" name="object 11" descr=""/>
            <p:cNvSpPr/>
            <p:nvPr/>
          </p:nvSpPr>
          <p:spPr>
            <a:xfrm>
              <a:off x="1053172" y="4325200"/>
              <a:ext cx="16230600" cy="9525"/>
            </a:xfrm>
            <a:custGeom>
              <a:avLst/>
              <a:gdLst/>
              <a:ahLst/>
              <a:cxnLst/>
              <a:rect l="l" t="t" r="r" b="b"/>
              <a:pathLst>
                <a:path w="16230600" h="9525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  <a:path w="16230600" h="9525">
                  <a:moveTo>
                    <a:pt x="2302459" y="0"/>
                  </a:moveTo>
                  <a:lnTo>
                    <a:pt x="2292934" y="0"/>
                  </a:lnTo>
                  <a:lnTo>
                    <a:pt x="2292934" y="9525"/>
                  </a:lnTo>
                  <a:lnTo>
                    <a:pt x="2302459" y="9525"/>
                  </a:lnTo>
                  <a:lnTo>
                    <a:pt x="2302459" y="0"/>
                  </a:lnTo>
                  <a:close/>
                </a:path>
                <a:path w="16230600" h="9525">
                  <a:moveTo>
                    <a:pt x="3231934" y="0"/>
                  </a:moveTo>
                  <a:lnTo>
                    <a:pt x="3222409" y="0"/>
                  </a:lnTo>
                  <a:lnTo>
                    <a:pt x="3222409" y="9525"/>
                  </a:lnTo>
                  <a:lnTo>
                    <a:pt x="3231934" y="9525"/>
                  </a:lnTo>
                  <a:lnTo>
                    <a:pt x="3231934" y="0"/>
                  </a:lnTo>
                  <a:close/>
                </a:path>
                <a:path w="16230600" h="9525">
                  <a:moveTo>
                    <a:pt x="4108742" y="0"/>
                  </a:moveTo>
                  <a:lnTo>
                    <a:pt x="4099217" y="0"/>
                  </a:lnTo>
                  <a:lnTo>
                    <a:pt x="4099217" y="9525"/>
                  </a:lnTo>
                  <a:lnTo>
                    <a:pt x="4108742" y="9525"/>
                  </a:lnTo>
                  <a:lnTo>
                    <a:pt x="4108742" y="0"/>
                  </a:lnTo>
                  <a:close/>
                </a:path>
                <a:path w="16230600" h="9525">
                  <a:moveTo>
                    <a:pt x="6742189" y="0"/>
                  </a:moveTo>
                  <a:lnTo>
                    <a:pt x="6732664" y="0"/>
                  </a:lnTo>
                  <a:lnTo>
                    <a:pt x="6732664" y="9525"/>
                  </a:lnTo>
                  <a:lnTo>
                    <a:pt x="6742189" y="9525"/>
                  </a:lnTo>
                  <a:lnTo>
                    <a:pt x="6742189" y="0"/>
                  </a:lnTo>
                  <a:close/>
                </a:path>
                <a:path w="16230600" h="9525">
                  <a:moveTo>
                    <a:pt x="10605364" y="0"/>
                  </a:moveTo>
                  <a:lnTo>
                    <a:pt x="10595839" y="0"/>
                  </a:lnTo>
                  <a:lnTo>
                    <a:pt x="10595839" y="9525"/>
                  </a:lnTo>
                  <a:lnTo>
                    <a:pt x="10605364" y="9525"/>
                  </a:lnTo>
                  <a:lnTo>
                    <a:pt x="10605364" y="0"/>
                  </a:lnTo>
                  <a:close/>
                </a:path>
                <a:path w="16230600" h="9525">
                  <a:moveTo>
                    <a:pt x="12302630" y="0"/>
                  </a:moveTo>
                  <a:lnTo>
                    <a:pt x="12293105" y="0"/>
                  </a:lnTo>
                  <a:lnTo>
                    <a:pt x="12293105" y="9525"/>
                  </a:lnTo>
                  <a:lnTo>
                    <a:pt x="12302630" y="9525"/>
                  </a:lnTo>
                  <a:lnTo>
                    <a:pt x="12302630" y="0"/>
                  </a:lnTo>
                  <a:close/>
                </a:path>
                <a:path w="16230600" h="9525">
                  <a:moveTo>
                    <a:pt x="14018959" y="0"/>
                  </a:moveTo>
                  <a:lnTo>
                    <a:pt x="14009434" y="0"/>
                  </a:lnTo>
                  <a:lnTo>
                    <a:pt x="14009434" y="9525"/>
                  </a:lnTo>
                  <a:lnTo>
                    <a:pt x="14018959" y="9525"/>
                  </a:lnTo>
                  <a:lnTo>
                    <a:pt x="14018959" y="0"/>
                  </a:lnTo>
                  <a:close/>
                </a:path>
                <a:path w="16230600" h="9525">
                  <a:moveTo>
                    <a:pt x="16230600" y="0"/>
                  </a:moveTo>
                  <a:lnTo>
                    <a:pt x="16221075" y="0"/>
                  </a:lnTo>
                  <a:lnTo>
                    <a:pt x="16221075" y="9525"/>
                  </a:lnTo>
                  <a:lnTo>
                    <a:pt x="16230600" y="9525"/>
                  </a:lnTo>
                  <a:lnTo>
                    <a:pt x="16230600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1053175" y="4339475"/>
              <a:ext cx="6742430" cy="0"/>
            </a:xfrm>
            <a:custGeom>
              <a:avLst/>
              <a:gdLst/>
              <a:ahLst/>
              <a:cxnLst/>
              <a:rect l="l" t="t" r="r" b="b"/>
              <a:pathLst>
                <a:path w="6742430" h="0">
                  <a:moveTo>
                    <a:pt x="0" y="0"/>
                  </a:moveTo>
                  <a:lnTo>
                    <a:pt x="2302468" y="0"/>
                  </a:lnTo>
                </a:path>
                <a:path w="6742430" h="0">
                  <a:moveTo>
                    <a:pt x="2302468" y="0"/>
                  </a:moveTo>
                  <a:lnTo>
                    <a:pt x="3231943" y="0"/>
                  </a:lnTo>
                </a:path>
                <a:path w="6742430" h="0">
                  <a:moveTo>
                    <a:pt x="3231943" y="0"/>
                  </a:moveTo>
                  <a:lnTo>
                    <a:pt x="4108749" y="0"/>
                  </a:lnTo>
                </a:path>
                <a:path w="6742430" h="0">
                  <a:moveTo>
                    <a:pt x="4108749" y="0"/>
                  </a:moveTo>
                  <a:lnTo>
                    <a:pt x="6742191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7795366" y="4339475"/>
              <a:ext cx="5560695" cy="0"/>
            </a:xfrm>
            <a:custGeom>
              <a:avLst/>
              <a:gdLst/>
              <a:ahLst/>
              <a:cxnLst/>
              <a:rect l="l" t="t" r="r" b="b"/>
              <a:pathLst>
                <a:path w="5560694" h="0">
                  <a:moveTo>
                    <a:pt x="0" y="0"/>
                  </a:moveTo>
                  <a:lnTo>
                    <a:pt x="3863182" y="0"/>
                  </a:lnTo>
                </a:path>
                <a:path w="5560694" h="0">
                  <a:moveTo>
                    <a:pt x="3863182" y="0"/>
                  </a:moveTo>
                  <a:lnTo>
                    <a:pt x="5560445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13355812" y="4339475"/>
              <a:ext cx="1716405" cy="0"/>
            </a:xfrm>
            <a:custGeom>
              <a:avLst/>
              <a:gdLst/>
              <a:ahLst/>
              <a:cxnLst/>
              <a:rect l="l" t="t" r="r" b="b"/>
              <a:pathLst>
                <a:path w="1716405" h="0">
                  <a:moveTo>
                    <a:pt x="0" y="0"/>
                  </a:moveTo>
                  <a:lnTo>
                    <a:pt x="1716319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15072132" y="4339475"/>
              <a:ext cx="2211705" cy="0"/>
            </a:xfrm>
            <a:custGeom>
              <a:avLst/>
              <a:gdLst/>
              <a:ahLst/>
              <a:cxnLst/>
              <a:rect l="l" t="t" r="r" b="b"/>
              <a:pathLst>
                <a:path w="2211705" h="0">
                  <a:moveTo>
                    <a:pt x="0" y="0"/>
                  </a:moveTo>
                  <a:lnTo>
                    <a:pt x="2211642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6" name="object 16"/>
          <p:cNvSpPr txBox="1">
            <a:spLocks noGrp="1"/>
          </p:cNvSpPr>
          <p:nvPr>
            <p:ph type="title"/>
          </p:nvPr>
        </p:nvSpPr>
        <p:spPr>
          <a:xfrm>
            <a:off x="1016000" y="2008547"/>
            <a:ext cx="2625090" cy="4216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35">
                <a:solidFill>
                  <a:srgbClr val="000000"/>
                </a:solidFill>
                <a:latin typeface="Trebuchet MS"/>
                <a:cs typeface="Trebuchet MS"/>
              </a:rPr>
              <a:t>Indicador</a:t>
            </a:r>
            <a:r>
              <a:rPr dirty="0" spc="-125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dirty="0">
                <a:solidFill>
                  <a:srgbClr val="000000"/>
                </a:solidFill>
                <a:latin typeface="Trebuchet MS"/>
                <a:cs typeface="Trebuchet MS"/>
              </a:rPr>
              <a:t>do</a:t>
            </a:r>
            <a:r>
              <a:rPr dirty="0" spc="-120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dirty="0" spc="-45">
                <a:solidFill>
                  <a:srgbClr val="000000"/>
                </a:solidFill>
                <a:latin typeface="Trebuchet MS"/>
                <a:cs typeface="Trebuchet MS"/>
              </a:rPr>
              <a:t>tema</a:t>
            </a:r>
          </a:p>
        </p:txBody>
      </p:sp>
      <p:sp>
        <p:nvSpPr>
          <p:cNvPr id="17" name="object 17" descr=""/>
          <p:cNvSpPr txBox="1"/>
          <p:nvPr/>
        </p:nvSpPr>
        <p:spPr>
          <a:xfrm>
            <a:off x="1040475" y="658632"/>
            <a:ext cx="422592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>
                <a:solidFill>
                  <a:srgbClr val="FFFFFF"/>
                </a:solidFill>
                <a:latin typeface="Verdana"/>
                <a:cs typeface="Verdana"/>
              </a:rPr>
              <a:t>Obras</a:t>
            </a:r>
            <a:r>
              <a:rPr dirty="0" sz="2400" spc="-18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00" spc="55">
                <a:solidFill>
                  <a:srgbClr val="FFFFFF"/>
                </a:solidFill>
                <a:latin typeface="Verdana"/>
                <a:cs typeface="Verdana"/>
              </a:rPr>
              <a:t>de</a:t>
            </a:r>
            <a:r>
              <a:rPr dirty="0" sz="2400" spc="-17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00" spc="-30">
                <a:solidFill>
                  <a:srgbClr val="FFFFFF"/>
                </a:solidFill>
                <a:latin typeface="Verdana"/>
                <a:cs typeface="Verdana"/>
              </a:rPr>
              <a:t>reformas</a:t>
            </a:r>
            <a:r>
              <a:rPr dirty="0" sz="2400" spc="-17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00" spc="85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dirty="0" sz="2400" spc="-17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00" spc="-10">
                <a:solidFill>
                  <a:srgbClr val="FFFFFF"/>
                </a:solidFill>
                <a:latin typeface="Verdana"/>
                <a:cs typeface="Verdana"/>
              </a:rPr>
              <a:t>leiaute</a:t>
            </a:r>
            <a:endParaRPr sz="2400">
              <a:latin typeface="Verdana"/>
              <a:cs typeface="Verdana"/>
            </a:endParaRPr>
          </a:p>
        </p:txBody>
      </p:sp>
      <p:graphicFrame>
        <p:nvGraphicFramePr>
          <p:cNvPr id="18" name="object 18" descr=""/>
          <p:cNvGraphicFramePr>
            <a:graphicFrameLocks noGrp="1"/>
          </p:cNvGraphicFramePr>
          <p:nvPr/>
        </p:nvGraphicFramePr>
        <p:xfrm>
          <a:off x="1028700" y="4872875"/>
          <a:ext cx="16306800" cy="11861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297035"/>
                <a:gridCol w="2386965"/>
                <a:gridCol w="2256155"/>
                <a:gridCol w="2281555"/>
              </a:tblGrid>
              <a:tr h="666115">
                <a:tc>
                  <a:txBody>
                    <a:bodyPr/>
                    <a:lstStyle/>
                    <a:p>
                      <a:pPr marL="230504">
                        <a:lnSpc>
                          <a:spcPct val="100000"/>
                        </a:lnSpc>
                        <a:spcBef>
                          <a:spcPts val="710"/>
                        </a:spcBef>
                        <a:tabLst>
                          <a:tab pos="5749290" algn="l"/>
                        </a:tabLst>
                      </a:pPr>
                      <a:r>
                        <a:rPr dirty="0" sz="1500" spc="-120">
                          <a:latin typeface="Arial Black"/>
                          <a:cs typeface="Arial Black"/>
                        </a:rPr>
                        <a:t>UNIDADE</a:t>
                      </a:r>
                      <a:r>
                        <a:rPr dirty="0" sz="1500" spc="-6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10">
                          <a:latin typeface="Arial Black"/>
                          <a:cs typeface="Arial Black"/>
                        </a:rPr>
                        <a:t>RESPONSÁVEL</a:t>
                      </a:r>
                      <a:r>
                        <a:rPr dirty="0" sz="1500">
                          <a:latin typeface="Arial Black"/>
                          <a:cs typeface="Arial Black"/>
                        </a:rPr>
                        <a:t>	</a:t>
                      </a:r>
                      <a:r>
                        <a:rPr dirty="0" baseline="-37037" sz="2250" spc="-30">
                          <a:latin typeface="Arial Black"/>
                          <a:cs typeface="Arial Black"/>
                        </a:rPr>
                        <a:t>META</a:t>
                      </a:r>
                      <a:endParaRPr baseline="-37037" sz="2250">
                        <a:latin typeface="Arial Black"/>
                        <a:cs typeface="Arial Black"/>
                      </a:endParaRPr>
                    </a:p>
                    <a:p>
                      <a:pPr marL="84328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1500" spc="-180">
                          <a:latin typeface="Arial Black"/>
                          <a:cs typeface="Arial Black"/>
                        </a:rPr>
                        <a:t>PELA</a:t>
                      </a:r>
                      <a:r>
                        <a:rPr dirty="0" sz="1500" spc="-105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20">
                          <a:latin typeface="Arial Black"/>
                          <a:cs typeface="Arial Black"/>
                        </a:rPr>
                        <a:t>META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901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19050">
                      <a:solidFill>
                        <a:srgbClr val="C2B9B9"/>
                      </a:solidFill>
                      <a:prstDash val="dash"/>
                    </a:lnT>
                    <a:lnB w="2857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85"/>
                        </a:spcBef>
                      </a:pPr>
                      <a:r>
                        <a:rPr dirty="0" sz="1500" spc="-160">
                          <a:latin typeface="Arial Black"/>
                          <a:cs typeface="Arial Black"/>
                        </a:rPr>
                        <a:t>META</a:t>
                      </a:r>
                      <a:r>
                        <a:rPr dirty="0" sz="1500" spc="-10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20">
                          <a:latin typeface="Arial Black"/>
                          <a:cs typeface="Arial Black"/>
                        </a:rPr>
                        <a:t>2024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2139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85"/>
                        </a:spcBef>
                      </a:pPr>
                      <a:r>
                        <a:rPr dirty="0" sz="1500" spc="-160">
                          <a:latin typeface="Arial Black"/>
                          <a:cs typeface="Arial Black"/>
                        </a:rPr>
                        <a:t>META</a:t>
                      </a:r>
                      <a:r>
                        <a:rPr dirty="0" sz="1500" spc="-10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20">
                          <a:latin typeface="Arial Black"/>
                          <a:cs typeface="Arial Black"/>
                        </a:rPr>
                        <a:t>2025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2139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85"/>
                        </a:spcBef>
                      </a:pPr>
                      <a:r>
                        <a:rPr dirty="0" sz="1500" spc="-160">
                          <a:latin typeface="Arial Black"/>
                          <a:cs typeface="Arial Black"/>
                        </a:rPr>
                        <a:t>META</a:t>
                      </a:r>
                      <a:r>
                        <a:rPr dirty="0" sz="1500" spc="-10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20">
                          <a:latin typeface="Arial Black"/>
                          <a:cs typeface="Arial Black"/>
                        </a:rPr>
                        <a:t>2026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2139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</a:tr>
              <a:tr h="520065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dirty="0" baseline="-39351" sz="1800" spc="15">
                          <a:latin typeface="Tahoma"/>
                          <a:cs typeface="Tahoma"/>
                        </a:rPr>
                        <a:t>Secretaria de</a:t>
                      </a:r>
                      <a:r>
                        <a:rPr dirty="0" baseline="-39351" sz="1800" spc="22">
                          <a:latin typeface="Tahoma"/>
                          <a:cs typeface="Tahoma"/>
                        </a:rPr>
                        <a:t> </a:t>
                      </a:r>
                      <a:r>
                        <a:rPr dirty="0" baseline="-39351" sz="1800" spc="75">
                          <a:latin typeface="Tahoma"/>
                          <a:cs typeface="Tahoma"/>
                        </a:rPr>
                        <a:t>Manutenção</a:t>
                      </a:r>
                      <a:r>
                        <a:rPr dirty="0" baseline="-39351" sz="1800" spc="15">
                          <a:latin typeface="Tahoma"/>
                          <a:cs typeface="Tahoma"/>
                        </a:rPr>
                        <a:t> e</a:t>
                      </a:r>
                      <a:r>
                        <a:rPr dirty="0" baseline="-39351" sz="1800" spc="22">
                          <a:latin typeface="Tahoma"/>
                          <a:cs typeface="Tahoma"/>
                        </a:rPr>
                        <a:t> </a:t>
                      </a:r>
                      <a:r>
                        <a:rPr dirty="0" baseline="-39351" sz="1800" spc="15">
                          <a:latin typeface="Tahoma"/>
                          <a:cs typeface="Tahoma"/>
                        </a:rPr>
                        <a:t>Projetos</a:t>
                      </a:r>
                      <a:r>
                        <a:rPr dirty="0" baseline="-39351" sz="1800" spc="247">
                          <a:latin typeface="Tahoma"/>
                          <a:cs typeface="Tahoma"/>
                        </a:rPr>
                        <a:t> 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Limitar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o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gasto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com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construção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de novos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prédios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ao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planejado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e 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aprovado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no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respectivo</a:t>
                      </a:r>
                      <a:endParaRPr sz="1200">
                        <a:latin typeface="Tahoma"/>
                        <a:cs typeface="Tahoma"/>
                      </a:endParaRPr>
                    </a:p>
                    <a:p>
                      <a:pPr marL="2781935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Plano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Contratações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Anual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06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2857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R$</a:t>
                      </a:r>
                      <a:r>
                        <a:rPr dirty="0" sz="1200" spc="-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13.000.000,00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01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R$</a:t>
                      </a:r>
                      <a:r>
                        <a:rPr dirty="0" sz="1200" spc="-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13.000.000,00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01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R$</a:t>
                      </a:r>
                      <a:r>
                        <a:rPr dirty="0" sz="1200" spc="-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13.000.000,00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01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</a:tbl>
          </a:graphicData>
        </a:graphic>
      </p:graphicFrame>
      <p:sp>
        <p:nvSpPr>
          <p:cNvPr id="19" name="object 19" descr=""/>
          <p:cNvSpPr/>
          <p:nvPr/>
        </p:nvSpPr>
        <p:spPr>
          <a:xfrm>
            <a:off x="3763237" y="4923675"/>
            <a:ext cx="0" cy="584200"/>
          </a:xfrm>
          <a:custGeom>
            <a:avLst/>
            <a:gdLst/>
            <a:ahLst/>
            <a:cxnLst/>
            <a:rect l="l" t="t" r="r" b="b"/>
            <a:pathLst>
              <a:path w="0" h="584200">
                <a:moveTo>
                  <a:pt x="0" y="0"/>
                </a:moveTo>
                <a:lnTo>
                  <a:pt x="0" y="584199"/>
                </a:lnTo>
              </a:path>
            </a:pathLst>
          </a:custGeom>
          <a:ln w="9524">
            <a:solidFill>
              <a:srgbClr val="C2B9B9"/>
            </a:solidFill>
            <a:prstDash val="dash"/>
          </a:ln>
        </p:spPr>
        <p:txBody>
          <a:bodyPr wrap="square" lIns="0" tIns="0" rIns="0" bIns="0" rtlCol="0"/>
          <a:lstStyle/>
          <a:p/>
        </p:txBody>
      </p:sp>
      <p:grpSp>
        <p:nvGrpSpPr>
          <p:cNvPr id="20" name="object 20" descr=""/>
          <p:cNvGrpSpPr/>
          <p:nvPr/>
        </p:nvGrpSpPr>
        <p:grpSpPr>
          <a:xfrm>
            <a:off x="1028700" y="5591060"/>
            <a:ext cx="16230600" cy="525145"/>
            <a:chOff x="1028700" y="5591060"/>
            <a:chExt cx="16230600" cy="525145"/>
          </a:xfrm>
        </p:grpSpPr>
        <p:sp>
          <p:nvSpPr>
            <p:cNvPr id="21" name="object 21" descr=""/>
            <p:cNvSpPr/>
            <p:nvPr/>
          </p:nvSpPr>
          <p:spPr>
            <a:xfrm>
              <a:off x="1028700" y="6096838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 descr=""/>
            <p:cNvSpPr/>
            <p:nvPr/>
          </p:nvSpPr>
          <p:spPr>
            <a:xfrm>
              <a:off x="3763237" y="5591060"/>
              <a:ext cx="0" cy="478155"/>
            </a:xfrm>
            <a:custGeom>
              <a:avLst/>
              <a:gdLst/>
              <a:ahLst/>
              <a:cxnLst/>
              <a:rect l="l" t="t" r="r" b="b"/>
              <a:pathLst>
                <a:path w="0" h="478154">
                  <a:moveTo>
                    <a:pt x="0" y="0"/>
                  </a:moveTo>
                  <a:lnTo>
                    <a:pt x="0" y="478155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 descr=""/>
            <p:cNvSpPr/>
            <p:nvPr/>
          </p:nvSpPr>
          <p:spPr>
            <a:xfrm>
              <a:off x="3758463" y="6096850"/>
              <a:ext cx="13501369" cy="9525"/>
            </a:xfrm>
            <a:custGeom>
              <a:avLst/>
              <a:gdLst/>
              <a:ahLst/>
              <a:cxnLst/>
              <a:rect l="l" t="t" r="r" b="b"/>
              <a:pathLst>
                <a:path w="13501369" h="9525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  <a:path w="13501369" h="9525">
                  <a:moveTo>
                    <a:pt x="6576695" y="0"/>
                  </a:moveTo>
                  <a:lnTo>
                    <a:pt x="6567170" y="0"/>
                  </a:lnTo>
                  <a:lnTo>
                    <a:pt x="6567170" y="9525"/>
                  </a:lnTo>
                  <a:lnTo>
                    <a:pt x="6576695" y="9525"/>
                  </a:lnTo>
                  <a:lnTo>
                    <a:pt x="6576695" y="0"/>
                  </a:lnTo>
                  <a:close/>
                </a:path>
                <a:path w="13501369" h="9525">
                  <a:moveTo>
                    <a:pt x="8963317" y="0"/>
                  </a:moveTo>
                  <a:lnTo>
                    <a:pt x="8953792" y="0"/>
                  </a:lnTo>
                  <a:lnTo>
                    <a:pt x="8953792" y="9525"/>
                  </a:lnTo>
                  <a:lnTo>
                    <a:pt x="8963317" y="9525"/>
                  </a:lnTo>
                  <a:lnTo>
                    <a:pt x="8963317" y="0"/>
                  </a:lnTo>
                  <a:close/>
                </a:path>
                <a:path w="13501369" h="9525">
                  <a:moveTo>
                    <a:pt x="11219409" y="0"/>
                  </a:moveTo>
                  <a:lnTo>
                    <a:pt x="11209884" y="0"/>
                  </a:lnTo>
                  <a:lnTo>
                    <a:pt x="11209884" y="9525"/>
                  </a:lnTo>
                  <a:lnTo>
                    <a:pt x="11219409" y="9525"/>
                  </a:lnTo>
                  <a:lnTo>
                    <a:pt x="11219409" y="0"/>
                  </a:lnTo>
                  <a:close/>
                </a:path>
                <a:path w="13501369" h="9525">
                  <a:moveTo>
                    <a:pt x="13500824" y="0"/>
                  </a:moveTo>
                  <a:lnTo>
                    <a:pt x="13491299" y="0"/>
                  </a:lnTo>
                  <a:lnTo>
                    <a:pt x="13491299" y="9525"/>
                  </a:lnTo>
                  <a:lnTo>
                    <a:pt x="13500824" y="9525"/>
                  </a:lnTo>
                  <a:lnTo>
                    <a:pt x="13500824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1028700" y="6111125"/>
              <a:ext cx="11693525" cy="0"/>
            </a:xfrm>
            <a:custGeom>
              <a:avLst/>
              <a:gdLst/>
              <a:ahLst/>
              <a:cxnLst/>
              <a:rect l="l" t="t" r="r" b="b"/>
              <a:pathLst>
                <a:path w="11693525" h="0">
                  <a:moveTo>
                    <a:pt x="0" y="0"/>
                  </a:moveTo>
                  <a:lnTo>
                    <a:pt x="2739300" y="0"/>
                  </a:lnTo>
                </a:path>
                <a:path w="11693525" h="0">
                  <a:moveTo>
                    <a:pt x="2739300" y="0"/>
                  </a:moveTo>
                  <a:lnTo>
                    <a:pt x="9306461" y="0"/>
                  </a:lnTo>
                </a:path>
                <a:path w="11693525" h="0">
                  <a:moveTo>
                    <a:pt x="9306461" y="0"/>
                  </a:moveTo>
                  <a:lnTo>
                    <a:pt x="11693084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 descr=""/>
            <p:cNvSpPr/>
            <p:nvPr/>
          </p:nvSpPr>
          <p:spPr>
            <a:xfrm>
              <a:off x="12721784" y="6111125"/>
              <a:ext cx="2256155" cy="0"/>
            </a:xfrm>
            <a:custGeom>
              <a:avLst/>
              <a:gdLst/>
              <a:ahLst/>
              <a:cxnLst/>
              <a:rect l="l" t="t" r="r" b="b"/>
              <a:pathLst>
                <a:path w="2256155" h="0">
                  <a:moveTo>
                    <a:pt x="0" y="0"/>
                  </a:moveTo>
                  <a:lnTo>
                    <a:pt x="2256092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 descr=""/>
            <p:cNvSpPr/>
            <p:nvPr/>
          </p:nvSpPr>
          <p:spPr>
            <a:xfrm>
              <a:off x="14977876" y="6111125"/>
              <a:ext cx="2281555" cy="0"/>
            </a:xfrm>
            <a:custGeom>
              <a:avLst/>
              <a:gdLst/>
              <a:ahLst/>
              <a:cxnLst/>
              <a:rect l="l" t="t" r="r" b="b"/>
              <a:pathLst>
                <a:path w="2281555" h="0">
                  <a:moveTo>
                    <a:pt x="0" y="0"/>
                  </a:moveTo>
                  <a:lnTo>
                    <a:pt x="2281422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7" name="object 27" descr=""/>
          <p:cNvSpPr txBox="1"/>
          <p:nvPr/>
        </p:nvSpPr>
        <p:spPr>
          <a:xfrm>
            <a:off x="1016000" y="8997950"/>
            <a:ext cx="4358005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 spc="-75">
                <a:solidFill>
                  <a:srgbClr val="A6A6A6"/>
                </a:solidFill>
                <a:latin typeface="Arial MT"/>
                <a:cs typeface="Arial MT"/>
              </a:rPr>
              <a:t>PLANO</a:t>
            </a:r>
            <a:r>
              <a:rPr dirty="0" sz="1500" spc="-10">
                <a:solidFill>
                  <a:srgbClr val="A6A6A6"/>
                </a:solidFill>
                <a:latin typeface="Arial MT"/>
                <a:cs typeface="Arial MT"/>
              </a:rPr>
              <a:t> </a:t>
            </a:r>
            <a:r>
              <a:rPr dirty="0" sz="1500" spc="-85">
                <a:solidFill>
                  <a:srgbClr val="A6A6A6"/>
                </a:solidFill>
                <a:latin typeface="Arial MT"/>
                <a:cs typeface="Arial MT"/>
              </a:rPr>
              <a:t>DE</a:t>
            </a:r>
            <a:r>
              <a:rPr dirty="0" sz="1500" spc="-10">
                <a:solidFill>
                  <a:srgbClr val="A6A6A6"/>
                </a:solidFill>
                <a:latin typeface="Arial MT"/>
                <a:cs typeface="Arial MT"/>
              </a:rPr>
              <a:t> </a:t>
            </a:r>
            <a:r>
              <a:rPr dirty="0" sz="1500" spc="-45">
                <a:solidFill>
                  <a:srgbClr val="A6A6A6"/>
                </a:solidFill>
                <a:latin typeface="Arial MT"/>
                <a:cs typeface="Arial MT"/>
              </a:rPr>
              <a:t>LOGÍSTICA</a:t>
            </a:r>
            <a:r>
              <a:rPr dirty="0" sz="1500" spc="-10">
                <a:solidFill>
                  <a:srgbClr val="A6A6A6"/>
                </a:solidFill>
                <a:latin typeface="Arial MT"/>
                <a:cs typeface="Arial MT"/>
              </a:rPr>
              <a:t> </a:t>
            </a:r>
            <a:r>
              <a:rPr dirty="0" sz="1500" spc="-80">
                <a:solidFill>
                  <a:srgbClr val="A6A6A6"/>
                </a:solidFill>
                <a:latin typeface="Arial MT"/>
                <a:cs typeface="Arial MT"/>
              </a:rPr>
              <a:t>SUSTENTÁVEL</a:t>
            </a:r>
            <a:r>
              <a:rPr dirty="0" sz="1500" spc="-5">
                <a:solidFill>
                  <a:srgbClr val="A6A6A6"/>
                </a:solidFill>
                <a:latin typeface="Arial MT"/>
                <a:cs typeface="Arial MT"/>
              </a:rPr>
              <a:t> </a:t>
            </a:r>
            <a:r>
              <a:rPr dirty="0" sz="1500" spc="65">
                <a:solidFill>
                  <a:srgbClr val="A6A6A6"/>
                </a:solidFill>
                <a:latin typeface="Arial MT"/>
                <a:cs typeface="Arial MT"/>
              </a:rPr>
              <a:t>|</a:t>
            </a:r>
            <a:r>
              <a:rPr dirty="0" sz="1500" spc="-10">
                <a:solidFill>
                  <a:srgbClr val="A6A6A6"/>
                </a:solidFill>
                <a:latin typeface="Arial MT"/>
                <a:cs typeface="Arial MT"/>
              </a:rPr>
              <a:t> </a:t>
            </a:r>
            <a:r>
              <a:rPr dirty="0" sz="1500">
                <a:solidFill>
                  <a:srgbClr val="A6A6A6"/>
                </a:solidFill>
                <a:latin typeface="Arial MT"/>
                <a:cs typeface="Arial MT"/>
              </a:rPr>
              <a:t>2024-</a:t>
            </a:r>
            <a:r>
              <a:rPr dirty="0" sz="1500" spc="-20">
                <a:solidFill>
                  <a:srgbClr val="A6A6A6"/>
                </a:solidFill>
                <a:latin typeface="Arial MT"/>
                <a:cs typeface="Arial MT"/>
              </a:rPr>
              <a:t>2026</a:t>
            </a:r>
            <a:endParaRPr sz="15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0"/>
            <a:ext cx="18288000" cy="1694180"/>
            <a:chOff x="0" y="0"/>
            <a:chExt cx="18288000" cy="1694180"/>
          </a:xfrm>
        </p:grpSpPr>
        <p:sp>
          <p:nvSpPr>
            <p:cNvPr id="3" name="object 3" descr=""/>
            <p:cNvSpPr/>
            <p:nvPr/>
          </p:nvSpPr>
          <p:spPr>
            <a:xfrm>
              <a:off x="0" y="0"/>
              <a:ext cx="18288000" cy="1676400"/>
            </a:xfrm>
            <a:custGeom>
              <a:avLst/>
              <a:gdLst/>
              <a:ahLst/>
              <a:cxnLst/>
              <a:rect l="l" t="t" r="r" b="b"/>
              <a:pathLst>
                <a:path w="18288000" h="1676400">
                  <a:moveTo>
                    <a:pt x="18287998" y="1676399"/>
                  </a:moveTo>
                  <a:lnTo>
                    <a:pt x="0" y="1676399"/>
                  </a:lnTo>
                  <a:lnTo>
                    <a:pt x="0" y="0"/>
                  </a:lnTo>
                  <a:lnTo>
                    <a:pt x="18287998" y="0"/>
                  </a:lnTo>
                  <a:lnTo>
                    <a:pt x="18287998" y="1676399"/>
                  </a:lnTo>
                  <a:close/>
                </a:path>
              </a:pathLst>
            </a:custGeom>
            <a:solidFill>
              <a:srgbClr val="A6A6A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14977936" y="11"/>
              <a:ext cx="3310254" cy="1685289"/>
            </a:xfrm>
            <a:custGeom>
              <a:avLst/>
              <a:gdLst/>
              <a:ahLst/>
              <a:cxnLst/>
              <a:rect l="l" t="t" r="r" b="b"/>
              <a:pathLst>
                <a:path w="3310255" h="1685289">
                  <a:moveTo>
                    <a:pt x="827328" y="857338"/>
                  </a:moveTo>
                  <a:lnTo>
                    <a:pt x="825919" y="808723"/>
                  </a:lnTo>
                  <a:lnTo>
                    <a:pt x="821753" y="760857"/>
                  </a:lnTo>
                  <a:lnTo>
                    <a:pt x="814920" y="713803"/>
                  </a:lnTo>
                  <a:lnTo>
                    <a:pt x="805472" y="667639"/>
                  </a:lnTo>
                  <a:lnTo>
                    <a:pt x="793508" y="622452"/>
                  </a:lnTo>
                  <a:lnTo>
                    <a:pt x="779094" y="578307"/>
                  </a:lnTo>
                  <a:lnTo>
                    <a:pt x="762304" y="535305"/>
                  </a:lnTo>
                  <a:lnTo>
                    <a:pt x="743229" y="493496"/>
                  </a:lnTo>
                  <a:lnTo>
                    <a:pt x="721944" y="452970"/>
                  </a:lnTo>
                  <a:lnTo>
                    <a:pt x="698512" y="413804"/>
                  </a:lnTo>
                  <a:lnTo>
                    <a:pt x="673036" y="376085"/>
                  </a:lnTo>
                  <a:lnTo>
                    <a:pt x="645566" y="339877"/>
                  </a:lnTo>
                  <a:lnTo>
                    <a:pt x="616204" y="305257"/>
                  </a:lnTo>
                  <a:lnTo>
                    <a:pt x="585000" y="272313"/>
                  </a:lnTo>
                  <a:lnTo>
                    <a:pt x="552056" y="241122"/>
                  </a:lnTo>
                  <a:lnTo>
                    <a:pt x="517448" y="211747"/>
                  </a:lnTo>
                  <a:lnTo>
                    <a:pt x="481241" y="184289"/>
                  </a:lnTo>
                  <a:lnTo>
                    <a:pt x="443522" y="158800"/>
                  </a:lnTo>
                  <a:lnTo>
                    <a:pt x="404355" y="135369"/>
                  </a:lnTo>
                  <a:lnTo>
                    <a:pt x="363829" y="114084"/>
                  </a:lnTo>
                  <a:lnTo>
                    <a:pt x="322033" y="95008"/>
                  </a:lnTo>
                  <a:lnTo>
                    <a:pt x="279019" y="78219"/>
                  </a:lnTo>
                  <a:lnTo>
                    <a:pt x="234886" y="63804"/>
                  </a:lnTo>
                  <a:lnTo>
                    <a:pt x="189699" y="51841"/>
                  </a:lnTo>
                  <a:lnTo>
                    <a:pt x="143535" y="42392"/>
                  </a:lnTo>
                  <a:lnTo>
                    <a:pt x="96481" y="35560"/>
                  </a:lnTo>
                  <a:lnTo>
                    <a:pt x="48615" y="31394"/>
                  </a:lnTo>
                  <a:lnTo>
                    <a:pt x="0" y="29984"/>
                  </a:lnTo>
                  <a:lnTo>
                    <a:pt x="0" y="1684667"/>
                  </a:lnTo>
                  <a:lnTo>
                    <a:pt x="48615" y="1683258"/>
                  </a:lnTo>
                  <a:lnTo>
                    <a:pt x="96481" y="1679092"/>
                  </a:lnTo>
                  <a:lnTo>
                    <a:pt x="143535" y="1672259"/>
                  </a:lnTo>
                  <a:lnTo>
                    <a:pt x="189699" y="1662811"/>
                  </a:lnTo>
                  <a:lnTo>
                    <a:pt x="234886" y="1650847"/>
                  </a:lnTo>
                  <a:lnTo>
                    <a:pt x="279019" y="1636433"/>
                  </a:lnTo>
                  <a:lnTo>
                    <a:pt x="322033" y="1619643"/>
                  </a:lnTo>
                  <a:lnTo>
                    <a:pt x="363829" y="1600568"/>
                  </a:lnTo>
                  <a:lnTo>
                    <a:pt x="404355" y="1579283"/>
                  </a:lnTo>
                  <a:lnTo>
                    <a:pt x="443522" y="1555851"/>
                  </a:lnTo>
                  <a:lnTo>
                    <a:pt x="481241" y="1530375"/>
                  </a:lnTo>
                  <a:lnTo>
                    <a:pt x="517448" y="1502905"/>
                  </a:lnTo>
                  <a:lnTo>
                    <a:pt x="552056" y="1473542"/>
                  </a:lnTo>
                  <a:lnTo>
                    <a:pt x="585000" y="1442339"/>
                  </a:lnTo>
                  <a:lnTo>
                    <a:pt x="616204" y="1409395"/>
                  </a:lnTo>
                  <a:lnTo>
                    <a:pt x="645566" y="1374787"/>
                  </a:lnTo>
                  <a:lnTo>
                    <a:pt x="673036" y="1338580"/>
                  </a:lnTo>
                  <a:lnTo>
                    <a:pt x="698512" y="1300848"/>
                  </a:lnTo>
                  <a:lnTo>
                    <a:pt x="721944" y="1261694"/>
                  </a:lnTo>
                  <a:lnTo>
                    <a:pt x="743229" y="1221168"/>
                  </a:lnTo>
                  <a:lnTo>
                    <a:pt x="762304" y="1179372"/>
                  </a:lnTo>
                  <a:lnTo>
                    <a:pt x="779094" y="1136357"/>
                  </a:lnTo>
                  <a:lnTo>
                    <a:pt x="793508" y="1092225"/>
                  </a:lnTo>
                  <a:lnTo>
                    <a:pt x="805472" y="1047038"/>
                  </a:lnTo>
                  <a:lnTo>
                    <a:pt x="814920" y="1000874"/>
                  </a:lnTo>
                  <a:lnTo>
                    <a:pt x="821753" y="953820"/>
                  </a:lnTo>
                  <a:lnTo>
                    <a:pt x="825919" y="905954"/>
                  </a:lnTo>
                  <a:lnTo>
                    <a:pt x="827328" y="857338"/>
                  </a:lnTo>
                  <a:close/>
                </a:path>
                <a:path w="3310255" h="1685289">
                  <a:moveTo>
                    <a:pt x="1655140" y="29984"/>
                  </a:moveTo>
                  <a:lnTo>
                    <a:pt x="1606537" y="31394"/>
                  </a:lnTo>
                  <a:lnTo>
                    <a:pt x="1558658" y="35560"/>
                  </a:lnTo>
                  <a:lnTo>
                    <a:pt x="1511604" y="42392"/>
                  </a:lnTo>
                  <a:lnTo>
                    <a:pt x="1465453" y="51841"/>
                  </a:lnTo>
                  <a:lnTo>
                    <a:pt x="1420266" y="63804"/>
                  </a:lnTo>
                  <a:lnTo>
                    <a:pt x="1376121" y="78219"/>
                  </a:lnTo>
                  <a:lnTo>
                    <a:pt x="1333119" y="95008"/>
                  </a:lnTo>
                  <a:lnTo>
                    <a:pt x="1291310" y="114084"/>
                  </a:lnTo>
                  <a:lnTo>
                    <a:pt x="1250784" y="135369"/>
                  </a:lnTo>
                  <a:lnTo>
                    <a:pt x="1211630" y="158800"/>
                  </a:lnTo>
                  <a:lnTo>
                    <a:pt x="1173899" y="184289"/>
                  </a:lnTo>
                  <a:lnTo>
                    <a:pt x="1137691" y="211747"/>
                  </a:lnTo>
                  <a:lnTo>
                    <a:pt x="1103083" y="241122"/>
                  </a:lnTo>
                  <a:lnTo>
                    <a:pt x="1070140" y="272313"/>
                  </a:lnTo>
                  <a:lnTo>
                    <a:pt x="1038948" y="305257"/>
                  </a:lnTo>
                  <a:lnTo>
                    <a:pt x="1009573" y="339877"/>
                  </a:lnTo>
                  <a:lnTo>
                    <a:pt x="982116" y="376085"/>
                  </a:lnTo>
                  <a:lnTo>
                    <a:pt x="956627" y="413804"/>
                  </a:lnTo>
                  <a:lnTo>
                    <a:pt x="933196" y="452970"/>
                  </a:lnTo>
                  <a:lnTo>
                    <a:pt x="911910" y="493496"/>
                  </a:lnTo>
                  <a:lnTo>
                    <a:pt x="892835" y="535305"/>
                  </a:lnTo>
                  <a:lnTo>
                    <a:pt x="876058" y="578307"/>
                  </a:lnTo>
                  <a:lnTo>
                    <a:pt x="861644" y="622452"/>
                  </a:lnTo>
                  <a:lnTo>
                    <a:pt x="849668" y="667639"/>
                  </a:lnTo>
                  <a:lnTo>
                    <a:pt x="840232" y="713803"/>
                  </a:lnTo>
                  <a:lnTo>
                    <a:pt x="833386" y="760857"/>
                  </a:lnTo>
                  <a:lnTo>
                    <a:pt x="829221" y="808723"/>
                  </a:lnTo>
                  <a:lnTo>
                    <a:pt x="827824" y="857338"/>
                  </a:lnTo>
                  <a:lnTo>
                    <a:pt x="829221" y="905954"/>
                  </a:lnTo>
                  <a:lnTo>
                    <a:pt x="833386" y="953820"/>
                  </a:lnTo>
                  <a:lnTo>
                    <a:pt x="840232" y="1000874"/>
                  </a:lnTo>
                  <a:lnTo>
                    <a:pt x="849668" y="1047038"/>
                  </a:lnTo>
                  <a:lnTo>
                    <a:pt x="861644" y="1092225"/>
                  </a:lnTo>
                  <a:lnTo>
                    <a:pt x="876058" y="1136357"/>
                  </a:lnTo>
                  <a:lnTo>
                    <a:pt x="892835" y="1179372"/>
                  </a:lnTo>
                  <a:lnTo>
                    <a:pt x="911910" y="1221168"/>
                  </a:lnTo>
                  <a:lnTo>
                    <a:pt x="933196" y="1261694"/>
                  </a:lnTo>
                  <a:lnTo>
                    <a:pt x="956627" y="1300848"/>
                  </a:lnTo>
                  <a:lnTo>
                    <a:pt x="982116" y="1338580"/>
                  </a:lnTo>
                  <a:lnTo>
                    <a:pt x="1009573" y="1374787"/>
                  </a:lnTo>
                  <a:lnTo>
                    <a:pt x="1038948" y="1409395"/>
                  </a:lnTo>
                  <a:lnTo>
                    <a:pt x="1070140" y="1442339"/>
                  </a:lnTo>
                  <a:lnTo>
                    <a:pt x="1103083" y="1473542"/>
                  </a:lnTo>
                  <a:lnTo>
                    <a:pt x="1137691" y="1502905"/>
                  </a:lnTo>
                  <a:lnTo>
                    <a:pt x="1173899" y="1530375"/>
                  </a:lnTo>
                  <a:lnTo>
                    <a:pt x="1211630" y="1555851"/>
                  </a:lnTo>
                  <a:lnTo>
                    <a:pt x="1250784" y="1579283"/>
                  </a:lnTo>
                  <a:lnTo>
                    <a:pt x="1291310" y="1600568"/>
                  </a:lnTo>
                  <a:lnTo>
                    <a:pt x="1333119" y="1619643"/>
                  </a:lnTo>
                  <a:lnTo>
                    <a:pt x="1376121" y="1636433"/>
                  </a:lnTo>
                  <a:lnTo>
                    <a:pt x="1420266" y="1650847"/>
                  </a:lnTo>
                  <a:lnTo>
                    <a:pt x="1465453" y="1662811"/>
                  </a:lnTo>
                  <a:lnTo>
                    <a:pt x="1511604" y="1672259"/>
                  </a:lnTo>
                  <a:lnTo>
                    <a:pt x="1558658" y="1679092"/>
                  </a:lnTo>
                  <a:lnTo>
                    <a:pt x="1606537" y="1683258"/>
                  </a:lnTo>
                  <a:lnTo>
                    <a:pt x="1655140" y="1684667"/>
                  </a:lnTo>
                  <a:lnTo>
                    <a:pt x="1655140" y="29984"/>
                  </a:lnTo>
                  <a:close/>
                </a:path>
                <a:path w="3310255" h="1685289">
                  <a:moveTo>
                    <a:pt x="3309912" y="0"/>
                  </a:moveTo>
                  <a:lnTo>
                    <a:pt x="2482583" y="0"/>
                  </a:lnTo>
                  <a:lnTo>
                    <a:pt x="1655267" y="0"/>
                  </a:lnTo>
                  <a:lnTo>
                    <a:pt x="3309912" y="1654670"/>
                  </a:lnTo>
                  <a:lnTo>
                    <a:pt x="3309912" y="0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4145564" y="29963"/>
              <a:ext cx="828675" cy="1663700"/>
            </a:xfrm>
            <a:custGeom>
              <a:avLst/>
              <a:gdLst/>
              <a:ahLst/>
              <a:cxnLst/>
              <a:rect l="l" t="t" r="r" b="b"/>
              <a:pathLst>
                <a:path w="828675" h="1663700">
                  <a:moveTo>
                    <a:pt x="0" y="1663600"/>
                  </a:moveTo>
                  <a:lnTo>
                    <a:pt x="0" y="0"/>
                  </a:lnTo>
                  <a:lnTo>
                    <a:pt x="828152" y="828165"/>
                  </a:lnTo>
                  <a:lnTo>
                    <a:pt x="828152" y="835450"/>
                  </a:lnTo>
                  <a:lnTo>
                    <a:pt x="0" y="1663600"/>
                  </a:lnTo>
                  <a:close/>
                </a:path>
              </a:pathLst>
            </a:custGeom>
            <a:solidFill>
              <a:srgbClr val="FFFFFF">
                <a:alpha val="1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9168475" y="17989"/>
              <a:ext cx="1657350" cy="1666875"/>
            </a:xfrm>
            <a:custGeom>
              <a:avLst/>
              <a:gdLst/>
              <a:ahLst/>
              <a:cxnLst/>
              <a:rect l="l" t="t" r="r" b="b"/>
              <a:pathLst>
                <a:path w="1657350" h="1666875">
                  <a:moveTo>
                    <a:pt x="1657349" y="1666874"/>
                  </a:moveTo>
                  <a:lnTo>
                    <a:pt x="0" y="1666874"/>
                  </a:lnTo>
                  <a:lnTo>
                    <a:pt x="0" y="0"/>
                  </a:lnTo>
                  <a:lnTo>
                    <a:pt x="1657349" y="0"/>
                  </a:lnTo>
                  <a:lnTo>
                    <a:pt x="1657349" y="1666874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9644253" y="535952"/>
              <a:ext cx="685800" cy="628650"/>
            </a:xfrm>
            <a:custGeom>
              <a:avLst/>
              <a:gdLst/>
              <a:ahLst/>
              <a:cxnLst/>
              <a:rect l="l" t="t" r="r" b="b"/>
              <a:pathLst>
                <a:path w="685800" h="628650">
                  <a:moveTo>
                    <a:pt x="685799" y="628649"/>
                  </a:moveTo>
                  <a:lnTo>
                    <a:pt x="0" y="628649"/>
                  </a:lnTo>
                  <a:lnTo>
                    <a:pt x="0" y="0"/>
                  </a:lnTo>
                  <a:lnTo>
                    <a:pt x="685799" y="0"/>
                  </a:lnTo>
                  <a:lnTo>
                    <a:pt x="685799" y="628649"/>
                  </a:lnTo>
                  <a:close/>
                </a:path>
              </a:pathLst>
            </a:custGeom>
            <a:solidFill>
              <a:srgbClr val="A6A6A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0826484" y="0"/>
              <a:ext cx="3318510" cy="1654810"/>
            </a:xfrm>
            <a:custGeom>
              <a:avLst/>
              <a:gdLst/>
              <a:ahLst/>
              <a:cxnLst/>
              <a:rect l="l" t="t" r="r" b="b"/>
              <a:pathLst>
                <a:path w="3318509" h="1654810">
                  <a:moveTo>
                    <a:pt x="1663611" y="822883"/>
                  </a:moveTo>
                  <a:lnTo>
                    <a:pt x="1662188" y="774001"/>
                  </a:lnTo>
                  <a:lnTo>
                    <a:pt x="1658010" y="725868"/>
                  </a:lnTo>
                  <a:lnTo>
                    <a:pt x="1651127" y="678561"/>
                  </a:lnTo>
                  <a:lnTo>
                    <a:pt x="1641640" y="632155"/>
                  </a:lnTo>
                  <a:lnTo>
                    <a:pt x="1629600" y="586714"/>
                  </a:lnTo>
                  <a:lnTo>
                    <a:pt x="1615109" y="542340"/>
                  </a:lnTo>
                  <a:lnTo>
                    <a:pt x="1598244" y="499097"/>
                  </a:lnTo>
                  <a:lnTo>
                    <a:pt x="1579067" y="457073"/>
                  </a:lnTo>
                  <a:lnTo>
                    <a:pt x="1557655" y="416331"/>
                  </a:lnTo>
                  <a:lnTo>
                    <a:pt x="1534109" y="376961"/>
                  </a:lnTo>
                  <a:lnTo>
                    <a:pt x="1508480" y="339026"/>
                  </a:lnTo>
                  <a:lnTo>
                    <a:pt x="1480870" y="302628"/>
                  </a:lnTo>
                  <a:lnTo>
                    <a:pt x="1451343" y="267817"/>
                  </a:lnTo>
                  <a:lnTo>
                    <a:pt x="1419974" y="234696"/>
                  </a:lnTo>
                  <a:lnTo>
                    <a:pt x="1386852" y="203339"/>
                  </a:lnTo>
                  <a:lnTo>
                    <a:pt x="1352054" y="173812"/>
                  </a:lnTo>
                  <a:lnTo>
                    <a:pt x="1315656" y="146189"/>
                  </a:lnTo>
                  <a:lnTo>
                    <a:pt x="1277721" y="120573"/>
                  </a:lnTo>
                  <a:lnTo>
                    <a:pt x="1238351" y="97028"/>
                  </a:lnTo>
                  <a:lnTo>
                    <a:pt x="1197610" y="75615"/>
                  </a:lnTo>
                  <a:lnTo>
                    <a:pt x="1155573" y="56438"/>
                  </a:lnTo>
                  <a:lnTo>
                    <a:pt x="1112329" y="39560"/>
                  </a:lnTo>
                  <a:lnTo>
                    <a:pt x="1067955" y="25069"/>
                  </a:lnTo>
                  <a:lnTo>
                    <a:pt x="1022527" y="13042"/>
                  </a:lnTo>
                  <a:lnTo>
                    <a:pt x="976122" y="3543"/>
                  </a:lnTo>
                  <a:lnTo>
                    <a:pt x="951763" y="0"/>
                  </a:lnTo>
                  <a:lnTo>
                    <a:pt x="831799" y="0"/>
                  </a:lnTo>
                  <a:lnTo>
                    <a:pt x="831799" y="822883"/>
                  </a:lnTo>
                  <a:lnTo>
                    <a:pt x="0" y="822883"/>
                  </a:lnTo>
                  <a:lnTo>
                    <a:pt x="1422" y="871753"/>
                  </a:lnTo>
                  <a:lnTo>
                    <a:pt x="5600" y="919886"/>
                  </a:lnTo>
                  <a:lnTo>
                    <a:pt x="12484" y="967193"/>
                  </a:lnTo>
                  <a:lnTo>
                    <a:pt x="21971" y="1013599"/>
                  </a:lnTo>
                  <a:lnTo>
                    <a:pt x="34010" y="1059027"/>
                  </a:lnTo>
                  <a:lnTo>
                    <a:pt x="48501" y="1103401"/>
                  </a:lnTo>
                  <a:lnTo>
                    <a:pt x="65366" y="1146644"/>
                  </a:lnTo>
                  <a:lnTo>
                    <a:pt x="84556" y="1188681"/>
                  </a:lnTo>
                  <a:lnTo>
                    <a:pt x="105956" y="1229423"/>
                  </a:lnTo>
                  <a:lnTo>
                    <a:pt x="129501" y="1268793"/>
                  </a:lnTo>
                  <a:lnTo>
                    <a:pt x="155130" y="1306715"/>
                  </a:lnTo>
                  <a:lnTo>
                    <a:pt x="182740" y="1343126"/>
                  </a:lnTo>
                  <a:lnTo>
                    <a:pt x="212267" y="1377924"/>
                  </a:lnTo>
                  <a:lnTo>
                    <a:pt x="243636" y="1411046"/>
                  </a:lnTo>
                  <a:lnTo>
                    <a:pt x="276758" y="1442402"/>
                  </a:lnTo>
                  <a:lnTo>
                    <a:pt x="311556" y="1471930"/>
                  </a:lnTo>
                  <a:lnTo>
                    <a:pt x="347954" y="1499552"/>
                  </a:lnTo>
                  <a:lnTo>
                    <a:pt x="385889" y="1525168"/>
                  </a:lnTo>
                  <a:lnTo>
                    <a:pt x="425259" y="1548726"/>
                  </a:lnTo>
                  <a:lnTo>
                    <a:pt x="466001" y="1570126"/>
                  </a:lnTo>
                  <a:lnTo>
                    <a:pt x="508025" y="1589303"/>
                  </a:lnTo>
                  <a:lnTo>
                    <a:pt x="551268" y="1606181"/>
                  </a:lnTo>
                  <a:lnTo>
                    <a:pt x="595642" y="1620672"/>
                  </a:lnTo>
                  <a:lnTo>
                    <a:pt x="641083" y="1632699"/>
                  </a:lnTo>
                  <a:lnTo>
                    <a:pt x="687489" y="1642198"/>
                  </a:lnTo>
                  <a:lnTo>
                    <a:pt x="734796" y="1649082"/>
                  </a:lnTo>
                  <a:lnTo>
                    <a:pt x="782929" y="1653260"/>
                  </a:lnTo>
                  <a:lnTo>
                    <a:pt x="831799" y="1654670"/>
                  </a:lnTo>
                  <a:lnTo>
                    <a:pt x="880668" y="1653260"/>
                  </a:lnTo>
                  <a:lnTo>
                    <a:pt x="928801" y="1649082"/>
                  </a:lnTo>
                  <a:lnTo>
                    <a:pt x="976122" y="1642198"/>
                  </a:lnTo>
                  <a:lnTo>
                    <a:pt x="1022527" y="1632699"/>
                  </a:lnTo>
                  <a:lnTo>
                    <a:pt x="1067955" y="1620672"/>
                  </a:lnTo>
                  <a:lnTo>
                    <a:pt x="1112329" y="1606181"/>
                  </a:lnTo>
                  <a:lnTo>
                    <a:pt x="1155573" y="1589303"/>
                  </a:lnTo>
                  <a:lnTo>
                    <a:pt x="1197610" y="1570126"/>
                  </a:lnTo>
                  <a:lnTo>
                    <a:pt x="1238351" y="1548726"/>
                  </a:lnTo>
                  <a:lnTo>
                    <a:pt x="1277721" y="1525168"/>
                  </a:lnTo>
                  <a:lnTo>
                    <a:pt x="1315656" y="1499552"/>
                  </a:lnTo>
                  <a:lnTo>
                    <a:pt x="1352054" y="1471930"/>
                  </a:lnTo>
                  <a:lnTo>
                    <a:pt x="1386852" y="1442402"/>
                  </a:lnTo>
                  <a:lnTo>
                    <a:pt x="1419974" y="1411046"/>
                  </a:lnTo>
                  <a:lnTo>
                    <a:pt x="1451343" y="1377924"/>
                  </a:lnTo>
                  <a:lnTo>
                    <a:pt x="1480870" y="1343126"/>
                  </a:lnTo>
                  <a:lnTo>
                    <a:pt x="1508480" y="1306715"/>
                  </a:lnTo>
                  <a:lnTo>
                    <a:pt x="1534109" y="1268793"/>
                  </a:lnTo>
                  <a:lnTo>
                    <a:pt x="1557655" y="1229423"/>
                  </a:lnTo>
                  <a:lnTo>
                    <a:pt x="1579067" y="1188681"/>
                  </a:lnTo>
                  <a:lnTo>
                    <a:pt x="1598244" y="1146644"/>
                  </a:lnTo>
                  <a:lnTo>
                    <a:pt x="1615109" y="1103401"/>
                  </a:lnTo>
                  <a:lnTo>
                    <a:pt x="1629600" y="1059027"/>
                  </a:lnTo>
                  <a:lnTo>
                    <a:pt x="1641640" y="1013599"/>
                  </a:lnTo>
                  <a:lnTo>
                    <a:pt x="1651127" y="967193"/>
                  </a:lnTo>
                  <a:lnTo>
                    <a:pt x="1658010" y="919886"/>
                  </a:lnTo>
                  <a:lnTo>
                    <a:pt x="1662188" y="871753"/>
                  </a:lnTo>
                  <a:lnTo>
                    <a:pt x="1663611" y="822883"/>
                  </a:lnTo>
                  <a:close/>
                </a:path>
                <a:path w="3318509" h="1654810">
                  <a:moveTo>
                    <a:pt x="3318408" y="827354"/>
                  </a:moveTo>
                  <a:lnTo>
                    <a:pt x="2491079" y="12"/>
                  </a:lnTo>
                  <a:lnTo>
                    <a:pt x="1663750" y="827354"/>
                  </a:lnTo>
                  <a:lnTo>
                    <a:pt x="2491079" y="1654683"/>
                  </a:lnTo>
                  <a:lnTo>
                    <a:pt x="3318408" y="827354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997493" y="2624087"/>
          <a:ext cx="16338550" cy="9671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79905"/>
                <a:gridCol w="577850"/>
                <a:gridCol w="633730"/>
                <a:gridCol w="2703830"/>
                <a:gridCol w="1155700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</a:tblGrid>
              <a:tr h="5041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3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CÓD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SIGLA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647700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GRUPO/INDICADOR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286385" marR="117475" indent="-161925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UNIDADE</a:t>
                      </a:r>
                      <a:r>
                        <a:rPr dirty="0" sz="1200" spc="13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DE </a:t>
                      </a: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MEDIDA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2020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2021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2022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</a:tr>
              <a:tr h="462915">
                <a:tc>
                  <a:txBody>
                    <a:bodyPr/>
                    <a:lstStyle/>
                    <a:p>
                      <a:pPr marL="23495" marR="663575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REFORMAS</a:t>
                      </a:r>
                      <a:r>
                        <a:rPr dirty="0" sz="1200" spc="1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E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CONSTRUÇÕES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9.1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GRef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3495" marR="279400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Gastos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com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reformas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no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período-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base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R$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11620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4.894.254,38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11620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3.533.386,10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11620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3.535.934,19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 marL="92710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4.889.974,87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11620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2.832.764,47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11620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1.893.425,11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11620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1.279.664,79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11620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3.518.331,00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11620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2.555.995,18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</a:tbl>
          </a:graphicData>
        </a:graphic>
      </p:graphicFrame>
      <p:sp>
        <p:nvSpPr>
          <p:cNvPr id="10" name="object 10" descr=""/>
          <p:cNvSpPr txBox="1"/>
          <p:nvPr/>
        </p:nvSpPr>
        <p:spPr>
          <a:xfrm>
            <a:off x="1013368" y="3651518"/>
            <a:ext cx="1110615" cy="4445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100"/>
              </a:spcBef>
            </a:pPr>
            <a:r>
              <a:rPr dirty="0" sz="1200">
                <a:latin typeface="Tahoma"/>
                <a:cs typeface="Tahoma"/>
              </a:rPr>
              <a:t>REFORMAS</a:t>
            </a:r>
            <a:r>
              <a:rPr dirty="0" sz="1200" spc="110">
                <a:latin typeface="Tahoma"/>
                <a:cs typeface="Tahoma"/>
              </a:rPr>
              <a:t> </a:t>
            </a:r>
            <a:r>
              <a:rPr dirty="0" sz="1200" spc="-50">
                <a:latin typeface="Tahoma"/>
                <a:cs typeface="Tahoma"/>
              </a:rPr>
              <a:t>E </a:t>
            </a:r>
            <a:r>
              <a:rPr dirty="0" sz="1200" spc="-10">
                <a:latin typeface="Tahoma"/>
                <a:cs typeface="Tahoma"/>
              </a:rPr>
              <a:t>CONSTRUÇÕES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2951075" y="3782962"/>
            <a:ext cx="240029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9.2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3379034" y="3678187"/>
            <a:ext cx="302196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baseline="-37037" sz="1800" spc="30">
                <a:latin typeface="Tahoma"/>
                <a:cs typeface="Tahoma"/>
              </a:rPr>
              <a:t>GConst</a:t>
            </a:r>
            <a:r>
              <a:rPr dirty="0" baseline="-37037" sz="1800" spc="675">
                <a:latin typeface="Tahoma"/>
                <a:cs typeface="Tahoma"/>
              </a:rPr>
              <a:t> </a:t>
            </a:r>
            <a:r>
              <a:rPr dirty="0" sz="1200" spc="20">
                <a:latin typeface="Tahoma"/>
                <a:cs typeface="Tahoma"/>
              </a:rPr>
              <a:t>Gastos</a:t>
            </a:r>
            <a:r>
              <a:rPr dirty="0" sz="1200" spc="25">
                <a:latin typeface="Tahoma"/>
                <a:cs typeface="Tahoma"/>
              </a:rPr>
              <a:t> </a:t>
            </a:r>
            <a:r>
              <a:rPr dirty="0" sz="1200" spc="55">
                <a:latin typeface="Tahoma"/>
                <a:cs typeface="Tahoma"/>
              </a:rPr>
              <a:t>com</a:t>
            </a:r>
            <a:r>
              <a:rPr dirty="0" sz="1200" spc="25">
                <a:latin typeface="Tahoma"/>
                <a:cs typeface="Tahoma"/>
              </a:rPr>
              <a:t> </a:t>
            </a:r>
            <a:r>
              <a:rPr dirty="0" sz="1200" spc="20">
                <a:latin typeface="Tahoma"/>
                <a:cs typeface="Tahoma"/>
              </a:rPr>
              <a:t>construção</a:t>
            </a:r>
            <a:r>
              <a:rPr dirty="0" sz="1200" spc="25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de</a:t>
            </a:r>
            <a:r>
              <a:rPr dirty="0" sz="1200" spc="25">
                <a:latin typeface="Tahoma"/>
                <a:cs typeface="Tahoma"/>
              </a:rPr>
              <a:t> </a:t>
            </a:r>
            <a:r>
              <a:rPr dirty="0" sz="1200" spc="-10">
                <a:latin typeface="Tahoma"/>
                <a:cs typeface="Tahoma"/>
              </a:rPr>
              <a:t>novos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004673" y="3887737"/>
            <a:ext cx="181419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ahoma"/>
                <a:cs typeface="Tahoma"/>
              </a:rPr>
              <a:t>edifícios</a:t>
            </a:r>
            <a:r>
              <a:rPr dirty="0" sz="1200" spc="235">
                <a:latin typeface="Tahoma"/>
                <a:cs typeface="Tahoma"/>
              </a:rPr>
              <a:t> </a:t>
            </a:r>
            <a:r>
              <a:rPr dirty="0" sz="1200" spc="65">
                <a:latin typeface="Tahoma"/>
                <a:cs typeface="Tahoma"/>
              </a:rPr>
              <a:t>no</a:t>
            </a:r>
            <a:r>
              <a:rPr dirty="0" sz="1200" spc="240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período-</a:t>
            </a:r>
            <a:r>
              <a:rPr dirty="0" sz="1200" spc="-20">
                <a:latin typeface="Tahoma"/>
                <a:cs typeface="Tahoma"/>
              </a:rPr>
              <a:t>base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7171835" y="3782962"/>
            <a:ext cx="20701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R$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7870221" y="3782962"/>
            <a:ext cx="101663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10.588.796,76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9001883" y="3782962"/>
            <a:ext cx="92964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2.884.722,68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0046481" y="3782962"/>
            <a:ext cx="30187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ahoma"/>
                <a:cs typeface="Tahoma"/>
              </a:rPr>
              <a:t>2.176.026,95</a:t>
            </a:r>
            <a:r>
              <a:rPr dirty="0" sz="1200" spc="204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10.281.527,23</a:t>
            </a:r>
            <a:r>
              <a:rPr dirty="0" sz="1200" spc="210">
                <a:latin typeface="Tahoma"/>
                <a:cs typeface="Tahoma"/>
              </a:rPr>
              <a:t> </a:t>
            </a:r>
            <a:r>
              <a:rPr dirty="0" sz="1200" spc="-10">
                <a:latin typeface="Tahoma"/>
                <a:cs typeface="Tahoma"/>
              </a:rPr>
              <a:t>11.171.738,08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3180276" y="3782962"/>
            <a:ext cx="92964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5.101.278,35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4352120" y="3782962"/>
            <a:ext cx="80200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819.468,99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5570996" y="3782962"/>
            <a:ext cx="62801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5.463,25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16441317" y="3782962"/>
            <a:ext cx="80200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640.788,55</a:t>
            </a:r>
            <a:endParaRPr sz="1200">
              <a:latin typeface="Tahoma"/>
              <a:cs typeface="Tahoma"/>
            </a:endParaRPr>
          </a:p>
        </p:txBody>
      </p:sp>
      <p:grpSp>
        <p:nvGrpSpPr>
          <p:cNvPr id="22" name="object 22" descr=""/>
          <p:cNvGrpSpPr/>
          <p:nvPr/>
        </p:nvGrpSpPr>
        <p:grpSpPr>
          <a:xfrm>
            <a:off x="997493" y="3624212"/>
            <a:ext cx="16262350" cy="523875"/>
            <a:chOff x="997493" y="3624212"/>
            <a:chExt cx="16262350" cy="523875"/>
          </a:xfrm>
        </p:grpSpPr>
        <p:sp>
          <p:nvSpPr>
            <p:cNvPr id="23" name="object 23" descr=""/>
            <p:cNvSpPr/>
            <p:nvPr/>
          </p:nvSpPr>
          <p:spPr>
            <a:xfrm>
              <a:off x="997493" y="3643262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1002256" y="368030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 descr=""/>
            <p:cNvSpPr/>
            <p:nvPr/>
          </p:nvSpPr>
          <p:spPr>
            <a:xfrm>
              <a:off x="997483" y="3643274"/>
              <a:ext cx="1789430" cy="495300"/>
            </a:xfrm>
            <a:custGeom>
              <a:avLst/>
              <a:gdLst/>
              <a:ahLst/>
              <a:cxnLst/>
              <a:rect l="l" t="t" r="r" b="b"/>
              <a:pathLst>
                <a:path w="1789430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1789430" h="495300">
                  <a:moveTo>
                    <a:pt x="1789328" y="0"/>
                  </a:moveTo>
                  <a:lnTo>
                    <a:pt x="1779803" y="0"/>
                  </a:lnTo>
                  <a:lnTo>
                    <a:pt x="1779803" y="9525"/>
                  </a:lnTo>
                  <a:lnTo>
                    <a:pt x="1789328" y="9525"/>
                  </a:lnTo>
                  <a:lnTo>
                    <a:pt x="1789328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 descr=""/>
            <p:cNvSpPr/>
            <p:nvPr/>
          </p:nvSpPr>
          <p:spPr>
            <a:xfrm>
              <a:off x="2782056" y="368030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 descr=""/>
            <p:cNvSpPr/>
            <p:nvPr/>
          </p:nvSpPr>
          <p:spPr>
            <a:xfrm>
              <a:off x="2777286" y="3643274"/>
              <a:ext cx="587375" cy="495300"/>
            </a:xfrm>
            <a:custGeom>
              <a:avLst/>
              <a:gdLst/>
              <a:ahLst/>
              <a:cxnLst/>
              <a:rect l="l" t="t" r="r" b="b"/>
              <a:pathLst>
                <a:path w="587375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587375" h="495300">
                  <a:moveTo>
                    <a:pt x="587311" y="0"/>
                  </a:moveTo>
                  <a:lnTo>
                    <a:pt x="577786" y="0"/>
                  </a:lnTo>
                  <a:lnTo>
                    <a:pt x="577786" y="9525"/>
                  </a:lnTo>
                  <a:lnTo>
                    <a:pt x="587311" y="9525"/>
                  </a:lnTo>
                  <a:lnTo>
                    <a:pt x="587311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 descr=""/>
            <p:cNvSpPr/>
            <p:nvPr/>
          </p:nvSpPr>
          <p:spPr>
            <a:xfrm>
              <a:off x="3359835" y="368030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" name="object 29" descr=""/>
            <p:cNvSpPr/>
            <p:nvPr/>
          </p:nvSpPr>
          <p:spPr>
            <a:xfrm>
              <a:off x="3355073" y="3643274"/>
              <a:ext cx="643255" cy="495300"/>
            </a:xfrm>
            <a:custGeom>
              <a:avLst/>
              <a:gdLst/>
              <a:ahLst/>
              <a:cxnLst/>
              <a:rect l="l" t="t" r="r" b="b"/>
              <a:pathLst>
                <a:path w="643254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643254" h="495300">
                  <a:moveTo>
                    <a:pt x="643242" y="0"/>
                  </a:moveTo>
                  <a:lnTo>
                    <a:pt x="633717" y="0"/>
                  </a:lnTo>
                  <a:lnTo>
                    <a:pt x="633717" y="9525"/>
                  </a:lnTo>
                  <a:lnTo>
                    <a:pt x="643242" y="9525"/>
                  </a:lnTo>
                  <a:lnTo>
                    <a:pt x="643242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" name="object 30" descr=""/>
            <p:cNvSpPr/>
            <p:nvPr/>
          </p:nvSpPr>
          <p:spPr>
            <a:xfrm>
              <a:off x="3993560" y="368030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" name="object 31" descr=""/>
            <p:cNvSpPr/>
            <p:nvPr/>
          </p:nvSpPr>
          <p:spPr>
            <a:xfrm>
              <a:off x="3988790" y="3643274"/>
              <a:ext cx="2713355" cy="495300"/>
            </a:xfrm>
            <a:custGeom>
              <a:avLst/>
              <a:gdLst/>
              <a:ahLst/>
              <a:cxnLst/>
              <a:rect l="l" t="t" r="r" b="b"/>
              <a:pathLst>
                <a:path w="2713354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2713354" h="495300">
                  <a:moveTo>
                    <a:pt x="2713240" y="0"/>
                  </a:moveTo>
                  <a:lnTo>
                    <a:pt x="2703715" y="0"/>
                  </a:lnTo>
                  <a:lnTo>
                    <a:pt x="2703715" y="9525"/>
                  </a:lnTo>
                  <a:lnTo>
                    <a:pt x="2713240" y="9525"/>
                  </a:lnTo>
                  <a:lnTo>
                    <a:pt x="2713240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" name="object 32" descr=""/>
            <p:cNvSpPr/>
            <p:nvPr/>
          </p:nvSpPr>
          <p:spPr>
            <a:xfrm>
              <a:off x="6697271" y="368030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" name="object 33" descr=""/>
            <p:cNvSpPr/>
            <p:nvPr/>
          </p:nvSpPr>
          <p:spPr>
            <a:xfrm>
              <a:off x="6692506" y="3643274"/>
              <a:ext cx="1165860" cy="495300"/>
            </a:xfrm>
            <a:custGeom>
              <a:avLst/>
              <a:gdLst/>
              <a:ahLst/>
              <a:cxnLst/>
              <a:rect l="l" t="t" r="r" b="b"/>
              <a:pathLst>
                <a:path w="1165859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1165859" h="495300">
                  <a:moveTo>
                    <a:pt x="1165402" y="0"/>
                  </a:moveTo>
                  <a:lnTo>
                    <a:pt x="1155877" y="0"/>
                  </a:lnTo>
                  <a:lnTo>
                    <a:pt x="1155877" y="9525"/>
                  </a:lnTo>
                  <a:lnTo>
                    <a:pt x="1165402" y="9525"/>
                  </a:lnTo>
                  <a:lnTo>
                    <a:pt x="1165402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" name="object 34" descr=""/>
            <p:cNvSpPr/>
            <p:nvPr/>
          </p:nvSpPr>
          <p:spPr>
            <a:xfrm>
              <a:off x="7853154" y="368030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" name="object 35" descr=""/>
            <p:cNvSpPr/>
            <p:nvPr/>
          </p:nvSpPr>
          <p:spPr>
            <a:xfrm>
              <a:off x="7848384" y="3643274"/>
              <a:ext cx="1054735" cy="495300"/>
            </a:xfrm>
            <a:custGeom>
              <a:avLst/>
              <a:gdLst/>
              <a:ahLst/>
              <a:cxnLst/>
              <a:rect l="l" t="t" r="r" b="b"/>
              <a:pathLst>
                <a:path w="1054734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1054734" h="495300">
                  <a:moveTo>
                    <a:pt x="1054125" y="0"/>
                  </a:moveTo>
                  <a:lnTo>
                    <a:pt x="1044600" y="0"/>
                  </a:lnTo>
                  <a:lnTo>
                    <a:pt x="1044600" y="9525"/>
                  </a:lnTo>
                  <a:lnTo>
                    <a:pt x="1054125" y="9525"/>
                  </a:lnTo>
                  <a:lnTo>
                    <a:pt x="10541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" name="object 36" descr=""/>
            <p:cNvSpPr/>
            <p:nvPr/>
          </p:nvSpPr>
          <p:spPr>
            <a:xfrm>
              <a:off x="8897753" y="368030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" name="object 37" descr=""/>
            <p:cNvSpPr/>
            <p:nvPr/>
          </p:nvSpPr>
          <p:spPr>
            <a:xfrm>
              <a:off x="8892985" y="3643274"/>
              <a:ext cx="1054735" cy="495300"/>
            </a:xfrm>
            <a:custGeom>
              <a:avLst/>
              <a:gdLst/>
              <a:ahLst/>
              <a:cxnLst/>
              <a:rect l="l" t="t" r="r" b="b"/>
              <a:pathLst>
                <a:path w="1054734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1054734" h="495300">
                  <a:moveTo>
                    <a:pt x="1054125" y="0"/>
                  </a:moveTo>
                  <a:lnTo>
                    <a:pt x="1044600" y="0"/>
                  </a:lnTo>
                  <a:lnTo>
                    <a:pt x="1044600" y="9525"/>
                  </a:lnTo>
                  <a:lnTo>
                    <a:pt x="1054125" y="9525"/>
                  </a:lnTo>
                  <a:lnTo>
                    <a:pt x="10541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" name="object 38" descr=""/>
            <p:cNvSpPr/>
            <p:nvPr/>
          </p:nvSpPr>
          <p:spPr>
            <a:xfrm>
              <a:off x="9942351" y="368030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" name="object 39" descr=""/>
            <p:cNvSpPr/>
            <p:nvPr/>
          </p:nvSpPr>
          <p:spPr>
            <a:xfrm>
              <a:off x="9937585" y="3643274"/>
              <a:ext cx="1054735" cy="495300"/>
            </a:xfrm>
            <a:custGeom>
              <a:avLst/>
              <a:gdLst/>
              <a:ahLst/>
              <a:cxnLst/>
              <a:rect l="l" t="t" r="r" b="b"/>
              <a:pathLst>
                <a:path w="1054734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1054734" h="495300">
                  <a:moveTo>
                    <a:pt x="1054125" y="0"/>
                  </a:moveTo>
                  <a:lnTo>
                    <a:pt x="1044600" y="0"/>
                  </a:lnTo>
                  <a:lnTo>
                    <a:pt x="1044600" y="9525"/>
                  </a:lnTo>
                  <a:lnTo>
                    <a:pt x="1054125" y="9525"/>
                  </a:lnTo>
                  <a:lnTo>
                    <a:pt x="10541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" name="object 40" descr=""/>
            <p:cNvSpPr/>
            <p:nvPr/>
          </p:nvSpPr>
          <p:spPr>
            <a:xfrm>
              <a:off x="10986948" y="368030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" name="object 41" descr=""/>
            <p:cNvSpPr/>
            <p:nvPr/>
          </p:nvSpPr>
          <p:spPr>
            <a:xfrm>
              <a:off x="10982185" y="3643274"/>
              <a:ext cx="1054735" cy="495300"/>
            </a:xfrm>
            <a:custGeom>
              <a:avLst/>
              <a:gdLst/>
              <a:ahLst/>
              <a:cxnLst/>
              <a:rect l="l" t="t" r="r" b="b"/>
              <a:pathLst>
                <a:path w="1054734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1054734" h="495300">
                  <a:moveTo>
                    <a:pt x="1054112" y="0"/>
                  </a:moveTo>
                  <a:lnTo>
                    <a:pt x="1044587" y="0"/>
                  </a:lnTo>
                  <a:lnTo>
                    <a:pt x="1044587" y="9525"/>
                  </a:lnTo>
                  <a:lnTo>
                    <a:pt x="1054112" y="9525"/>
                  </a:lnTo>
                  <a:lnTo>
                    <a:pt x="1054112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2" name="object 42" descr=""/>
            <p:cNvSpPr/>
            <p:nvPr/>
          </p:nvSpPr>
          <p:spPr>
            <a:xfrm>
              <a:off x="12031547" y="368030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" name="object 43" descr=""/>
            <p:cNvSpPr/>
            <p:nvPr/>
          </p:nvSpPr>
          <p:spPr>
            <a:xfrm>
              <a:off x="12026773" y="3643274"/>
              <a:ext cx="1054735" cy="495300"/>
            </a:xfrm>
            <a:custGeom>
              <a:avLst/>
              <a:gdLst/>
              <a:ahLst/>
              <a:cxnLst/>
              <a:rect l="l" t="t" r="r" b="b"/>
              <a:pathLst>
                <a:path w="1054734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1054734" h="495300">
                  <a:moveTo>
                    <a:pt x="1054125" y="0"/>
                  </a:moveTo>
                  <a:lnTo>
                    <a:pt x="1044600" y="0"/>
                  </a:lnTo>
                  <a:lnTo>
                    <a:pt x="1044600" y="9525"/>
                  </a:lnTo>
                  <a:lnTo>
                    <a:pt x="1054125" y="9525"/>
                  </a:lnTo>
                  <a:lnTo>
                    <a:pt x="10541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4" name="object 44" descr=""/>
            <p:cNvSpPr/>
            <p:nvPr/>
          </p:nvSpPr>
          <p:spPr>
            <a:xfrm>
              <a:off x="13076145" y="368030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5" name="object 45" descr=""/>
            <p:cNvSpPr/>
            <p:nvPr/>
          </p:nvSpPr>
          <p:spPr>
            <a:xfrm>
              <a:off x="13071373" y="3643274"/>
              <a:ext cx="1054735" cy="495300"/>
            </a:xfrm>
            <a:custGeom>
              <a:avLst/>
              <a:gdLst/>
              <a:ahLst/>
              <a:cxnLst/>
              <a:rect l="l" t="t" r="r" b="b"/>
              <a:pathLst>
                <a:path w="1054734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1054734" h="495300">
                  <a:moveTo>
                    <a:pt x="1054125" y="0"/>
                  </a:moveTo>
                  <a:lnTo>
                    <a:pt x="1044600" y="0"/>
                  </a:lnTo>
                  <a:lnTo>
                    <a:pt x="1044600" y="9525"/>
                  </a:lnTo>
                  <a:lnTo>
                    <a:pt x="1054125" y="9525"/>
                  </a:lnTo>
                  <a:lnTo>
                    <a:pt x="10541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6" name="object 46" descr=""/>
            <p:cNvSpPr/>
            <p:nvPr/>
          </p:nvSpPr>
          <p:spPr>
            <a:xfrm>
              <a:off x="14120743" y="368030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7" name="object 47" descr=""/>
            <p:cNvSpPr/>
            <p:nvPr/>
          </p:nvSpPr>
          <p:spPr>
            <a:xfrm>
              <a:off x="14115975" y="3643274"/>
              <a:ext cx="1054735" cy="495300"/>
            </a:xfrm>
            <a:custGeom>
              <a:avLst/>
              <a:gdLst/>
              <a:ahLst/>
              <a:cxnLst/>
              <a:rect l="l" t="t" r="r" b="b"/>
              <a:pathLst>
                <a:path w="1054734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1054734" h="495300">
                  <a:moveTo>
                    <a:pt x="1054125" y="0"/>
                  </a:moveTo>
                  <a:lnTo>
                    <a:pt x="1044600" y="0"/>
                  </a:lnTo>
                  <a:lnTo>
                    <a:pt x="1044600" y="9525"/>
                  </a:lnTo>
                  <a:lnTo>
                    <a:pt x="1054125" y="9525"/>
                  </a:lnTo>
                  <a:lnTo>
                    <a:pt x="10541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8" name="object 48" descr=""/>
            <p:cNvSpPr/>
            <p:nvPr/>
          </p:nvSpPr>
          <p:spPr>
            <a:xfrm>
              <a:off x="15165340" y="368030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9" name="object 49" descr=""/>
            <p:cNvSpPr/>
            <p:nvPr/>
          </p:nvSpPr>
          <p:spPr>
            <a:xfrm>
              <a:off x="15160574" y="3643274"/>
              <a:ext cx="1054735" cy="495300"/>
            </a:xfrm>
            <a:custGeom>
              <a:avLst/>
              <a:gdLst/>
              <a:ahLst/>
              <a:cxnLst/>
              <a:rect l="l" t="t" r="r" b="b"/>
              <a:pathLst>
                <a:path w="1054734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1054734" h="495300">
                  <a:moveTo>
                    <a:pt x="1054125" y="0"/>
                  </a:moveTo>
                  <a:lnTo>
                    <a:pt x="1044600" y="0"/>
                  </a:lnTo>
                  <a:lnTo>
                    <a:pt x="1044600" y="9525"/>
                  </a:lnTo>
                  <a:lnTo>
                    <a:pt x="1054125" y="9525"/>
                  </a:lnTo>
                  <a:lnTo>
                    <a:pt x="10541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0" name="object 50" descr=""/>
            <p:cNvSpPr/>
            <p:nvPr/>
          </p:nvSpPr>
          <p:spPr>
            <a:xfrm>
              <a:off x="16209938" y="368030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1" name="object 51" descr=""/>
            <p:cNvSpPr/>
            <p:nvPr/>
          </p:nvSpPr>
          <p:spPr>
            <a:xfrm>
              <a:off x="16205174" y="3643274"/>
              <a:ext cx="1054735" cy="495300"/>
            </a:xfrm>
            <a:custGeom>
              <a:avLst/>
              <a:gdLst/>
              <a:ahLst/>
              <a:cxnLst/>
              <a:rect l="l" t="t" r="r" b="b"/>
              <a:pathLst>
                <a:path w="1054734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1054734" h="495300">
                  <a:moveTo>
                    <a:pt x="1054112" y="0"/>
                  </a:moveTo>
                  <a:lnTo>
                    <a:pt x="1044587" y="0"/>
                  </a:lnTo>
                  <a:lnTo>
                    <a:pt x="1044587" y="9525"/>
                  </a:lnTo>
                  <a:lnTo>
                    <a:pt x="1054112" y="9525"/>
                  </a:lnTo>
                  <a:lnTo>
                    <a:pt x="1054112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2" name="object 52" descr=""/>
            <p:cNvSpPr/>
            <p:nvPr/>
          </p:nvSpPr>
          <p:spPr>
            <a:xfrm>
              <a:off x="17254536" y="368030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3" name="object 53" descr=""/>
            <p:cNvSpPr/>
            <p:nvPr/>
          </p:nvSpPr>
          <p:spPr>
            <a:xfrm>
              <a:off x="997483" y="3624224"/>
              <a:ext cx="16262350" cy="514350"/>
            </a:xfrm>
            <a:custGeom>
              <a:avLst/>
              <a:gdLst/>
              <a:ahLst/>
              <a:cxnLst/>
              <a:rect l="l" t="t" r="r" b="b"/>
              <a:pathLst>
                <a:path w="16262350" h="514350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  <a:path w="16262350" h="514350">
                  <a:moveTo>
                    <a:pt x="1789328" y="0"/>
                  </a:moveTo>
                  <a:lnTo>
                    <a:pt x="1779803" y="0"/>
                  </a:lnTo>
                  <a:lnTo>
                    <a:pt x="1779803" y="9525"/>
                  </a:lnTo>
                  <a:lnTo>
                    <a:pt x="1789328" y="9525"/>
                  </a:lnTo>
                  <a:lnTo>
                    <a:pt x="1789328" y="0"/>
                  </a:lnTo>
                  <a:close/>
                </a:path>
                <a:path w="16262350" h="514350">
                  <a:moveTo>
                    <a:pt x="2367115" y="0"/>
                  </a:moveTo>
                  <a:lnTo>
                    <a:pt x="2357590" y="0"/>
                  </a:lnTo>
                  <a:lnTo>
                    <a:pt x="2357590" y="9525"/>
                  </a:lnTo>
                  <a:lnTo>
                    <a:pt x="2367115" y="9525"/>
                  </a:lnTo>
                  <a:lnTo>
                    <a:pt x="2367115" y="0"/>
                  </a:lnTo>
                  <a:close/>
                </a:path>
                <a:path w="16262350" h="514350">
                  <a:moveTo>
                    <a:pt x="3000832" y="0"/>
                  </a:moveTo>
                  <a:lnTo>
                    <a:pt x="2991307" y="0"/>
                  </a:lnTo>
                  <a:lnTo>
                    <a:pt x="2991307" y="9525"/>
                  </a:lnTo>
                  <a:lnTo>
                    <a:pt x="3000832" y="9525"/>
                  </a:lnTo>
                  <a:lnTo>
                    <a:pt x="3000832" y="0"/>
                  </a:lnTo>
                  <a:close/>
                </a:path>
                <a:path w="16262350" h="514350">
                  <a:moveTo>
                    <a:pt x="5704548" y="0"/>
                  </a:moveTo>
                  <a:lnTo>
                    <a:pt x="5695023" y="0"/>
                  </a:lnTo>
                  <a:lnTo>
                    <a:pt x="5695023" y="9525"/>
                  </a:lnTo>
                  <a:lnTo>
                    <a:pt x="5704548" y="9525"/>
                  </a:lnTo>
                  <a:lnTo>
                    <a:pt x="5704548" y="0"/>
                  </a:lnTo>
                  <a:close/>
                </a:path>
                <a:path w="16262350" h="514350">
                  <a:moveTo>
                    <a:pt x="6860426" y="0"/>
                  </a:moveTo>
                  <a:lnTo>
                    <a:pt x="6850901" y="0"/>
                  </a:lnTo>
                  <a:lnTo>
                    <a:pt x="6850901" y="9525"/>
                  </a:lnTo>
                  <a:lnTo>
                    <a:pt x="6860426" y="9525"/>
                  </a:lnTo>
                  <a:lnTo>
                    <a:pt x="6860426" y="0"/>
                  </a:lnTo>
                  <a:close/>
                </a:path>
                <a:path w="16262350" h="514350">
                  <a:moveTo>
                    <a:pt x="7905026" y="0"/>
                  </a:moveTo>
                  <a:lnTo>
                    <a:pt x="7895501" y="0"/>
                  </a:lnTo>
                  <a:lnTo>
                    <a:pt x="7895501" y="9525"/>
                  </a:lnTo>
                  <a:lnTo>
                    <a:pt x="7905026" y="9525"/>
                  </a:lnTo>
                  <a:lnTo>
                    <a:pt x="7905026" y="0"/>
                  </a:lnTo>
                  <a:close/>
                </a:path>
                <a:path w="16262350" h="514350">
                  <a:moveTo>
                    <a:pt x="8949626" y="0"/>
                  </a:moveTo>
                  <a:lnTo>
                    <a:pt x="8940101" y="0"/>
                  </a:lnTo>
                  <a:lnTo>
                    <a:pt x="8940101" y="9525"/>
                  </a:lnTo>
                  <a:lnTo>
                    <a:pt x="8949626" y="9525"/>
                  </a:lnTo>
                  <a:lnTo>
                    <a:pt x="8949626" y="0"/>
                  </a:lnTo>
                  <a:close/>
                </a:path>
                <a:path w="16262350" h="514350">
                  <a:moveTo>
                    <a:pt x="9994227" y="0"/>
                  </a:moveTo>
                  <a:lnTo>
                    <a:pt x="9984702" y="0"/>
                  </a:lnTo>
                  <a:lnTo>
                    <a:pt x="9984702" y="9525"/>
                  </a:lnTo>
                  <a:lnTo>
                    <a:pt x="9994227" y="9525"/>
                  </a:lnTo>
                  <a:lnTo>
                    <a:pt x="9994227" y="0"/>
                  </a:lnTo>
                  <a:close/>
                </a:path>
                <a:path w="16262350" h="514350">
                  <a:moveTo>
                    <a:pt x="11038815" y="0"/>
                  </a:moveTo>
                  <a:lnTo>
                    <a:pt x="11029290" y="0"/>
                  </a:lnTo>
                  <a:lnTo>
                    <a:pt x="11029290" y="9525"/>
                  </a:lnTo>
                  <a:lnTo>
                    <a:pt x="11038815" y="9525"/>
                  </a:lnTo>
                  <a:lnTo>
                    <a:pt x="11038815" y="0"/>
                  </a:lnTo>
                  <a:close/>
                </a:path>
                <a:path w="16262350" h="514350">
                  <a:moveTo>
                    <a:pt x="12083415" y="0"/>
                  </a:moveTo>
                  <a:lnTo>
                    <a:pt x="12073890" y="0"/>
                  </a:lnTo>
                  <a:lnTo>
                    <a:pt x="12073890" y="9525"/>
                  </a:lnTo>
                  <a:lnTo>
                    <a:pt x="12083415" y="9525"/>
                  </a:lnTo>
                  <a:lnTo>
                    <a:pt x="12083415" y="0"/>
                  </a:lnTo>
                  <a:close/>
                </a:path>
                <a:path w="16262350" h="514350">
                  <a:moveTo>
                    <a:pt x="13128016" y="0"/>
                  </a:moveTo>
                  <a:lnTo>
                    <a:pt x="13118491" y="0"/>
                  </a:lnTo>
                  <a:lnTo>
                    <a:pt x="13118491" y="9525"/>
                  </a:lnTo>
                  <a:lnTo>
                    <a:pt x="13128016" y="9525"/>
                  </a:lnTo>
                  <a:lnTo>
                    <a:pt x="13128016" y="0"/>
                  </a:lnTo>
                  <a:close/>
                </a:path>
                <a:path w="16262350" h="514350">
                  <a:moveTo>
                    <a:pt x="14172616" y="0"/>
                  </a:moveTo>
                  <a:lnTo>
                    <a:pt x="14163091" y="0"/>
                  </a:lnTo>
                  <a:lnTo>
                    <a:pt x="14163091" y="9525"/>
                  </a:lnTo>
                  <a:lnTo>
                    <a:pt x="14172616" y="9525"/>
                  </a:lnTo>
                  <a:lnTo>
                    <a:pt x="14172616" y="0"/>
                  </a:lnTo>
                  <a:close/>
                </a:path>
                <a:path w="16262350" h="514350">
                  <a:moveTo>
                    <a:pt x="15217216" y="0"/>
                  </a:moveTo>
                  <a:lnTo>
                    <a:pt x="15207691" y="0"/>
                  </a:lnTo>
                  <a:lnTo>
                    <a:pt x="15207691" y="9525"/>
                  </a:lnTo>
                  <a:lnTo>
                    <a:pt x="15217216" y="9525"/>
                  </a:lnTo>
                  <a:lnTo>
                    <a:pt x="15217216" y="0"/>
                  </a:lnTo>
                  <a:close/>
                </a:path>
                <a:path w="16262350" h="514350">
                  <a:moveTo>
                    <a:pt x="16261804" y="504825"/>
                  </a:moveTo>
                  <a:lnTo>
                    <a:pt x="16252279" y="504825"/>
                  </a:lnTo>
                  <a:lnTo>
                    <a:pt x="16252279" y="514350"/>
                  </a:lnTo>
                  <a:lnTo>
                    <a:pt x="16261804" y="514350"/>
                  </a:lnTo>
                  <a:lnTo>
                    <a:pt x="16261804" y="504825"/>
                  </a:lnTo>
                  <a:close/>
                </a:path>
                <a:path w="16262350" h="514350">
                  <a:moveTo>
                    <a:pt x="16261804" y="0"/>
                  </a:moveTo>
                  <a:lnTo>
                    <a:pt x="16252279" y="0"/>
                  </a:lnTo>
                  <a:lnTo>
                    <a:pt x="16252279" y="9525"/>
                  </a:lnTo>
                  <a:lnTo>
                    <a:pt x="16261804" y="9525"/>
                  </a:lnTo>
                  <a:lnTo>
                    <a:pt x="16261804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4" name="object 54" descr=""/>
            <p:cNvSpPr/>
            <p:nvPr/>
          </p:nvSpPr>
          <p:spPr>
            <a:xfrm>
              <a:off x="997493" y="3638500"/>
              <a:ext cx="1789430" cy="0"/>
            </a:xfrm>
            <a:custGeom>
              <a:avLst/>
              <a:gdLst/>
              <a:ahLst/>
              <a:cxnLst/>
              <a:rect l="l" t="t" r="r" b="b"/>
              <a:pathLst>
                <a:path w="1789430" h="0">
                  <a:moveTo>
                    <a:pt x="0" y="0"/>
                  </a:moveTo>
                  <a:lnTo>
                    <a:pt x="1789325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5" name="object 55" descr=""/>
            <p:cNvSpPr/>
            <p:nvPr/>
          </p:nvSpPr>
          <p:spPr>
            <a:xfrm>
              <a:off x="997493" y="4143325"/>
              <a:ext cx="1789430" cy="0"/>
            </a:xfrm>
            <a:custGeom>
              <a:avLst/>
              <a:gdLst/>
              <a:ahLst/>
              <a:cxnLst/>
              <a:rect l="l" t="t" r="r" b="b"/>
              <a:pathLst>
                <a:path w="1789430" h="0">
                  <a:moveTo>
                    <a:pt x="0" y="0"/>
                  </a:moveTo>
                  <a:lnTo>
                    <a:pt x="1789325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6" name="object 56" descr=""/>
            <p:cNvSpPr/>
            <p:nvPr/>
          </p:nvSpPr>
          <p:spPr>
            <a:xfrm>
              <a:off x="2786818" y="3638500"/>
              <a:ext cx="577850" cy="0"/>
            </a:xfrm>
            <a:custGeom>
              <a:avLst/>
              <a:gdLst/>
              <a:ahLst/>
              <a:cxnLst/>
              <a:rect l="l" t="t" r="r" b="b"/>
              <a:pathLst>
                <a:path w="577850" h="0">
                  <a:moveTo>
                    <a:pt x="0" y="0"/>
                  </a:moveTo>
                  <a:lnTo>
                    <a:pt x="577779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7" name="object 57" descr=""/>
            <p:cNvSpPr/>
            <p:nvPr/>
          </p:nvSpPr>
          <p:spPr>
            <a:xfrm>
              <a:off x="2786818" y="4143325"/>
              <a:ext cx="577850" cy="0"/>
            </a:xfrm>
            <a:custGeom>
              <a:avLst/>
              <a:gdLst/>
              <a:ahLst/>
              <a:cxnLst/>
              <a:rect l="l" t="t" r="r" b="b"/>
              <a:pathLst>
                <a:path w="577850" h="0">
                  <a:moveTo>
                    <a:pt x="0" y="0"/>
                  </a:moveTo>
                  <a:lnTo>
                    <a:pt x="577779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8" name="object 58" descr=""/>
            <p:cNvSpPr/>
            <p:nvPr/>
          </p:nvSpPr>
          <p:spPr>
            <a:xfrm>
              <a:off x="3364598" y="3638500"/>
              <a:ext cx="633730" cy="0"/>
            </a:xfrm>
            <a:custGeom>
              <a:avLst/>
              <a:gdLst/>
              <a:ahLst/>
              <a:cxnLst/>
              <a:rect l="l" t="t" r="r" b="b"/>
              <a:pathLst>
                <a:path w="633729" h="0">
                  <a:moveTo>
                    <a:pt x="0" y="0"/>
                  </a:moveTo>
                  <a:lnTo>
                    <a:pt x="633724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9" name="object 59" descr=""/>
            <p:cNvSpPr/>
            <p:nvPr/>
          </p:nvSpPr>
          <p:spPr>
            <a:xfrm>
              <a:off x="3364598" y="4143325"/>
              <a:ext cx="633730" cy="0"/>
            </a:xfrm>
            <a:custGeom>
              <a:avLst/>
              <a:gdLst/>
              <a:ahLst/>
              <a:cxnLst/>
              <a:rect l="l" t="t" r="r" b="b"/>
              <a:pathLst>
                <a:path w="633729" h="0">
                  <a:moveTo>
                    <a:pt x="0" y="0"/>
                  </a:moveTo>
                  <a:lnTo>
                    <a:pt x="633724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0" name="object 60" descr=""/>
            <p:cNvSpPr/>
            <p:nvPr/>
          </p:nvSpPr>
          <p:spPr>
            <a:xfrm>
              <a:off x="3998323" y="3638500"/>
              <a:ext cx="2703830" cy="0"/>
            </a:xfrm>
            <a:custGeom>
              <a:avLst/>
              <a:gdLst/>
              <a:ahLst/>
              <a:cxnLst/>
              <a:rect l="l" t="t" r="r" b="b"/>
              <a:pathLst>
                <a:path w="2703829" h="0">
                  <a:moveTo>
                    <a:pt x="0" y="0"/>
                  </a:moveTo>
                  <a:lnTo>
                    <a:pt x="2703710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1" name="object 61" descr=""/>
            <p:cNvSpPr/>
            <p:nvPr/>
          </p:nvSpPr>
          <p:spPr>
            <a:xfrm>
              <a:off x="3998323" y="4143325"/>
              <a:ext cx="2703830" cy="0"/>
            </a:xfrm>
            <a:custGeom>
              <a:avLst/>
              <a:gdLst/>
              <a:ahLst/>
              <a:cxnLst/>
              <a:rect l="l" t="t" r="r" b="b"/>
              <a:pathLst>
                <a:path w="2703829" h="0">
                  <a:moveTo>
                    <a:pt x="0" y="0"/>
                  </a:moveTo>
                  <a:lnTo>
                    <a:pt x="2703710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2" name="object 62" descr=""/>
            <p:cNvSpPr/>
            <p:nvPr/>
          </p:nvSpPr>
          <p:spPr>
            <a:xfrm>
              <a:off x="6702034" y="3638500"/>
              <a:ext cx="1156335" cy="0"/>
            </a:xfrm>
            <a:custGeom>
              <a:avLst/>
              <a:gdLst/>
              <a:ahLst/>
              <a:cxnLst/>
              <a:rect l="l" t="t" r="r" b="b"/>
              <a:pathLst>
                <a:path w="1156334" h="0">
                  <a:moveTo>
                    <a:pt x="0" y="0"/>
                  </a:moveTo>
                  <a:lnTo>
                    <a:pt x="1155883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3" name="object 63" descr=""/>
            <p:cNvSpPr/>
            <p:nvPr/>
          </p:nvSpPr>
          <p:spPr>
            <a:xfrm>
              <a:off x="6702034" y="4143325"/>
              <a:ext cx="1156335" cy="0"/>
            </a:xfrm>
            <a:custGeom>
              <a:avLst/>
              <a:gdLst/>
              <a:ahLst/>
              <a:cxnLst/>
              <a:rect l="l" t="t" r="r" b="b"/>
              <a:pathLst>
                <a:path w="1156334" h="0">
                  <a:moveTo>
                    <a:pt x="0" y="0"/>
                  </a:moveTo>
                  <a:lnTo>
                    <a:pt x="1155883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4" name="object 64" descr=""/>
            <p:cNvSpPr/>
            <p:nvPr/>
          </p:nvSpPr>
          <p:spPr>
            <a:xfrm>
              <a:off x="7857917" y="3638500"/>
              <a:ext cx="9401810" cy="0"/>
            </a:xfrm>
            <a:custGeom>
              <a:avLst/>
              <a:gdLst/>
              <a:ahLst/>
              <a:cxnLst/>
              <a:rect l="l" t="t" r="r" b="b"/>
              <a:pathLst>
                <a:path w="9401810" h="0">
                  <a:moveTo>
                    <a:pt x="0" y="0"/>
                  </a:moveTo>
                  <a:lnTo>
                    <a:pt x="9401381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5" name="object 65" descr=""/>
            <p:cNvSpPr/>
            <p:nvPr/>
          </p:nvSpPr>
          <p:spPr>
            <a:xfrm>
              <a:off x="7857917" y="4143325"/>
              <a:ext cx="9401810" cy="0"/>
            </a:xfrm>
            <a:custGeom>
              <a:avLst/>
              <a:gdLst/>
              <a:ahLst/>
              <a:cxnLst/>
              <a:rect l="l" t="t" r="r" b="b"/>
              <a:pathLst>
                <a:path w="9401810" h="0">
                  <a:moveTo>
                    <a:pt x="0" y="0"/>
                  </a:moveTo>
                  <a:lnTo>
                    <a:pt x="9401381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6" name="object 66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70433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50"/>
              <a:t>Obras</a:t>
            </a:r>
            <a:r>
              <a:rPr dirty="0" spc="-135"/>
              <a:t> </a:t>
            </a:r>
            <a:r>
              <a:rPr dirty="0" spc="-10"/>
              <a:t>de</a:t>
            </a:r>
            <a:r>
              <a:rPr dirty="0" spc="-135"/>
              <a:t> </a:t>
            </a:r>
            <a:r>
              <a:rPr dirty="0"/>
              <a:t>reformas</a:t>
            </a:r>
            <a:r>
              <a:rPr dirty="0" spc="-110"/>
              <a:t> </a:t>
            </a:r>
            <a:r>
              <a:rPr dirty="0" spc="-120"/>
              <a:t>e</a:t>
            </a:r>
            <a:r>
              <a:rPr dirty="0" spc="-70"/>
              <a:t> </a:t>
            </a:r>
            <a:r>
              <a:rPr dirty="0" spc="-10"/>
              <a:t>leiaute</a:t>
            </a:r>
          </a:p>
        </p:txBody>
      </p:sp>
      <p:sp>
        <p:nvSpPr>
          <p:cNvPr id="67" name="object 67" descr=""/>
          <p:cNvSpPr txBox="1"/>
          <p:nvPr/>
        </p:nvSpPr>
        <p:spPr>
          <a:xfrm>
            <a:off x="984793" y="2039262"/>
            <a:ext cx="1128458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40">
                <a:latin typeface="Verdana"/>
                <a:cs typeface="Verdana"/>
              </a:rPr>
              <a:t>Série</a:t>
            </a:r>
            <a:r>
              <a:rPr dirty="0" sz="2400" spc="-135">
                <a:latin typeface="Verdana"/>
                <a:cs typeface="Verdana"/>
              </a:rPr>
              <a:t> </a:t>
            </a:r>
            <a:r>
              <a:rPr dirty="0" sz="2400" spc="-50">
                <a:latin typeface="Verdana"/>
                <a:cs typeface="Verdana"/>
              </a:rPr>
              <a:t>histórica</a:t>
            </a:r>
            <a:r>
              <a:rPr dirty="0" sz="2400" spc="-135">
                <a:latin typeface="Verdana"/>
                <a:cs typeface="Verdana"/>
              </a:rPr>
              <a:t> </a:t>
            </a:r>
            <a:r>
              <a:rPr dirty="0" sz="2400">
                <a:latin typeface="Verdana"/>
                <a:cs typeface="Verdana"/>
              </a:rPr>
              <a:t>de</a:t>
            </a:r>
            <a:r>
              <a:rPr dirty="0" sz="2400" spc="-130">
                <a:latin typeface="Verdana"/>
                <a:cs typeface="Verdana"/>
              </a:rPr>
              <a:t> </a:t>
            </a:r>
            <a:r>
              <a:rPr dirty="0" sz="2400">
                <a:latin typeface="Verdana"/>
                <a:cs typeface="Verdana"/>
              </a:rPr>
              <a:t>gastos</a:t>
            </a:r>
            <a:r>
              <a:rPr dirty="0" sz="2400" spc="-135">
                <a:latin typeface="Verdana"/>
                <a:cs typeface="Verdana"/>
              </a:rPr>
              <a:t> </a:t>
            </a:r>
            <a:r>
              <a:rPr dirty="0" sz="2400" spc="70">
                <a:latin typeface="Verdana"/>
                <a:cs typeface="Verdana"/>
              </a:rPr>
              <a:t>e</a:t>
            </a:r>
            <a:r>
              <a:rPr dirty="0" sz="2400" spc="-130">
                <a:latin typeface="Verdana"/>
                <a:cs typeface="Verdana"/>
              </a:rPr>
              <a:t> </a:t>
            </a:r>
            <a:r>
              <a:rPr dirty="0" sz="2400" spc="-10">
                <a:latin typeface="Verdana"/>
                <a:cs typeface="Verdana"/>
              </a:rPr>
              <a:t>consumos</a:t>
            </a:r>
            <a:r>
              <a:rPr dirty="0" sz="2400" spc="-135">
                <a:latin typeface="Verdana"/>
                <a:cs typeface="Verdana"/>
              </a:rPr>
              <a:t> </a:t>
            </a:r>
            <a:r>
              <a:rPr dirty="0" sz="2400" spc="-55">
                <a:latin typeface="Verdana"/>
                <a:cs typeface="Verdana"/>
              </a:rPr>
              <a:t>relativos</a:t>
            </a:r>
            <a:r>
              <a:rPr dirty="0" sz="2400" spc="-130">
                <a:latin typeface="Verdana"/>
                <a:cs typeface="Verdana"/>
              </a:rPr>
              <a:t> </a:t>
            </a:r>
            <a:r>
              <a:rPr dirty="0" sz="2400">
                <a:latin typeface="Verdana"/>
                <a:cs typeface="Verdana"/>
              </a:rPr>
              <a:t>aos</a:t>
            </a:r>
            <a:r>
              <a:rPr dirty="0" sz="2400" spc="-135">
                <a:latin typeface="Verdana"/>
                <a:cs typeface="Verdana"/>
              </a:rPr>
              <a:t> </a:t>
            </a:r>
            <a:r>
              <a:rPr dirty="0" sz="2400" spc="-25">
                <a:latin typeface="Verdana"/>
                <a:cs typeface="Verdana"/>
              </a:rPr>
              <a:t>indicadores</a:t>
            </a:r>
            <a:r>
              <a:rPr dirty="0" sz="2400" spc="-135">
                <a:latin typeface="Verdana"/>
                <a:cs typeface="Verdana"/>
              </a:rPr>
              <a:t> </a:t>
            </a:r>
            <a:r>
              <a:rPr dirty="0" sz="2400" spc="-190">
                <a:latin typeface="Verdana"/>
                <a:cs typeface="Verdana"/>
              </a:rPr>
              <a:t>(2015-</a:t>
            </a:r>
            <a:r>
              <a:rPr dirty="0" sz="2400" spc="-10">
                <a:latin typeface="Verdana"/>
                <a:cs typeface="Verdana"/>
              </a:rPr>
              <a:t>2023)</a:t>
            </a:r>
            <a:endParaRPr sz="24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16000" y="4127531"/>
            <a:ext cx="10934700" cy="1972310"/>
          </a:xfrm>
          <a:prstGeom prst="rect"/>
        </p:spPr>
        <p:txBody>
          <a:bodyPr wrap="square" lIns="0" tIns="29209" rIns="0" bIns="0" rtlCol="0" vert="horz">
            <a:spAutoFit/>
          </a:bodyPr>
          <a:lstStyle/>
          <a:p>
            <a:pPr marL="12700" marR="5080">
              <a:lnSpc>
                <a:spcPts val="7650"/>
              </a:lnSpc>
              <a:spcBef>
                <a:spcPts val="229"/>
              </a:spcBef>
            </a:pPr>
            <a:r>
              <a:rPr dirty="0" sz="6400" spc="110" b="1">
                <a:latin typeface="Tahoma"/>
                <a:cs typeface="Tahoma"/>
              </a:rPr>
              <a:t>Aquisições</a:t>
            </a:r>
            <a:r>
              <a:rPr dirty="0" sz="6400" spc="-155" b="1">
                <a:latin typeface="Tahoma"/>
                <a:cs typeface="Tahoma"/>
              </a:rPr>
              <a:t> </a:t>
            </a:r>
            <a:r>
              <a:rPr dirty="0" sz="6400" spc="265" b="1">
                <a:latin typeface="Tahoma"/>
                <a:cs typeface="Tahoma"/>
              </a:rPr>
              <a:t>e</a:t>
            </a:r>
            <a:r>
              <a:rPr dirty="0" sz="6400" spc="-155" b="1">
                <a:latin typeface="Tahoma"/>
                <a:cs typeface="Tahoma"/>
              </a:rPr>
              <a:t> </a:t>
            </a:r>
            <a:r>
              <a:rPr dirty="0" sz="6400" spc="70" b="1">
                <a:latin typeface="Tahoma"/>
                <a:cs typeface="Tahoma"/>
              </a:rPr>
              <a:t>contratações </a:t>
            </a:r>
            <a:r>
              <a:rPr dirty="0" sz="6400" spc="-10" b="1">
                <a:latin typeface="Tahoma"/>
                <a:cs typeface="Tahoma"/>
              </a:rPr>
              <a:t>sustentáveis</a:t>
            </a:r>
            <a:endParaRPr sz="6400">
              <a:latin typeface="Tahoma"/>
              <a:cs typeface="Tahoma"/>
            </a:endParaRPr>
          </a:p>
        </p:txBody>
      </p:sp>
      <p:grpSp>
        <p:nvGrpSpPr>
          <p:cNvPr id="3" name="object 3" descr=""/>
          <p:cNvGrpSpPr/>
          <p:nvPr/>
        </p:nvGrpSpPr>
        <p:grpSpPr>
          <a:xfrm>
            <a:off x="15709329" y="1028699"/>
            <a:ext cx="1475740" cy="1475740"/>
            <a:chOff x="15709329" y="1028699"/>
            <a:chExt cx="1475740" cy="1475740"/>
          </a:xfrm>
        </p:grpSpPr>
        <p:sp>
          <p:nvSpPr>
            <p:cNvPr id="4" name="object 4" descr=""/>
            <p:cNvSpPr/>
            <p:nvPr/>
          </p:nvSpPr>
          <p:spPr>
            <a:xfrm>
              <a:off x="15709329" y="1028699"/>
              <a:ext cx="1475740" cy="1475740"/>
            </a:xfrm>
            <a:custGeom>
              <a:avLst/>
              <a:gdLst/>
              <a:ahLst/>
              <a:cxnLst/>
              <a:rect l="l" t="t" r="r" b="b"/>
              <a:pathLst>
                <a:path w="1475740" h="1475739">
                  <a:moveTo>
                    <a:pt x="737563" y="1475126"/>
                  </a:moveTo>
                  <a:lnTo>
                    <a:pt x="689068" y="1473557"/>
                  </a:lnTo>
                  <a:lnTo>
                    <a:pt x="641411" y="1468916"/>
                  </a:lnTo>
                  <a:lnTo>
                    <a:pt x="594688" y="1461298"/>
                  </a:lnTo>
                  <a:lnTo>
                    <a:pt x="548997" y="1450802"/>
                  </a:lnTo>
                  <a:lnTo>
                    <a:pt x="504436" y="1437525"/>
                  </a:lnTo>
                  <a:lnTo>
                    <a:pt x="461101" y="1421563"/>
                  </a:lnTo>
                  <a:lnTo>
                    <a:pt x="419089" y="1403015"/>
                  </a:lnTo>
                  <a:lnTo>
                    <a:pt x="378498" y="1381976"/>
                  </a:lnTo>
                  <a:lnTo>
                    <a:pt x="339425" y="1358546"/>
                  </a:lnTo>
                  <a:lnTo>
                    <a:pt x="301968" y="1332819"/>
                  </a:lnTo>
                  <a:lnTo>
                    <a:pt x="266222" y="1304895"/>
                  </a:lnTo>
                  <a:lnTo>
                    <a:pt x="232286" y="1274869"/>
                  </a:lnTo>
                  <a:lnTo>
                    <a:pt x="200257" y="1242840"/>
                  </a:lnTo>
                  <a:lnTo>
                    <a:pt x="170231" y="1208904"/>
                  </a:lnTo>
                  <a:lnTo>
                    <a:pt x="142306" y="1173158"/>
                  </a:lnTo>
                  <a:lnTo>
                    <a:pt x="116580" y="1135700"/>
                  </a:lnTo>
                  <a:lnTo>
                    <a:pt x="93149" y="1096627"/>
                  </a:lnTo>
                  <a:lnTo>
                    <a:pt x="72111" y="1056037"/>
                  </a:lnTo>
                  <a:lnTo>
                    <a:pt x="53562" y="1014025"/>
                  </a:lnTo>
                  <a:lnTo>
                    <a:pt x="37601" y="970690"/>
                  </a:lnTo>
                  <a:lnTo>
                    <a:pt x="24324" y="926128"/>
                  </a:lnTo>
                  <a:lnTo>
                    <a:pt x="13828" y="880438"/>
                  </a:lnTo>
                  <a:lnTo>
                    <a:pt x="6210" y="833715"/>
                  </a:lnTo>
                  <a:lnTo>
                    <a:pt x="1568" y="786058"/>
                  </a:lnTo>
                  <a:lnTo>
                    <a:pt x="0" y="737563"/>
                  </a:lnTo>
                  <a:lnTo>
                    <a:pt x="1568" y="689068"/>
                  </a:lnTo>
                  <a:lnTo>
                    <a:pt x="6210" y="641410"/>
                  </a:lnTo>
                  <a:lnTo>
                    <a:pt x="13828" y="594688"/>
                  </a:lnTo>
                  <a:lnTo>
                    <a:pt x="24324" y="548997"/>
                  </a:lnTo>
                  <a:lnTo>
                    <a:pt x="37601" y="504436"/>
                  </a:lnTo>
                  <a:lnTo>
                    <a:pt x="53562" y="461101"/>
                  </a:lnTo>
                  <a:lnTo>
                    <a:pt x="72111" y="419089"/>
                  </a:lnTo>
                  <a:lnTo>
                    <a:pt x="93149" y="378498"/>
                  </a:lnTo>
                  <a:lnTo>
                    <a:pt x="116580" y="339425"/>
                  </a:lnTo>
                  <a:lnTo>
                    <a:pt x="142306" y="301968"/>
                  </a:lnTo>
                  <a:lnTo>
                    <a:pt x="170231" y="266222"/>
                  </a:lnTo>
                  <a:lnTo>
                    <a:pt x="200257" y="232286"/>
                  </a:lnTo>
                  <a:lnTo>
                    <a:pt x="232286" y="200257"/>
                  </a:lnTo>
                  <a:lnTo>
                    <a:pt x="266222" y="170231"/>
                  </a:lnTo>
                  <a:lnTo>
                    <a:pt x="301968" y="142306"/>
                  </a:lnTo>
                  <a:lnTo>
                    <a:pt x="339425" y="116580"/>
                  </a:lnTo>
                  <a:lnTo>
                    <a:pt x="378498" y="93149"/>
                  </a:lnTo>
                  <a:lnTo>
                    <a:pt x="419089" y="72111"/>
                  </a:lnTo>
                  <a:lnTo>
                    <a:pt x="461101" y="53562"/>
                  </a:lnTo>
                  <a:lnTo>
                    <a:pt x="504436" y="37601"/>
                  </a:lnTo>
                  <a:lnTo>
                    <a:pt x="548997" y="24324"/>
                  </a:lnTo>
                  <a:lnTo>
                    <a:pt x="594688" y="13828"/>
                  </a:lnTo>
                  <a:lnTo>
                    <a:pt x="641411" y="6210"/>
                  </a:lnTo>
                  <a:lnTo>
                    <a:pt x="689068" y="1568"/>
                  </a:lnTo>
                  <a:lnTo>
                    <a:pt x="737563" y="0"/>
                  </a:lnTo>
                  <a:lnTo>
                    <a:pt x="786058" y="1568"/>
                  </a:lnTo>
                  <a:lnTo>
                    <a:pt x="833716" y="6210"/>
                  </a:lnTo>
                  <a:lnTo>
                    <a:pt x="880438" y="13828"/>
                  </a:lnTo>
                  <a:lnTo>
                    <a:pt x="926129" y="24324"/>
                  </a:lnTo>
                  <a:lnTo>
                    <a:pt x="970690" y="37601"/>
                  </a:lnTo>
                  <a:lnTo>
                    <a:pt x="1014025" y="53562"/>
                  </a:lnTo>
                  <a:lnTo>
                    <a:pt x="1056037" y="72111"/>
                  </a:lnTo>
                  <a:lnTo>
                    <a:pt x="1096627" y="93149"/>
                  </a:lnTo>
                  <a:lnTo>
                    <a:pt x="1135700" y="116580"/>
                  </a:lnTo>
                  <a:lnTo>
                    <a:pt x="1173158" y="142306"/>
                  </a:lnTo>
                  <a:lnTo>
                    <a:pt x="1208903" y="170231"/>
                  </a:lnTo>
                  <a:lnTo>
                    <a:pt x="1242840" y="200257"/>
                  </a:lnTo>
                  <a:lnTo>
                    <a:pt x="1274869" y="232286"/>
                  </a:lnTo>
                  <a:lnTo>
                    <a:pt x="1304894" y="266222"/>
                  </a:lnTo>
                  <a:lnTo>
                    <a:pt x="1332819" y="301968"/>
                  </a:lnTo>
                  <a:lnTo>
                    <a:pt x="1358545" y="339425"/>
                  </a:lnTo>
                  <a:lnTo>
                    <a:pt x="1381976" y="378498"/>
                  </a:lnTo>
                  <a:lnTo>
                    <a:pt x="1403014" y="419089"/>
                  </a:lnTo>
                  <a:lnTo>
                    <a:pt x="1421563" y="461101"/>
                  </a:lnTo>
                  <a:lnTo>
                    <a:pt x="1437524" y="504436"/>
                  </a:lnTo>
                  <a:lnTo>
                    <a:pt x="1450802" y="548997"/>
                  </a:lnTo>
                  <a:lnTo>
                    <a:pt x="1461298" y="594688"/>
                  </a:lnTo>
                  <a:lnTo>
                    <a:pt x="1468915" y="641410"/>
                  </a:lnTo>
                  <a:lnTo>
                    <a:pt x="1473557" y="689068"/>
                  </a:lnTo>
                  <a:lnTo>
                    <a:pt x="1475126" y="737563"/>
                  </a:lnTo>
                  <a:lnTo>
                    <a:pt x="1473557" y="786058"/>
                  </a:lnTo>
                  <a:lnTo>
                    <a:pt x="1468915" y="833715"/>
                  </a:lnTo>
                  <a:lnTo>
                    <a:pt x="1461298" y="880438"/>
                  </a:lnTo>
                  <a:lnTo>
                    <a:pt x="1450802" y="926128"/>
                  </a:lnTo>
                  <a:lnTo>
                    <a:pt x="1437524" y="970690"/>
                  </a:lnTo>
                  <a:lnTo>
                    <a:pt x="1421563" y="1014025"/>
                  </a:lnTo>
                  <a:lnTo>
                    <a:pt x="1403014" y="1056037"/>
                  </a:lnTo>
                  <a:lnTo>
                    <a:pt x="1381976" y="1096627"/>
                  </a:lnTo>
                  <a:lnTo>
                    <a:pt x="1358545" y="1135700"/>
                  </a:lnTo>
                  <a:lnTo>
                    <a:pt x="1332819" y="1173158"/>
                  </a:lnTo>
                  <a:lnTo>
                    <a:pt x="1304894" y="1208904"/>
                  </a:lnTo>
                  <a:lnTo>
                    <a:pt x="1274869" y="1242840"/>
                  </a:lnTo>
                  <a:lnTo>
                    <a:pt x="1242840" y="1274869"/>
                  </a:lnTo>
                  <a:lnTo>
                    <a:pt x="1208903" y="1304895"/>
                  </a:lnTo>
                  <a:lnTo>
                    <a:pt x="1173158" y="1332819"/>
                  </a:lnTo>
                  <a:lnTo>
                    <a:pt x="1135700" y="1358546"/>
                  </a:lnTo>
                  <a:lnTo>
                    <a:pt x="1096627" y="1381976"/>
                  </a:lnTo>
                  <a:lnTo>
                    <a:pt x="1056037" y="1403015"/>
                  </a:lnTo>
                  <a:lnTo>
                    <a:pt x="1014025" y="1421563"/>
                  </a:lnTo>
                  <a:lnTo>
                    <a:pt x="970690" y="1437525"/>
                  </a:lnTo>
                  <a:lnTo>
                    <a:pt x="926129" y="1450802"/>
                  </a:lnTo>
                  <a:lnTo>
                    <a:pt x="880438" y="1461298"/>
                  </a:lnTo>
                  <a:lnTo>
                    <a:pt x="833716" y="1468916"/>
                  </a:lnTo>
                  <a:lnTo>
                    <a:pt x="786058" y="1473557"/>
                  </a:lnTo>
                  <a:lnTo>
                    <a:pt x="737563" y="1475126"/>
                  </a:lnTo>
                  <a:close/>
                </a:path>
              </a:pathLst>
            </a:custGeom>
            <a:solidFill>
              <a:srgbClr val="BE8B2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5927788" y="1502107"/>
              <a:ext cx="1035685" cy="525145"/>
            </a:xfrm>
            <a:custGeom>
              <a:avLst/>
              <a:gdLst/>
              <a:ahLst/>
              <a:cxnLst/>
              <a:rect l="l" t="t" r="r" b="b"/>
              <a:pathLst>
                <a:path w="1035684" h="525144">
                  <a:moveTo>
                    <a:pt x="840485" y="524648"/>
                  </a:moveTo>
                  <a:lnTo>
                    <a:pt x="754839" y="524648"/>
                  </a:lnTo>
                  <a:lnTo>
                    <a:pt x="718598" y="516104"/>
                  </a:lnTo>
                  <a:lnTo>
                    <a:pt x="678410" y="500435"/>
                  </a:lnTo>
                  <a:lnTo>
                    <a:pt x="640517" y="480638"/>
                  </a:lnTo>
                  <a:lnTo>
                    <a:pt x="605228" y="455605"/>
                  </a:lnTo>
                  <a:lnTo>
                    <a:pt x="572438" y="425202"/>
                  </a:lnTo>
                  <a:lnTo>
                    <a:pt x="542040" y="389298"/>
                  </a:lnTo>
                  <a:lnTo>
                    <a:pt x="513928" y="347759"/>
                  </a:lnTo>
                  <a:lnTo>
                    <a:pt x="449013" y="229422"/>
                  </a:lnTo>
                  <a:lnTo>
                    <a:pt x="413160" y="176736"/>
                  </a:lnTo>
                  <a:lnTo>
                    <a:pt x="380287" y="139416"/>
                  </a:lnTo>
                  <a:lnTo>
                    <a:pt x="350242" y="114482"/>
                  </a:lnTo>
                  <a:lnTo>
                    <a:pt x="298036" y="89855"/>
                  </a:lnTo>
                  <a:lnTo>
                    <a:pt x="259307" y="81332"/>
                  </a:lnTo>
                  <a:lnTo>
                    <a:pt x="250696" y="81332"/>
                  </a:lnTo>
                  <a:lnTo>
                    <a:pt x="204647" y="86595"/>
                  </a:lnTo>
                  <a:lnTo>
                    <a:pt x="137787" y="117693"/>
                  </a:lnTo>
                  <a:lnTo>
                    <a:pt x="94728" y="177616"/>
                  </a:lnTo>
                  <a:lnTo>
                    <a:pt x="83964" y="217669"/>
                  </a:lnTo>
                  <a:lnTo>
                    <a:pt x="80375" y="264092"/>
                  </a:lnTo>
                  <a:lnTo>
                    <a:pt x="82274" y="299137"/>
                  </a:lnTo>
                  <a:lnTo>
                    <a:pt x="99348" y="354515"/>
                  </a:lnTo>
                  <a:lnTo>
                    <a:pt x="125766" y="391309"/>
                  </a:lnTo>
                  <a:lnTo>
                    <a:pt x="190474" y="431287"/>
                  </a:lnTo>
                  <a:lnTo>
                    <a:pt x="246868" y="440153"/>
                  </a:lnTo>
                  <a:lnTo>
                    <a:pt x="256915" y="439959"/>
                  </a:lnTo>
                  <a:lnTo>
                    <a:pt x="298852" y="433455"/>
                  </a:lnTo>
                  <a:lnTo>
                    <a:pt x="335856" y="416232"/>
                  </a:lnTo>
                  <a:lnTo>
                    <a:pt x="304280" y="387526"/>
                  </a:lnTo>
                  <a:lnTo>
                    <a:pt x="302366" y="385612"/>
                  </a:lnTo>
                  <a:lnTo>
                    <a:pt x="301409" y="383699"/>
                  </a:lnTo>
                  <a:lnTo>
                    <a:pt x="301409" y="378914"/>
                  </a:lnTo>
                  <a:lnTo>
                    <a:pt x="302366" y="376044"/>
                  </a:lnTo>
                  <a:lnTo>
                    <a:pt x="304280" y="374130"/>
                  </a:lnTo>
                  <a:lnTo>
                    <a:pt x="305236" y="372216"/>
                  </a:lnTo>
                  <a:lnTo>
                    <a:pt x="307150" y="371260"/>
                  </a:lnTo>
                  <a:lnTo>
                    <a:pt x="311934" y="371260"/>
                  </a:lnTo>
                  <a:lnTo>
                    <a:pt x="464074" y="329158"/>
                  </a:lnTo>
                  <a:lnTo>
                    <a:pt x="466945" y="329158"/>
                  </a:lnTo>
                  <a:lnTo>
                    <a:pt x="468859" y="330115"/>
                  </a:lnTo>
                  <a:lnTo>
                    <a:pt x="472686" y="333942"/>
                  </a:lnTo>
                  <a:lnTo>
                    <a:pt x="473643" y="335856"/>
                  </a:lnTo>
                  <a:lnTo>
                    <a:pt x="473643" y="340640"/>
                  </a:lnTo>
                  <a:lnTo>
                    <a:pt x="448765" y="496608"/>
                  </a:lnTo>
                  <a:lnTo>
                    <a:pt x="449722" y="498521"/>
                  </a:lnTo>
                  <a:lnTo>
                    <a:pt x="448765" y="500435"/>
                  </a:lnTo>
                  <a:lnTo>
                    <a:pt x="443024" y="506176"/>
                  </a:lnTo>
                  <a:lnTo>
                    <a:pt x="437282" y="506176"/>
                  </a:lnTo>
                  <a:lnTo>
                    <a:pt x="433455" y="503306"/>
                  </a:lnTo>
                  <a:lnTo>
                    <a:pt x="400922" y="473643"/>
                  </a:lnTo>
                  <a:lnTo>
                    <a:pt x="372500" y="491958"/>
                  </a:lnTo>
                  <a:lnTo>
                    <a:pt x="323551" y="512799"/>
                  </a:lnTo>
                  <a:lnTo>
                    <a:pt x="275693" y="521964"/>
                  </a:lnTo>
                  <a:lnTo>
                    <a:pt x="247825" y="523400"/>
                  </a:lnTo>
                  <a:lnTo>
                    <a:pt x="180302" y="514665"/>
                  </a:lnTo>
                  <a:lnTo>
                    <a:pt x="126970" y="493484"/>
                  </a:lnTo>
                  <a:lnTo>
                    <a:pt x="87785" y="467389"/>
                  </a:lnTo>
                  <a:lnTo>
                    <a:pt x="51670" y="430585"/>
                  </a:lnTo>
                  <a:lnTo>
                    <a:pt x="27853" y="394090"/>
                  </a:lnTo>
                  <a:lnTo>
                    <a:pt x="11841" y="356069"/>
                  </a:lnTo>
                  <a:lnTo>
                    <a:pt x="2825" y="313923"/>
                  </a:lnTo>
                  <a:lnTo>
                    <a:pt x="0" y="265049"/>
                  </a:lnTo>
                  <a:lnTo>
                    <a:pt x="5396" y="202187"/>
                  </a:lnTo>
                  <a:lnTo>
                    <a:pt x="19749" y="150716"/>
                  </a:lnTo>
                  <a:lnTo>
                    <a:pt x="40302" y="109625"/>
                  </a:lnTo>
                  <a:lnTo>
                    <a:pt x="64300" y="77903"/>
                  </a:lnTo>
                  <a:lnTo>
                    <a:pt x="134617" y="25835"/>
                  </a:lnTo>
                  <a:lnTo>
                    <a:pt x="179888" y="9329"/>
                  </a:lnTo>
                  <a:lnTo>
                    <a:pt x="220854" y="1794"/>
                  </a:lnTo>
                  <a:lnTo>
                    <a:pt x="253566" y="0"/>
                  </a:lnTo>
                  <a:lnTo>
                    <a:pt x="268457" y="463"/>
                  </a:lnTo>
                  <a:lnTo>
                    <a:pt x="280119" y="1555"/>
                  </a:lnTo>
                  <a:lnTo>
                    <a:pt x="288551" y="2825"/>
                  </a:lnTo>
                  <a:lnTo>
                    <a:pt x="293754" y="3827"/>
                  </a:lnTo>
                  <a:lnTo>
                    <a:pt x="296625" y="4784"/>
                  </a:lnTo>
                  <a:lnTo>
                    <a:pt x="321402" y="10865"/>
                  </a:lnTo>
                  <a:lnTo>
                    <a:pt x="379210" y="34151"/>
                  </a:lnTo>
                  <a:lnTo>
                    <a:pt x="411926" y="55976"/>
                  </a:lnTo>
                  <a:lnTo>
                    <a:pt x="446974" y="87668"/>
                  </a:lnTo>
                  <a:lnTo>
                    <a:pt x="484198" y="131537"/>
                  </a:lnTo>
                  <a:lnTo>
                    <a:pt x="523440" y="189894"/>
                  </a:lnTo>
                  <a:lnTo>
                    <a:pt x="564544" y="265049"/>
                  </a:lnTo>
                  <a:lnTo>
                    <a:pt x="597537" y="322468"/>
                  </a:lnTo>
                  <a:lnTo>
                    <a:pt x="630299" y="364546"/>
                  </a:lnTo>
                  <a:lnTo>
                    <a:pt x="661684" y="394086"/>
                  </a:lnTo>
                  <a:lnTo>
                    <a:pt x="690543" y="413889"/>
                  </a:lnTo>
                  <a:lnTo>
                    <a:pt x="715727" y="426757"/>
                  </a:lnTo>
                  <a:lnTo>
                    <a:pt x="718598" y="428671"/>
                  </a:lnTo>
                  <a:lnTo>
                    <a:pt x="724997" y="432065"/>
                  </a:lnTo>
                  <a:lnTo>
                    <a:pt x="742519" y="438598"/>
                  </a:lnTo>
                  <a:lnTo>
                    <a:pt x="768653" y="444952"/>
                  </a:lnTo>
                  <a:lnTo>
                    <a:pt x="800887" y="447808"/>
                  </a:lnTo>
                  <a:lnTo>
                    <a:pt x="815061" y="447255"/>
                  </a:lnTo>
                  <a:lnTo>
                    <a:pt x="855428" y="438239"/>
                  </a:lnTo>
                  <a:lnTo>
                    <a:pt x="889800" y="420373"/>
                  </a:lnTo>
                  <a:lnTo>
                    <a:pt x="921571" y="388603"/>
                  </a:lnTo>
                  <a:lnTo>
                    <a:pt x="944909" y="339070"/>
                  </a:lnTo>
                  <a:lnTo>
                    <a:pt x="953984" y="267919"/>
                  </a:lnTo>
                  <a:lnTo>
                    <a:pt x="950381" y="221646"/>
                  </a:lnTo>
                  <a:lnTo>
                    <a:pt x="939512" y="181922"/>
                  </a:lnTo>
                  <a:lnTo>
                    <a:pt x="895616" y="122477"/>
                  </a:lnTo>
                  <a:lnTo>
                    <a:pt x="861244" y="102114"/>
                  </a:lnTo>
                  <a:lnTo>
                    <a:pt x="798600" y="86147"/>
                  </a:lnTo>
                  <a:lnTo>
                    <a:pt x="779837" y="85160"/>
                  </a:lnTo>
                  <a:lnTo>
                    <a:pt x="771225" y="85160"/>
                  </a:lnTo>
                  <a:lnTo>
                    <a:pt x="725774" y="95850"/>
                  </a:lnTo>
                  <a:lnTo>
                    <a:pt x="690131" y="112550"/>
                  </a:lnTo>
                  <a:lnTo>
                    <a:pt x="648389" y="145217"/>
                  </a:lnTo>
                  <a:lnTo>
                    <a:pt x="600905" y="200939"/>
                  </a:lnTo>
                  <a:lnTo>
                    <a:pt x="599948" y="200939"/>
                  </a:lnTo>
                  <a:lnTo>
                    <a:pt x="599948" y="201896"/>
                  </a:lnTo>
                  <a:lnTo>
                    <a:pt x="598991" y="202853"/>
                  </a:lnTo>
                  <a:lnTo>
                    <a:pt x="594207" y="208594"/>
                  </a:lnTo>
                  <a:lnTo>
                    <a:pt x="585595" y="206680"/>
                  </a:lnTo>
                  <a:lnTo>
                    <a:pt x="582724" y="200939"/>
                  </a:lnTo>
                  <a:lnTo>
                    <a:pt x="568372" y="175343"/>
                  </a:lnTo>
                  <a:lnTo>
                    <a:pt x="551148" y="145442"/>
                  </a:lnTo>
                  <a:lnTo>
                    <a:pt x="549234" y="142571"/>
                  </a:lnTo>
                  <a:lnTo>
                    <a:pt x="548278" y="141614"/>
                  </a:lnTo>
                  <a:lnTo>
                    <a:pt x="548278" y="135873"/>
                  </a:lnTo>
                  <a:lnTo>
                    <a:pt x="597116" y="80345"/>
                  </a:lnTo>
                  <a:lnTo>
                    <a:pt x="638681" y="47406"/>
                  </a:lnTo>
                  <a:lnTo>
                    <a:pt x="676114" y="26730"/>
                  </a:lnTo>
                  <a:lnTo>
                    <a:pt x="739649" y="6698"/>
                  </a:lnTo>
                  <a:lnTo>
                    <a:pt x="779837" y="2870"/>
                  </a:lnTo>
                  <a:lnTo>
                    <a:pt x="809634" y="4395"/>
                  </a:lnTo>
                  <a:lnTo>
                    <a:pt x="851003" y="11482"/>
                  </a:lnTo>
                  <a:lnTo>
                    <a:pt x="898651" y="27898"/>
                  </a:lnTo>
                  <a:lnTo>
                    <a:pt x="947286" y="57411"/>
                  </a:lnTo>
                  <a:lnTo>
                    <a:pt x="996874" y="112250"/>
                  </a:lnTo>
                  <a:lnTo>
                    <a:pt x="1017420" y="152760"/>
                  </a:lnTo>
                  <a:lnTo>
                    <a:pt x="1031214" y="203098"/>
                  </a:lnTo>
                  <a:lnTo>
                    <a:pt x="1035317" y="264092"/>
                  </a:lnTo>
                  <a:lnTo>
                    <a:pt x="1029300" y="331501"/>
                  </a:lnTo>
                  <a:lnTo>
                    <a:pt x="1013189" y="386140"/>
                  </a:lnTo>
                  <a:lnTo>
                    <a:pt x="989899" y="429296"/>
                  </a:lnTo>
                  <a:lnTo>
                    <a:pt x="962339" y="462258"/>
                  </a:lnTo>
                  <a:lnTo>
                    <a:pt x="906066" y="502759"/>
                  </a:lnTo>
                  <a:lnTo>
                    <a:pt x="862754" y="519707"/>
                  </a:lnTo>
                  <a:lnTo>
                    <a:pt x="841793" y="524476"/>
                  </a:lnTo>
                  <a:lnTo>
                    <a:pt x="840485" y="52464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6" name="object 6" descr=""/>
          <p:cNvGrpSpPr/>
          <p:nvPr/>
        </p:nvGrpSpPr>
        <p:grpSpPr>
          <a:xfrm>
            <a:off x="0" y="8574387"/>
            <a:ext cx="18288000" cy="1713230"/>
            <a:chOff x="0" y="8574387"/>
            <a:chExt cx="18288000" cy="1713230"/>
          </a:xfrm>
        </p:grpSpPr>
        <p:sp>
          <p:nvSpPr>
            <p:cNvPr id="7" name="object 7" descr=""/>
            <p:cNvSpPr/>
            <p:nvPr/>
          </p:nvSpPr>
          <p:spPr>
            <a:xfrm>
              <a:off x="0" y="8595692"/>
              <a:ext cx="18288000" cy="1691639"/>
            </a:xfrm>
            <a:custGeom>
              <a:avLst/>
              <a:gdLst/>
              <a:ahLst/>
              <a:cxnLst/>
              <a:rect l="l" t="t" r="r" b="b"/>
              <a:pathLst>
                <a:path w="18288000" h="1691640">
                  <a:moveTo>
                    <a:pt x="18287998" y="1691307"/>
                  </a:moveTo>
                  <a:lnTo>
                    <a:pt x="0" y="1691307"/>
                  </a:lnTo>
                  <a:lnTo>
                    <a:pt x="0" y="0"/>
                  </a:lnTo>
                  <a:lnTo>
                    <a:pt x="18287998" y="0"/>
                  </a:lnTo>
                  <a:lnTo>
                    <a:pt x="18287998" y="1691307"/>
                  </a:lnTo>
                  <a:close/>
                </a:path>
              </a:pathLst>
            </a:custGeom>
            <a:solidFill>
              <a:srgbClr val="1181C7">
                <a:alpha val="4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682421" y="8574392"/>
              <a:ext cx="17606010" cy="1713230"/>
            </a:xfrm>
            <a:custGeom>
              <a:avLst/>
              <a:gdLst/>
              <a:ahLst/>
              <a:cxnLst/>
              <a:rect l="l" t="t" r="r" b="b"/>
              <a:pathLst>
                <a:path w="17606010" h="1713229">
                  <a:moveTo>
                    <a:pt x="1663598" y="1675384"/>
                  </a:moveTo>
                  <a:lnTo>
                    <a:pt x="1662912" y="1627187"/>
                  </a:lnTo>
                  <a:lnTo>
                    <a:pt x="1660880" y="1579333"/>
                  </a:lnTo>
                  <a:lnTo>
                    <a:pt x="1657489" y="1531835"/>
                  </a:lnTo>
                  <a:lnTo>
                    <a:pt x="1652790" y="1484718"/>
                  </a:lnTo>
                  <a:lnTo>
                    <a:pt x="1646796" y="1437995"/>
                  </a:lnTo>
                  <a:lnTo>
                    <a:pt x="1639506" y="1391691"/>
                  </a:lnTo>
                  <a:lnTo>
                    <a:pt x="1630959" y="1345806"/>
                  </a:lnTo>
                  <a:lnTo>
                    <a:pt x="1621167" y="1300378"/>
                  </a:lnTo>
                  <a:lnTo>
                    <a:pt x="1610144" y="1255433"/>
                  </a:lnTo>
                  <a:lnTo>
                    <a:pt x="1597914" y="1210957"/>
                  </a:lnTo>
                  <a:lnTo>
                    <a:pt x="1584490" y="1166990"/>
                  </a:lnTo>
                  <a:lnTo>
                    <a:pt x="1569897" y="1123556"/>
                  </a:lnTo>
                  <a:lnTo>
                    <a:pt x="1554149" y="1080655"/>
                  </a:lnTo>
                  <a:lnTo>
                    <a:pt x="1537258" y="1038326"/>
                  </a:lnTo>
                  <a:lnTo>
                    <a:pt x="1519262" y="996569"/>
                  </a:lnTo>
                  <a:lnTo>
                    <a:pt x="1500162" y="955421"/>
                  </a:lnTo>
                  <a:lnTo>
                    <a:pt x="1479994" y="914882"/>
                  </a:lnTo>
                  <a:lnTo>
                    <a:pt x="1458747" y="874979"/>
                  </a:lnTo>
                  <a:lnTo>
                    <a:pt x="1436471" y="835723"/>
                  </a:lnTo>
                  <a:lnTo>
                    <a:pt x="1413167" y="797153"/>
                  </a:lnTo>
                  <a:lnTo>
                    <a:pt x="1388859" y="759269"/>
                  </a:lnTo>
                  <a:lnTo>
                    <a:pt x="1363560" y="722096"/>
                  </a:lnTo>
                  <a:lnTo>
                    <a:pt x="1337297" y="685647"/>
                  </a:lnTo>
                  <a:lnTo>
                    <a:pt x="1310081" y="649947"/>
                  </a:lnTo>
                  <a:lnTo>
                    <a:pt x="1281938" y="615010"/>
                  </a:lnTo>
                  <a:lnTo>
                    <a:pt x="1252867" y="580859"/>
                  </a:lnTo>
                  <a:lnTo>
                    <a:pt x="1222921" y="547509"/>
                  </a:lnTo>
                  <a:lnTo>
                    <a:pt x="1192085" y="514985"/>
                  </a:lnTo>
                  <a:lnTo>
                    <a:pt x="1160399" y="483298"/>
                  </a:lnTo>
                  <a:lnTo>
                    <a:pt x="1127874" y="452462"/>
                  </a:lnTo>
                  <a:lnTo>
                    <a:pt x="1094524" y="422516"/>
                  </a:lnTo>
                  <a:lnTo>
                    <a:pt x="1060373" y="393446"/>
                  </a:lnTo>
                  <a:lnTo>
                    <a:pt x="1025436" y="365302"/>
                  </a:lnTo>
                  <a:lnTo>
                    <a:pt x="989736" y="338086"/>
                  </a:lnTo>
                  <a:lnTo>
                    <a:pt x="953287" y="311823"/>
                  </a:lnTo>
                  <a:lnTo>
                    <a:pt x="916114" y="286524"/>
                  </a:lnTo>
                  <a:lnTo>
                    <a:pt x="878230" y="262216"/>
                  </a:lnTo>
                  <a:lnTo>
                    <a:pt x="839660" y="238912"/>
                  </a:lnTo>
                  <a:lnTo>
                    <a:pt x="800404" y="216636"/>
                  </a:lnTo>
                  <a:lnTo>
                    <a:pt x="760501" y="195389"/>
                  </a:lnTo>
                  <a:lnTo>
                    <a:pt x="719963" y="175221"/>
                  </a:lnTo>
                  <a:lnTo>
                    <a:pt x="678815" y="156121"/>
                  </a:lnTo>
                  <a:lnTo>
                    <a:pt x="637057" y="138125"/>
                  </a:lnTo>
                  <a:lnTo>
                    <a:pt x="594728" y="121234"/>
                  </a:lnTo>
                  <a:lnTo>
                    <a:pt x="551827" y="105486"/>
                  </a:lnTo>
                  <a:lnTo>
                    <a:pt x="508393" y="90893"/>
                  </a:lnTo>
                  <a:lnTo>
                    <a:pt x="464426" y="77470"/>
                  </a:lnTo>
                  <a:lnTo>
                    <a:pt x="419963" y="65239"/>
                  </a:lnTo>
                  <a:lnTo>
                    <a:pt x="375005" y="54216"/>
                  </a:lnTo>
                  <a:lnTo>
                    <a:pt x="329577" y="44424"/>
                  </a:lnTo>
                  <a:lnTo>
                    <a:pt x="283692" y="35877"/>
                  </a:lnTo>
                  <a:lnTo>
                    <a:pt x="237388" y="28587"/>
                  </a:lnTo>
                  <a:lnTo>
                    <a:pt x="190665" y="22593"/>
                  </a:lnTo>
                  <a:lnTo>
                    <a:pt x="143548" y="17881"/>
                  </a:lnTo>
                  <a:lnTo>
                    <a:pt x="96050" y="14503"/>
                  </a:lnTo>
                  <a:lnTo>
                    <a:pt x="48196" y="12471"/>
                  </a:lnTo>
                  <a:lnTo>
                    <a:pt x="0" y="11785"/>
                  </a:lnTo>
                  <a:lnTo>
                    <a:pt x="0" y="752589"/>
                  </a:lnTo>
                  <a:lnTo>
                    <a:pt x="47485" y="753783"/>
                  </a:lnTo>
                  <a:lnTo>
                    <a:pt x="94361" y="757351"/>
                  </a:lnTo>
                  <a:lnTo>
                    <a:pt x="140538" y="763219"/>
                  </a:lnTo>
                  <a:lnTo>
                    <a:pt x="185978" y="771334"/>
                  </a:lnTo>
                  <a:lnTo>
                    <a:pt x="230632" y="781634"/>
                  </a:lnTo>
                  <a:lnTo>
                    <a:pt x="274421" y="794067"/>
                  </a:lnTo>
                  <a:lnTo>
                    <a:pt x="317296" y="808583"/>
                  </a:lnTo>
                  <a:lnTo>
                    <a:pt x="359194" y="825106"/>
                  </a:lnTo>
                  <a:lnTo>
                    <a:pt x="400075" y="843584"/>
                  </a:lnTo>
                  <a:lnTo>
                    <a:pt x="439864" y="863955"/>
                  </a:lnTo>
                  <a:lnTo>
                    <a:pt x="478510" y="886180"/>
                  </a:lnTo>
                  <a:lnTo>
                    <a:pt x="515950" y="910183"/>
                  </a:lnTo>
                  <a:lnTo>
                    <a:pt x="552132" y="935913"/>
                  </a:lnTo>
                  <a:lnTo>
                    <a:pt x="586994" y="963307"/>
                  </a:lnTo>
                  <a:lnTo>
                    <a:pt x="620471" y="992314"/>
                  </a:lnTo>
                  <a:lnTo>
                    <a:pt x="652526" y="1022870"/>
                  </a:lnTo>
                  <a:lnTo>
                    <a:pt x="683082" y="1054912"/>
                  </a:lnTo>
                  <a:lnTo>
                    <a:pt x="712089" y="1088402"/>
                  </a:lnTo>
                  <a:lnTo>
                    <a:pt x="739482" y="1123264"/>
                  </a:lnTo>
                  <a:lnTo>
                    <a:pt x="765213" y="1159433"/>
                  </a:lnTo>
                  <a:lnTo>
                    <a:pt x="789216" y="1196873"/>
                  </a:lnTo>
                  <a:lnTo>
                    <a:pt x="811428" y="1235519"/>
                  </a:lnTo>
                  <a:lnTo>
                    <a:pt x="831811" y="1275308"/>
                  </a:lnTo>
                  <a:lnTo>
                    <a:pt x="850290" y="1316189"/>
                  </a:lnTo>
                  <a:lnTo>
                    <a:pt x="866813" y="1358099"/>
                  </a:lnTo>
                  <a:lnTo>
                    <a:pt x="881316" y="1400975"/>
                  </a:lnTo>
                  <a:lnTo>
                    <a:pt x="893749" y="1444764"/>
                  </a:lnTo>
                  <a:lnTo>
                    <a:pt x="904062" y="1489405"/>
                  </a:lnTo>
                  <a:lnTo>
                    <a:pt x="912177" y="1534845"/>
                  </a:lnTo>
                  <a:lnTo>
                    <a:pt x="918044" y="1581035"/>
                  </a:lnTo>
                  <a:lnTo>
                    <a:pt x="921600" y="1627898"/>
                  </a:lnTo>
                  <a:lnTo>
                    <a:pt x="922807" y="1675384"/>
                  </a:lnTo>
                  <a:lnTo>
                    <a:pt x="1663598" y="1675384"/>
                  </a:lnTo>
                  <a:close/>
                </a:path>
                <a:path w="17606010" h="1713229">
                  <a:moveTo>
                    <a:pt x="7612418" y="892784"/>
                  </a:moveTo>
                  <a:lnTo>
                    <a:pt x="6731432" y="11785"/>
                  </a:lnTo>
                  <a:lnTo>
                    <a:pt x="5850293" y="892924"/>
                  </a:lnTo>
                  <a:lnTo>
                    <a:pt x="6669989" y="1712607"/>
                  </a:lnTo>
                  <a:lnTo>
                    <a:pt x="6792874" y="1712607"/>
                  </a:lnTo>
                  <a:lnTo>
                    <a:pt x="7612418" y="893064"/>
                  </a:lnTo>
                  <a:lnTo>
                    <a:pt x="7612418" y="892784"/>
                  </a:lnTo>
                  <a:close/>
                </a:path>
                <a:path w="17606010" h="1713229">
                  <a:moveTo>
                    <a:pt x="8461223" y="860488"/>
                  </a:moveTo>
                  <a:lnTo>
                    <a:pt x="8459876" y="812330"/>
                  </a:lnTo>
                  <a:lnTo>
                    <a:pt x="8455901" y="764870"/>
                  </a:lnTo>
                  <a:lnTo>
                    <a:pt x="8449348" y="718197"/>
                  </a:lnTo>
                  <a:lnTo>
                    <a:pt x="8440306" y="672376"/>
                  </a:lnTo>
                  <a:lnTo>
                    <a:pt x="8428825" y="627468"/>
                  </a:lnTo>
                  <a:lnTo>
                    <a:pt x="8415007" y="583552"/>
                  </a:lnTo>
                  <a:lnTo>
                    <a:pt x="8398904" y="540689"/>
                  </a:lnTo>
                  <a:lnTo>
                    <a:pt x="8380590" y="498970"/>
                  </a:lnTo>
                  <a:lnTo>
                    <a:pt x="8360143" y="458457"/>
                  </a:lnTo>
                  <a:lnTo>
                    <a:pt x="8337626" y="419227"/>
                  </a:lnTo>
                  <a:lnTo>
                    <a:pt x="8313115" y="381342"/>
                  </a:lnTo>
                  <a:lnTo>
                    <a:pt x="8286686" y="344868"/>
                  </a:lnTo>
                  <a:lnTo>
                    <a:pt x="8258403" y="309905"/>
                  </a:lnTo>
                  <a:lnTo>
                    <a:pt x="8228343" y="276491"/>
                  </a:lnTo>
                  <a:lnTo>
                    <a:pt x="8196567" y="244729"/>
                  </a:lnTo>
                  <a:lnTo>
                    <a:pt x="8163166" y="214655"/>
                  </a:lnTo>
                  <a:lnTo>
                    <a:pt x="8128190" y="186372"/>
                  </a:lnTo>
                  <a:lnTo>
                    <a:pt x="8091729" y="159943"/>
                  </a:lnTo>
                  <a:lnTo>
                    <a:pt x="8053845" y="135432"/>
                  </a:lnTo>
                  <a:lnTo>
                    <a:pt x="8014614" y="112915"/>
                  </a:lnTo>
                  <a:lnTo>
                    <a:pt x="7974101" y="92468"/>
                  </a:lnTo>
                  <a:lnTo>
                    <a:pt x="7932382" y="74155"/>
                  </a:lnTo>
                  <a:lnTo>
                    <a:pt x="7889532" y="58051"/>
                  </a:lnTo>
                  <a:lnTo>
                    <a:pt x="7845615" y="44234"/>
                  </a:lnTo>
                  <a:lnTo>
                    <a:pt x="7800708" y="32766"/>
                  </a:lnTo>
                  <a:lnTo>
                    <a:pt x="7754887" y="23710"/>
                  </a:lnTo>
                  <a:lnTo>
                    <a:pt x="7708214" y="17170"/>
                  </a:lnTo>
                  <a:lnTo>
                    <a:pt x="7660754" y="13182"/>
                  </a:lnTo>
                  <a:lnTo>
                    <a:pt x="7612608" y="11836"/>
                  </a:lnTo>
                  <a:lnTo>
                    <a:pt x="7612608" y="1709102"/>
                  </a:lnTo>
                  <a:lnTo>
                    <a:pt x="7660754" y="1707756"/>
                  </a:lnTo>
                  <a:lnTo>
                    <a:pt x="7708214" y="1703781"/>
                  </a:lnTo>
                  <a:lnTo>
                    <a:pt x="7754887" y="1697228"/>
                  </a:lnTo>
                  <a:lnTo>
                    <a:pt x="7800708" y="1688185"/>
                  </a:lnTo>
                  <a:lnTo>
                    <a:pt x="7845615" y="1676704"/>
                  </a:lnTo>
                  <a:lnTo>
                    <a:pt x="7889532" y="1662887"/>
                  </a:lnTo>
                  <a:lnTo>
                    <a:pt x="7932382" y="1646783"/>
                  </a:lnTo>
                  <a:lnTo>
                    <a:pt x="7974101" y="1628470"/>
                  </a:lnTo>
                  <a:lnTo>
                    <a:pt x="8014614" y="1608023"/>
                  </a:lnTo>
                  <a:lnTo>
                    <a:pt x="8053845" y="1585506"/>
                  </a:lnTo>
                  <a:lnTo>
                    <a:pt x="8091729" y="1560995"/>
                  </a:lnTo>
                  <a:lnTo>
                    <a:pt x="8128190" y="1534566"/>
                  </a:lnTo>
                  <a:lnTo>
                    <a:pt x="8163166" y="1506283"/>
                  </a:lnTo>
                  <a:lnTo>
                    <a:pt x="8196567" y="1476222"/>
                  </a:lnTo>
                  <a:lnTo>
                    <a:pt x="8228343" y="1444447"/>
                  </a:lnTo>
                  <a:lnTo>
                    <a:pt x="8258403" y="1411046"/>
                  </a:lnTo>
                  <a:lnTo>
                    <a:pt x="8286686" y="1376070"/>
                  </a:lnTo>
                  <a:lnTo>
                    <a:pt x="8313115" y="1339608"/>
                  </a:lnTo>
                  <a:lnTo>
                    <a:pt x="8337626" y="1301724"/>
                  </a:lnTo>
                  <a:lnTo>
                    <a:pt x="8360143" y="1262494"/>
                  </a:lnTo>
                  <a:lnTo>
                    <a:pt x="8380590" y="1221981"/>
                  </a:lnTo>
                  <a:lnTo>
                    <a:pt x="8398904" y="1180261"/>
                  </a:lnTo>
                  <a:lnTo>
                    <a:pt x="8415007" y="1137412"/>
                  </a:lnTo>
                  <a:lnTo>
                    <a:pt x="8428825" y="1093495"/>
                  </a:lnTo>
                  <a:lnTo>
                    <a:pt x="8440306" y="1048588"/>
                  </a:lnTo>
                  <a:lnTo>
                    <a:pt x="8449348" y="1002766"/>
                  </a:lnTo>
                  <a:lnTo>
                    <a:pt x="8455901" y="956094"/>
                  </a:lnTo>
                  <a:lnTo>
                    <a:pt x="8459876" y="908634"/>
                  </a:lnTo>
                  <a:lnTo>
                    <a:pt x="8461223" y="860488"/>
                  </a:lnTo>
                  <a:close/>
                </a:path>
                <a:path w="17606010" h="1713229">
                  <a:moveTo>
                    <a:pt x="9310408" y="11836"/>
                  </a:moveTo>
                  <a:lnTo>
                    <a:pt x="9262250" y="13182"/>
                  </a:lnTo>
                  <a:lnTo>
                    <a:pt x="9214802" y="17170"/>
                  </a:lnTo>
                  <a:lnTo>
                    <a:pt x="9168130" y="23710"/>
                  </a:lnTo>
                  <a:lnTo>
                    <a:pt x="9122296" y="32766"/>
                  </a:lnTo>
                  <a:lnTo>
                    <a:pt x="9077388" y="44234"/>
                  </a:lnTo>
                  <a:lnTo>
                    <a:pt x="9033485" y="58051"/>
                  </a:lnTo>
                  <a:lnTo>
                    <a:pt x="8990622" y="74155"/>
                  </a:lnTo>
                  <a:lnTo>
                    <a:pt x="8948915" y="92468"/>
                  </a:lnTo>
                  <a:lnTo>
                    <a:pt x="8908402" y="112915"/>
                  </a:lnTo>
                  <a:lnTo>
                    <a:pt x="8869159" y="135432"/>
                  </a:lnTo>
                  <a:lnTo>
                    <a:pt x="8831275" y="159943"/>
                  </a:lnTo>
                  <a:lnTo>
                    <a:pt x="8794813" y="186372"/>
                  </a:lnTo>
                  <a:lnTo>
                    <a:pt x="8759850" y="214655"/>
                  </a:lnTo>
                  <a:lnTo>
                    <a:pt x="8726437" y="244729"/>
                  </a:lnTo>
                  <a:lnTo>
                    <a:pt x="8694674" y="276491"/>
                  </a:lnTo>
                  <a:lnTo>
                    <a:pt x="8664600" y="309905"/>
                  </a:lnTo>
                  <a:lnTo>
                    <a:pt x="8636317" y="344868"/>
                  </a:lnTo>
                  <a:lnTo>
                    <a:pt x="8609889" y="381342"/>
                  </a:lnTo>
                  <a:lnTo>
                    <a:pt x="8585378" y="419227"/>
                  </a:lnTo>
                  <a:lnTo>
                    <a:pt x="8562861" y="458457"/>
                  </a:lnTo>
                  <a:lnTo>
                    <a:pt x="8542414" y="498970"/>
                  </a:lnTo>
                  <a:lnTo>
                    <a:pt x="8524100" y="540689"/>
                  </a:lnTo>
                  <a:lnTo>
                    <a:pt x="8507997" y="583552"/>
                  </a:lnTo>
                  <a:lnTo>
                    <a:pt x="8494179" y="627468"/>
                  </a:lnTo>
                  <a:lnTo>
                    <a:pt x="8482711" y="672376"/>
                  </a:lnTo>
                  <a:lnTo>
                    <a:pt x="8473669" y="718197"/>
                  </a:lnTo>
                  <a:lnTo>
                    <a:pt x="8467115" y="764870"/>
                  </a:lnTo>
                  <a:lnTo>
                    <a:pt x="8463128" y="812330"/>
                  </a:lnTo>
                  <a:lnTo>
                    <a:pt x="8461794" y="860488"/>
                  </a:lnTo>
                  <a:lnTo>
                    <a:pt x="8463128" y="908634"/>
                  </a:lnTo>
                  <a:lnTo>
                    <a:pt x="8467115" y="956094"/>
                  </a:lnTo>
                  <a:lnTo>
                    <a:pt x="8473669" y="1002766"/>
                  </a:lnTo>
                  <a:lnTo>
                    <a:pt x="8482711" y="1048588"/>
                  </a:lnTo>
                  <a:lnTo>
                    <a:pt x="8494179" y="1093495"/>
                  </a:lnTo>
                  <a:lnTo>
                    <a:pt x="8507997" y="1137412"/>
                  </a:lnTo>
                  <a:lnTo>
                    <a:pt x="8524100" y="1180261"/>
                  </a:lnTo>
                  <a:lnTo>
                    <a:pt x="8542414" y="1221981"/>
                  </a:lnTo>
                  <a:lnTo>
                    <a:pt x="8562861" y="1262494"/>
                  </a:lnTo>
                  <a:lnTo>
                    <a:pt x="8585378" y="1301724"/>
                  </a:lnTo>
                  <a:lnTo>
                    <a:pt x="8609889" y="1339608"/>
                  </a:lnTo>
                  <a:lnTo>
                    <a:pt x="8636317" y="1376070"/>
                  </a:lnTo>
                  <a:lnTo>
                    <a:pt x="8664600" y="1411046"/>
                  </a:lnTo>
                  <a:lnTo>
                    <a:pt x="8694674" y="1444447"/>
                  </a:lnTo>
                  <a:lnTo>
                    <a:pt x="8726437" y="1476222"/>
                  </a:lnTo>
                  <a:lnTo>
                    <a:pt x="8759850" y="1506283"/>
                  </a:lnTo>
                  <a:lnTo>
                    <a:pt x="8794813" y="1534566"/>
                  </a:lnTo>
                  <a:lnTo>
                    <a:pt x="8831275" y="1560995"/>
                  </a:lnTo>
                  <a:lnTo>
                    <a:pt x="8869159" y="1585506"/>
                  </a:lnTo>
                  <a:lnTo>
                    <a:pt x="8908402" y="1608023"/>
                  </a:lnTo>
                  <a:lnTo>
                    <a:pt x="8948915" y="1628470"/>
                  </a:lnTo>
                  <a:lnTo>
                    <a:pt x="8990622" y="1646783"/>
                  </a:lnTo>
                  <a:lnTo>
                    <a:pt x="9033485" y="1662887"/>
                  </a:lnTo>
                  <a:lnTo>
                    <a:pt x="9077388" y="1676704"/>
                  </a:lnTo>
                  <a:lnTo>
                    <a:pt x="9122296" y="1688185"/>
                  </a:lnTo>
                  <a:lnTo>
                    <a:pt x="9168130" y="1697228"/>
                  </a:lnTo>
                  <a:lnTo>
                    <a:pt x="9214802" y="1703781"/>
                  </a:lnTo>
                  <a:lnTo>
                    <a:pt x="9262250" y="1707756"/>
                  </a:lnTo>
                  <a:lnTo>
                    <a:pt x="9310408" y="1709102"/>
                  </a:lnTo>
                  <a:lnTo>
                    <a:pt x="9310408" y="11836"/>
                  </a:lnTo>
                  <a:close/>
                </a:path>
                <a:path w="17606010" h="1713229">
                  <a:moveTo>
                    <a:pt x="17605566" y="1686077"/>
                  </a:moveTo>
                  <a:lnTo>
                    <a:pt x="15919526" y="0"/>
                  </a:lnTo>
                  <a:lnTo>
                    <a:pt x="15919514" y="1693519"/>
                  </a:lnTo>
                  <a:lnTo>
                    <a:pt x="17605566" y="1693519"/>
                  </a:lnTo>
                  <a:lnTo>
                    <a:pt x="17605566" y="1686077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14828327" y="8586174"/>
              <a:ext cx="1761489" cy="1701164"/>
            </a:xfrm>
            <a:custGeom>
              <a:avLst/>
              <a:gdLst/>
              <a:ahLst/>
              <a:cxnLst/>
              <a:rect l="l" t="t" r="r" b="b"/>
              <a:pathLst>
                <a:path w="1761490" h="1701165">
                  <a:moveTo>
                    <a:pt x="0" y="1700825"/>
                  </a:moveTo>
                  <a:lnTo>
                    <a:pt x="1760945" y="1700825"/>
                  </a:lnTo>
                  <a:lnTo>
                    <a:pt x="1759516" y="1665570"/>
                  </a:lnTo>
                  <a:lnTo>
                    <a:pt x="1756282" y="1617728"/>
                  </a:lnTo>
                  <a:lnTo>
                    <a:pt x="1751782" y="1570243"/>
                  </a:lnTo>
                  <a:lnTo>
                    <a:pt x="1746036" y="1523132"/>
                  </a:lnTo>
                  <a:lnTo>
                    <a:pt x="1739058" y="1476412"/>
                  </a:lnTo>
                  <a:lnTo>
                    <a:pt x="1730865" y="1430101"/>
                  </a:lnTo>
                  <a:lnTo>
                    <a:pt x="1721476" y="1384214"/>
                  </a:lnTo>
                  <a:lnTo>
                    <a:pt x="1710906" y="1338768"/>
                  </a:lnTo>
                  <a:lnTo>
                    <a:pt x="1699172" y="1293781"/>
                  </a:lnTo>
                  <a:lnTo>
                    <a:pt x="1686291" y="1249269"/>
                  </a:lnTo>
                  <a:lnTo>
                    <a:pt x="1672280" y="1205249"/>
                  </a:lnTo>
                  <a:lnTo>
                    <a:pt x="1657155" y="1161737"/>
                  </a:lnTo>
                  <a:lnTo>
                    <a:pt x="1640934" y="1118752"/>
                  </a:lnTo>
                  <a:lnTo>
                    <a:pt x="1623633" y="1076308"/>
                  </a:lnTo>
                  <a:lnTo>
                    <a:pt x="1605269" y="1034423"/>
                  </a:lnTo>
                  <a:lnTo>
                    <a:pt x="1585859" y="993115"/>
                  </a:lnTo>
                  <a:lnTo>
                    <a:pt x="1565419" y="952399"/>
                  </a:lnTo>
                  <a:lnTo>
                    <a:pt x="1543967" y="912292"/>
                  </a:lnTo>
                  <a:lnTo>
                    <a:pt x="1521519" y="872812"/>
                  </a:lnTo>
                  <a:lnTo>
                    <a:pt x="1498092" y="833975"/>
                  </a:lnTo>
                  <a:lnTo>
                    <a:pt x="1473703" y="795798"/>
                  </a:lnTo>
                  <a:lnTo>
                    <a:pt x="1448368" y="758298"/>
                  </a:lnTo>
                  <a:lnTo>
                    <a:pt x="1422104" y="721491"/>
                  </a:lnTo>
                  <a:lnTo>
                    <a:pt x="1394929" y="685394"/>
                  </a:lnTo>
                  <a:lnTo>
                    <a:pt x="1366859" y="650024"/>
                  </a:lnTo>
                  <a:lnTo>
                    <a:pt x="1337910" y="615398"/>
                  </a:lnTo>
                  <a:lnTo>
                    <a:pt x="1308100" y="581533"/>
                  </a:lnTo>
                  <a:lnTo>
                    <a:pt x="1277446" y="548445"/>
                  </a:lnTo>
                  <a:lnTo>
                    <a:pt x="1245963" y="516152"/>
                  </a:lnTo>
                  <a:lnTo>
                    <a:pt x="1213670" y="484670"/>
                  </a:lnTo>
                  <a:lnTo>
                    <a:pt x="1180582" y="454015"/>
                  </a:lnTo>
                  <a:lnTo>
                    <a:pt x="1146717" y="424205"/>
                  </a:lnTo>
                  <a:lnTo>
                    <a:pt x="1112091" y="395257"/>
                  </a:lnTo>
                  <a:lnTo>
                    <a:pt x="1076721" y="367187"/>
                  </a:lnTo>
                  <a:lnTo>
                    <a:pt x="1040624" y="340012"/>
                  </a:lnTo>
                  <a:lnTo>
                    <a:pt x="1003817" y="313749"/>
                  </a:lnTo>
                  <a:lnTo>
                    <a:pt x="966316" y="288414"/>
                  </a:lnTo>
                  <a:lnTo>
                    <a:pt x="928139" y="264025"/>
                  </a:lnTo>
                  <a:lnTo>
                    <a:pt x="889302" y="240598"/>
                  </a:lnTo>
                  <a:lnTo>
                    <a:pt x="849822" y="218150"/>
                  </a:lnTo>
                  <a:lnTo>
                    <a:pt x="809715" y="196698"/>
                  </a:lnTo>
                  <a:lnTo>
                    <a:pt x="768999" y="176258"/>
                  </a:lnTo>
                  <a:lnTo>
                    <a:pt x="727690" y="156849"/>
                  </a:lnTo>
                  <a:lnTo>
                    <a:pt x="685806" y="138485"/>
                  </a:lnTo>
                  <a:lnTo>
                    <a:pt x="643362" y="121184"/>
                  </a:lnTo>
                  <a:lnTo>
                    <a:pt x="600376" y="104963"/>
                  </a:lnTo>
                  <a:lnTo>
                    <a:pt x="556864" y="89839"/>
                  </a:lnTo>
                  <a:lnTo>
                    <a:pt x="512844" y="75828"/>
                  </a:lnTo>
                  <a:lnTo>
                    <a:pt x="468332" y="62947"/>
                  </a:lnTo>
                  <a:lnTo>
                    <a:pt x="423345" y="51213"/>
                  </a:lnTo>
                  <a:lnTo>
                    <a:pt x="377899" y="40644"/>
                  </a:lnTo>
                  <a:lnTo>
                    <a:pt x="332012" y="31254"/>
                  </a:lnTo>
                  <a:lnTo>
                    <a:pt x="285700" y="23063"/>
                  </a:lnTo>
                  <a:lnTo>
                    <a:pt x="238980" y="16085"/>
                  </a:lnTo>
                  <a:lnTo>
                    <a:pt x="191870" y="10338"/>
                  </a:lnTo>
                  <a:lnTo>
                    <a:pt x="144384" y="5839"/>
                  </a:lnTo>
                  <a:lnTo>
                    <a:pt x="96542" y="2605"/>
                  </a:lnTo>
                  <a:lnTo>
                    <a:pt x="48358" y="652"/>
                  </a:lnTo>
                  <a:lnTo>
                    <a:pt x="0" y="0"/>
                  </a:lnTo>
                  <a:lnTo>
                    <a:pt x="0" y="1700825"/>
                  </a:lnTo>
                  <a:close/>
                </a:path>
              </a:pathLst>
            </a:custGeom>
            <a:solidFill>
              <a:srgbClr val="FFFFFF">
                <a:alpha val="19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2346160" y="8587828"/>
              <a:ext cx="12478385" cy="1699260"/>
            </a:xfrm>
            <a:custGeom>
              <a:avLst/>
              <a:gdLst/>
              <a:ahLst/>
              <a:cxnLst/>
              <a:rect l="l" t="t" r="r" b="b"/>
              <a:pathLst>
                <a:path w="12478385" h="1699259">
                  <a:moveTo>
                    <a:pt x="1657350" y="15367"/>
                  </a:moveTo>
                  <a:lnTo>
                    <a:pt x="0" y="15367"/>
                  </a:lnTo>
                  <a:lnTo>
                    <a:pt x="0" y="1682242"/>
                  </a:lnTo>
                  <a:lnTo>
                    <a:pt x="1657350" y="1682242"/>
                  </a:lnTo>
                  <a:lnTo>
                    <a:pt x="1657350" y="15367"/>
                  </a:lnTo>
                  <a:close/>
                </a:path>
                <a:path w="12478385" h="1699259">
                  <a:moveTo>
                    <a:pt x="9342260" y="9525"/>
                  </a:moveTo>
                  <a:lnTo>
                    <a:pt x="7646810" y="9525"/>
                  </a:lnTo>
                  <a:lnTo>
                    <a:pt x="9336443" y="1699171"/>
                  </a:lnTo>
                  <a:lnTo>
                    <a:pt x="9342260" y="1699171"/>
                  </a:lnTo>
                  <a:lnTo>
                    <a:pt x="9342260" y="9525"/>
                  </a:lnTo>
                  <a:close/>
                </a:path>
                <a:path w="12478385" h="1699259">
                  <a:moveTo>
                    <a:pt x="11106442" y="850900"/>
                  </a:moveTo>
                  <a:lnTo>
                    <a:pt x="11105540" y="825500"/>
                  </a:lnTo>
                  <a:lnTo>
                    <a:pt x="11104944" y="825500"/>
                  </a:lnTo>
                  <a:lnTo>
                    <a:pt x="11104207" y="812800"/>
                  </a:lnTo>
                  <a:lnTo>
                    <a:pt x="11103343" y="800100"/>
                  </a:lnTo>
                  <a:lnTo>
                    <a:pt x="11102353" y="787400"/>
                  </a:lnTo>
                  <a:lnTo>
                    <a:pt x="11101222" y="774700"/>
                  </a:lnTo>
                  <a:lnTo>
                    <a:pt x="11099965" y="762000"/>
                  </a:lnTo>
                  <a:lnTo>
                    <a:pt x="11098581" y="762000"/>
                  </a:lnTo>
                  <a:lnTo>
                    <a:pt x="11097057" y="749300"/>
                  </a:lnTo>
                  <a:lnTo>
                    <a:pt x="11095406" y="736600"/>
                  </a:lnTo>
                  <a:lnTo>
                    <a:pt x="11093628" y="723900"/>
                  </a:lnTo>
                  <a:lnTo>
                    <a:pt x="11091710" y="711200"/>
                  </a:lnTo>
                  <a:lnTo>
                    <a:pt x="11089665" y="698500"/>
                  </a:lnTo>
                  <a:lnTo>
                    <a:pt x="11087494" y="698500"/>
                  </a:lnTo>
                  <a:lnTo>
                    <a:pt x="11085182" y="685800"/>
                  </a:lnTo>
                  <a:lnTo>
                    <a:pt x="11082757" y="673100"/>
                  </a:lnTo>
                  <a:lnTo>
                    <a:pt x="11080191" y="660400"/>
                  </a:lnTo>
                  <a:lnTo>
                    <a:pt x="11077499" y="647700"/>
                  </a:lnTo>
                  <a:lnTo>
                    <a:pt x="11074679" y="635000"/>
                  </a:lnTo>
                  <a:lnTo>
                    <a:pt x="11071733" y="635000"/>
                  </a:lnTo>
                  <a:lnTo>
                    <a:pt x="11068660" y="622300"/>
                  </a:lnTo>
                  <a:lnTo>
                    <a:pt x="11065447" y="609600"/>
                  </a:lnTo>
                  <a:lnTo>
                    <a:pt x="11062119" y="596900"/>
                  </a:lnTo>
                  <a:lnTo>
                    <a:pt x="11058665" y="584200"/>
                  </a:lnTo>
                  <a:lnTo>
                    <a:pt x="11055083" y="584200"/>
                  </a:lnTo>
                  <a:lnTo>
                    <a:pt x="11051388" y="571500"/>
                  </a:lnTo>
                  <a:lnTo>
                    <a:pt x="11047552" y="558800"/>
                  </a:lnTo>
                  <a:lnTo>
                    <a:pt x="11043603" y="546100"/>
                  </a:lnTo>
                  <a:lnTo>
                    <a:pt x="11039526" y="533400"/>
                  </a:lnTo>
                  <a:lnTo>
                    <a:pt x="11035322" y="533400"/>
                  </a:lnTo>
                  <a:lnTo>
                    <a:pt x="11031004" y="520700"/>
                  </a:lnTo>
                  <a:lnTo>
                    <a:pt x="11026559" y="508000"/>
                  </a:lnTo>
                  <a:lnTo>
                    <a:pt x="11022000" y="495300"/>
                  </a:lnTo>
                  <a:lnTo>
                    <a:pt x="11017314" y="482600"/>
                  </a:lnTo>
                  <a:lnTo>
                    <a:pt x="11012513" y="482600"/>
                  </a:lnTo>
                  <a:lnTo>
                    <a:pt x="11007585" y="469900"/>
                  </a:lnTo>
                  <a:lnTo>
                    <a:pt x="11002556" y="457200"/>
                  </a:lnTo>
                  <a:lnTo>
                    <a:pt x="10997400" y="444500"/>
                  </a:lnTo>
                  <a:lnTo>
                    <a:pt x="10992129" y="444500"/>
                  </a:lnTo>
                  <a:lnTo>
                    <a:pt x="10986732" y="431800"/>
                  </a:lnTo>
                  <a:lnTo>
                    <a:pt x="10981233" y="419100"/>
                  </a:lnTo>
                  <a:lnTo>
                    <a:pt x="10975619" y="406400"/>
                  </a:lnTo>
                  <a:lnTo>
                    <a:pt x="10969892" y="406400"/>
                  </a:lnTo>
                  <a:lnTo>
                    <a:pt x="10964050" y="393700"/>
                  </a:lnTo>
                  <a:lnTo>
                    <a:pt x="10958093" y="381000"/>
                  </a:lnTo>
                  <a:lnTo>
                    <a:pt x="10952036" y="381000"/>
                  </a:lnTo>
                  <a:lnTo>
                    <a:pt x="10945863" y="368300"/>
                  </a:lnTo>
                  <a:lnTo>
                    <a:pt x="10939577" y="355600"/>
                  </a:lnTo>
                  <a:lnTo>
                    <a:pt x="10933189" y="355600"/>
                  </a:lnTo>
                  <a:lnTo>
                    <a:pt x="10926699" y="342900"/>
                  </a:lnTo>
                  <a:lnTo>
                    <a:pt x="10920095" y="330200"/>
                  </a:lnTo>
                  <a:lnTo>
                    <a:pt x="10913402" y="330200"/>
                  </a:lnTo>
                  <a:lnTo>
                    <a:pt x="10906582" y="317500"/>
                  </a:lnTo>
                  <a:lnTo>
                    <a:pt x="10899673" y="304800"/>
                  </a:lnTo>
                  <a:lnTo>
                    <a:pt x="10892663" y="304800"/>
                  </a:lnTo>
                  <a:lnTo>
                    <a:pt x="10885551" y="292100"/>
                  </a:lnTo>
                  <a:lnTo>
                    <a:pt x="10878337" y="279400"/>
                  </a:lnTo>
                  <a:lnTo>
                    <a:pt x="10871022" y="279400"/>
                  </a:lnTo>
                  <a:lnTo>
                    <a:pt x="10863618" y="266700"/>
                  </a:lnTo>
                  <a:lnTo>
                    <a:pt x="10856112" y="254000"/>
                  </a:lnTo>
                  <a:lnTo>
                    <a:pt x="10848518" y="254000"/>
                  </a:lnTo>
                  <a:lnTo>
                    <a:pt x="10840822" y="241300"/>
                  </a:lnTo>
                  <a:lnTo>
                    <a:pt x="10833037" y="241300"/>
                  </a:lnTo>
                  <a:lnTo>
                    <a:pt x="10825163" y="228600"/>
                  </a:lnTo>
                  <a:lnTo>
                    <a:pt x="10817200" y="215900"/>
                  </a:lnTo>
                  <a:lnTo>
                    <a:pt x="10809135" y="215900"/>
                  </a:lnTo>
                  <a:lnTo>
                    <a:pt x="10800994" y="203200"/>
                  </a:lnTo>
                  <a:lnTo>
                    <a:pt x="10792765" y="203200"/>
                  </a:lnTo>
                  <a:lnTo>
                    <a:pt x="10784446" y="190500"/>
                  </a:lnTo>
                  <a:lnTo>
                    <a:pt x="10776039" y="190500"/>
                  </a:lnTo>
                  <a:lnTo>
                    <a:pt x="10767568" y="177800"/>
                  </a:lnTo>
                  <a:lnTo>
                    <a:pt x="10758996" y="177800"/>
                  </a:lnTo>
                  <a:lnTo>
                    <a:pt x="10750347" y="165100"/>
                  </a:lnTo>
                  <a:lnTo>
                    <a:pt x="10741622" y="165100"/>
                  </a:lnTo>
                  <a:lnTo>
                    <a:pt x="10732821" y="152400"/>
                  </a:lnTo>
                  <a:lnTo>
                    <a:pt x="10723944" y="152400"/>
                  </a:lnTo>
                  <a:lnTo>
                    <a:pt x="10714990" y="139700"/>
                  </a:lnTo>
                  <a:lnTo>
                    <a:pt x="10705960" y="139700"/>
                  </a:lnTo>
                  <a:lnTo>
                    <a:pt x="10696867" y="127000"/>
                  </a:lnTo>
                  <a:lnTo>
                    <a:pt x="10687698" y="127000"/>
                  </a:lnTo>
                  <a:lnTo>
                    <a:pt x="10678452" y="114300"/>
                  </a:lnTo>
                  <a:lnTo>
                    <a:pt x="10659770" y="114300"/>
                  </a:lnTo>
                  <a:lnTo>
                    <a:pt x="10650334" y="101600"/>
                  </a:lnTo>
                  <a:lnTo>
                    <a:pt x="10640822" y="101600"/>
                  </a:lnTo>
                  <a:lnTo>
                    <a:pt x="10631259" y="88900"/>
                  </a:lnTo>
                  <a:lnTo>
                    <a:pt x="10611942" y="88900"/>
                  </a:lnTo>
                  <a:lnTo>
                    <a:pt x="10602189" y="76200"/>
                  </a:lnTo>
                  <a:lnTo>
                    <a:pt x="10592384" y="76200"/>
                  </a:lnTo>
                  <a:lnTo>
                    <a:pt x="10582529" y="63500"/>
                  </a:lnTo>
                  <a:lnTo>
                    <a:pt x="10562654" y="63500"/>
                  </a:lnTo>
                  <a:lnTo>
                    <a:pt x="10552633" y="50800"/>
                  </a:lnTo>
                  <a:lnTo>
                    <a:pt x="10522306" y="50800"/>
                  </a:lnTo>
                  <a:lnTo>
                    <a:pt x="10512107" y="38100"/>
                  </a:lnTo>
                  <a:lnTo>
                    <a:pt x="10491572" y="38100"/>
                  </a:lnTo>
                  <a:lnTo>
                    <a:pt x="10481234" y="25400"/>
                  </a:lnTo>
                  <a:lnTo>
                    <a:pt x="10439552" y="25400"/>
                  </a:lnTo>
                  <a:lnTo>
                    <a:pt x="10429049" y="12700"/>
                  </a:lnTo>
                  <a:lnTo>
                    <a:pt x="10376103" y="12700"/>
                  </a:lnTo>
                  <a:lnTo>
                    <a:pt x="10365435" y="0"/>
                  </a:lnTo>
                  <a:lnTo>
                    <a:pt x="10085476" y="0"/>
                  </a:lnTo>
                  <a:lnTo>
                    <a:pt x="10074821" y="12700"/>
                  </a:lnTo>
                  <a:lnTo>
                    <a:pt x="10021862" y="12700"/>
                  </a:lnTo>
                  <a:lnTo>
                    <a:pt x="10011359" y="25400"/>
                  </a:lnTo>
                  <a:lnTo>
                    <a:pt x="9969678" y="25400"/>
                  </a:lnTo>
                  <a:lnTo>
                    <a:pt x="9959353" y="38100"/>
                  </a:lnTo>
                  <a:lnTo>
                    <a:pt x="9938817" y="38100"/>
                  </a:lnTo>
                  <a:lnTo>
                    <a:pt x="9928619" y="50800"/>
                  </a:lnTo>
                  <a:lnTo>
                    <a:pt x="9898278" y="50800"/>
                  </a:lnTo>
                  <a:lnTo>
                    <a:pt x="9888258" y="63500"/>
                  </a:lnTo>
                  <a:lnTo>
                    <a:pt x="9868383" y="63500"/>
                  </a:lnTo>
                  <a:lnTo>
                    <a:pt x="9858527" y="76200"/>
                  </a:lnTo>
                  <a:lnTo>
                    <a:pt x="9848723" y="76200"/>
                  </a:lnTo>
                  <a:lnTo>
                    <a:pt x="9838982" y="88900"/>
                  </a:lnTo>
                  <a:lnTo>
                    <a:pt x="9819665" y="88900"/>
                  </a:lnTo>
                  <a:lnTo>
                    <a:pt x="9810090" y="101600"/>
                  </a:lnTo>
                  <a:lnTo>
                    <a:pt x="9800590" y="101600"/>
                  </a:lnTo>
                  <a:lnTo>
                    <a:pt x="9791154" y="114300"/>
                  </a:lnTo>
                  <a:lnTo>
                    <a:pt x="9772459" y="114300"/>
                  </a:lnTo>
                  <a:lnTo>
                    <a:pt x="9763227" y="127000"/>
                  </a:lnTo>
                  <a:lnTo>
                    <a:pt x="9754057" y="127000"/>
                  </a:lnTo>
                  <a:lnTo>
                    <a:pt x="9744951" y="139700"/>
                  </a:lnTo>
                  <a:lnTo>
                    <a:pt x="9735922" y="139700"/>
                  </a:lnTo>
                  <a:lnTo>
                    <a:pt x="9726968" y="152400"/>
                  </a:lnTo>
                  <a:lnTo>
                    <a:pt x="9718091" y="152400"/>
                  </a:lnTo>
                  <a:lnTo>
                    <a:pt x="9709290" y="165100"/>
                  </a:lnTo>
                  <a:lnTo>
                    <a:pt x="9700565" y="165100"/>
                  </a:lnTo>
                  <a:lnTo>
                    <a:pt x="9691916" y="177800"/>
                  </a:lnTo>
                  <a:lnTo>
                    <a:pt x="9683356" y="177800"/>
                  </a:lnTo>
                  <a:lnTo>
                    <a:pt x="9674873" y="190500"/>
                  </a:lnTo>
                  <a:lnTo>
                    <a:pt x="9666478" y="190500"/>
                  </a:lnTo>
                  <a:lnTo>
                    <a:pt x="9658159" y="203200"/>
                  </a:lnTo>
                  <a:lnTo>
                    <a:pt x="9649930" y="203200"/>
                  </a:lnTo>
                  <a:lnTo>
                    <a:pt x="9641776" y="215900"/>
                  </a:lnTo>
                  <a:lnTo>
                    <a:pt x="9633725" y="215900"/>
                  </a:lnTo>
                  <a:lnTo>
                    <a:pt x="9625762" y="228600"/>
                  </a:lnTo>
                  <a:lnTo>
                    <a:pt x="9617875" y="241300"/>
                  </a:lnTo>
                  <a:lnTo>
                    <a:pt x="9610090" y="241300"/>
                  </a:lnTo>
                  <a:lnTo>
                    <a:pt x="9602406" y="254000"/>
                  </a:lnTo>
                  <a:lnTo>
                    <a:pt x="9594799" y="254000"/>
                  </a:lnTo>
                  <a:lnTo>
                    <a:pt x="9587293" y="266700"/>
                  </a:lnTo>
                  <a:lnTo>
                    <a:pt x="9579889" y="279400"/>
                  </a:lnTo>
                  <a:lnTo>
                    <a:pt x="9572574" y="279400"/>
                  </a:lnTo>
                  <a:lnTo>
                    <a:pt x="9565361" y="292100"/>
                  </a:lnTo>
                  <a:lnTo>
                    <a:pt x="9558249" y="304800"/>
                  </a:lnTo>
                  <a:lnTo>
                    <a:pt x="9551238" y="304800"/>
                  </a:lnTo>
                  <a:lnTo>
                    <a:pt x="9544329" y="317500"/>
                  </a:lnTo>
                  <a:lnTo>
                    <a:pt x="9537522" y="330200"/>
                  </a:lnTo>
                  <a:lnTo>
                    <a:pt x="9530817" y="330200"/>
                  </a:lnTo>
                  <a:lnTo>
                    <a:pt x="9524213" y="342900"/>
                  </a:lnTo>
                  <a:lnTo>
                    <a:pt x="9517723" y="355600"/>
                  </a:lnTo>
                  <a:lnTo>
                    <a:pt x="9511335" y="355600"/>
                  </a:lnTo>
                  <a:lnTo>
                    <a:pt x="9505061" y="368300"/>
                  </a:lnTo>
                  <a:lnTo>
                    <a:pt x="9498889" y="381000"/>
                  </a:lnTo>
                  <a:lnTo>
                    <a:pt x="9492818" y="381000"/>
                  </a:lnTo>
                  <a:lnTo>
                    <a:pt x="9486862" y="393700"/>
                  </a:lnTo>
                  <a:lnTo>
                    <a:pt x="9481033" y="406400"/>
                  </a:lnTo>
                  <a:lnTo>
                    <a:pt x="9475305" y="406400"/>
                  </a:lnTo>
                  <a:lnTo>
                    <a:pt x="9469679" y="419100"/>
                  </a:lnTo>
                  <a:lnTo>
                    <a:pt x="9464180" y="431800"/>
                  </a:lnTo>
                  <a:lnTo>
                    <a:pt x="9458795" y="444500"/>
                  </a:lnTo>
                  <a:lnTo>
                    <a:pt x="9453524" y="444500"/>
                  </a:lnTo>
                  <a:lnTo>
                    <a:pt x="9448368" y="457200"/>
                  </a:lnTo>
                  <a:lnTo>
                    <a:pt x="9443326" y="469900"/>
                  </a:lnTo>
                  <a:lnTo>
                    <a:pt x="9438411" y="482600"/>
                  </a:lnTo>
                  <a:lnTo>
                    <a:pt x="9433598" y="482600"/>
                  </a:lnTo>
                  <a:lnTo>
                    <a:pt x="9428924" y="495300"/>
                  </a:lnTo>
                  <a:lnTo>
                    <a:pt x="9424352" y="508000"/>
                  </a:lnTo>
                  <a:lnTo>
                    <a:pt x="9419920" y="520700"/>
                  </a:lnTo>
                  <a:lnTo>
                    <a:pt x="9415589" y="533400"/>
                  </a:lnTo>
                  <a:lnTo>
                    <a:pt x="9411398" y="533400"/>
                  </a:lnTo>
                  <a:lnTo>
                    <a:pt x="9407322" y="546100"/>
                  </a:lnTo>
                  <a:lnTo>
                    <a:pt x="9403359" y="558800"/>
                  </a:lnTo>
                  <a:lnTo>
                    <a:pt x="9399537" y="571500"/>
                  </a:lnTo>
                  <a:lnTo>
                    <a:pt x="9395828" y="584200"/>
                  </a:lnTo>
                  <a:lnTo>
                    <a:pt x="9392247" y="584200"/>
                  </a:lnTo>
                  <a:lnTo>
                    <a:pt x="9388792" y="596900"/>
                  </a:lnTo>
                  <a:lnTo>
                    <a:pt x="9385465" y="609600"/>
                  </a:lnTo>
                  <a:lnTo>
                    <a:pt x="9382265" y="622300"/>
                  </a:lnTo>
                  <a:lnTo>
                    <a:pt x="9379191" y="635000"/>
                  </a:lnTo>
                  <a:lnTo>
                    <a:pt x="9376245" y="635000"/>
                  </a:lnTo>
                  <a:lnTo>
                    <a:pt x="9368168" y="673100"/>
                  </a:lnTo>
                  <a:lnTo>
                    <a:pt x="9363431" y="698500"/>
                  </a:lnTo>
                  <a:lnTo>
                    <a:pt x="9361259" y="698500"/>
                  </a:lnTo>
                  <a:lnTo>
                    <a:pt x="9355506" y="736600"/>
                  </a:lnTo>
                  <a:lnTo>
                    <a:pt x="9352343" y="762000"/>
                  </a:lnTo>
                  <a:lnTo>
                    <a:pt x="9350946" y="762000"/>
                  </a:lnTo>
                  <a:lnTo>
                    <a:pt x="9347568" y="800100"/>
                  </a:lnTo>
                  <a:lnTo>
                    <a:pt x="9345981" y="825500"/>
                  </a:lnTo>
                  <a:lnTo>
                    <a:pt x="9345384" y="825500"/>
                  </a:lnTo>
                  <a:lnTo>
                    <a:pt x="9344914" y="838200"/>
                  </a:lnTo>
                  <a:lnTo>
                    <a:pt x="9344584" y="850900"/>
                  </a:lnTo>
                  <a:lnTo>
                    <a:pt x="9344317" y="863600"/>
                  </a:lnTo>
                  <a:lnTo>
                    <a:pt x="9344317" y="889000"/>
                  </a:lnTo>
                  <a:lnTo>
                    <a:pt x="9344584" y="901700"/>
                  </a:lnTo>
                  <a:lnTo>
                    <a:pt x="9344914" y="901700"/>
                  </a:lnTo>
                  <a:lnTo>
                    <a:pt x="9345384" y="914400"/>
                  </a:lnTo>
                  <a:lnTo>
                    <a:pt x="9347568" y="952500"/>
                  </a:lnTo>
                  <a:lnTo>
                    <a:pt x="9349689" y="977900"/>
                  </a:lnTo>
                  <a:lnTo>
                    <a:pt x="9350946" y="977900"/>
                  </a:lnTo>
                  <a:lnTo>
                    <a:pt x="9352343" y="990600"/>
                  </a:lnTo>
                  <a:lnTo>
                    <a:pt x="9353855" y="1003300"/>
                  </a:lnTo>
                  <a:lnTo>
                    <a:pt x="9355506" y="1016000"/>
                  </a:lnTo>
                  <a:lnTo>
                    <a:pt x="9357296" y="1028700"/>
                  </a:lnTo>
                  <a:lnTo>
                    <a:pt x="9359214" y="1041400"/>
                  </a:lnTo>
                  <a:lnTo>
                    <a:pt x="9361259" y="1041400"/>
                  </a:lnTo>
                  <a:lnTo>
                    <a:pt x="9363431" y="1054100"/>
                  </a:lnTo>
                  <a:lnTo>
                    <a:pt x="9365729" y="1066800"/>
                  </a:lnTo>
                  <a:lnTo>
                    <a:pt x="9368168" y="1079500"/>
                  </a:lnTo>
                  <a:lnTo>
                    <a:pt x="9370733" y="1092200"/>
                  </a:lnTo>
                  <a:lnTo>
                    <a:pt x="9373425" y="1104900"/>
                  </a:lnTo>
                  <a:lnTo>
                    <a:pt x="9376245" y="1104900"/>
                  </a:lnTo>
                  <a:lnTo>
                    <a:pt x="9379191" y="1117600"/>
                  </a:lnTo>
                  <a:lnTo>
                    <a:pt x="9382265" y="1130300"/>
                  </a:lnTo>
                  <a:lnTo>
                    <a:pt x="9385465" y="1143000"/>
                  </a:lnTo>
                  <a:lnTo>
                    <a:pt x="9388792" y="1155700"/>
                  </a:lnTo>
                  <a:lnTo>
                    <a:pt x="9392247" y="1155700"/>
                  </a:lnTo>
                  <a:lnTo>
                    <a:pt x="9395828" y="1168400"/>
                  </a:lnTo>
                  <a:lnTo>
                    <a:pt x="9399537" y="1181100"/>
                  </a:lnTo>
                  <a:lnTo>
                    <a:pt x="9403359" y="1193800"/>
                  </a:lnTo>
                  <a:lnTo>
                    <a:pt x="9407322" y="1206500"/>
                  </a:lnTo>
                  <a:lnTo>
                    <a:pt x="9411398" y="1206500"/>
                  </a:lnTo>
                  <a:lnTo>
                    <a:pt x="9415589" y="1219200"/>
                  </a:lnTo>
                  <a:lnTo>
                    <a:pt x="9419920" y="1231900"/>
                  </a:lnTo>
                  <a:lnTo>
                    <a:pt x="9424352" y="1244600"/>
                  </a:lnTo>
                  <a:lnTo>
                    <a:pt x="9428924" y="1257300"/>
                  </a:lnTo>
                  <a:lnTo>
                    <a:pt x="9433598" y="1257300"/>
                  </a:lnTo>
                  <a:lnTo>
                    <a:pt x="9438411" y="1270000"/>
                  </a:lnTo>
                  <a:lnTo>
                    <a:pt x="9443326" y="1282700"/>
                  </a:lnTo>
                  <a:lnTo>
                    <a:pt x="9448368" y="1295400"/>
                  </a:lnTo>
                  <a:lnTo>
                    <a:pt x="9453524" y="1295400"/>
                  </a:lnTo>
                  <a:lnTo>
                    <a:pt x="9458795" y="1308100"/>
                  </a:lnTo>
                  <a:lnTo>
                    <a:pt x="9464180" y="1320800"/>
                  </a:lnTo>
                  <a:lnTo>
                    <a:pt x="9469679" y="1333500"/>
                  </a:lnTo>
                  <a:lnTo>
                    <a:pt x="9475305" y="1333500"/>
                  </a:lnTo>
                  <a:lnTo>
                    <a:pt x="9481033" y="1346200"/>
                  </a:lnTo>
                  <a:lnTo>
                    <a:pt x="9486862" y="1358900"/>
                  </a:lnTo>
                  <a:lnTo>
                    <a:pt x="9492818" y="1358900"/>
                  </a:lnTo>
                  <a:lnTo>
                    <a:pt x="9498889" y="1371600"/>
                  </a:lnTo>
                  <a:lnTo>
                    <a:pt x="9505061" y="1384300"/>
                  </a:lnTo>
                  <a:lnTo>
                    <a:pt x="9511335" y="1397000"/>
                  </a:lnTo>
                  <a:lnTo>
                    <a:pt x="9517723" y="1397000"/>
                  </a:lnTo>
                  <a:lnTo>
                    <a:pt x="9524213" y="1409700"/>
                  </a:lnTo>
                  <a:lnTo>
                    <a:pt x="9530817" y="1422400"/>
                  </a:lnTo>
                  <a:lnTo>
                    <a:pt x="9537522" y="1422400"/>
                  </a:lnTo>
                  <a:lnTo>
                    <a:pt x="9544329" y="1435100"/>
                  </a:lnTo>
                  <a:lnTo>
                    <a:pt x="9551238" y="1447800"/>
                  </a:lnTo>
                  <a:lnTo>
                    <a:pt x="9558249" y="1447800"/>
                  </a:lnTo>
                  <a:lnTo>
                    <a:pt x="9565361" y="1460500"/>
                  </a:lnTo>
                  <a:lnTo>
                    <a:pt x="9572574" y="1460500"/>
                  </a:lnTo>
                  <a:lnTo>
                    <a:pt x="9579889" y="1473200"/>
                  </a:lnTo>
                  <a:lnTo>
                    <a:pt x="9587293" y="1485900"/>
                  </a:lnTo>
                  <a:lnTo>
                    <a:pt x="9594799" y="1485900"/>
                  </a:lnTo>
                  <a:lnTo>
                    <a:pt x="9602406" y="1498600"/>
                  </a:lnTo>
                  <a:lnTo>
                    <a:pt x="9610090" y="1511300"/>
                  </a:lnTo>
                  <a:lnTo>
                    <a:pt x="9617875" y="1511300"/>
                  </a:lnTo>
                  <a:lnTo>
                    <a:pt x="9625762" y="1524000"/>
                  </a:lnTo>
                  <a:lnTo>
                    <a:pt x="9633725" y="1524000"/>
                  </a:lnTo>
                  <a:lnTo>
                    <a:pt x="9641776" y="1536700"/>
                  </a:lnTo>
                  <a:lnTo>
                    <a:pt x="9649930" y="1536700"/>
                  </a:lnTo>
                  <a:lnTo>
                    <a:pt x="9658159" y="1549400"/>
                  </a:lnTo>
                  <a:lnTo>
                    <a:pt x="9666478" y="1562100"/>
                  </a:lnTo>
                  <a:lnTo>
                    <a:pt x="9674873" y="1562100"/>
                  </a:lnTo>
                  <a:lnTo>
                    <a:pt x="9683356" y="1574800"/>
                  </a:lnTo>
                  <a:lnTo>
                    <a:pt x="9691916" y="1574800"/>
                  </a:lnTo>
                  <a:lnTo>
                    <a:pt x="9700565" y="1587500"/>
                  </a:lnTo>
                  <a:lnTo>
                    <a:pt x="9709290" y="1587500"/>
                  </a:lnTo>
                  <a:lnTo>
                    <a:pt x="9718091" y="1600200"/>
                  </a:lnTo>
                  <a:lnTo>
                    <a:pt x="9726968" y="1600200"/>
                  </a:lnTo>
                  <a:lnTo>
                    <a:pt x="9735922" y="1612900"/>
                  </a:lnTo>
                  <a:lnTo>
                    <a:pt x="9754057" y="1612900"/>
                  </a:lnTo>
                  <a:lnTo>
                    <a:pt x="9763227" y="1625600"/>
                  </a:lnTo>
                  <a:lnTo>
                    <a:pt x="9772459" y="1625600"/>
                  </a:lnTo>
                  <a:lnTo>
                    <a:pt x="9781769" y="1638300"/>
                  </a:lnTo>
                  <a:lnTo>
                    <a:pt x="9791154" y="1638300"/>
                  </a:lnTo>
                  <a:lnTo>
                    <a:pt x="9800590" y="1651000"/>
                  </a:lnTo>
                  <a:lnTo>
                    <a:pt x="9819665" y="1651000"/>
                  </a:lnTo>
                  <a:lnTo>
                    <a:pt x="9829292" y="1663700"/>
                  </a:lnTo>
                  <a:lnTo>
                    <a:pt x="9838982" y="1663700"/>
                  </a:lnTo>
                  <a:lnTo>
                    <a:pt x="9848723" y="1676400"/>
                  </a:lnTo>
                  <a:lnTo>
                    <a:pt x="9868383" y="1676400"/>
                  </a:lnTo>
                  <a:lnTo>
                    <a:pt x="9878301" y="1689100"/>
                  </a:lnTo>
                  <a:lnTo>
                    <a:pt x="10572623" y="1689100"/>
                  </a:lnTo>
                  <a:lnTo>
                    <a:pt x="10582529" y="1676400"/>
                  </a:lnTo>
                  <a:lnTo>
                    <a:pt x="10602189" y="1676400"/>
                  </a:lnTo>
                  <a:lnTo>
                    <a:pt x="10611942" y="1663700"/>
                  </a:lnTo>
                  <a:lnTo>
                    <a:pt x="10621632" y="1663700"/>
                  </a:lnTo>
                  <a:lnTo>
                    <a:pt x="10631259" y="1651000"/>
                  </a:lnTo>
                  <a:lnTo>
                    <a:pt x="10650334" y="1651000"/>
                  </a:lnTo>
                  <a:lnTo>
                    <a:pt x="10659770" y="1638300"/>
                  </a:lnTo>
                  <a:lnTo>
                    <a:pt x="10669143" y="1638300"/>
                  </a:lnTo>
                  <a:lnTo>
                    <a:pt x="10678452" y="1625600"/>
                  </a:lnTo>
                  <a:lnTo>
                    <a:pt x="10687698" y="1625600"/>
                  </a:lnTo>
                  <a:lnTo>
                    <a:pt x="10696867" y="1612900"/>
                  </a:lnTo>
                  <a:lnTo>
                    <a:pt x="10714990" y="1612900"/>
                  </a:lnTo>
                  <a:lnTo>
                    <a:pt x="10723944" y="1600200"/>
                  </a:lnTo>
                  <a:lnTo>
                    <a:pt x="10732821" y="1600200"/>
                  </a:lnTo>
                  <a:lnTo>
                    <a:pt x="10741622" y="1587500"/>
                  </a:lnTo>
                  <a:lnTo>
                    <a:pt x="10750347" y="1587500"/>
                  </a:lnTo>
                  <a:lnTo>
                    <a:pt x="10758996" y="1574800"/>
                  </a:lnTo>
                  <a:lnTo>
                    <a:pt x="10767568" y="1574800"/>
                  </a:lnTo>
                  <a:lnTo>
                    <a:pt x="10776039" y="1562100"/>
                  </a:lnTo>
                  <a:lnTo>
                    <a:pt x="10784446" y="1562100"/>
                  </a:lnTo>
                  <a:lnTo>
                    <a:pt x="10792765" y="1549400"/>
                  </a:lnTo>
                  <a:lnTo>
                    <a:pt x="10800994" y="1536700"/>
                  </a:lnTo>
                  <a:lnTo>
                    <a:pt x="10809135" y="1536700"/>
                  </a:lnTo>
                  <a:lnTo>
                    <a:pt x="10817200" y="1524000"/>
                  </a:lnTo>
                  <a:lnTo>
                    <a:pt x="10825163" y="1524000"/>
                  </a:lnTo>
                  <a:lnTo>
                    <a:pt x="10833037" y="1511300"/>
                  </a:lnTo>
                  <a:lnTo>
                    <a:pt x="10840822" y="1511300"/>
                  </a:lnTo>
                  <a:lnTo>
                    <a:pt x="10848518" y="1498600"/>
                  </a:lnTo>
                  <a:lnTo>
                    <a:pt x="10856112" y="1485900"/>
                  </a:lnTo>
                  <a:lnTo>
                    <a:pt x="10863618" y="1485900"/>
                  </a:lnTo>
                  <a:lnTo>
                    <a:pt x="10871022" y="1473200"/>
                  </a:lnTo>
                  <a:lnTo>
                    <a:pt x="10878337" y="1460500"/>
                  </a:lnTo>
                  <a:lnTo>
                    <a:pt x="10885551" y="1460500"/>
                  </a:lnTo>
                  <a:lnTo>
                    <a:pt x="10892663" y="1447800"/>
                  </a:lnTo>
                  <a:lnTo>
                    <a:pt x="10899673" y="1447800"/>
                  </a:lnTo>
                  <a:lnTo>
                    <a:pt x="10906582" y="1435100"/>
                  </a:lnTo>
                  <a:lnTo>
                    <a:pt x="10913402" y="1422400"/>
                  </a:lnTo>
                  <a:lnTo>
                    <a:pt x="10920095" y="1422400"/>
                  </a:lnTo>
                  <a:lnTo>
                    <a:pt x="10926699" y="1409700"/>
                  </a:lnTo>
                  <a:lnTo>
                    <a:pt x="10933189" y="1397000"/>
                  </a:lnTo>
                  <a:lnTo>
                    <a:pt x="10939577" y="1397000"/>
                  </a:lnTo>
                  <a:lnTo>
                    <a:pt x="10945863" y="1384300"/>
                  </a:lnTo>
                  <a:lnTo>
                    <a:pt x="10952036" y="1371600"/>
                  </a:lnTo>
                  <a:lnTo>
                    <a:pt x="10958093" y="1358900"/>
                  </a:lnTo>
                  <a:lnTo>
                    <a:pt x="10964050" y="1358900"/>
                  </a:lnTo>
                  <a:lnTo>
                    <a:pt x="10969892" y="1346200"/>
                  </a:lnTo>
                  <a:lnTo>
                    <a:pt x="10975619" y="1333500"/>
                  </a:lnTo>
                  <a:lnTo>
                    <a:pt x="10981233" y="1333500"/>
                  </a:lnTo>
                  <a:lnTo>
                    <a:pt x="10986732" y="1320800"/>
                  </a:lnTo>
                  <a:lnTo>
                    <a:pt x="10992129" y="1308100"/>
                  </a:lnTo>
                  <a:lnTo>
                    <a:pt x="10997400" y="1295400"/>
                  </a:lnTo>
                  <a:lnTo>
                    <a:pt x="11002556" y="1295400"/>
                  </a:lnTo>
                  <a:lnTo>
                    <a:pt x="11007585" y="1282700"/>
                  </a:lnTo>
                  <a:lnTo>
                    <a:pt x="11012513" y="1270000"/>
                  </a:lnTo>
                  <a:lnTo>
                    <a:pt x="11017314" y="1257300"/>
                  </a:lnTo>
                  <a:lnTo>
                    <a:pt x="11022000" y="1257300"/>
                  </a:lnTo>
                  <a:lnTo>
                    <a:pt x="11026559" y="1244600"/>
                  </a:lnTo>
                  <a:lnTo>
                    <a:pt x="11031004" y="1231900"/>
                  </a:lnTo>
                  <a:lnTo>
                    <a:pt x="11035322" y="1219200"/>
                  </a:lnTo>
                  <a:lnTo>
                    <a:pt x="11039526" y="1206500"/>
                  </a:lnTo>
                  <a:lnTo>
                    <a:pt x="11043603" y="1206500"/>
                  </a:lnTo>
                  <a:lnTo>
                    <a:pt x="11047552" y="1193800"/>
                  </a:lnTo>
                  <a:lnTo>
                    <a:pt x="11051388" y="1181100"/>
                  </a:lnTo>
                  <a:lnTo>
                    <a:pt x="11055083" y="1168400"/>
                  </a:lnTo>
                  <a:lnTo>
                    <a:pt x="11058665" y="1155700"/>
                  </a:lnTo>
                  <a:lnTo>
                    <a:pt x="11062119" y="1155700"/>
                  </a:lnTo>
                  <a:lnTo>
                    <a:pt x="11065447" y="1143000"/>
                  </a:lnTo>
                  <a:lnTo>
                    <a:pt x="11068660" y="1130300"/>
                  </a:lnTo>
                  <a:lnTo>
                    <a:pt x="11071733" y="1117600"/>
                  </a:lnTo>
                  <a:lnTo>
                    <a:pt x="11074679" y="1104900"/>
                  </a:lnTo>
                  <a:lnTo>
                    <a:pt x="11077499" y="1104900"/>
                  </a:lnTo>
                  <a:lnTo>
                    <a:pt x="11085182" y="1066800"/>
                  </a:lnTo>
                  <a:lnTo>
                    <a:pt x="11089665" y="1041400"/>
                  </a:lnTo>
                  <a:lnTo>
                    <a:pt x="11091710" y="1041400"/>
                  </a:lnTo>
                  <a:lnTo>
                    <a:pt x="11097057" y="1003300"/>
                  </a:lnTo>
                  <a:lnTo>
                    <a:pt x="11099965" y="977900"/>
                  </a:lnTo>
                  <a:lnTo>
                    <a:pt x="11101222" y="977900"/>
                  </a:lnTo>
                  <a:lnTo>
                    <a:pt x="11104207" y="939800"/>
                  </a:lnTo>
                  <a:lnTo>
                    <a:pt x="11105540" y="914400"/>
                  </a:lnTo>
                  <a:lnTo>
                    <a:pt x="11106442" y="901700"/>
                  </a:lnTo>
                  <a:lnTo>
                    <a:pt x="11106442" y="850900"/>
                  </a:lnTo>
                  <a:close/>
                </a:path>
                <a:path w="12478385" h="1699259">
                  <a:moveTo>
                    <a:pt x="12478233" y="891273"/>
                  </a:moveTo>
                  <a:lnTo>
                    <a:pt x="11106633" y="891273"/>
                  </a:lnTo>
                  <a:lnTo>
                    <a:pt x="11106633" y="1196073"/>
                  </a:lnTo>
                  <a:lnTo>
                    <a:pt x="12478233" y="1196073"/>
                  </a:lnTo>
                  <a:lnTo>
                    <a:pt x="12478233" y="891273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2821948" y="9121157"/>
              <a:ext cx="685800" cy="628650"/>
            </a:xfrm>
            <a:custGeom>
              <a:avLst/>
              <a:gdLst/>
              <a:ahLst/>
              <a:cxnLst/>
              <a:rect l="l" t="t" r="r" b="b"/>
              <a:pathLst>
                <a:path w="685800" h="628650">
                  <a:moveTo>
                    <a:pt x="685799" y="628649"/>
                  </a:moveTo>
                  <a:lnTo>
                    <a:pt x="0" y="628649"/>
                  </a:lnTo>
                  <a:lnTo>
                    <a:pt x="0" y="0"/>
                  </a:lnTo>
                  <a:lnTo>
                    <a:pt x="685799" y="0"/>
                  </a:lnTo>
                  <a:lnTo>
                    <a:pt x="685799" y="628649"/>
                  </a:lnTo>
                  <a:close/>
                </a:path>
              </a:pathLst>
            </a:custGeom>
            <a:solidFill>
              <a:srgbClr val="1181C7">
                <a:alpha val="6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4037156" y="8609037"/>
              <a:ext cx="1701164" cy="1678305"/>
            </a:xfrm>
            <a:custGeom>
              <a:avLst/>
              <a:gdLst/>
              <a:ahLst/>
              <a:cxnLst/>
              <a:rect l="l" t="t" r="r" b="b"/>
              <a:pathLst>
                <a:path w="1701164" h="1678304">
                  <a:moveTo>
                    <a:pt x="1046271" y="1677962"/>
                  </a:moveTo>
                  <a:lnTo>
                    <a:pt x="654543" y="1677962"/>
                  </a:lnTo>
                  <a:lnTo>
                    <a:pt x="616902" y="1668349"/>
                  </a:lnTo>
                  <a:lnTo>
                    <a:pt x="572894" y="1654498"/>
                  </a:lnTo>
                  <a:lnTo>
                    <a:pt x="529950" y="1638361"/>
                  </a:lnTo>
                  <a:lnTo>
                    <a:pt x="488144" y="1620010"/>
                  </a:lnTo>
                  <a:lnTo>
                    <a:pt x="447547" y="1599518"/>
                  </a:lnTo>
                  <a:lnTo>
                    <a:pt x="408230" y="1576955"/>
                  </a:lnTo>
                  <a:lnTo>
                    <a:pt x="370266" y="1552394"/>
                  </a:lnTo>
                  <a:lnTo>
                    <a:pt x="333726" y="1525906"/>
                  </a:lnTo>
                  <a:lnTo>
                    <a:pt x="298681" y="1497564"/>
                  </a:lnTo>
                  <a:lnTo>
                    <a:pt x="265205" y="1467438"/>
                  </a:lnTo>
                  <a:lnTo>
                    <a:pt x="233368" y="1435601"/>
                  </a:lnTo>
                  <a:lnTo>
                    <a:pt x="203242" y="1402125"/>
                  </a:lnTo>
                  <a:lnTo>
                    <a:pt x="174899" y="1367081"/>
                  </a:lnTo>
                  <a:lnTo>
                    <a:pt x="148412" y="1330541"/>
                  </a:lnTo>
                  <a:lnTo>
                    <a:pt x="123851" y="1292577"/>
                  </a:lnTo>
                  <a:lnTo>
                    <a:pt x="101288" y="1253261"/>
                  </a:lnTo>
                  <a:lnTo>
                    <a:pt x="80796" y="1212665"/>
                  </a:lnTo>
                  <a:lnTo>
                    <a:pt x="62445" y="1170859"/>
                  </a:lnTo>
                  <a:lnTo>
                    <a:pt x="46309" y="1127917"/>
                  </a:lnTo>
                  <a:lnTo>
                    <a:pt x="32458" y="1083910"/>
                  </a:lnTo>
                  <a:lnTo>
                    <a:pt x="20964" y="1038910"/>
                  </a:lnTo>
                  <a:lnTo>
                    <a:pt x="11900" y="992987"/>
                  </a:lnTo>
                  <a:lnTo>
                    <a:pt x="5336" y="946216"/>
                  </a:lnTo>
                  <a:lnTo>
                    <a:pt x="1346" y="898666"/>
                  </a:lnTo>
                  <a:lnTo>
                    <a:pt x="0" y="850410"/>
                  </a:lnTo>
                  <a:lnTo>
                    <a:pt x="1346" y="802152"/>
                  </a:lnTo>
                  <a:lnTo>
                    <a:pt x="5336" y="754601"/>
                  </a:lnTo>
                  <a:lnTo>
                    <a:pt x="11900" y="707828"/>
                  </a:lnTo>
                  <a:lnTo>
                    <a:pt x="20964" y="661904"/>
                  </a:lnTo>
                  <a:lnTo>
                    <a:pt x="32458" y="616902"/>
                  </a:lnTo>
                  <a:lnTo>
                    <a:pt x="46309" y="572894"/>
                  </a:lnTo>
                  <a:lnTo>
                    <a:pt x="62445" y="529950"/>
                  </a:lnTo>
                  <a:lnTo>
                    <a:pt x="80796" y="488144"/>
                  </a:lnTo>
                  <a:lnTo>
                    <a:pt x="101288" y="447547"/>
                  </a:lnTo>
                  <a:lnTo>
                    <a:pt x="123851" y="408230"/>
                  </a:lnTo>
                  <a:lnTo>
                    <a:pt x="148412" y="370266"/>
                  </a:lnTo>
                  <a:lnTo>
                    <a:pt x="174899" y="333726"/>
                  </a:lnTo>
                  <a:lnTo>
                    <a:pt x="203242" y="298681"/>
                  </a:lnTo>
                  <a:lnTo>
                    <a:pt x="233368" y="265205"/>
                  </a:lnTo>
                  <a:lnTo>
                    <a:pt x="265205" y="233368"/>
                  </a:lnTo>
                  <a:lnTo>
                    <a:pt x="298681" y="203242"/>
                  </a:lnTo>
                  <a:lnTo>
                    <a:pt x="333726" y="174899"/>
                  </a:lnTo>
                  <a:lnTo>
                    <a:pt x="370266" y="148412"/>
                  </a:lnTo>
                  <a:lnTo>
                    <a:pt x="408230" y="123851"/>
                  </a:lnTo>
                  <a:lnTo>
                    <a:pt x="447547" y="101288"/>
                  </a:lnTo>
                  <a:lnTo>
                    <a:pt x="488144" y="80796"/>
                  </a:lnTo>
                  <a:lnTo>
                    <a:pt x="529950" y="62445"/>
                  </a:lnTo>
                  <a:lnTo>
                    <a:pt x="572894" y="46309"/>
                  </a:lnTo>
                  <a:lnTo>
                    <a:pt x="616902" y="32458"/>
                  </a:lnTo>
                  <a:lnTo>
                    <a:pt x="661904" y="20964"/>
                  </a:lnTo>
                  <a:lnTo>
                    <a:pt x="707828" y="11900"/>
                  </a:lnTo>
                  <a:lnTo>
                    <a:pt x="754601" y="5336"/>
                  </a:lnTo>
                  <a:lnTo>
                    <a:pt x="802152" y="1346"/>
                  </a:lnTo>
                  <a:lnTo>
                    <a:pt x="850410" y="0"/>
                  </a:lnTo>
                  <a:lnTo>
                    <a:pt x="850410" y="850410"/>
                  </a:lnTo>
                  <a:lnTo>
                    <a:pt x="1700807" y="850410"/>
                  </a:lnTo>
                  <a:lnTo>
                    <a:pt x="1699461" y="898666"/>
                  </a:lnTo>
                  <a:lnTo>
                    <a:pt x="1695470" y="946216"/>
                  </a:lnTo>
                  <a:lnTo>
                    <a:pt x="1688907" y="992987"/>
                  </a:lnTo>
                  <a:lnTo>
                    <a:pt x="1679842" y="1038910"/>
                  </a:lnTo>
                  <a:lnTo>
                    <a:pt x="1668349" y="1083910"/>
                  </a:lnTo>
                  <a:lnTo>
                    <a:pt x="1654498" y="1127917"/>
                  </a:lnTo>
                  <a:lnTo>
                    <a:pt x="1638361" y="1170859"/>
                  </a:lnTo>
                  <a:lnTo>
                    <a:pt x="1620010" y="1212665"/>
                  </a:lnTo>
                  <a:lnTo>
                    <a:pt x="1599518" y="1253261"/>
                  </a:lnTo>
                  <a:lnTo>
                    <a:pt x="1576955" y="1292577"/>
                  </a:lnTo>
                  <a:lnTo>
                    <a:pt x="1552394" y="1330541"/>
                  </a:lnTo>
                  <a:lnTo>
                    <a:pt x="1525906" y="1367081"/>
                  </a:lnTo>
                  <a:lnTo>
                    <a:pt x="1497564" y="1402125"/>
                  </a:lnTo>
                  <a:lnTo>
                    <a:pt x="1467438" y="1435601"/>
                  </a:lnTo>
                  <a:lnTo>
                    <a:pt x="1435601" y="1467438"/>
                  </a:lnTo>
                  <a:lnTo>
                    <a:pt x="1402125" y="1497564"/>
                  </a:lnTo>
                  <a:lnTo>
                    <a:pt x="1367081" y="1525906"/>
                  </a:lnTo>
                  <a:lnTo>
                    <a:pt x="1330541" y="1552394"/>
                  </a:lnTo>
                  <a:lnTo>
                    <a:pt x="1292577" y="1576955"/>
                  </a:lnTo>
                  <a:lnTo>
                    <a:pt x="1253261" y="1599518"/>
                  </a:lnTo>
                  <a:lnTo>
                    <a:pt x="1212665" y="1620010"/>
                  </a:lnTo>
                  <a:lnTo>
                    <a:pt x="1170859" y="1638361"/>
                  </a:lnTo>
                  <a:lnTo>
                    <a:pt x="1127917" y="1654498"/>
                  </a:lnTo>
                  <a:lnTo>
                    <a:pt x="1083910" y="1668349"/>
                  </a:lnTo>
                  <a:lnTo>
                    <a:pt x="1046271" y="1677962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5738510" y="8586167"/>
              <a:ext cx="828675" cy="1663700"/>
            </a:xfrm>
            <a:custGeom>
              <a:avLst/>
              <a:gdLst/>
              <a:ahLst/>
              <a:cxnLst/>
              <a:rect l="l" t="t" r="r" b="b"/>
              <a:pathLst>
                <a:path w="828675" h="1663700">
                  <a:moveTo>
                    <a:pt x="0" y="1663600"/>
                  </a:moveTo>
                  <a:lnTo>
                    <a:pt x="0" y="0"/>
                  </a:lnTo>
                  <a:lnTo>
                    <a:pt x="828152" y="828165"/>
                  </a:lnTo>
                  <a:lnTo>
                    <a:pt x="828152" y="835450"/>
                  </a:lnTo>
                  <a:lnTo>
                    <a:pt x="0" y="1663600"/>
                  </a:lnTo>
                  <a:close/>
                </a:path>
              </a:pathLst>
            </a:custGeom>
            <a:solidFill>
              <a:srgbClr val="FFFFFF">
                <a:alpha val="1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0" y="8586167"/>
              <a:ext cx="676275" cy="742950"/>
            </a:xfrm>
            <a:custGeom>
              <a:avLst/>
              <a:gdLst/>
              <a:ahLst/>
              <a:cxnLst/>
              <a:rect l="l" t="t" r="r" b="b"/>
              <a:pathLst>
                <a:path w="676275" h="742950">
                  <a:moveTo>
                    <a:pt x="676274" y="742949"/>
                  </a:moveTo>
                  <a:lnTo>
                    <a:pt x="0" y="742949"/>
                  </a:lnTo>
                  <a:lnTo>
                    <a:pt x="0" y="0"/>
                  </a:lnTo>
                  <a:lnTo>
                    <a:pt x="676274" y="0"/>
                  </a:lnTo>
                  <a:lnTo>
                    <a:pt x="676274" y="742949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0"/>
            <a:ext cx="18288000" cy="1694180"/>
            <a:chOff x="0" y="0"/>
            <a:chExt cx="18288000" cy="1694180"/>
          </a:xfrm>
        </p:grpSpPr>
        <p:sp>
          <p:nvSpPr>
            <p:cNvPr id="3" name="object 3" descr=""/>
            <p:cNvSpPr/>
            <p:nvPr/>
          </p:nvSpPr>
          <p:spPr>
            <a:xfrm>
              <a:off x="0" y="0"/>
              <a:ext cx="18284825" cy="1676400"/>
            </a:xfrm>
            <a:custGeom>
              <a:avLst/>
              <a:gdLst/>
              <a:ahLst/>
              <a:cxnLst/>
              <a:rect l="l" t="t" r="r" b="b"/>
              <a:pathLst>
                <a:path w="18284825" h="1676400">
                  <a:moveTo>
                    <a:pt x="18284413" y="1676399"/>
                  </a:moveTo>
                  <a:lnTo>
                    <a:pt x="0" y="1676399"/>
                  </a:lnTo>
                  <a:lnTo>
                    <a:pt x="0" y="0"/>
                  </a:lnTo>
                  <a:lnTo>
                    <a:pt x="18284413" y="0"/>
                  </a:lnTo>
                  <a:lnTo>
                    <a:pt x="18284413" y="1676399"/>
                  </a:lnTo>
                  <a:close/>
                </a:path>
              </a:pathLst>
            </a:custGeom>
            <a:solidFill>
              <a:srgbClr val="1181C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14977936" y="11"/>
              <a:ext cx="3310254" cy="1685289"/>
            </a:xfrm>
            <a:custGeom>
              <a:avLst/>
              <a:gdLst/>
              <a:ahLst/>
              <a:cxnLst/>
              <a:rect l="l" t="t" r="r" b="b"/>
              <a:pathLst>
                <a:path w="3310255" h="1685289">
                  <a:moveTo>
                    <a:pt x="827328" y="857338"/>
                  </a:moveTo>
                  <a:lnTo>
                    <a:pt x="825919" y="808723"/>
                  </a:lnTo>
                  <a:lnTo>
                    <a:pt x="821753" y="760857"/>
                  </a:lnTo>
                  <a:lnTo>
                    <a:pt x="814920" y="713803"/>
                  </a:lnTo>
                  <a:lnTo>
                    <a:pt x="805472" y="667639"/>
                  </a:lnTo>
                  <a:lnTo>
                    <a:pt x="793508" y="622452"/>
                  </a:lnTo>
                  <a:lnTo>
                    <a:pt x="779094" y="578307"/>
                  </a:lnTo>
                  <a:lnTo>
                    <a:pt x="762304" y="535305"/>
                  </a:lnTo>
                  <a:lnTo>
                    <a:pt x="743229" y="493496"/>
                  </a:lnTo>
                  <a:lnTo>
                    <a:pt x="721944" y="452970"/>
                  </a:lnTo>
                  <a:lnTo>
                    <a:pt x="698512" y="413804"/>
                  </a:lnTo>
                  <a:lnTo>
                    <a:pt x="673036" y="376085"/>
                  </a:lnTo>
                  <a:lnTo>
                    <a:pt x="645566" y="339877"/>
                  </a:lnTo>
                  <a:lnTo>
                    <a:pt x="616204" y="305257"/>
                  </a:lnTo>
                  <a:lnTo>
                    <a:pt x="585000" y="272313"/>
                  </a:lnTo>
                  <a:lnTo>
                    <a:pt x="552056" y="241122"/>
                  </a:lnTo>
                  <a:lnTo>
                    <a:pt x="517448" y="211747"/>
                  </a:lnTo>
                  <a:lnTo>
                    <a:pt x="481241" y="184289"/>
                  </a:lnTo>
                  <a:lnTo>
                    <a:pt x="443522" y="158800"/>
                  </a:lnTo>
                  <a:lnTo>
                    <a:pt x="404355" y="135369"/>
                  </a:lnTo>
                  <a:lnTo>
                    <a:pt x="363829" y="114084"/>
                  </a:lnTo>
                  <a:lnTo>
                    <a:pt x="322033" y="95008"/>
                  </a:lnTo>
                  <a:lnTo>
                    <a:pt x="279019" y="78219"/>
                  </a:lnTo>
                  <a:lnTo>
                    <a:pt x="234886" y="63804"/>
                  </a:lnTo>
                  <a:lnTo>
                    <a:pt x="189699" y="51841"/>
                  </a:lnTo>
                  <a:lnTo>
                    <a:pt x="143535" y="42392"/>
                  </a:lnTo>
                  <a:lnTo>
                    <a:pt x="96481" y="35560"/>
                  </a:lnTo>
                  <a:lnTo>
                    <a:pt x="48615" y="31394"/>
                  </a:lnTo>
                  <a:lnTo>
                    <a:pt x="0" y="29984"/>
                  </a:lnTo>
                  <a:lnTo>
                    <a:pt x="0" y="1684667"/>
                  </a:lnTo>
                  <a:lnTo>
                    <a:pt x="48615" y="1683258"/>
                  </a:lnTo>
                  <a:lnTo>
                    <a:pt x="96481" y="1679092"/>
                  </a:lnTo>
                  <a:lnTo>
                    <a:pt x="143535" y="1672259"/>
                  </a:lnTo>
                  <a:lnTo>
                    <a:pt x="189699" y="1662811"/>
                  </a:lnTo>
                  <a:lnTo>
                    <a:pt x="234886" y="1650847"/>
                  </a:lnTo>
                  <a:lnTo>
                    <a:pt x="279019" y="1636433"/>
                  </a:lnTo>
                  <a:lnTo>
                    <a:pt x="322033" y="1619643"/>
                  </a:lnTo>
                  <a:lnTo>
                    <a:pt x="363829" y="1600568"/>
                  </a:lnTo>
                  <a:lnTo>
                    <a:pt x="404355" y="1579283"/>
                  </a:lnTo>
                  <a:lnTo>
                    <a:pt x="443522" y="1555851"/>
                  </a:lnTo>
                  <a:lnTo>
                    <a:pt x="481241" y="1530375"/>
                  </a:lnTo>
                  <a:lnTo>
                    <a:pt x="517448" y="1502905"/>
                  </a:lnTo>
                  <a:lnTo>
                    <a:pt x="552056" y="1473542"/>
                  </a:lnTo>
                  <a:lnTo>
                    <a:pt x="585000" y="1442339"/>
                  </a:lnTo>
                  <a:lnTo>
                    <a:pt x="616204" y="1409395"/>
                  </a:lnTo>
                  <a:lnTo>
                    <a:pt x="645566" y="1374787"/>
                  </a:lnTo>
                  <a:lnTo>
                    <a:pt x="673036" y="1338580"/>
                  </a:lnTo>
                  <a:lnTo>
                    <a:pt x="698512" y="1300848"/>
                  </a:lnTo>
                  <a:lnTo>
                    <a:pt x="721944" y="1261694"/>
                  </a:lnTo>
                  <a:lnTo>
                    <a:pt x="743229" y="1221168"/>
                  </a:lnTo>
                  <a:lnTo>
                    <a:pt x="762304" y="1179372"/>
                  </a:lnTo>
                  <a:lnTo>
                    <a:pt x="779094" y="1136357"/>
                  </a:lnTo>
                  <a:lnTo>
                    <a:pt x="793508" y="1092225"/>
                  </a:lnTo>
                  <a:lnTo>
                    <a:pt x="805472" y="1047038"/>
                  </a:lnTo>
                  <a:lnTo>
                    <a:pt x="814920" y="1000874"/>
                  </a:lnTo>
                  <a:lnTo>
                    <a:pt x="821753" y="953820"/>
                  </a:lnTo>
                  <a:lnTo>
                    <a:pt x="825919" y="905954"/>
                  </a:lnTo>
                  <a:lnTo>
                    <a:pt x="827328" y="857338"/>
                  </a:lnTo>
                  <a:close/>
                </a:path>
                <a:path w="3310255" h="1685289">
                  <a:moveTo>
                    <a:pt x="1655140" y="29984"/>
                  </a:moveTo>
                  <a:lnTo>
                    <a:pt x="1606537" y="31394"/>
                  </a:lnTo>
                  <a:lnTo>
                    <a:pt x="1558658" y="35560"/>
                  </a:lnTo>
                  <a:lnTo>
                    <a:pt x="1511604" y="42392"/>
                  </a:lnTo>
                  <a:lnTo>
                    <a:pt x="1465453" y="51841"/>
                  </a:lnTo>
                  <a:lnTo>
                    <a:pt x="1420266" y="63804"/>
                  </a:lnTo>
                  <a:lnTo>
                    <a:pt x="1376121" y="78219"/>
                  </a:lnTo>
                  <a:lnTo>
                    <a:pt x="1333119" y="95008"/>
                  </a:lnTo>
                  <a:lnTo>
                    <a:pt x="1291310" y="114084"/>
                  </a:lnTo>
                  <a:lnTo>
                    <a:pt x="1250784" y="135369"/>
                  </a:lnTo>
                  <a:lnTo>
                    <a:pt x="1211630" y="158800"/>
                  </a:lnTo>
                  <a:lnTo>
                    <a:pt x="1173899" y="184289"/>
                  </a:lnTo>
                  <a:lnTo>
                    <a:pt x="1137691" y="211747"/>
                  </a:lnTo>
                  <a:lnTo>
                    <a:pt x="1103083" y="241122"/>
                  </a:lnTo>
                  <a:lnTo>
                    <a:pt x="1070140" y="272313"/>
                  </a:lnTo>
                  <a:lnTo>
                    <a:pt x="1038948" y="305257"/>
                  </a:lnTo>
                  <a:lnTo>
                    <a:pt x="1009573" y="339877"/>
                  </a:lnTo>
                  <a:lnTo>
                    <a:pt x="982116" y="376085"/>
                  </a:lnTo>
                  <a:lnTo>
                    <a:pt x="956627" y="413804"/>
                  </a:lnTo>
                  <a:lnTo>
                    <a:pt x="933196" y="452970"/>
                  </a:lnTo>
                  <a:lnTo>
                    <a:pt x="911910" y="493496"/>
                  </a:lnTo>
                  <a:lnTo>
                    <a:pt x="892835" y="535305"/>
                  </a:lnTo>
                  <a:lnTo>
                    <a:pt x="876058" y="578307"/>
                  </a:lnTo>
                  <a:lnTo>
                    <a:pt x="861644" y="622452"/>
                  </a:lnTo>
                  <a:lnTo>
                    <a:pt x="849668" y="667639"/>
                  </a:lnTo>
                  <a:lnTo>
                    <a:pt x="840232" y="713803"/>
                  </a:lnTo>
                  <a:lnTo>
                    <a:pt x="833386" y="760857"/>
                  </a:lnTo>
                  <a:lnTo>
                    <a:pt x="829221" y="808723"/>
                  </a:lnTo>
                  <a:lnTo>
                    <a:pt x="827824" y="857338"/>
                  </a:lnTo>
                  <a:lnTo>
                    <a:pt x="829221" y="905954"/>
                  </a:lnTo>
                  <a:lnTo>
                    <a:pt x="833386" y="953820"/>
                  </a:lnTo>
                  <a:lnTo>
                    <a:pt x="840232" y="1000874"/>
                  </a:lnTo>
                  <a:lnTo>
                    <a:pt x="849668" y="1047038"/>
                  </a:lnTo>
                  <a:lnTo>
                    <a:pt x="861644" y="1092225"/>
                  </a:lnTo>
                  <a:lnTo>
                    <a:pt x="876058" y="1136357"/>
                  </a:lnTo>
                  <a:lnTo>
                    <a:pt x="892835" y="1179372"/>
                  </a:lnTo>
                  <a:lnTo>
                    <a:pt x="911910" y="1221168"/>
                  </a:lnTo>
                  <a:lnTo>
                    <a:pt x="933196" y="1261694"/>
                  </a:lnTo>
                  <a:lnTo>
                    <a:pt x="956627" y="1300848"/>
                  </a:lnTo>
                  <a:lnTo>
                    <a:pt x="982116" y="1338580"/>
                  </a:lnTo>
                  <a:lnTo>
                    <a:pt x="1009573" y="1374787"/>
                  </a:lnTo>
                  <a:lnTo>
                    <a:pt x="1038948" y="1409395"/>
                  </a:lnTo>
                  <a:lnTo>
                    <a:pt x="1070140" y="1442339"/>
                  </a:lnTo>
                  <a:lnTo>
                    <a:pt x="1103083" y="1473542"/>
                  </a:lnTo>
                  <a:lnTo>
                    <a:pt x="1137691" y="1502905"/>
                  </a:lnTo>
                  <a:lnTo>
                    <a:pt x="1173899" y="1530375"/>
                  </a:lnTo>
                  <a:lnTo>
                    <a:pt x="1211630" y="1555851"/>
                  </a:lnTo>
                  <a:lnTo>
                    <a:pt x="1250784" y="1579283"/>
                  </a:lnTo>
                  <a:lnTo>
                    <a:pt x="1291310" y="1600568"/>
                  </a:lnTo>
                  <a:lnTo>
                    <a:pt x="1333119" y="1619643"/>
                  </a:lnTo>
                  <a:lnTo>
                    <a:pt x="1376121" y="1636433"/>
                  </a:lnTo>
                  <a:lnTo>
                    <a:pt x="1420266" y="1650847"/>
                  </a:lnTo>
                  <a:lnTo>
                    <a:pt x="1465453" y="1662811"/>
                  </a:lnTo>
                  <a:lnTo>
                    <a:pt x="1511604" y="1672259"/>
                  </a:lnTo>
                  <a:lnTo>
                    <a:pt x="1558658" y="1679092"/>
                  </a:lnTo>
                  <a:lnTo>
                    <a:pt x="1606537" y="1683258"/>
                  </a:lnTo>
                  <a:lnTo>
                    <a:pt x="1655140" y="1684667"/>
                  </a:lnTo>
                  <a:lnTo>
                    <a:pt x="1655140" y="29984"/>
                  </a:lnTo>
                  <a:close/>
                </a:path>
                <a:path w="3310255" h="1685289">
                  <a:moveTo>
                    <a:pt x="3309912" y="0"/>
                  </a:moveTo>
                  <a:lnTo>
                    <a:pt x="2482583" y="0"/>
                  </a:lnTo>
                  <a:lnTo>
                    <a:pt x="1655267" y="0"/>
                  </a:lnTo>
                  <a:lnTo>
                    <a:pt x="3309912" y="1654670"/>
                  </a:lnTo>
                  <a:lnTo>
                    <a:pt x="3309912" y="0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4145564" y="29963"/>
              <a:ext cx="828675" cy="1663700"/>
            </a:xfrm>
            <a:custGeom>
              <a:avLst/>
              <a:gdLst/>
              <a:ahLst/>
              <a:cxnLst/>
              <a:rect l="l" t="t" r="r" b="b"/>
              <a:pathLst>
                <a:path w="828675" h="1663700">
                  <a:moveTo>
                    <a:pt x="0" y="1663600"/>
                  </a:moveTo>
                  <a:lnTo>
                    <a:pt x="0" y="0"/>
                  </a:lnTo>
                  <a:lnTo>
                    <a:pt x="828152" y="828165"/>
                  </a:lnTo>
                  <a:lnTo>
                    <a:pt x="828152" y="835450"/>
                  </a:lnTo>
                  <a:lnTo>
                    <a:pt x="0" y="1663600"/>
                  </a:lnTo>
                  <a:close/>
                </a:path>
              </a:pathLst>
            </a:custGeom>
            <a:solidFill>
              <a:srgbClr val="FFFFFF">
                <a:alpha val="1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9168475" y="17989"/>
              <a:ext cx="1657350" cy="1666875"/>
            </a:xfrm>
            <a:custGeom>
              <a:avLst/>
              <a:gdLst/>
              <a:ahLst/>
              <a:cxnLst/>
              <a:rect l="l" t="t" r="r" b="b"/>
              <a:pathLst>
                <a:path w="1657350" h="1666875">
                  <a:moveTo>
                    <a:pt x="1657349" y="1666874"/>
                  </a:moveTo>
                  <a:lnTo>
                    <a:pt x="0" y="1666874"/>
                  </a:lnTo>
                  <a:lnTo>
                    <a:pt x="0" y="0"/>
                  </a:lnTo>
                  <a:lnTo>
                    <a:pt x="1657349" y="0"/>
                  </a:lnTo>
                  <a:lnTo>
                    <a:pt x="1657349" y="1666874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9644253" y="535952"/>
              <a:ext cx="685800" cy="628650"/>
            </a:xfrm>
            <a:custGeom>
              <a:avLst/>
              <a:gdLst/>
              <a:ahLst/>
              <a:cxnLst/>
              <a:rect l="l" t="t" r="r" b="b"/>
              <a:pathLst>
                <a:path w="685800" h="628650">
                  <a:moveTo>
                    <a:pt x="685799" y="628649"/>
                  </a:moveTo>
                  <a:lnTo>
                    <a:pt x="0" y="628649"/>
                  </a:lnTo>
                  <a:lnTo>
                    <a:pt x="0" y="0"/>
                  </a:lnTo>
                  <a:lnTo>
                    <a:pt x="685799" y="0"/>
                  </a:lnTo>
                  <a:lnTo>
                    <a:pt x="685799" y="628649"/>
                  </a:lnTo>
                  <a:close/>
                </a:path>
              </a:pathLst>
            </a:custGeom>
            <a:solidFill>
              <a:srgbClr val="1181C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0826484" y="0"/>
              <a:ext cx="3318510" cy="1654810"/>
            </a:xfrm>
            <a:custGeom>
              <a:avLst/>
              <a:gdLst/>
              <a:ahLst/>
              <a:cxnLst/>
              <a:rect l="l" t="t" r="r" b="b"/>
              <a:pathLst>
                <a:path w="3318510" h="1654810">
                  <a:moveTo>
                    <a:pt x="1663611" y="822883"/>
                  </a:moveTo>
                  <a:lnTo>
                    <a:pt x="1662188" y="774001"/>
                  </a:lnTo>
                  <a:lnTo>
                    <a:pt x="1658010" y="725868"/>
                  </a:lnTo>
                  <a:lnTo>
                    <a:pt x="1651127" y="678561"/>
                  </a:lnTo>
                  <a:lnTo>
                    <a:pt x="1641640" y="632155"/>
                  </a:lnTo>
                  <a:lnTo>
                    <a:pt x="1629600" y="586714"/>
                  </a:lnTo>
                  <a:lnTo>
                    <a:pt x="1615109" y="542340"/>
                  </a:lnTo>
                  <a:lnTo>
                    <a:pt x="1598244" y="499097"/>
                  </a:lnTo>
                  <a:lnTo>
                    <a:pt x="1579067" y="457073"/>
                  </a:lnTo>
                  <a:lnTo>
                    <a:pt x="1557655" y="416331"/>
                  </a:lnTo>
                  <a:lnTo>
                    <a:pt x="1534109" y="376961"/>
                  </a:lnTo>
                  <a:lnTo>
                    <a:pt x="1508480" y="339026"/>
                  </a:lnTo>
                  <a:lnTo>
                    <a:pt x="1480870" y="302628"/>
                  </a:lnTo>
                  <a:lnTo>
                    <a:pt x="1451343" y="267817"/>
                  </a:lnTo>
                  <a:lnTo>
                    <a:pt x="1419974" y="234696"/>
                  </a:lnTo>
                  <a:lnTo>
                    <a:pt x="1386852" y="203339"/>
                  </a:lnTo>
                  <a:lnTo>
                    <a:pt x="1352054" y="173812"/>
                  </a:lnTo>
                  <a:lnTo>
                    <a:pt x="1315656" y="146189"/>
                  </a:lnTo>
                  <a:lnTo>
                    <a:pt x="1277721" y="120573"/>
                  </a:lnTo>
                  <a:lnTo>
                    <a:pt x="1238351" y="97028"/>
                  </a:lnTo>
                  <a:lnTo>
                    <a:pt x="1197610" y="75615"/>
                  </a:lnTo>
                  <a:lnTo>
                    <a:pt x="1155573" y="56438"/>
                  </a:lnTo>
                  <a:lnTo>
                    <a:pt x="1112329" y="39560"/>
                  </a:lnTo>
                  <a:lnTo>
                    <a:pt x="1067955" y="25069"/>
                  </a:lnTo>
                  <a:lnTo>
                    <a:pt x="1022527" y="13042"/>
                  </a:lnTo>
                  <a:lnTo>
                    <a:pt x="976122" y="3543"/>
                  </a:lnTo>
                  <a:lnTo>
                    <a:pt x="951763" y="0"/>
                  </a:lnTo>
                  <a:lnTo>
                    <a:pt x="831799" y="0"/>
                  </a:lnTo>
                  <a:lnTo>
                    <a:pt x="831799" y="822883"/>
                  </a:lnTo>
                  <a:lnTo>
                    <a:pt x="0" y="822883"/>
                  </a:lnTo>
                  <a:lnTo>
                    <a:pt x="1422" y="871753"/>
                  </a:lnTo>
                  <a:lnTo>
                    <a:pt x="5600" y="919886"/>
                  </a:lnTo>
                  <a:lnTo>
                    <a:pt x="12484" y="967193"/>
                  </a:lnTo>
                  <a:lnTo>
                    <a:pt x="21971" y="1013599"/>
                  </a:lnTo>
                  <a:lnTo>
                    <a:pt x="34010" y="1059027"/>
                  </a:lnTo>
                  <a:lnTo>
                    <a:pt x="48501" y="1103401"/>
                  </a:lnTo>
                  <a:lnTo>
                    <a:pt x="65366" y="1146644"/>
                  </a:lnTo>
                  <a:lnTo>
                    <a:pt x="84556" y="1188681"/>
                  </a:lnTo>
                  <a:lnTo>
                    <a:pt x="105956" y="1229423"/>
                  </a:lnTo>
                  <a:lnTo>
                    <a:pt x="129501" y="1268793"/>
                  </a:lnTo>
                  <a:lnTo>
                    <a:pt x="155130" y="1306715"/>
                  </a:lnTo>
                  <a:lnTo>
                    <a:pt x="182740" y="1343126"/>
                  </a:lnTo>
                  <a:lnTo>
                    <a:pt x="212267" y="1377924"/>
                  </a:lnTo>
                  <a:lnTo>
                    <a:pt x="243636" y="1411046"/>
                  </a:lnTo>
                  <a:lnTo>
                    <a:pt x="276758" y="1442402"/>
                  </a:lnTo>
                  <a:lnTo>
                    <a:pt x="311556" y="1471930"/>
                  </a:lnTo>
                  <a:lnTo>
                    <a:pt x="347954" y="1499552"/>
                  </a:lnTo>
                  <a:lnTo>
                    <a:pt x="385889" y="1525168"/>
                  </a:lnTo>
                  <a:lnTo>
                    <a:pt x="425259" y="1548726"/>
                  </a:lnTo>
                  <a:lnTo>
                    <a:pt x="466001" y="1570126"/>
                  </a:lnTo>
                  <a:lnTo>
                    <a:pt x="508025" y="1589303"/>
                  </a:lnTo>
                  <a:lnTo>
                    <a:pt x="551268" y="1606181"/>
                  </a:lnTo>
                  <a:lnTo>
                    <a:pt x="595642" y="1620672"/>
                  </a:lnTo>
                  <a:lnTo>
                    <a:pt x="641083" y="1632699"/>
                  </a:lnTo>
                  <a:lnTo>
                    <a:pt x="687489" y="1642198"/>
                  </a:lnTo>
                  <a:lnTo>
                    <a:pt x="734796" y="1649082"/>
                  </a:lnTo>
                  <a:lnTo>
                    <a:pt x="782929" y="1653260"/>
                  </a:lnTo>
                  <a:lnTo>
                    <a:pt x="831799" y="1654670"/>
                  </a:lnTo>
                  <a:lnTo>
                    <a:pt x="880668" y="1653260"/>
                  </a:lnTo>
                  <a:lnTo>
                    <a:pt x="928801" y="1649082"/>
                  </a:lnTo>
                  <a:lnTo>
                    <a:pt x="976122" y="1642198"/>
                  </a:lnTo>
                  <a:lnTo>
                    <a:pt x="1022527" y="1632699"/>
                  </a:lnTo>
                  <a:lnTo>
                    <a:pt x="1067955" y="1620672"/>
                  </a:lnTo>
                  <a:lnTo>
                    <a:pt x="1112329" y="1606181"/>
                  </a:lnTo>
                  <a:lnTo>
                    <a:pt x="1155573" y="1589303"/>
                  </a:lnTo>
                  <a:lnTo>
                    <a:pt x="1197610" y="1570126"/>
                  </a:lnTo>
                  <a:lnTo>
                    <a:pt x="1238351" y="1548726"/>
                  </a:lnTo>
                  <a:lnTo>
                    <a:pt x="1277721" y="1525168"/>
                  </a:lnTo>
                  <a:lnTo>
                    <a:pt x="1315656" y="1499552"/>
                  </a:lnTo>
                  <a:lnTo>
                    <a:pt x="1352054" y="1471930"/>
                  </a:lnTo>
                  <a:lnTo>
                    <a:pt x="1386852" y="1442402"/>
                  </a:lnTo>
                  <a:lnTo>
                    <a:pt x="1419974" y="1411046"/>
                  </a:lnTo>
                  <a:lnTo>
                    <a:pt x="1451343" y="1377924"/>
                  </a:lnTo>
                  <a:lnTo>
                    <a:pt x="1480870" y="1343126"/>
                  </a:lnTo>
                  <a:lnTo>
                    <a:pt x="1508480" y="1306715"/>
                  </a:lnTo>
                  <a:lnTo>
                    <a:pt x="1534109" y="1268793"/>
                  </a:lnTo>
                  <a:lnTo>
                    <a:pt x="1557655" y="1229423"/>
                  </a:lnTo>
                  <a:lnTo>
                    <a:pt x="1579067" y="1188681"/>
                  </a:lnTo>
                  <a:lnTo>
                    <a:pt x="1598244" y="1146644"/>
                  </a:lnTo>
                  <a:lnTo>
                    <a:pt x="1615109" y="1103401"/>
                  </a:lnTo>
                  <a:lnTo>
                    <a:pt x="1629600" y="1059027"/>
                  </a:lnTo>
                  <a:lnTo>
                    <a:pt x="1641640" y="1013599"/>
                  </a:lnTo>
                  <a:lnTo>
                    <a:pt x="1651127" y="967193"/>
                  </a:lnTo>
                  <a:lnTo>
                    <a:pt x="1658010" y="919886"/>
                  </a:lnTo>
                  <a:lnTo>
                    <a:pt x="1662188" y="871753"/>
                  </a:lnTo>
                  <a:lnTo>
                    <a:pt x="1663611" y="822883"/>
                  </a:lnTo>
                  <a:close/>
                </a:path>
                <a:path w="3318510" h="1654810">
                  <a:moveTo>
                    <a:pt x="3318408" y="827354"/>
                  </a:moveTo>
                  <a:lnTo>
                    <a:pt x="2491079" y="12"/>
                  </a:lnTo>
                  <a:lnTo>
                    <a:pt x="1663750" y="827354"/>
                  </a:lnTo>
                  <a:lnTo>
                    <a:pt x="2491079" y="1654683"/>
                  </a:lnTo>
                  <a:lnTo>
                    <a:pt x="3318408" y="827354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1053175" y="2848813"/>
          <a:ext cx="16306800" cy="165353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92985"/>
                <a:gridCol w="929639"/>
                <a:gridCol w="876935"/>
                <a:gridCol w="2633344"/>
                <a:gridCol w="3863339"/>
                <a:gridCol w="1697354"/>
                <a:gridCol w="1716404"/>
                <a:gridCol w="2211705"/>
              </a:tblGrid>
              <a:tr h="9232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10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500" spc="-20">
                          <a:latin typeface="Arial Black"/>
                          <a:cs typeface="Arial Black"/>
                        </a:rPr>
                        <a:t>TEMA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1282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10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500" spc="-20">
                          <a:latin typeface="Arial Black"/>
                          <a:cs typeface="Arial Black"/>
                        </a:rPr>
                        <a:t>CÓD.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1282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10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500" spc="-10">
                          <a:latin typeface="Arial Black"/>
                          <a:cs typeface="Arial Black"/>
                        </a:rPr>
                        <a:t>SIGLA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1282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10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770255">
                        <a:lnSpc>
                          <a:spcPct val="100000"/>
                        </a:lnSpc>
                      </a:pPr>
                      <a:r>
                        <a:rPr dirty="0" sz="1500" spc="-10">
                          <a:latin typeface="Arial Black"/>
                          <a:cs typeface="Arial Black"/>
                        </a:rPr>
                        <a:t>INDICADOR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1282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10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500" spc="-25">
                          <a:latin typeface="Arial Black"/>
                          <a:cs typeface="Arial Black"/>
                        </a:rPr>
                        <a:t>DEFINIÇÃO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1282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marL="467359" marR="251460" indent="-208279">
                        <a:lnSpc>
                          <a:spcPct val="112500"/>
                        </a:lnSpc>
                        <a:spcBef>
                          <a:spcPts val="1460"/>
                        </a:spcBef>
                      </a:pPr>
                      <a:r>
                        <a:rPr dirty="0" sz="1500" spc="-120">
                          <a:latin typeface="Arial Black"/>
                          <a:cs typeface="Arial Black"/>
                        </a:rPr>
                        <a:t>UNIDADE</a:t>
                      </a:r>
                      <a:r>
                        <a:rPr dirty="0" sz="1500" spc="-6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145">
                          <a:latin typeface="Arial Black"/>
                          <a:cs typeface="Arial Black"/>
                        </a:rPr>
                        <a:t>DE </a:t>
                      </a:r>
                      <a:r>
                        <a:rPr dirty="0" sz="1500" spc="-10">
                          <a:latin typeface="Arial Black"/>
                          <a:cs typeface="Arial Black"/>
                        </a:rPr>
                        <a:t>MEDIDA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18542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marL="329565" marR="97155" indent="-225425">
                        <a:lnSpc>
                          <a:spcPct val="112500"/>
                        </a:lnSpc>
                        <a:spcBef>
                          <a:spcPts val="1460"/>
                        </a:spcBef>
                      </a:pPr>
                      <a:r>
                        <a:rPr dirty="0" sz="1500" spc="-160">
                          <a:latin typeface="Arial Black"/>
                          <a:cs typeface="Arial Black"/>
                        </a:rPr>
                        <a:t>FREQUÊNCIA</a:t>
                      </a:r>
                      <a:r>
                        <a:rPr dirty="0" sz="1500" spc="-75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130">
                          <a:latin typeface="Arial Black"/>
                          <a:cs typeface="Arial Black"/>
                        </a:rPr>
                        <a:t>DE </a:t>
                      </a:r>
                      <a:r>
                        <a:rPr dirty="0" sz="1500" spc="-30">
                          <a:latin typeface="Arial Black"/>
                          <a:cs typeface="Arial Black"/>
                        </a:rPr>
                        <a:t>APURAÇÃO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18542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79705" marR="172085" indent="-635">
                        <a:lnSpc>
                          <a:spcPct val="112500"/>
                        </a:lnSpc>
                        <a:spcBef>
                          <a:spcPts val="484"/>
                        </a:spcBef>
                      </a:pPr>
                      <a:r>
                        <a:rPr dirty="0" sz="1500" spc="-10">
                          <a:latin typeface="Arial Black"/>
                          <a:cs typeface="Arial Black"/>
                        </a:rPr>
                        <a:t>UNIDADE </a:t>
                      </a:r>
                      <a:r>
                        <a:rPr dirty="0" sz="1500" spc="-190">
                          <a:latin typeface="Arial Black"/>
                          <a:cs typeface="Arial Black"/>
                        </a:rPr>
                        <a:t>RESPONSÁVEL</a:t>
                      </a:r>
                      <a:r>
                        <a:rPr dirty="0" sz="1500" spc="-35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155">
                          <a:latin typeface="Arial Black"/>
                          <a:cs typeface="Arial Black"/>
                        </a:rPr>
                        <a:t>PELA </a:t>
                      </a:r>
                      <a:r>
                        <a:rPr dirty="0" sz="1500" spc="-30">
                          <a:latin typeface="Arial Black"/>
                          <a:cs typeface="Arial Black"/>
                        </a:rPr>
                        <a:t>APURAÇÃO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61594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</a:tr>
              <a:tr h="730250">
                <a:tc>
                  <a:txBody>
                    <a:bodyPr/>
                    <a:lstStyle/>
                    <a:p>
                      <a:pPr marL="704215" marR="218440" indent="-478790">
                        <a:lnSpc>
                          <a:spcPct val="114599"/>
                        </a:lnSpc>
                        <a:spcBef>
                          <a:spcPts val="1250"/>
                        </a:spcBef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Aquisições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contratações sustentáveis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875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16.3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PCS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52069" marR="161290">
                        <a:lnSpc>
                          <a:spcPct val="114599"/>
                        </a:lnSpc>
                        <a:spcBef>
                          <a:spcPts val="425"/>
                        </a:spcBef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Percentual</a:t>
                      </a:r>
                      <a:r>
                        <a:rPr dirty="0" sz="1200" spc="1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1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aquisições</a:t>
                      </a:r>
                      <a:r>
                        <a:rPr dirty="0" sz="1200" spc="1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e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contratações</a:t>
                      </a:r>
                      <a:r>
                        <a:rPr dirty="0" sz="1200" spc="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sustentáveis</a:t>
                      </a:r>
                      <a:r>
                        <a:rPr dirty="0" sz="1200" spc="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sobre</a:t>
                      </a:r>
                      <a:r>
                        <a:rPr dirty="0" sz="1200" spc="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a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totalidade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397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52069" marR="200025">
                        <a:lnSpc>
                          <a:spcPct val="114599"/>
                        </a:lnSpc>
                        <a:spcBef>
                          <a:spcPts val="425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Percentual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aquisições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contratações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realizadas 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no</a:t>
                      </a:r>
                      <a:r>
                        <a:rPr dirty="0" sz="1200" spc="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exercício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com</a:t>
                      </a:r>
                      <a:r>
                        <a:rPr dirty="0" sz="1200" spc="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a</a:t>
                      </a:r>
                      <a:r>
                        <a:rPr dirty="0" sz="1200" spc="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inclusão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critério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5">
                          <a:latin typeface="Tahoma"/>
                          <a:cs typeface="Tahoma"/>
                        </a:rPr>
                        <a:t>de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sustentabilidade.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397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%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40">
                          <a:latin typeface="Tahoma"/>
                          <a:cs typeface="Tahoma"/>
                        </a:rPr>
                        <a:t>Mensal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2069">
                        <a:lnSpc>
                          <a:spcPct val="100000"/>
                        </a:lnSpc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Secretaria</a:t>
                      </a:r>
                      <a:r>
                        <a:rPr dirty="0" sz="1200" spc="1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114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Administração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</a:tbl>
          </a:graphicData>
        </a:graphic>
      </p:graphicFrame>
      <p:grpSp>
        <p:nvGrpSpPr>
          <p:cNvPr id="10" name="object 10" descr=""/>
          <p:cNvGrpSpPr/>
          <p:nvPr/>
        </p:nvGrpSpPr>
        <p:grpSpPr>
          <a:xfrm>
            <a:off x="1053175" y="4534737"/>
            <a:ext cx="16230600" cy="19050"/>
            <a:chOff x="1053175" y="4534737"/>
            <a:chExt cx="16230600" cy="19050"/>
          </a:xfrm>
        </p:grpSpPr>
        <p:sp>
          <p:nvSpPr>
            <p:cNvPr id="11" name="object 11" descr=""/>
            <p:cNvSpPr/>
            <p:nvPr/>
          </p:nvSpPr>
          <p:spPr>
            <a:xfrm>
              <a:off x="1053172" y="4534750"/>
              <a:ext cx="16230600" cy="9525"/>
            </a:xfrm>
            <a:custGeom>
              <a:avLst/>
              <a:gdLst/>
              <a:ahLst/>
              <a:cxnLst/>
              <a:rect l="l" t="t" r="r" b="b"/>
              <a:pathLst>
                <a:path w="16230600" h="9525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  <a:path w="16230600" h="9525">
                  <a:moveTo>
                    <a:pt x="2302459" y="0"/>
                  </a:moveTo>
                  <a:lnTo>
                    <a:pt x="2292934" y="0"/>
                  </a:lnTo>
                  <a:lnTo>
                    <a:pt x="2292934" y="9525"/>
                  </a:lnTo>
                  <a:lnTo>
                    <a:pt x="2302459" y="9525"/>
                  </a:lnTo>
                  <a:lnTo>
                    <a:pt x="2302459" y="0"/>
                  </a:lnTo>
                  <a:close/>
                </a:path>
                <a:path w="16230600" h="9525">
                  <a:moveTo>
                    <a:pt x="3231934" y="0"/>
                  </a:moveTo>
                  <a:lnTo>
                    <a:pt x="3222409" y="0"/>
                  </a:lnTo>
                  <a:lnTo>
                    <a:pt x="3222409" y="9525"/>
                  </a:lnTo>
                  <a:lnTo>
                    <a:pt x="3231934" y="9525"/>
                  </a:lnTo>
                  <a:lnTo>
                    <a:pt x="3231934" y="0"/>
                  </a:lnTo>
                  <a:close/>
                </a:path>
                <a:path w="16230600" h="9525">
                  <a:moveTo>
                    <a:pt x="4108742" y="0"/>
                  </a:moveTo>
                  <a:lnTo>
                    <a:pt x="4099217" y="0"/>
                  </a:lnTo>
                  <a:lnTo>
                    <a:pt x="4099217" y="9525"/>
                  </a:lnTo>
                  <a:lnTo>
                    <a:pt x="4108742" y="9525"/>
                  </a:lnTo>
                  <a:lnTo>
                    <a:pt x="4108742" y="0"/>
                  </a:lnTo>
                  <a:close/>
                </a:path>
                <a:path w="16230600" h="9525">
                  <a:moveTo>
                    <a:pt x="6742189" y="0"/>
                  </a:moveTo>
                  <a:lnTo>
                    <a:pt x="6732664" y="0"/>
                  </a:lnTo>
                  <a:lnTo>
                    <a:pt x="6732664" y="9525"/>
                  </a:lnTo>
                  <a:lnTo>
                    <a:pt x="6742189" y="9525"/>
                  </a:lnTo>
                  <a:lnTo>
                    <a:pt x="6742189" y="0"/>
                  </a:lnTo>
                  <a:close/>
                </a:path>
                <a:path w="16230600" h="9525">
                  <a:moveTo>
                    <a:pt x="10605364" y="0"/>
                  </a:moveTo>
                  <a:lnTo>
                    <a:pt x="10595839" y="0"/>
                  </a:lnTo>
                  <a:lnTo>
                    <a:pt x="10595839" y="9525"/>
                  </a:lnTo>
                  <a:lnTo>
                    <a:pt x="10605364" y="9525"/>
                  </a:lnTo>
                  <a:lnTo>
                    <a:pt x="10605364" y="0"/>
                  </a:lnTo>
                  <a:close/>
                </a:path>
                <a:path w="16230600" h="9525">
                  <a:moveTo>
                    <a:pt x="12302630" y="0"/>
                  </a:moveTo>
                  <a:lnTo>
                    <a:pt x="12293105" y="0"/>
                  </a:lnTo>
                  <a:lnTo>
                    <a:pt x="12293105" y="9525"/>
                  </a:lnTo>
                  <a:lnTo>
                    <a:pt x="12302630" y="9525"/>
                  </a:lnTo>
                  <a:lnTo>
                    <a:pt x="12302630" y="0"/>
                  </a:lnTo>
                  <a:close/>
                </a:path>
                <a:path w="16230600" h="9525">
                  <a:moveTo>
                    <a:pt x="14018959" y="0"/>
                  </a:moveTo>
                  <a:lnTo>
                    <a:pt x="14009434" y="0"/>
                  </a:lnTo>
                  <a:lnTo>
                    <a:pt x="14009434" y="9525"/>
                  </a:lnTo>
                  <a:lnTo>
                    <a:pt x="14018959" y="9525"/>
                  </a:lnTo>
                  <a:lnTo>
                    <a:pt x="14018959" y="0"/>
                  </a:lnTo>
                  <a:close/>
                </a:path>
                <a:path w="16230600" h="9525">
                  <a:moveTo>
                    <a:pt x="16230600" y="0"/>
                  </a:moveTo>
                  <a:lnTo>
                    <a:pt x="16221075" y="0"/>
                  </a:lnTo>
                  <a:lnTo>
                    <a:pt x="16221075" y="9525"/>
                  </a:lnTo>
                  <a:lnTo>
                    <a:pt x="16230600" y="9525"/>
                  </a:lnTo>
                  <a:lnTo>
                    <a:pt x="16230600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1053175" y="4549025"/>
              <a:ext cx="6742430" cy="0"/>
            </a:xfrm>
            <a:custGeom>
              <a:avLst/>
              <a:gdLst/>
              <a:ahLst/>
              <a:cxnLst/>
              <a:rect l="l" t="t" r="r" b="b"/>
              <a:pathLst>
                <a:path w="6742430" h="0">
                  <a:moveTo>
                    <a:pt x="0" y="0"/>
                  </a:moveTo>
                  <a:lnTo>
                    <a:pt x="2302468" y="0"/>
                  </a:lnTo>
                </a:path>
                <a:path w="6742430" h="0">
                  <a:moveTo>
                    <a:pt x="2302468" y="0"/>
                  </a:moveTo>
                  <a:lnTo>
                    <a:pt x="3231943" y="0"/>
                  </a:lnTo>
                </a:path>
                <a:path w="6742430" h="0">
                  <a:moveTo>
                    <a:pt x="3231943" y="0"/>
                  </a:moveTo>
                  <a:lnTo>
                    <a:pt x="4108749" y="0"/>
                  </a:lnTo>
                </a:path>
                <a:path w="6742430" h="0">
                  <a:moveTo>
                    <a:pt x="4108749" y="0"/>
                  </a:moveTo>
                  <a:lnTo>
                    <a:pt x="6742191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7795366" y="4549025"/>
              <a:ext cx="5560695" cy="0"/>
            </a:xfrm>
            <a:custGeom>
              <a:avLst/>
              <a:gdLst/>
              <a:ahLst/>
              <a:cxnLst/>
              <a:rect l="l" t="t" r="r" b="b"/>
              <a:pathLst>
                <a:path w="5560694" h="0">
                  <a:moveTo>
                    <a:pt x="0" y="0"/>
                  </a:moveTo>
                  <a:lnTo>
                    <a:pt x="3863182" y="0"/>
                  </a:lnTo>
                </a:path>
                <a:path w="5560694" h="0">
                  <a:moveTo>
                    <a:pt x="3863182" y="0"/>
                  </a:moveTo>
                  <a:lnTo>
                    <a:pt x="5560445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13355812" y="4549025"/>
              <a:ext cx="1716405" cy="0"/>
            </a:xfrm>
            <a:custGeom>
              <a:avLst/>
              <a:gdLst/>
              <a:ahLst/>
              <a:cxnLst/>
              <a:rect l="l" t="t" r="r" b="b"/>
              <a:pathLst>
                <a:path w="1716405" h="0">
                  <a:moveTo>
                    <a:pt x="0" y="0"/>
                  </a:moveTo>
                  <a:lnTo>
                    <a:pt x="1716319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15072132" y="4549025"/>
              <a:ext cx="2211705" cy="0"/>
            </a:xfrm>
            <a:custGeom>
              <a:avLst/>
              <a:gdLst/>
              <a:ahLst/>
              <a:cxnLst/>
              <a:rect l="l" t="t" r="r" b="b"/>
              <a:pathLst>
                <a:path w="2211705" h="0">
                  <a:moveTo>
                    <a:pt x="0" y="0"/>
                  </a:moveTo>
                  <a:lnTo>
                    <a:pt x="2211642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6" name="object 16"/>
          <p:cNvSpPr txBox="1">
            <a:spLocks noGrp="1"/>
          </p:cNvSpPr>
          <p:nvPr>
            <p:ph type="title"/>
          </p:nvPr>
        </p:nvSpPr>
        <p:spPr>
          <a:xfrm>
            <a:off x="1016000" y="2008547"/>
            <a:ext cx="2625090" cy="4216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35">
                <a:solidFill>
                  <a:srgbClr val="000000"/>
                </a:solidFill>
                <a:latin typeface="Trebuchet MS"/>
                <a:cs typeface="Trebuchet MS"/>
              </a:rPr>
              <a:t>Indicador</a:t>
            </a:r>
            <a:r>
              <a:rPr dirty="0" spc="-125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dirty="0">
                <a:solidFill>
                  <a:srgbClr val="000000"/>
                </a:solidFill>
                <a:latin typeface="Trebuchet MS"/>
                <a:cs typeface="Trebuchet MS"/>
              </a:rPr>
              <a:t>do</a:t>
            </a:r>
            <a:r>
              <a:rPr dirty="0" spc="-120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dirty="0" spc="-45">
                <a:solidFill>
                  <a:srgbClr val="000000"/>
                </a:solidFill>
                <a:latin typeface="Trebuchet MS"/>
                <a:cs typeface="Trebuchet MS"/>
              </a:rPr>
              <a:t>tema</a:t>
            </a:r>
          </a:p>
        </p:txBody>
      </p:sp>
      <p:sp>
        <p:nvSpPr>
          <p:cNvPr id="17" name="object 17" descr=""/>
          <p:cNvSpPr txBox="1"/>
          <p:nvPr/>
        </p:nvSpPr>
        <p:spPr>
          <a:xfrm>
            <a:off x="1040475" y="658632"/>
            <a:ext cx="604266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>
                <a:solidFill>
                  <a:srgbClr val="FFFFFF"/>
                </a:solidFill>
                <a:latin typeface="Verdana"/>
                <a:cs typeface="Verdana"/>
              </a:rPr>
              <a:t>Aquisições</a:t>
            </a:r>
            <a:r>
              <a:rPr dirty="0" sz="2400" spc="2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00" spc="85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dirty="0" sz="2400" spc="2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00">
                <a:solidFill>
                  <a:srgbClr val="FFFFFF"/>
                </a:solidFill>
                <a:latin typeface="Verdana"/>
                <a:cs typeface="Verdana"/>
              </a:rPr>
              <a:t>contratações</a:t>
            </a:r>
            <a:r>
              <a:rPr dirty="0" sz="2400" spc="2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00" spc="-10">
                <a:solidFill>
                  <a:srgbClr val="FFFFFF"/>
                </a:solidFill>
                <a:latin typeface="Verdana"/>
                <a:cs typeface="Verdana"/>
              </a:rPr>
              <a:t>sustentáveis</a:t>
            </a:r>
            <a:endParaRPr sz="2400">
              <a:latin typeface="Verdana"/>
              <a:cs typeface="Verdana"/>
            </a:endParaRPr>
          </a:p>
        </p:txBody>
      </p:sp>
      <p:graphicFrame>
        <p:nvGraphicFramePr>
          <p:cNvPr id="18" name="object 18" descr=""/>
          <p:cNvGraphicFramePr>
            <a:graphicFrameLocks noGrp="1"/>
          </p:cNvGraphicFramePr>
          <p:nvPr/>
        </p:nvGraphicFramePr>
        <p:xfrm>
          <a:off x="1028700" y="4877637"/>
          <a:ext cx="16306800" cy="11861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29865"/>
                <a:gridCol w="6567169"/>
                <a:gridCol w="2386329"/>
                <a:gridCol w="2255520"/>
                <a:gridCol w="2280919"/>
              </a:tblGrid>
              <a:tr h="666115">
                <a:tc>
                  <a:txBody>
                    <a:bodyPr/>
                    <a:lstStyle/>
                    <a:p>
                      <a:pPr marL="843280" marR="223520" indent="-613410">
                        <a:lnSpc>
                          <a:spcPct val="112500"/>
                        </a:lnSpc>
                        <a:spcBef>
                          <a:spcPts val="484"/>
                        </a:spcBef>
                      </a:pPr>
                      <a:r>
                        <a:rPr dirty="0" sz="1500" spc="-120">
                          <a:latin typeface="Arial Black"/>
                          <a:cs typeface="Arial Black"/>
                        </a:rPr>
                        <a:t>UNIDADE</a:t>
                      </a:r>
                      <a:r>
                        <a:rPr dirty="0" sz="1500" spc="-6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175">
                          <a:latin typeface="Arial Black"/>
                          <a:cs typeface="Arial Black"/>
                        </a:rPr>
                        <a:t>RESPONSÁVEL </a:t>
                      </a:r>
                      <a:r>
                        <a:rPr dirty="0" sz="1500" spc="-180">
                          <a:latin typeface="Arial Black"/>
                          <a:cs typeface="Arial Black"/>
                        </a:rPr>
                        <a:t>PELA</a:t>
                      </a:r>
                      <a:r>
                        <a:rPr dirty="0" sz="1500" spc="-105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20">
                          <a:latin typeface="Arial Black"/>
                          <a:cs typeface="Arial Black"/>
                        </a:rPr>
                        <a:t>META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61594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85"/>
                        </a:spcBef>
                      </a:pPr>
                      <a:r>
                        <a:rPr dirty="0" sz="1500" spc="-20">
                          <a:latin typeface="Arial Black"/>
                          <a:cs typeface="Arial Black"/>
                        </a:rPr>
                        <a:t>META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2139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85"/>
                        </a:spcBef>
                      </a:pPr>
                      <a:r>
                        <a:rPr dirty="0" sz="1500" spc="-160">
                          <a:latin typeface="Arial Black"/>
                          <a:cs typeface="Arial Black"/>
                        </a:rPr>
                        <a:t>META</a:t>
                      </a:r>
                      <a:r>
                        <a:rPr dirty="0" sz="1500" spc="-10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20">
                          <a:latin typeface="Arial Black"/>
                          <a:cs typeface="Arial Black"/>
                        </a:rPr>
                        <a:t>2024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2139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85"/>
                        </a:spcBef>
                      </a:pPr>
                      <a:r>
                        <a:rPr dirty="0" sz="1500" spc="-160">
                          <a:latin typeface="Arial Black"/>
                          <a:cs typeface="Arial Black"/>
                        </a:rPr>
                        <a:t>META</a:t>
                      </a:r>
                      <a:r>
                        <a:rPr dirty="0" sz="1500" spc="-10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20">
                          <a:latin typeface="Arial Black"/>
                          <a:cs typeface="Arial Black"/>
                        </a:rPr>
                        <a:t>2025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2139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85"/>
                        </a:spcBef>
                      </a:pPr>
                      <a:r>
                        <a:rPr dirty="0" sz="1500" spc="-160">
                          <a:latin typeface="Arial Black"/>
                          <a:cs typeface="Arial Black"/>
                        </a:rPr>
                        <a:t>META</a:t>
                      </a:r>
                      <a:r>
                        <a:rPr dirty="0" sz="1500" spc="-10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20">
                          <a:latin typeface="Arial Black"/>
                          <a:cs typeface="Arial Black"/>
                        </a:rPr>
                        <a:t>2026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2139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</a:tr>
              <a:tr h="5200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2069">
                        <a:lnSpc>
                          <a:spcPct val="100000"/>
                        </a:lnSpc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Todas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as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unidades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requisitantes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01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52069" marR="346075">
                        <a:lnSpc>
                          <a:spcPct val="114599"/>
                        </a:lnSpc>
                        <a:spcBef>
                          <a:spcPts val="42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Inserir</a:t>
                      </a:r>
                      <a:r>
                        <a:rPr dirty="0" sz="1200" spc="1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critérios</a:t>
                      </a:r>
                      <a:r>
                        <a:rPr dirty="0" sz="1200" spc="1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1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sustentabilidade</a:t>
                      </a:r>
                      <a:r>
                        <a:rPr dirty="0" sz="1200" spc="1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em,</a:t>
                      </a:r>
                      <a:r>
                        <a:rPr dirty="0" sz="1200" spc="1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pelo</a:t>
                      </a:r>
                      <a:r>
                        <a:rPr dirty="0" sz="1200" spc="1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menos,</a:t>
                      </a:r>
                      <a:r>
                        <a:rPr dirty="0" sz="1200" spc="1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80%</a:t>
                      </a:r>
                      <a:r>
                        <a:rPr dirty="0" sz="1200" spc="1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dos</a:t>
                      </a:r>
                      <a:r>
                        <a:rPr dirty="0" sz="1200" spc="1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contratos</a:t>
                      </a:r>
                      <a:r>
                        <a:rPr dirty="0" sz="1200" spc="1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celebrados</a:t>
                      </a:r>
                      <a:r>
                        <a:rPr dirty="0" sz="1200" spc="1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5">
                          <a:latin typeface="Tahoma"/>
                          <a:cs typeface="Tahoma"/>
                        </a:rPr>
                        <a:t>até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2026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397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60%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01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70%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01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80%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01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</a:tbl>
          </a:graphicData>
        </a:graphic>
      </p:graphicFrame>
      <p:grpSp>
        <p:nvGrpSpPr>
          <p:cNvPr id="19" name="object 19" descr=""/>
          <p:cNvGrpSpPr/>
          <p:nvPr/>
        </p:nvGrpSpPr>
        <p:grpSpPr>
          <a:xfrm>
            <a:off x="1028700" y="6096837"/>
            <a:ext cx="16230600" cy="19050"/>
            <a:chOff x="1028700" y="6096837"/>
            <a:chExt cx="16230600" cy="19050"/>
          </a:xfrm>
        </p:grpSpPr>
        <p:sp>
          <p:nvSpPr>
            <p:cNvPr id="20" name="object 20" descr=""/>
            <p:cNvSpPr/>
            <p:nvPr/>
          </p:nvSpPr>
          <p:spPr>
            <a:xfrm>
              <a:off x="1028687" y="6096850"/>
              <a:ext cx="16230600" cy="9525"/>
            </a:xfrm>
            <a:custGeom>
              <a:avLst/>
              <a:gdLst/>
              <a:ahLst/>
              <a:cxnLst/>
              <a:rect l="l" t="t" r="r" b="b"/>
              <a:pathLst>
                <a:path w="16230600" h="9525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  <a:path w="16230600" h="9525">
                  <a:moveTo>
                    <a:pt x="2739301" y="0"/>
                  </a:moveTo>
                  <a:lnTo>
                    <a:pt x="2729776" y="0"/>
                  </a:lnTo>
                  <a:lnTo>
                    <a:pt x="2729776" y="9525"/>
                  </a:lnTo>
                  <a:lnTo>
                    <a:pt x="2739301" y="9525"/>
                  </a:lnTo>
                  <a:lnTo>
                    <a:pt x="2739301" y="0"/>
                  </a:lnTo>
                  <a:close/>
                </a:path>
                <a:path w="16230600" h="9525">
                  <a:moveTo>
                    <a:pt x="9306471" y="0"/>
                  </a:moveTo>
                  <a:lnTo>
                    <a:pt x="9296946" y="0"/>
                  </a:lnTo>
                  <a:lnTo>
                    <a:pt x="9296946" y="9525"/>
                  </a:lnTo>
                  <a:lnTo>
                    <a:pt x="9306471" y="9525"/>
                  </a:lnTo>
                  <a:lnTo>
                    <a:pt x="9306471" y="0"/>
                  </a:lnTo>
                  <a:close/>
                </a:path>
                <a:path w="16230600" h="9525">
                  <a:moveTo>
                    <a:pt x="11693093" y="0"/>
                  </a:moveTo>
                  <a:lnTo>
                    <a:pt x="11683568" y="0"/>
                  </a:lnTo>
                  <a:lnTo>
                    <a:pt x="11683568" y="9525"/>
                  </a:lnTo>
                  <a:lnTo>
                    <a:pt x="11693093" y="9525"/>
                  </a:lnTo>
                  <a:lnTo>
                    <a:pt x="11693093" y="0"/>
                  </a:lnTo>
                  <a:close/>
                </a:path>
                <a:path w="16230600" h="9525">
                  <a:moveTo>
                    <a:pt x="13949185" y="0"/>
                  </a:moveTo>
                  <a:lnTo>
                    <a:pt x="13939660" y="0"/>
                  </a:lnTo>
                  <a:lnTo>
                    <a:pt x="13939660" y="9525"/>
                  </a:lnTo>
                  <a:lnTo>
                    <a:pt x="13949185" y="9525"/>
                  </a:lnTo>
                  <a:lnTo>
                    <a:pt x="13949185" y="0"/>
                  </a:lnTo>
                  <a:close/>
                </a:path>
                <a:path w="16230600" h="9525">
                  <a:moveTo>
                    <a:pt x="16230600" y="0"/>
                  </a:moveTo>
                  <a:lnTo>
                    <a:pt x="16221075" y="0"/>
                  </a:lnTo>
                  <a:lnTo>
                    <a:pt x="16221075" y="9525"/>
                  </a:lnTo>
                  <a:lnTo>
                    <a:pt x="16230600" y="9525"/>
                  </a:lnTo>
                  <a:lnTo>
                    <a:pt x="16230600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1028700" y="6111125"/>
              <a:ext cx="11693525" cy="0"/>
            </a:xfrm>
            <a:custGeom>
              <a:avLst/>
              <a:gdLst/>
              <a:ahLst/>
              <a:cxnLst/>
              <a:rect l="l" t="t" r="r" b="b"/>
              <a:pathLst>
                <a:path w="11693525" h="0">
                  <a:moveTo>
                    <a:pt x="0" y="0"/>
                  </a:moveTo>
                  <a:lnTo>
                    <a:pt x="2739300" y="0"/>
                  </a:lnTo>
                </a:path>
                <a:path w="11693525" h="0">
                  <a:moveTo>
                    <a:pt x="2739300" y="0"/>
                  </a:moveTo>
                  <a:lnTo>
                    <a:pt x="9306461" y="0"/>
                  </a:lnTo>
                </a:path>
                <a:path w="11693525" h="0">
                  <a:moveTo>
                    <a:pt x="9306461" y="0"/>
                  </a:moveTo>
                  <a:lnTo>
                    <a:pt x="11693084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 descr=""/>
            <p:cNvSpPr/>
            <p:nvPr/>
          </p:nvSpPr>
          <p:spPr>
            <a:xfrm>
              <a:off x="12721784" y="6111125"/>
              <a:ext cx="2256155" cy="0"/>
            </a:xfrm>
            <a:custGeom>
              <a:avLst/>
              <a:gdLst/>
              <a:ahLst/>
              <a:cxnLst/>
              <a:rect l="l" t="t" r="r" b="b"/>
              <a:pathLst>
                <a:path w="2256155" h="0">
                  <a:moveTo>
                    <a:pt x="0" y="0"/>
                  </a:moveTo>
                  <a:lnTo>
                    <a:pt x="2256092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 descr=""/>
            <p:cNvSpPr/>
            <p:nvPr/>
          </p:nvSpPr>
          <p:spPr>
            <a:xfrm>
              <a:off x="14977876" y="6111125"/>
              <a:ext cx="2281555" cy="0"/>
            </a:xfrm>
            <a:custGeom>
              <a:avLst/>
              <a:gdLst/>
              <a:ahLst/>
              <a:cxnLst/>
              <a:rect l="l" t="t" r="r" b="b"/>
              <a:pathLst>
                <a:path w="2281555" h="0">
                  <a:moveTo>
                    <a:pt x="0" y="0"/>
                  </a:moveTo>
                  <a:lnTo>
                    <a:pt x="2281422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4" name="object 24" descr=""/>
          <p:cNvSpPr txBox="1"/>
          <p:nvPr/>
        </p:nvSpPr>
        <p:spPr>
          <a:xfrm>
            <a:off x="1016000" y="8997950"/>
            <a:ext cx="4358005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 spc="-75">
                <a:solidFill>
                  <a:srgbClr val="A6A6A6"/>
                </a:solidFill>
                <a:latin typeface="Arial MT"/>
                <a:cs typeface="Arial MT"/>
              </a:rPr>
              <a:t>PLANO</a:t>
            </a:r>
            <a:r>
              <a:rPr dirty="0" sz="1500" spc="-10">
                <a:solidFill>
                  <a:srgbClr val="A6A6A6"/>
                </a:solidFill>
                <a:latin typeface="Arial MT"/>
                <a:cs typeface="Arial MT"/>
              </a:rPr>
              <a:t> </a:t>
            </a:r>
            <a:r>
              <a:rPr dirty="0" sz="1500" spc="-85">
                <a:solidFill>
                  <a:srgbClr val="A6A6A6"/>
                </a:solidFill>
                <a:latin typeface="Arial MT"/>
                <a:cs typeface="Arial MT"/>
              </a:rPr>
              <a:t>DE</a:t>
            </a:r>
            <a:r>
              <a:rPr dirty="0" sz="1500" spc="-10">
                <a:solidFill>
                  <a:srgbClr val="A6A6A6"/>
                </a:solidFill>
                <a:latin typeface="Arial MT"/>
                <a:cs typeface="Arial MT"/>
              </a:rPr>
              <a:t> </a:t>
            </a:r>
            <a:r>
              <a:rPr dirty="0" sz="1500" spc="-45">
                <a:solidFill>
                  <a:srgbClr val="A6A6A6"/>
                </a:solidFill>
                <a:latin typeface="Arial MT"/>
                <a:cs typeface="Arial MT"/>
              </a:rPr>
              <a:t>LOGÍSTICA</a:t>
            </a:r>
            <a:r>
              <a:rPr dirty="0" sz="1500" spc="-10">
                <a:solidFill>
                  <a:srgbClr val="A6A6A6"/>
                </a:solidFill>
                <a:latin typeface="Arial MT"/>
                <a:cs typeface="Arial MT"/>
              </a:rPr>
              <a:t> </a:t>
            </a:r>
            <a:r>
              <a:rPr dirty="0" sz="1500" spc="-80">
                <a:solidFill>
                  <a:srgbClr val="A6A6A6"/>
                </a:solidFill>
                <a:latin typeface="Arial MT"/>
                <a:cs typeface="Arial MT"/>
              </a:rPr>
              <a:t>SUSTENTÁVEL</a:t>
            </a:r>
            <a:r>
              <a:rPr dirty="0" sz="1500" spc="-5">
                <a:solidFill>
                  <a:srgbClr val="A6A6A6"/>
                </a:solidFill>
                <a:latin typeface="Arial MT"/>
                <a:cs typeface="Arial MT"/>
              </a:rPr>
              <a:t> </a:t>
            </a:r>
            <a:r>
              <a:rPr dirty="0" sz="1500" spc="65">
                <a:solidFill>
                  <a:srgbClr val="A6A6A6"/>
                </a:solidFill>
                <a:latin typeface="Arial MT"/>
                <a:cs typeface="Arial MT"/>
              </a:rPr>
              <a:t>|</a:t>
            </a:r>
            <a:r>
              <a:rPr dirty="0" sz="1500" spc="-10">
                <a:solidFill>
                  <a:srgbClr val="A6A6A6"/>
                </a:solidFill>
                <a:latin typeface="Arial MT"/>
                <a:cs typeface="Arial MT"/>
              </a:rPr>
              <a:t> </a:t>
            </a:r>
            <a:r>
              <a:rPr dirty="0" sz="1500">
                <a:solidFill>
                  <a:srgbClr val="A6A6A6"/>
                </a:solidFill>
                <a:latin typeface="Arial MT"/>
                <a:cs typeface="Arial MT"/>
              </a:rPr>
              <a:t>2024-</a:t>
            </a:r>
            <a:r>
              <a:rPr dirty="0" sz="1500" spc="-20">
                <a:solidFill>
                  <a:srgbClr val="A6A6A6"/>
                </a:solidFill>
                <a:latin typeface="Arial MT"/>
                <a:cs typeface="Arial MT"/>
              </a:rPr>
              <a:t>2026</a:t>
            </a:r>
            <a:endParaRPr sz="15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0"/>
            <a:ext cx="18288000" cy="1694180"/>
            <a:chOff x="0" y="0"/>
            <a:chExt cx="18288000" cy="1694180"/>
          </a:xfrm>
        </p:grpSpPr>
        <p:sp>
          <p:nvSpPr>
            <p:cNvPr id="3" name="object 3" descr=""/>
            <p:cNvSpPr/>
            <p:nvPr/>
          </p:nvSpPr>
          <p:spPr>
            <a:xfrm>
              <a:off x="0" y="0"/>
              <a:ext cx="18288000" cy="1676400"/>
            </a:xfrm>
            <a:custGeom>
              <a:avLst/>
              <a:gdLst/>
              <a:ahLst/>
              <a:cxnLst/>
              <a:rect l="l" t="t" r="r" b="b"/>
              <a:pathLst>
                <a:path w="18288000" h="1676400">
                  <a:moveTo>
                    <a:pt x="18287998" y="1676399"/>
                  </a:moveTo>
                  <a:lnTo>
                    <a:pt x="0" y="1676399"/>
                  </a:lnTo>
                  <a:lnTo>
                    <a:pt x="0" y="0"/>
                  </a:lnTo>
                  <a:lnTo>
                    <a:pt x="18287998" y="0"/>
                  </a:lnTo>
                  <a:lnTo>
                    <a:pt x="18287998" y="1676399"/>
                  </a:lnTo>
                  <a:close/>
                </a:path>
              </a:pathLst>
            </a:custGeom>
            <a:solidFill>
              <a:srgbClr val="A6A6A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14977936" y="11"/>
              <a:ext cx="3310254" cy="1685289"/>
            </a:xfrm>
            <a:custGeom>
              <a:avLst/>
              <a:gdLst/>
              <a:ahLst/>
              <a:cxnLst/>
              <a:rect l="l" t="t" r="r" b="b"/>
              <a:pathLst>
                <a:path w="3310255" h="1685289">
                  <a:moveTo>
                    <a:pt x="827328" y="857338"/>
                  </a:moveTo>
                  <a:lnTo>
                    <a:pt x="825919" y="808723"/>
                  </a:lnTo>
                  <a:lnTo>
                    <a:pt x="821753" y="760857"/>
                  </a:lnTo>
                  <a:lnTo>
                    <a:pt x="814920" y="713803"/>
                  </a:lnTo>
                  <a:lnTo>
                    <a:pt x="805472" y="667639"/>
                  </a:lnTo>
                  <a:lnTo>
                    <a:pt x="793508" y="622452"/>
                  </a:lnTo>
                  <a:lnTo>
                    <a:pt x="779094" y="578307"/>
                  </a:lnTo>
                  <a:lnTo>
                    <a:pt x="762304" y="535305"/>
                  </a:lnTo>
                  <a:lnTo>
                    <a:pt x="743229" y="493496"/>
                  </a:lnTo>
                  <a:lnTo>
                    <a:pt x="721944" y="452970"/>
                  </a:lnTo>
                  <a:lnTo>
                    <a:pt x="698512" y="413804"/>
                  </a:lnTo>
                  <a:lnTo>
                    <a:pt x="673036" y="376085"/>
                  </a:lnTo>
                  <a:lnTo>
                    <a:pt x="645566" y="339877"/>
                  </a:lnTo>
                  <a:lnTo>
                    <a:pt x="616204" y="305257"/>
                  </a:lnTo>
                  <a:lnTo>
                    <a:pt x="585000" y="272313"/>
                  </a:lnTo>
                  <a:lnTo>
                    <a:pt x="552056" y="241122"/>
                  </a:lnTo>
                  <a:lnTo>
                    <a:pt x="517448" y="211747"/>
                  </a:lnTo>
                  <a:lnTo>
                    <a:pt x="481241" y="184289"/>
                  </a:lnTo>
                  <a:lnTo>
                    <a:pt x="443522" y="158800"/>
                  </a:lnTo>
                  <a:lnTo>
                    <a:pt x="404355" y="135369"/>
                  </a:lnTo>
                  <a:lnTo>
                    <a:pt x="363829" y="114084"/>
                  </a:lnTo>
                  <a:lnTo>
                    <a:pt x="322033" y="95008"/>
                  </a:lnTo>
                  <a:lnTo>
                    <a:pt x="279019" y="78219"/>
                  </a:lnTo>
                  <a:lnTo>
                    <a:pt x="234886" y="63804"/>
                  </a:lnTo>
                  <a:lnTo>
                    <a:pt x="189699" y="51841"/>
                  </a:lnTo>
                  <a:lnTo>
                    <a:pt x="143535" y="42392"/>
                  </a:lnTo>
                  <a:lnTo>
                    <a:pt x="96481" y="35560"/>
                  </a:lnTo>
                  <a:lnTo>
                    <a:pt x="48615" y="31394"/>
                  </a:lnTo>
                  <a:lnTo>
                    <a:pt x="0" y="29984"/>
                  </a:lnTo>
                  <a:lnTo>
                    <a:pt x="0" y="1684667"/>
                  </a:lnTo>
                  <a:lnTo>
                    <a:pt x="48615" y="1683258"/>
                  </a:lnTo>
                  <a:lnTo>
                    <a:pt x="96481" y="1679092"/>
                  </a:lnTo>
                  <a:lnTo>
                    <a:pt x="143535" y="1672259"/>
                  </a:lnTo>
                  <a:lnTo>
                    <a:pt x="189699" y="1662811"/>
                  </a:lnTo>
                  <a:lnTo>
                    <a:pt x="234886" y="1650847"/>
                  </a:lnTo>
                  <a:lnTo>
                    <a:pt x="279019" y="1636433"/>
                  </a:lnTo>
                  <a:lnTo>
                    <a:pt x="322033" y="1619643"/>
                  </a:lnTo>
                  <a:lnTo>
                    <a:pt x="363829" y="1600568"/>
                  </a:lnTo>
                  <a:lnTo>
                    <a:pt x="404355" y="1579283"/>
                  </a:lnTo>
                  <a:lnTo>
                    <a:pt x="443522" y="1555851"/>
                  </a:lnTo>
                  <a:lnTo>
                    <a:pt x="481241" y="1530375"/>
                  </a:lnTo>
                  <a:lnTo>
                    <a:pt x="517448" y="1502905"/>
                  </a:lnTo>
                  <a:lnTo>
                    <a:pt x="552056" y="1473542"/>
                  </a:lnTo>
                  <a:lnTo>
                    <a:pt x="585000" y="1442339"/>
                  </a:lnTo>
                  <a:lnTo>
                    <a:pt x="616204" y="1409395"/>
                  </a:lnTo>
                  <a:lnTo>
                    <a:pt x="645566" y="1374787"/>
                  </a:lnTo>
                  <a:lnTo>
                    <a:pt x="673036" y="1338580"/>
                  </a:lnTo>
                  <a:lnTo>
                    <a:pt x="698512" y="1300848"/>
                  </a:lnTo>
                  <a:lnTo>
                    <a:pt x="721944" y="1261694"/>
                  </a:lnTo>
                  <a:lnTo>
                    <a:pt x="743229" y="1221168"/>
                  </a:lnTo>
                  <a:lnTo>
                    <a:pt x="762304" y="1179372"/>
                  </a:lnTo>
                  <a:lnTo>
                    <a:pt x="779094" y="1136357"/>
                  </a:lnTo>
                  <a:lnTo>
                    <a:pt x="793508" y="1092225"/>
                  </a:lnTo>
                  <a:lnTo>
                    <a:pt x="805472" y="1047038"/>
                  </a:lnTo>
                  <a:lnTo>
                    <a:pt x="814920" y="1000874"/>
                  </a:lnTo>
                  <a:lnTo>
                    <a:pt x="821753" y="953820"/>
                  </a:lnTo>
                  <a:lnTo>
                    <a:pt x="825919" y="905954"/>
                  </a:lnTo>
                  <a:lnTo>
                    <a:pt x="827328" y="857338"/>
                  </a:lnTo>
                  <a:close/>
                </a:path>
                <a:path w="3310255" h="1685289">
                  <a:moveTo>
                    <a:pt x="1655140" y="29984"/>
                  </a:moveTo>
                  <a:lnTo>
                    <a:pt x="1606537" y="31394"/>
                  </a:lnTo>
                  <a:lnTo>
                    <a:pt x="1558658" y="35560"/>
                  </a:lnTo>
                  <a:lnTo>
                    <a:pt x="1511604" y="42392"/>
                  </a:lnTo>
                  <a:lnTo>
                    <a:pt x="1465453" y="51841"/>
                  </a:lnTo>
                  <a:lnTo>
                    <a:pt x="1420266" y="63804"/>
                  </a:lnTo>
                  <a:lnTo>
                    <a:pt x="1376121" y="78219"/>
                  </a:lnTo>
                  <a:lnTo>
                    <a:pt x="1333119" y="95008"/>
                  </a:lnTo>
                  <a:lnTo>
                    <a:pt x="1291310" y="114084"/>
                  </a:lnTo>
                  <a:lnTo>
                    <a:pt x="1250784" y="135369"/>
                  </a:lnTo>
                  <a:lnTo>
                    <a:pt x="1211630" y="158800"/>
                  </a:lnTo>
                  <a:lnTo>
                    <a:pt x="1173899" y="184289"/>
                  </a:lnTo>
                  <a:lnTo>
                    <a:pt x="1137691" y="211747"/>
                  </a:lnTo>
                  <a:lnTo>
                    <a:pt x="1103083" y="241122"/>
                  </a:lnTo>
                  <a:lnTo>
                    <a:pt x="1070140" y="272313"/>
                  </a:lnTo>
                  <a:lnTo>
                    <a:pt x="1038948" y="305257"/>
                  </a:lnTo>
                  <a:lnTo>
                    <a:pt x="1009573" y="339877"/>
                  </a:lnTo>
                  <a:lnTo>
                    <a:pt x="982116" y="376085"/>
                  </a:lnTo>
                  <a:lnTo>
                    <a:pt x="956627" y="413804"/>
                  </a:lnTo>
                  <a:lnTo>
                    <a:pt x="933196" y="452970"/>
                  </a:lnTo>
                  <a:lnTo>
                    <a:pt x="911910" y="493496"/>
                  </a:lnTo>
                  <a:lnTo>
                    <a:pt x="892835" y="535305"/>
                  </a:lnTo>
                  <a:lnTo>
                    <a:pt x="876058" y="578307"/>
                  </a:lnTo>
                  <a:lnTo>
                    <a:pt x="861644" y="622452"/>
                  </a:lnTo>
                  <a:lnTo>
                    <a:pt x="849668" y="667639"/>
                  </a:lnTo>
                  <a:lnTo>
                    <a:pt x="840232" y="713803"/>
                  </a:lnTo>
                  <a:lnTo>
                    <a:pt x="833386" y="760857"/>
                  </a:lnTo>
                  <a:lnTo>
                    <a:pt x="829221" y="808723"/>
                  </a:lnTo>
                  <a:lnTo>
                    <a:pt x="827824" y="857338"/>
                  </a:lnTo>
                  <a:lnTo>
                    <a:pt x="829221" y="905954"/>
                  </a:lnTo>
                  <a:lnTo>
                    <a:pt x="833386" y="953820"/>
                  </a:lnTo>
                  <a:lnTo>
                    <a:pt x="840232" y="1000874"/>
                  </a:lnTo>
                  <a:lnTo>
                    <a:pt x="849668" y="1047038"/>
                  </a:lnTo>
                  <a:lnTo>
                    <a:pt x="861644" y="1092225"/>
                  </a:lnTo>
                  <a:lnTo>
                    <a:pt x="876058" y="1136357"/>
                  </a:lnTo>
                  <a:lnTo>
                    <a:pt x="892835" y="1179372"/>
                  </a:lnTo>
                  <a:lnTo>
                    <a:pt x="911910" y="1221168"/>
                  </a:lnTo>
                  <a:lnTo>
                    <a:pt x="933196" y="1261694"/>
                  </a:lnTo>
                  <a:lnTo>
                    <a:pt x="956627" y="1300848"/>
                  </a:lnTo>
                  <a:lnTo>
                    <a:pt x="982116" y="1338580"/>
                  </a:lnTo>
                  <a:lnTo>
                    <a:pt x="1009573" y="1374787"/>
                  </a:lnTo>
                  <a:lnTo>
                    <a:pt x="1038948" y="1409395"/>
                  </a:lnTo>
                  <a:lnTo>
                    <a:pt x="1070140" y="1442339"/>
                  </a:lnTo>
                  <a:lnTo>
                    <a:pt x="1103083" y="1473542"/>
                  </a:lnTo>
                  <a:lnTo>
                    <a:pt x="1137691" y="1502905"/>
                  </a:lnTo>
                  <a:lnTo>
                    <a:pt x="1173899" y="1530375"/>
                  </a:lnTo>
                  <a:lnTo>
                    <a:pt x="1211630" y="1555851"/>
                  </a:lnTo>
                  <a:lnTo>
                    <a:pt x="1250784" y="1579283"/>
                  </a:lnTo>
                  <a:lnTo>
                    <a:pt x="1291310" y="1600568"/>
                  </a:lnTo>
                  <a:lnTo>
                    <a:pt x="1333119" y="1619643"/>
                  </a:lnTo>
                  <a:lnTo>
                    <a:pt x="1376121" y="1636433"/>
                  </a:lnTo>
                  <a:lnTo>
                    <a:pt x="1420266" y="1650847"/>
                  </a:lnTo>
                  <a:lnTo>
                    <a:pt x="1465453" y="1662811"/>
                  </a:lnTo>
                  <a:lnTo>
                    <a:pt x="1511604" y="1672259"/>
                  </a:lnTo>
                  <a:lnTo>
                    <a:pt x="1558658" y="1679092"/>
                  </a:lnTo>
                  <a:lnTo>
                    <a:pt x="1606537" y="1683258"/>
                  </a:lnTo>
                  <a:lnTo>
                    <a:pt x="1655140" y="1684667"/>
                  </a:lnTo>
                  <a:lnTo>
                    <a:pt x="1655140" y="29984"/>
                  </a:lnTo>
                  <a:close/>
                </a:path>
                <a:path w="3310255" h="1685289">
                  <a:moveTo>
                    <a:pt x="3309912" y="0"/>
                  </a:moveTo>
                  <a:lnTo>
                    <a:pt x="2482583" y="0"/>
                  </a:lnTo>
                  <a:lnTo>
                    <a:pt x="1655267" y="0"/>
                  </a:lnTo>
                  <a:lnTo>
                    <a:pt x="3309912" y="1654670"/>
                  </a:lnTo>
                  <a:lnTo>
                    <a:pt x="3309912" y="0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4145564" y="29963"/>
              <a:ext cx="828675" cy="1663700"/>
            </a:xfrm>
            <a:custGeom>
              <a:avLst/>
              <a:gdLst/>
              <a:ahLst/>
              <a:cxnLst/>
              <a:rect l="l" t="t" r="r" b="b"/>
              <a:pathLst>
                <a:path w="828675" h="1663700">
                  <a:moveTo>
                    <a:pt x="0" y="1663600"/>
                  </a:moveTo>
                  <a:lnTo>
                    <a:pt x="0" y="0"/>
                  </a:lnTo>
                  <a:lnTo>
                    <a:pt x="828152" y="828165"/>
                  </a:lnTo>
                  <a:lnTo>
                    <a:pt x="828152" y="835450"/>
                  </a:lnTo>
                  <a:lnTo>
                    <a:pt x="0" y="1663600"/>
                  </a:lnTo>
                  <a:close/>
                </a:path>
              </a:pathLst>
            </a:custGeom>
            <a:solidFill>
              <a:srgbClr val="FFFFFF">
                <a:alpha val="1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9168475" y="17989"/>
              <a:ext cx="1657350" cy="1666875"/>
            </a:xfrm>
            <a:custGeom>
              <a:avLst/>
              <a:gdLst/>
              <a:ahLst/>
              <a:cxnLst/>
              <a:rect l="l" t="t" r="r" b="b"/>
              <a:pathLst>
                <a:path w="1657350" h="1666875">
                  <a:moveTo>
                    <a:pt x="1657349" y="1666874"/>
                  </a:moveTo>
                  <a:lnTo>
                    <a:pt x="0" y="1666874"/>
                  </a:lnTo>
                  <a:lnTo>
                    <a:pt x="0" y="0"/>
                  </a:lnTo>
                  <a:lnTo>
                    <a:pt x="1657349" y="0"/>
                  </a:lnTo>
                  <a:lnTo>
                    <a:pt x="1657349" y="1666874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9644253" y="535952"/>
              <a:ext cx="685800" cy="628650"/>
            </a:xfrm>
            <a:custGeom>
              <a:avLst/>
              <a:gdLst/>
              <a:ahLst/>
              <a:cxnLst/>
              <a:rect l="l" t="t" r="r" b="b"/>
              <a:pathLst>
                <a:path w="685800" h="628650">
                  <a:moveTo>
                    <a:pt x="685799" y="628649"/>
                  </a:moveTo>
                  <a:lnTo>
                    <a:pt x="0" y="628649"/>
                  </a:lnTo>
                  <a:lnTo>
                    <a:pt x="0" y="0"/>
                  </a:lnTo>
                  <a:lnTo>
                    <a:pt x="685799" y="0"/>
                  </a:lnTo>
                  <a:lnTo>
                    <a:pt x="685799" y="628649"/>
                  </a:lnTo>
                  <a:close/>
                </a:path>
              </a:pathLst>
            </a:custGeom>
            <a:solidFill>
              <a:srgbClr val="A6A6A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0826484" y="0"/>
              <a:ext cx="3318510" cy="1654810"/>
            </a:xfrm>
            <a:custGeom>
              <a:avLst/>
              <a:gdLst/>
              <a:ahLst/>
              <a:cxnLst/>
              <a:rect l="l" t="t" r="r" b="b"/>
              <a:pathLst>
                <a:path w="3318509" h="1654810">
                  <a:moveTo>
                    <a:pt x="1663611" y="822883"/>
                  </a:moveTo>
                  <a:lnTo>
                    <a:pt x="1662188" y="774001"/>
                  </a:lnTo>
                  <a:lnTo>
                    <a:pt x="1658010" y="725868"/>
                  </a:lnTo>
                  <a:lnTo>
                    <a:pt x="1651127" y="678561"/>
                  </a:lnTo>
                  <a:lnTo>
                    <a:pt x="1641640" y="632155"/>
                  </a:lnTo>
                  <a:lnTo>
                    <a:pt x="1629600" y="586714"/>
                  </a:lnTo>
                  <a:lnTo>
                    <a:pt x="1615109" y="542340"/>
                  </a:lnTo>
                  <a:lnTo>
                    <a:pt x="1598244" y="499097"/>
                  </a:lnTo>
                  <a:lnTo>
                    <a:pt x="1579067" y="457073"/>
                  </a:lnTo>
                  <a:lnTo>
                    <a:pt x="1557655" y="416331"/>
                  </a:lnTo>
                  <a:lnTo>
                    <a:pt x="1534109" y="376961"/>
                  </a:lnTo>
                  <a:lnTo>
                    <a:pt x="1508480" y="339026"/>
                  </a:lnTo>
                  <a:lnTo>
                    <a:pt x="1480870" y="302628"/>
                  </a:lnTo>
                  <a:lnTo>
                    <a:pt x="1451343" y="267817"/>
                  </a:lnTo>
                  <a:lnTo>
                    <a:pt x="1419974" y="234696"/>
                  </a:lnTo>
                  <a:lnTo>
                    <a:pt x="1386852" y="203339"/>
                  </a:lnTo>
                  <a:lnTo>
                    <a:pt x="1352054" y="173812"/>
                  </a:lnTo>
                  <a:lnTo>
                    <a:pt x="1315656" y="146189"/>
                  </a:lnTo>
                  <a:lnTo>
                    <a:pt x="1277721" y="120573"/>
                  </a:lnTo>
                  <a:lnTo>
                    <a:pt x="1238351" y="97028"/>
                  </a:lnTo>
                  <a:lnTo>
                    <a:pt x="1197610" y="75615"/>
                  </a:lnTo>
                  <a:lnTo>
                    <a:pt x="1155573" y="56438"/>
                  </a:lnTo>
                  <a:lnTo>
                    <a:pt x="1112329" y="39560"/>
                  </a:lnTo>
                  <a:lnTo>
                    <a:pt x="1067955" y="25069"/>
                  </a:lnTo>
                  <a:lnTo>
                    <a:pt x="1022527" y="13042"/>
                  </a:lnTo>
                  <a:lnTo>
                    <a:pt x="976122" y="3543"/>
                  </a:lnTo>
                  <a:lnTo>
                    <a:pt x="951763" y="0"/>
                  </a:lnTo>
                  <a:lnTo>
                    <a:pt x="831799" y="0"/>
                  </a:lnTo>
                  <a:lnTo>
                    <a:pt x="831799" y="822883"/>
                  </a:lnTo>
                  <a:lnTo>
                    <a:pt x="0" y="822883"/>
                  </a:lnTo>
                  <a:lnTo>
                    <a:pt x="1422" y="871753"/>
                  </a:lnTo>
                  <a:lnTo>
                    <a:pt x="5600" y="919886"/>
                  </a:lnTo>
                  <a:lnTo>
                    <a:pt x="12484" y="967193"/>
                  </a:lnTo>
                  <a:lnTo>
                    <a:pt x="21971" y="1013599"/>
                  </a:lnTo>
                  <a:lnTo>
                    <a:pt x="34010" y="1059027"/>
                  </a:lnTo>
                  <a:lnTo>
                    <a:pt x="48501" y="1103401"/>
                  </a:lnTo>
                  <a:lnTo>
                    <a:pt x="65366" y="1146644"/>
                  </a:lnTo>
                  <a:lnTo>
                    <a:pt x="84556" y="1188681"/>
                  </a:lnTo>
                  <a:lnTo>
                    <a:pt x="105956" y="1229423"/>
                  </a:lnTo>
                  <a:lnTo>
                    <a:pt x="129501" y="1268793"/>
                  </a:lnTo>
                  <a:lnTo>
                    <a:pt x="155130" y="1306715"/>
                  </a:lnTo>
                  <a:lnTo>
                    <a:pt x="182740" y="1343126"/>
                  </a:lnTo>
                  <a:lnTo>
                    <a:pt x="212267" y="1377924"/>
                  </a:lnTo>
                  <a:lnTo>
                    <a:pt x="243636" y="1411046"/>
                  </a:lnTo>
                  <a:lnTo>
                    <a:pt x="276758" y="1442402"/>
                  </a:lnTo>
                  <a:lnTo>
                    <a:pt x="311556" y="1471930"/>
                  </a:lnTo>
                  <a:lnTo>
                    <a:pt x="347954" y="1499552"/>
                  </a:lnTo>
                  <a:lnTo>
                    <a:pt x="385889" y="1525168"/>
                  </a:lnTo>
                  <a:lnTo>
                    <a:pt x="425259" y="1548726"/>
                  </a:lnTo>
                  <a:lnTo>
                    <a:pt x="466001" y="1570126"/>
                  </a:lnTo>
                  <a:lnTo>
                    <a:pt x="508025" y="1589303"/>
                  </a:lnTo>
                  <a:lnTo>
                    <a:pt x="551268" y="1606181"/>
                  </a:lnTo>
                  <a:lnTo>
                    <a:pt x="595642" y="1620672"/>
                  </a:lnTo>
                  <a:lnTo>
                    <a:pt x="641083" y="1632699"/>
                  </a:lnTo>
                  <a:lnTo>
                    <a:pt x="687489" y="1642198"/>
                  </a:lnTo>
                  <a:lnTo>
                    <a:pt x="734796" y="1649082"/>
                  </a:lnTo>
                  <a:lnTo>
                    <a:pt x="782929" y="1653260"/>
                  </a:lnTo>
                  <a:lnTo>
                    <a:pt x="831799" y="1654670"/>
                  </a:lnTo>
                  <a:lnTo>
                    <a:pt x="880668" y="1653260"/>
                  </a:lnTo>
                  <a:lnTo>
                    <a:pt x="928801" y="1649082"/>
                  </a:lnTo>
                  <a:lnTo>
                    <a:pt x="976122" y="1642198"/>
                  </a:lnTo>
                  <a:lnTo>
                    <a:pt x="1022527" y="1632699"/>
                  </a:lnTo>
                  <a:lnTo>
                    <a:pt x="1067955" y="1620672"/>
                  </a:lnTo>
                  <a:lnTo>
                    <a:pt x="1112329" y="1606181"/>
                  </a:lnTo>
                  <a:lnTo>
                    <a:pt x="1155573" y="1589303"/>
                  </a:lnTo>
                  <a:lnTo>
                    <a:pt x="1197610" y="1570126"/>
                  </a:lnTo>
                  <a:lnTo>
                    <a:pt x="1238351" y="1548726"/>
                  </a:lnTo>
                  <a:lnTo>
                    <a:pt x="1277721" y="1525168"/>
                  </a:lnTo>
                  <a:lnTo>
                    <a:pt x="1315656" y="1499552"/>
                  </a:lnTo>
                  <a:lnTo>
                    <a:pt x="1352054" y="1471930"/>
                  </a:lnTo>
                  <a:lnTo>
                    <a:pt x="1386852" y="1442402"/>
                  </a:lnTo>
                  <a:lnTo>
                    <a:pt x="1419974" y="1411046"/>
                  </a:lnTo>
                  <a:lnTo>
                    <a:pt x="1451343" y="1377924"/>
                  </a:lnTo>
                  <a:lnTo>
                    <a:pt x="1480870" y="1343126"/>
                  </a:lnTo>
                  <a:lnTo>
                    <a:pt x="1508480" y="1306715"/>
                  </a:lnTo>
                  <a:lnTo>
                    <a:pt x="1534109" y="1268793"/>
                  </a:lnTo>
                  <a:lnTo>
                    <a:pt x="1557655" y="1229423"/>
                  </a:lnTo>
                  <a:lnTo>
                    <a:pt x="1579067" y="1188681"/>
                  </a:lnTo>
                  <a:lnTo>
                    <a:pt x="1598244" y="1146644"/>
                  </a:lnTo>
                  <a:lnTo>
                    <a:pt x="1615109" y="1103401"/>
                  </a:lnTo>
                  <a:lnTo>
                    <a:pt x="1629600" y="1059027"/>
                  </a:lnTo>
                  <a:lnTo>
                    <a:pt x="1641640" y="1013599"/>
                  </a:lnTo>
                  <a:lnTo>
                    <a:pt x="1651127" y="967193"/>
                  </a:lnTo>
                  <a:lnTo>
                    <a:pt x="1658010" y="919886"/>
                  </a:lnTo>
                  <a:lnTo>
                    <a:pt x="1662188" y="871753"/>
                  </a:lnTo>
                  <a:lnTo>
                    <a:pt x="1663611" y="822883"/>
                  </a:lnTo>
                  <a:close/>
                </a:path>
                <a:path w="3318509" h="1654810">
                  <a:moveTo>
                    <a:pt x="3318408" y="827354"/>
                  </a:moveTo>
                  <a:lnTo>
                    <a:pt x="2491079" y="12"/>
                  </a:lnTo>
                  <a:lnTo>
                    <a:pt x="1663750" y="827354"/>
                  </a:lnTo>
                  <a:lnTo>
                    <a:pt x="2491079" y="1654683"/>
                  </a:lnTo>
                  <a:lnTo>
                    <a:pt x="3318408" y="827354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" name="object 9" descr=""/>
          <p:cNvSpPr/>
          <p:nvPr/>
        </p:nvSpPr>
        <p:spPr>
          <a:xfrm>
            <a:off x="999871" y="2626473"/>
            <a:ext cx="16257269" cy="300355"/>
          </a:xfrm>
          <a:custGeom>
            <a:avLst/>
            <a:gdLst/>
            <a:ahLst/>
            <a:cxnLst/>
            <a:rect l="l" t="t" r="r" b="b"/>
            <a:pathLst>
              <a:path w="16257269" h="300355">
                <a:moveTo>
                  <a:pt x="16257042" y="0"/>
                </a:moveTo>
                <a:lnTo>
                  <a:pt x="16257042" y="0"/>
                </a:lnTo>
                <a:lnTo>
                  <a:pt x="0" y="0"/>
                </a:lnTo>
                <a:lnTo>
                  <a:pt x="0" y="300037"/>
                </a:lnTo>
                <a:lnTo>
                  <a:pt x="16257042" y="300037"/>
                </a:lnTo>
                <a:lnTo>
                  <a:pt x="16257042" y="0"/>
                </a:lnTo>
                <a:close/>
              </a:path>
            </a:pathLst>
          </a:custGeom>
          <a:solidFill>
            <a:srgbClr val="1181C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 txBox="1"/>
          <p:nvPr/>
        </p:nvSpPr>
        <p:spPr>
          <a:xfrm>
            <a:off x="12829427" y="2668537"/>
            <a:ext cx="36131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1200" spc="-20">
                <a:solidFill>
                  <a:srgbClr val="FFFFFF"/>
                </a:solidFill>
                <a:latin typeface="Tahoma"/>
                <a:cs typeface="Tahoma"/>
              </a:rPr>
              <a:t>2021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4529741" y="2668537"/>
            <a:ext cx="36131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1200" spc="-20">
                <a:solidFill>
                  <a:srgbClr val="FFFFFF"/>
                </a:solidFill>
                <a:latin typeface="Tahoma"/>
                <a:cs typeface="Tahoma"/>
              </a:rPr>
              <a:t>2022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6230052" y="2668537"/>
            <a:ext cx="36131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1200" spc="-20">
                <a:solidFill>
                  <a:srgbClr val="FFFFFF"/>
                </a:solidFill>
                <a:latin typeface="Tahoma"/>
                <a:cs typeface="Tahoma"/>
              </a:rPr>
              <a:t>2023</a:t>
            </a:r>
            <a:endParaRPr sz="1200">
              <a:latin typeface="Tahoma"/>
              <a:cs typeface="Tahoma"/>
            </a:endParaRPr>
          </a:p>
        </p:txBody>
      </p:sp>
      <p:graphicFrame>
        <p:nvGraphicFramePr>
          <p:cNvPr id="13" name="object 13" descr=""/>
          <p:cNvGraphicFramePr>
            <a:graphicFrameLocks noGrp="1"/>
          </p:cNvGraphicFramePr>
          <p:nvPr/>
        </p:nvGraphicFramePr>
        <p:xfrm>
          <a:off x="992731" y="2919362"/>
          <a:ext cx="16342994" cy="2501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01950"/>
                <a:gridCol w="940435"/>
                <a:gridCol w="1031239"/>
                <a:gridCol w="4400550"/>
                <a:gridCol w="1880870"/>
                <a:gridCol w="1699895"/>
                <a:gridCol w="1699894"/>
                <a:gridCol w="1699894"/>
              </a:tblGrid>
              <a:tr h="250190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16.</a:t>
                      </a:r>
                      <a:r>
                        <a:rPr dirty="0" sz="1200" spc="-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AQUISIÇÕES</a:t>
                      </a:r>
                      <a:r>
                        <a:rPr dirty="0" sz="1200" spc="-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-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CONTRATAÇÕES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16.1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ACR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Aquisições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contratações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realizadas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no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período-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base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56261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Aquisições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285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489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668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</a:tbl>
          </a:graphicData>
        </a:graphic>
      </p:graphicFrame>
      <p:graphicFrame>
        <p:nvGraphicFramePr>
          <p:cNvPr id="14" name="object 14" descr=""/>
          <p:cNvGraphicFramePr>
            <a:graphicFrameLocks noGrp="1"/>
          </p:cNvGraphicFramePr>
          <p:nvPr/>
        </p:nvGraphicFramePr>
        <p:xfrm>
          <a:off x="997493" y="3261204"/>
          <a:ext cx="16338550" cy="9258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96870"/>
                <a:gridCol w="940434"/>
                <a:gridCol w="1031239"/>
                <a:gridCol w="4400549"/>
                <a:gridCol w="1880870"/>
                <a:gridCol w="1699895"/>
                <a:gridCol w="1699894"/>
                <a:gridCol w="1699894"/>
              </a:tblGrid>
              <a:tr h="462915"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16.</a:t>
                      </a:r>
                      <a:r>
                        <a:rPr dirty="0" sz="1200" spc="-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AQUISIÇÕES</a:t>
                      </a:r>
                      <a:r>
                        <a:rPr dirty="0" sz="1200" spc="-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-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CONTRATAÇÕES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16.2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ACS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Aquisições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contratações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sustentáveis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realizadas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no</a:t>
                      </a:r>
                      <a:endParaRPr sz="1200">
                        <a:latin typeface="Tahoma"/>
                        <a:cs typeface="Tahoma"/>
                      </a:endParaRPr>
                    </a:p>
                    <a:p>
                      <a:pPr marL="23495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período-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base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01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Aquisições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85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239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435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462915"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16.</a:t>
                      </a:r>
                      <a:r>
                        <a:rPr dirty="0" sz="1200" spc="-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AQUISIÇÕES</a:t>
                      </a:r>
                      <a:r>
                        <a:rPr dirty="0" sz="1200" spc="-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-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CONTRATAÇÕES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16.3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PCS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3495" marR="104775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Percentual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Aquisições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Contratações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Sustentáveis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sobre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a</a:t>
                      </a:r>
                      <a:r>
                        <a:rPr dirty="0" sz="1200" spc="-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totalidade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%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30%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49%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65%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</a:tbl>
          </a:graphicData>
        </a:graphic>
      </p:graphicFrame>
      <p:grpSp>
        <p:nvGrpSpPr>
          <p:cNvPr id="15" name="object 15" descr=""/>
          <p:cNvGrpSpPr/>
          <p:nvPr/>
        </p:nvGrpSpPr>
        <p:grpSpPr>
          <a:xfrm>
            <a:off x="997493" y="2624087"/>
            <a:ext cx="16262350" cy="255270"/>
            <a:chOff x="997493" y="2624087"/>
            <a:chExt cx="16262350" cy="255270"/>
          </a:xfrm>
        </p:grpSpPr>
        <p:sp>
          <p:nvSpPr>
            <p:cNvPr id="16" name="object 16" descr=""/>
            <p:cNvSpPr/>
            <p:nvPr/>
          </p:nvSpPr>
          <p:spPr>
            <a:xfrm>
              <a:off x="1002256" y="2633612"/>
              <a:ext cx="0" cy="245745"/>
            </a:xfrm>
            <a:custGeom>
              <a:avLst/>
              <a:gdLst/>
              <a:ahLst/>
              <a:cxnLst/>
              <a:rect l="l" t="t" r="r" b="b"/>
              <a:pathLst>
                <a:path w="0" h="245744">
                  <a:moveTo>
                    <a:pt x="0" y="0"/>
                  </a:moveTo>
                  <a:lnTo>
                    <a:pt x="0" y="245744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997483" y="2624098"/>
              <a:ext cx="16262350" cy="255270"/>
            </a:xfrm>
            <a:custGeom>
              <a:avLst/>
              <a:gdLst/>
              <a:ahLst/>
              <a:cxnLst/>
              <a:rect l="l" t="t" r="r" b="b"/>
              <a:pathLst>
                <a:path w="16262350" h="255269">
                  <a:moveTo>
                    <a:pt x="19050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19050" y="9525"/>
                  </a:lnTo>
                  <a:lnTo>
                    <a:pt x="19050" y="0"/>
                  </a:lnTo>
                  <a:close/>
                </a:path>
                <a:path w="16262350" h="255269">
                  <a:moveTo>
                    <a:pt x="2906547" y="226695"/>
                  </a:moveTo>
                  <a:lnTo>
                    <a:pt x="2897022" y="226695"/>
                  </a:lnTo>
                  <a:lnTo>
                    <a:pt x="2897022" y="255270"/>
                  </a:lnTo>
                  <a:lnTo>
                    <a:pt x="2906547" y="255270"/>
                  </a:lnTo>
                  <a:lnTo>
                    <a:pt x="2906547" y="226695"/>
                  </a:lnTo>
                  <a:close/>
                </a:path>
                <a:path w="16262350" h="255269">
                  <a:moveTo>
                    <a:pt x="2906547" y="167640"/>
                  </a:moveTo>
                  <a:lnTo>
                    <a:pt x="2897022" y="167640"/>
                  </a:lnTo>
                  <a:lnTo>
                    <a:pt x="2897022" y="196215"/>
                  </a:lnTo>
                  <a:lnTo>
                    <a:pt x="2906547" y="196215"/>
                  </a:lnTo>
                  <a:lnTo>
                    <a:pt x="2906547" y="167640"/>
                  </a:lnTo>
                  <a:close/>
                </a:path>
                <a:path w="16262350" h="255269">
                  <a:moveTo>
                    <a:pt x="2906547" y="108585"/>
                  </a:moveTo>
                  <a:lnTo>
                    <a:pt x="2897022" y="108585"/>
                  </a:lnTo>
                  <a:lnTo>
                    <a:pt x="2897022" y="137160"/>
                  </a:lnTo>
                  <a:lnTo>
                    <a:pt x="2906547" y="137160"/>
                  </a:lnTo>
                  <a:lnTo>
                    <a:pt x="2906547" y="108585"/>
                  </a:lnTo>
                  <a:close/>
                </a:path>
                <a:path w="16262350" h="255269">
                  <a:moveTo>
                    <a:pt x="2906547" y="49530"/>
                  </a:moveTo>
                  <a:lnTo>
                    <a:pt x="2897022" y="49530"/>
                  </a:lnTo>
                  <a:lnTo>
                    <a:pt x="2897022" y="78105"/>
                  </a:lnTo>
                  <a:lnTo>
                    <a:pt x="2906547" y="78105"/>
                  </a:lnTo>
                  <a:lnTo>
                    <a:pt x="2906547" y="49530"/>
                  </a:lnTo>
                  <a:close/>
                </a:path>
                <a:path w="16262350" h="255269">
                  <a:moveTo>
                    <a:pt x="2906547" y="9525"/>
                  </a:moveTo>
                  <a:lnTo>
                    <a:pt x="2897022" y="9525"/>
                  </a:lnTo>
                  <a:lnTo>
                    <a:pt x="2897022" y="19050"/>
                  </a:lnTo>
                  <a:lnTo>
                    <a:pt x="2906547" y="19050"/>
                  </a:lnTo>
                  <a:lnTo>
                    <a:pt x="2906547" y="9525"/>
                  </a:lnTo>
                  <a:close/>
                </a:path>
                <a:path w="16262350" h="255269">
                  <a:moveTo>
                    <a:pt x="3847007" y="226695"/>
                  </a:moveTo>
                  <a:lnTo>
                    <a:pt x="3837482" y="226695"/>
                  </a:lnTo>
                  <a:lnTo>
                    <a:pt x="3837482" y="255270"/>
                  </a:lnTo>
                  <a:lnTo>
                    <a:pt x="3847007" y="255270"/>
                  </a:lnTo>
                  <a:lnTo>
                    <a:pt x="3847007" y="226695"/>
                  </a:lnTo>
                  <a:close/>
                </a:path>
                <a:path w="16262350" h="255269">
                  <a:moveTo>
                    <a:pt x="3847007" y="167640"/>
                  </a:moveTo>
                  <a:lnTo>
                    <a:pt x="3837482" y="167640"/>
                  </a:lnTo>
                  <a:lnTo>
                    <a:pt x="3837482" y="196215"/>
                  </a:lnTo>
                  <a:lnTo>
                    <a:pt x="3847007" y="196215"/>
                  </a:lnTo>
                  <a:lnTo>
                    <a:pt x="3847007" y="167640"/>
                  </a:lnTo>
                  <a:close/>
                </a:path>
                <a:path w="16262350" h="255269">
                  <a:moveTo>
                    <a:pt x="3847007" y="108585"/>
                  </a:moveTo>
                  <a:lnTo>
                    <a:pt x="3837482" y="108585"/>
                  </a:lnTo>
                  <a:lnTo>
                    <a:pt x="3837482" y="137160"/>
                  </a:lnTo>
                  <a:lnTo>
                    <a:pt x="3847007" y="137160"/>
                  </a:lnTo>
                  <a:lnTo>
                    <a:pt x="3847007" y="108585"/>
                  </a:lnTo>
                  <a:close/>
                </a:path>
                <a:path w="16262350" h="255269">
                  <a:moveTo>
                    <a:pt x="3847007" y="49530"/>
                  </a:moveTo>
                  <a:lnTo>
                    <a:pt x="3837482" y="49530"/>
                  </a:lnTo>
                  <a:lnTo>
                    <a:pt x="3837482" y="78105"/>
                  </a:lnTo>
                  <a:lnTo>
                    <a:pt x="3847007" y="78105"/>
                  </a:lnTo>
                  <a:lnTo>
                    <a:pt x="3847007" y="49530"/>
                  </a:lnTo>
                  <a:close/>
                </a:path>
                <a:path w="16262350" h="255269">
                  <a:moveTo>
                    <a:pt x="3847007" y="9525"/>
                  </a:moveTo>
                  <a:lnTo>
                    <a:pt x="3837482" y="9525"/>
                  </a:lnTo>
                  <a:lnTo>
                    <a:pt x="3837482" y="19050"/>
                  </a:lnTo>
                  <a:lnTo>
                    <a:pt x="3847007" y="19050"/>
                  </a:lnTo>
                  <a:lnTo>
                    <a:pt x="3847007" y="9525"/>
                  </a:lnTo>
                  <a:close/>
                </a:path>
                <a:path w="16262350" h="255269">
                  <a:moveTo>
                    <a:pt x="4878540" y="226695"/>
                  </a:moveTo>
                  <a:lnTo>
                    <a:pt x="4869015" y="226695"/>
                  </a:lnTo>
                  <a:lnTo>
                    <a:pt x="4869015" y="255270"/>
                  </a:lnTo>
                  <a:lnTo>
                    <a:pt x="4878540" y="255270"/>
                  </a:lnTo>
                  <a:lnTo>
                    <a:pt x="4878540" y="226695"/>
                  </a:lnTo>
                  <a:close/>
                </a:path>
                <a:path w="16262350" h="255269">
                  <a:moveTo>
                    <a:pt x="4878540" y="167640"/>
                  </a:moveTo>
                  <a:lnTo>
                    <a:pt x="4869015" y="167640"/>
                  </a:lnTo>
                  <a:lnTo>
                    <a:pt x="4869015" y="196215"/>
                  </a:lnTo>
                  <a:lnTo>
                    <a:pt x="4878540" y="196215"/>
                  </a:lnTo>
                  <a:lnTo>
                    <a:pt x="4878540" y="167640"/>
                  </a:lnTo>
                  <a:close/>
                </a:path>
                <a:path w="16262350" h="255269">
                  <a:moveTo>
                    <a:pt x="4878540" y="108585"/>
                  </a:moveTo>
                  <a:lnTo>
                    <a:pt x="4869015" y="108585"/>
                  </a:lnTo>
                  <a:lnTo>
                    <a:pt x="4869015" y="137160"/>
                  </a:lnTo>
                  <a:lnTo>
                    <a:pt x="4878540" y="137160"/>
                  </a:lnTo>
                  <a:lnTo>
                    <a:pt x="4878540" y="108585"/>
                  </a:lnTo>
                  <a:close/>
                </a:path>
                <a:path w="16262350" h="255269">
                  <a:moveTo>
                    <a:pt x="4878540" y="49530"/>
                  </a:moveTo>
                  <a:lnTo>
                    <a:pt x="4869015" y="49530"/>
                  </a:lnTo>
                  <a:lnTo>
                    <a:pt x="4869015" y="78105"/>
                  </a:lnTo>
                  <a:lnTo>
                    <a:pt x="4878540" y="78105"/>
                  </a:lnTo>
                  <a:lnTo>
                    <a:pt x="4878540" y="49530"/>
                  </a:lnTo>
                  <a:close/>
                </a:path>
                <a:path w="16262350" h="255269">
                  <a:moveTo>
                    <a:pt x="4878540" y="9525"/>
                  </a:moveTo>
                  <a:lnTo>
                    <a:pt x="4869015" y="9525"/>
                  </a:lnTo>
                  <a:lnTo>
                    <a:pt x="4869015" y="19050"/>
                  </a:lnTo>
                  <a:lnTo>
                    <a:pt x="4878540" y="19050"/>
                  </a:lnTo>
                  <a:lnTo>
                    <a:pt x="4878540" y="9525"/>
                  </a:lnTo>
                  <a:close/>
                </a:path>
                <a:path w="16262350" h="255269">
                  <a:moveTo>
                    <a:pt x="9279420" y="226695"/>
                  </a:moveTo>
                  <a:lnTo>
                    <a:pt x="9269895" y="226695"/>
                  </a:lnTo>
                  <a:lnTo>
                    <a:pt x="9269895" y="255270"/>
                  </a:lnTo>
                  <a:lnTo>
                    <a:pt x="9279420" y="255270"/>
                  </a:lnTo>
                  <a:lnTo>
                    <a:pt x="9279420" y="226695"/>
                  </a:lnTo>
                  <a:close/>
                </a:path>
                <a:path w="16262350" h="255269">
                  <a:moveTo>
                    <a:pt x="9279420" y="167640"/>
                  </a:moveTo>
                  <a:lnTo>
                    <a:pt x="9269895" y="167640"/>
                  </a:lnTo>
                  <a:lnTo>
                    <a:pt x="9269895" y="196215"/>
                  </a:lnTo>
                  <a:lnTo>
                    <a:pt x="9279420" y="196215"/>
                  </a:lnTo>
                  <a:lnTo>
                    <a:pt x="9279420" y="167640"/>
                  </a:lnTo>
                  <a:close/>
                </a:path>
                <a:path w="16262350" h="255269">
                  <a:moveTo>
                    <a:pt x="9279420" y="108585"/>
                  </a:moveTo>
                  <a:lnTo>
                    <a:pt x="9269895" y="108585"/>
                  </a:lnTo>
                  <a:lnTo>
                    <a:pt x="9269895" y="137160"/>
                  </a:lnTo>
                  <a:lnTo>
                    <a:pt x="9279420" y="137160"/>
                  </a:lnTo>
                  <a:lnTo>
                    <a:pt x="9279420" y="108585"/>
                  </a:lnTo>
                  <a:close/>
                </a:path>
                <a:path w="16262350" h="255269">
                  <a:moveTo>
                    <a:pt x="9279420" y="49530"/>
                  </a:moveTo>
                  <a:lnTo>
                    <a:pt x="9269895" y="49530"/>
                  </a:lnTo>
                  <a:lnTo>
                    <a:pt x="9269895" y="78105"/>
                  </a:lnTo>
                  <a:lnTo>
                    <a:pt x="9279420" y="78105"/>
                  </a:lnTo>
                  <a:lnTo>
                    <a:pt x="9279420" y="49530"/>
                  </a:lnTo>
                  <a:close/>
                </a:path>
                <a:path w="16262350" h="255269">
                  <a:moveTo>
                    <a:pt x="9279420" y="9525"/>
                  </a:moveTo>
                  <a:lnTo>
                    <a:pt x="9269895" y="9525"/>
                  </a:lnTo>
                  <a:lnTo>
                    <a:pt x="9269895" y="19050"/>
                  </a:lnTo>
                  <a:lnTo>
                    <a:pt x="9279420" y="19050"/>
                  </a:lnTo>
                  <a:lnTo>
                    <a:pt x="9279420" y="9525"/>
                  </a:lnTo>
                  <a:close/>
                </a:path>
                <a:path w="16262350" h="255269">
                  <a:moveTo>
                    <a:pt x="11160874" y="226695"/>
                  </a:moveTo>
                  <a:lnTo>
                    <a:pt x="11151349" y="226695"/>
                  </a:lnTo>
                  <a:lnTo>
                    <a:pt x="11151349" y="255270"/>
                  </a:lnTo>
                  <a:lnTo>
                    <a:pt x="11160874" y="255270"/>
                  </a:lnTo>
                  <a:lnTo>
                    <a:pt x="11160874" y="226695"/>
                  </a:lnTo>
                  <a:close/>
                </a:path>
                <a:path w="16262350" h="255269">
                  <a:moveTo>
                    <a:pt x="11160874" y="167640"/>
                  </a:moveTo>
                  <a:lnTo>
                    <a:pt x="11151349" y="167640"/>
                  </a:lnTo>
                  <a:lnTo>
                    <a:pt x="11151349" y="196215"/>
                  </a:lnTo>
                  <a:lnTo>
                    <a:pt x="11160874" y="196215"/>
                  </a:lnTo>
                  <a:lnTo>
                    <a:pt x="11160874" y="167640"/>
                  </a:lnTo>
                  <a:close/>
                </a:path>
                <a:path w="16262350" h="255269">
                  <a:moveTo>
                    <a:pt x="11160874" y="108585"/>
                  </a:moveTo>
                  <a:lnTo>
                    <a:pt x="11151349" y="108585"/>
                  </a:lnTo>
                  <a:lnTo>
                    <a:pt x="11151349" y="137160"/>
                  </a:lnTo>
                  <a:lnTo>
                    <a:pt x="11160874" y="137160"/>
                  </a:lnTo>
                  <a:lnTo>
                    <a:pt x="11160874" y="108585"/>
                  </a:lnTo>
                  <a:close/>
                </a:path>
                <a:path w="16262350" h="255269">
                  <a:moveTo>
                    <a:pt x="11160874" y="49530"/>
                  </a:moveTo>
                  <a:lnTo>
                    <a:pt x="11151349" y="49530"/>
                  </a:lnTo>
                  <a:lnTo>
                    <a:pt x="11151349" y="78105"/>
                  </a:lnTo>
                  <a:lnTo>
                    <a:pt x="11160874" y="78105"/>
                  </a:lnTo>
                  <a:lnTo>
                    <a:pt x="11160874" y="49530"/>
                  </a:lnTo>
                  <a:close/>
                </a:path>
                <a:path w="16262350" h="255269">
                  <a:moveTo>
                    <a:pt x="11160874" y="9525"/>
                  </a:moveTo>
                  <a:lnTo>
                    <a:pt x="11151349" y="9525"/>
                  </a:lnTo>
                  <a:lnTo>
                    <a:pt x="11151349" y="19050"/>
                  </a:lnTo>
                  <a:lnTo>
                    <a:pt x="11160874" y="19050"/>
                  </a:lnTo>
                  <a:lnTo>
                    <a:pt x="11160874" y="9525"/>
                  </a:lnTo>
                  <a:close/>
                </a:path>
                <a:path w="16262350" h="255269">
                  <a:moveTo>
                    <a:pt x="12861189" y="226695"/>
                  </a:moveTo>
                  <a:lnTo>
                    <a:pt x="12851664" y="226695"/>
                  </a:lnTo>
                  <a:lnTo>
                    <a:pt x="12851664" y="255270"/>
                  </a:lnTo>
                  <a:lnTo>
                    <a:pt x="12861189" y="255270"/>
                  </a:lnTo>
                  <a:lnTo>
                    <a:pt x="12861189" y="226695"/>
                  </a:lnTo>
                  <a:close/>
                </a:path>
                <a:path w="16262350" h="255269">
                  <a:moveTo>
                    <a:pt x="12861189" y="167640"/>
                  </a:moveTo>
                  <a:lnTo>
                    <a:pt x="12851664" y="167640"/>
                  </a:lnTo>
                  <a:lnTo>
                    <a:pt x="12851664" y="196215"/>
                  </a:lnTo>
                  <a:lnTo>
                    <a:pt x="12861189" y="196215"/>
                  </a:lnTo>
                  <a:lnTo>
                    <a:pt x="12861189" y="167640"/>
                  </a:lnTo>
                  <a:close/>
                </a:path>
                <a:path w="16262350" h="255269">
                  <a:moveTo>
                    <a:pt x="12861189" y="108585"/>
                  </a:moveTo>
                  <a:lnTo>
                    <a:pt x="12851664" y="108585"/>
                  </a:lnTo>
                  <a:lnTo>
                    <a:pt x="12851664" y="137160"/>
                  </a:lnTo>
                  <a:lnTo>
                    <a:pt x="12861189" y="137160"/>
                  </a:lnTo>
                  <a:lnTo>
                    <a:pt x="12861189" y="108585"/>
                  </a:lnTo>
                  <a:close/>
                </a:path>
                <a:path w="16262350" h="255269">
                  <a:moveTo>
                    <a:pt x="12861189" y="49530"/>
                  </a:moveTo>
                  <a:lnTo>
                    <a:pt x="12851664" y="49530"/>
                  </a:lnTo>
                  <a:lnTo>
                    <a:pt x="12851664" y="78105"/>
                  </a:lnTo>
                  <a:lnTo>
                    <a:pt x="12861189" y="78105"/>
                  </a:lnTo>
                  <a:lnTo>
                    <a:pt x="12861189" y="49530"/>
                  </a:lnTo>
                  <a:close/>
                </a:path>
                <a:path w="16262350" h="255269">
                  <a:moveTo>
                    <a:pt x="12861189" y="9525"/>
                  </a:moveTo>
                  <a:lnTo>
                    <a:pt x="12851664" y="9525"/>
                  </a:lnTo>
                  <a:lnTo>
                    <a:pt x="12851664" y="19050"/>
                  </a:lnTo>
                  <a:lnTo>
                    <a:pt x="12861189" y="19050"/>
                  </a:lnTo>
                  <a:lnTo>
                    <a:pt x="12861189" y="9525"/>
                  </a:lnTo>
                  <a:close/>
                </a:path>
                <a:path w="16262350" h="255269">
                  <a:moveTo>
                    <a:pt x="14561503" y="226695"/>
                  </a:moveTo>
                  <a:lnTo>
                    <a:pt x="14551978" y="226695"/>
                  </a:lnTo>
                  <a:lnTo>
                    <a:pt x="14551978" y="255270"/>
                  </a:lnTo>
                  <a:lnTo>
                    <a:pt x="14561503" y="255270"/>
                  </a:lnTo>
                  <a:lnTo>
                    <a:pt x="14561503" y="226695"/>
                  </a:lnTo>
                  <a:close/>
                </a:path>
                <a:path w="16262350" h="255269">
                  <a:moveTo>
                    <a:pt x="14561503" y="167640"/>
                  </a:moveTo>
                  <a:lnTo>
                    <a:pt x="14551978" y="167640"/>
                  </a:lnTo>
                  <a:lnTo>
                    <a:pt x="14551978" y="196215"/>
                  </a:lnTo>
                  <a:lnTo>
                    <a:pt x="14561503" y="196215"/>
                  </a:lnTo>
                  <a:lnTo>
                    <a:pt x="14561503" y="167640"/>
                  </a:lnTo>
                  <a:close/>
                </a:path>
                <a:path w="16262350" h="255269">
                  <a:moveTo>
                    <a:pt x="14561503" y="108585"/>
                  </a:moveTo>
                  <a:lnTo>
                    <a:pt x="14551978" y="108585"/>
                  </a:lnTo>
                  <a:lnTo>
                    <a:pt x="14551978" y="137160"/>
                  </a:lnTo>
                  <a:lnTo>
                    <a:pt x="14561503" y="137160"/>
                  </a:lnTo>
                  <a:lnTo>
                    <a:pt x="14561503" y="108585"/>
                  </a:lnTo>
                  <a:close/>
                </a:path>
                <a:path w="16262350" h="255269">
                  <a:moveTo>
                    <a:pt x="14561503" y="49530"/>
                  </a:moveTo>
                  <a:lnTo>
                    <a:pt x="14551978" y="49530"/>
                  </a:lnTo>
                  <a:lnTo>
                    <a:pt x="14551978" y="78105"/>
                  </a:lnTo>
                  <a:lnTo>
                    <a:pt x="14561503" y="78105"/>
                  </a:lnTo>
                  <a:lnTo>
                    <a:pt x="14561503" y="49530"/>
                  </a:lnTo>
                  <a:close/>
                </a:path>
                <a:path w="16262350" h="255269">
                  <a:moveTo>
                    <a:pt x="14561503" y="9525"/>
                  </a:moveTo>
                  <a:lnTo>
                    <a:pt x="14551978" y="9525"/>
                  </a:lnTo>
                  <a:lnTo>
                    <a:pt x="14551978" y="19050"/>
                  </a:lnTo>
                  <a:lnTo>
                    <a:pt x="14561503" y="19050"/>
                  </a:lnTo>
                  <a:lnTo>
                    <a:pt x="14561503" y="9525"/>
                  </a:lnTo>
                  <a:close/>
                </a:path>
                <a:path w="16262350" h="255269">
                  <a:moveTo>
                    <a:pt x="16261804" y="226695"/>
                  </a:moveTo>
                  <a:lnTo>
                    <a:pt x="16252279" y="226695"/>
                  </a:lnTo>
                  <a:lnTo>
                    <a:pt x="16252279" y="255270"/>
                  </a:lnTo>
                  <a:lnTo>
                    <a:pt x="16261804" y="255270"/>
                  </a:lnTo>
                  <a:lnTo>
                    <a:pt x="16261804" y="226695"/>
                  </a:lnTo>
                  <a:close/>
                </a:path>
                <a:path w="16262350" h="255269">
                  <a:moveTo>
                    <a:pt x="16261804" y="167640"/>
                  </a:moveTo>
                  <a:lnTo>
                    <a:pt x="16252279" y="167640"/>
                  </a:lnTo>
                  <a:lnTo>
                    <a:pt x="16252279" y="196215"/>
                  </a:lnTo>
                  <a:lnTo>
                    <a:pt x="16261804" y="196215"/>
                  </a:lnTo>
                  <a:lnTo>
                    <a:pt x="16261804" y="167640"/>
                  </a:lnTo>
                  <a:close/>
                </a:path>
                <a:path w="16262350" h="255269">
                  <a:moveTo>
                    <a:pt x="16261804" y="108585"/>
                  </a:moveTo>
                  <a:lnTo>
                    <a:pt x="16252279" y="108585"/>
                  </a:lnTo>
                  <a:lnTo>
                    <a:pt x="16252279" y="137160"/>
                  </a:lnTo>
                  <a:lnTo>
                    <a:pt x="16261804" y="137160"/>
                  </a:lnTo>
                  <a:lnTo>
                    <a:pt x="16261804" y="108585"/>
                  </a:lnTo>
                  <a:close/>
                </a:path>
                <a:path w="16262350" h="255269">
                  <a:moveTo>
                    <a:pt x="16261804" y="49530"/>
                  </a:moveTo>
                  <a:lnTo>
                    <a:pt x="16252279" y="49530"/>
                  </a:lnTo>
                  <a:lnTo>
                    <a:pt x="16252279" y="78105"/>
                  </a:lnTo>
                  <a:lnTo>
                    <a:pt x="16261804" y="78105"/>
                  </a:lnTo>
                  <a:lnTo>
                    <a:pt x="16261804" y="49530"/>
                  </a:lnTo>
                  <a:close/>
                </a:path>
                <a:path w="16262350" h="255269">
                  <a:moveTo>
                    <a:pt x="16261804" y="9525"/>
                  </a:moveTo>
                  <a:lnTo>
                    <a:pt x="16252279" y="9525"/>
                  </a:lnTo>
                  <a:lnTo>
                    <a:pt x="16252279" y="19050"/>
                  </a:lnTo>
                  <a:lnTo>
                    <a:pt x="16261804" y="19050"/>
                  </a:lnTo>
                  <a:lnTo>
                    <a:pt x="16261804" y="9525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1044772" y="2628850"/>
              <a:ext cx="2859405" cy="0"/>
            </a:xfrm>
            <a:custGeom>
              <a:avLst/>
              <a:gdLst/>
              <a:ahLst/>
              <a:cxnLst/>
              <a:rect l="l" t="t" r="r" b="b"/>
              <a:pathLst>
                <a:path w="2859404" h="0">
                  <a:moveTo>
                    <a:pt x="0" y="0"/>
                  </a:moveTo>
                  <a:lnTo>
                    <a:pt x="2859261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3904034" y="2628850"/>
              <a:ext cx="6373495" cy="0"/>
            </a:xfrm>
            <a:custGeom>
              <a:avLst/>
              <a:gdLst/>
              <a:ahLst/>
              <a:cxnLst/>
              <a:rect l="l" t="t" r="r" b="b"/>
              <a:pathLst>
                <a:path w="6373495" h="0">
                  <a:moveTo>
                    <a:pt x="0" y="0"/>
                  </a:moveTo>
                  <a:lnTo>
                    <a:pt x="940462" y="0"/>
                  </a:lnTo>
                </a:path>
                <a:path w="6373495" h="0">
                  <a:moveTo>
                    <a:pt x="940462" y="0"/>
                  </a:moveTo>
                  <a:lnTo>
                    <a:pt x="1971989" y="0"/>
                  </a:lnTo>
                </a:path>
                <a:path w="6373495" h="0">
                  <a:moveTo>
                    <a:pt x="1971989" y="0"/>
                  </a:moveTo>
                  <a:lnTo>
                    <a:pt x="6372872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10276907" y="2628850"/>
              <a:ext cx="6982459" cy="0"/>
            </a:xfrm>
            <a:custGeom>
              <a:avLst/>
              <a:gdLst/>
              <a:ahLst/>
              <a:cxnLst/>
              <a:rect l="l" t="t" r="r" b="b"/>
              <a:pathLst>
                <a:path w="6982459" h="0">
                  <a:moveTo>
                    <a:pt x="0" y="0"/>
                  </a:moveTo>
                  <a:lnTo>
                    <a:pt x="1881454" y="0"/>
                  </a:lnTo>
                </a:path>
                <a:path w="6982459" h="0">
                  <a:moveTo>
                    <a:pt x="1881454" y="0"/>
                  </a:moveTo>
                  <a:lnTo>
                    <a:pt x="6982391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21" name="object 21" descr=""/>
          <p:cNvGrpSpPr/>
          <p:nvPr/>
        </p:nvGrpSpPr>
        <p:grpSpPr>
          <a:xfrm>
            <a:off x="997493" y="2968892"/>
            <a:ext cx="16262350" cy="264795"/>
            <a:chOff x="997493" y="2968892"/>
            <a:chExt cx="16262350" cy="264795"/>
          </a:xfrm>
        </p:grpSpPr>
        <p:sp>
          <p:nvSpPr>
            <p:cNvPr id="22" name="object 22" descr=""/>
            <p:cNvSpPr/>
            <p:nvPr/>
          </p:nvSpPr>
          <p:spPr>
            <a:xfrm>
              <a:off x="997483" y="2968903"/>
              <a:ext cx="16262350" cy="264795"/>
            </a:xfrm>
            <a:custGeom>
              <a:avLst/>
              <a:gdLst/>
              <a:ahLst/>
              <a:cxnLst/>
              <a:rect l="l" t="t" r="r" b="b"/>
              <a:pathLst>
                <a:path w="16262350" h="264794">
                  <a:moveTo>
                    <a:pt x="9525" y="255270"/>
                  </a:moveTo>
                  <a:lnTo>
                    <a:pt x="0" y="255270"/>
                  </a:lnTo>
                  <a:lnTo>
                    <a:pt x="0" y="264795"/>
                  </a:lnTo>
                  <a:lnTo>
                    <a:pt x="9525" y="264795"/>
                  </a:lnTo>
                  <a:lnTo>
                    <a:pt x="9525" y="255270"/>
                  </a:lnTo>
                  <a:close/>
                </a:path>
                <a:path w="16262350" h="264794">
                  <a:moveTo>
                    <a:pt x="9525" y="236220"/>
                  </a:moveTo>
                  <a:lnTo>
                    <a:pt x="0" y="236220"/>
                  </a:lnTo>
                  <a:lnTo>
                    <a:pt x="0" y="245745"/>
                  </a:lnTo>
                  <a:lnTo>
                    <a:pt x="9525" y="245745"/>
                  </a:lnTo>
                  <a:lnTo>
                    <a:pt x="9525" y="236220"/>
                  </a:lnTo>
                  <a:close/>
                </a:path>
                <a:path w="16262350" h="264794">
                  <a:moveTo>
                    <a:pt x="9525" y="177165"/>
                  </a:moveTo>
                  <a:lnTo>
                    <a:pt x="0" y="177165"/>
                  </a:lnTo>
                  <a:lnTo>
                    <a:pt x="0" y="205740"/>
                  </a:lnTo>
                  <a:lnTo>
                    <a:pt x="9525" y="205740"/>
                  </a:lnTo>
                  <a:lnTo>
                    <a:pt x="9525" y="177165"/>
                  </a:lnTo>
                  <a:close/>
                </a:path>
                <a:path w="16262350" h="264794">
                  <a:moveTo>
                    <a:pt x="9525" y="118110"/>
                  </a:moveTo>
                  <a:lnTo>
                    <a:pt x="0" y="118110"/>
                  </a:lnTo>
                  <a:lnTo>
                    <a:pt x="0" y="146685"/>
                  </a:lnTo>
                  <a:lnTo>
                    <a:pt x="9525" y="146685"/>
                  </a:lnTo>
                  <a:lnTo>
                    <a:pt x="9525" y="118110"/>
                  </a:lnTo>
                  <a:close/>
                </a:path>
                <a:path w="16262350" h="264794">
                  <a:moveTo>
                    <a:pt x="9525" y="59055"/>
                  </a:moveTo>
                  <a:lnTo>
                    <a:pt x="0" y="59055"/>
                  </a:lnTo>
                  <a:lnTo>
                    <a:pt x="0" y="87630"/>
                  </a:lnTo>
                  <a:lnTo>
                    <a:pt x="9525" y="87630"/>
                  </a:lnTo>
                  <a:lnTo>
                    <a:pt x="9525" y="59055"/>
                  </a:lnTo>
                  <a:close/>
                </a:path>
                <a:path w="16262350" h="264794">
                  <a:moveTo>
                    <a:pt x="9525" y="0"/>
                  </a:moveTo>
                  <a:lnTo>
                    <a:pt x="0" y="0"/>
                  </a:lnTo>
                  <a:lnTo>
                    <a:pt x="0" y="28575"/>
                  </a:lnTo>
                  <a:lnTo>
                    <a:pt x="9525" y="28575"/>
                  </a:lnTo>
                  <a:lnTo>
                    <a:pt x="9525" y="0"/>
                  </a:lnTo>
                  <a:close/>
                </a:path>
                <a:path w="16262350" h="264794">
                  <a:moveTo>
                    <a:pt x="2906547" y="255270"/>
                  </a:moveTo>
                  <a:lnTo>
                    <a:pt x="2897022" y="255270"/>
                  </a:lnTo>
                  <a:lnTo>
                    <a:pt x="2897022" y="264795"/>
                  </a:lnTo>
                  <a:lnTo>
                    <a:pt x="2906547" y="264795"/>
                  </a:lnTo>
                  <a:lnTo>
                    <a:pt x="2906547" y="255270"/>
                  </a:lnTo>
                  <a:close/>
                </a:path>
                <a:path w="16262350" h="264794">
                  <a:moveTo>
                    <a:pt x="2906547" y="236220"/>
                  </a:moveTo>
                  <a:lnTo>
                    <a:pt x="2897022" y="236220"/>
                  </a:lnTo>
                  <a:lnTo>
                    <a:pt x="2897022" y="245745"/>
                  </a:lnTo>
                  <a:lnTo>
                    <a:pt x="2906547" y="245745"/>
                  </a:lnTo>
                  <a:lnTo>
                    <a:pt x="2906547" y="236220"/>
                  </a:lnTo>
                  <a:close/>
                </a:path>
                <a:path w="16262350" h="264794">
                  <a:moveTo>
                    <a:pt x="3847007" y="255270"/>
                  </a:moveTo>
                  <a:lnTo>
                    <a:pt x="3837482" y="255270"/>
                  </a:lnTo>
                  <a:lnTo>
                    <a:pt x="3837482" y="264795"/>
                  </a:lnTo>
                  <a:lnTo>
                    <a:pt x="3847007" y="264795"/>
                  </a:lnTo>
                  <a:lnTo>
                    <a:pt x="3847007" y="255270"/>
                  </a:lnTo>
                  <a:close/>
                </a:path>
                <a:path w="16262350" h="264794">
                  <a:moveTo>
                    <a:pt x="3847007" y="236220"/>
                  </a:moveTo>
                  <a:lnTo>
                    <a:pt x="3837482" y="236220"/>
                  </a:lnTo>
                  <a:lnTo>
                    <a:pt x="3837482" y="245745"/>
                  </a:lnTo>
                  <a:lnTo>
                    <a:pt x="3847007" y="245745"/>
                  </a:lnTo>
                  <a:lnTo>
                    <a:pt x="3847007" y="236220"/>
                  </a:lnTo>
                  <a:close/>
                </a:path>
                <a:path w="16262350" h="264794">
                  <a:moveTo>
                    <a:pt x="4878540" y="255270"/>
                  </a:moveTo>
                  <a:lnTo>
                    <a:pt x="4869015" y="255270"/>
                  </a:lnTo>
                  <a:lnTo>
                    <a:pt x="4869015" y="264795"/>
                  </a:lnTo>
                  <a:lnTo>
                    <a:pt x="4878540" y="264795"/>
                  </a:lnTo>
                  <a:lnTo>
                    <a:pt x="4878540" y="255270"/>
                  </a:lnTo>
                  <a:close/>
                </a:path>
                <a:path w="16262350" h="264794">
                  <a:moveTo>
                    <a:pt x="4878540" y="236220"/>
                  </a:moveTo>
                  <a:lnTo>
                    <a:pt x="4869015" y="236220"/>
                  </a:lnTo>
                  <a:lnTo>
                    <a:pt x="4869015" y="245745"/>
                  </a:lnTo>
                  <a:lnTo>
                    <a:pt x="4878540" y="245745"/>
                  </a:lnTo>
                  <a:lnTo>
                    <a:pt x="4878540" y="236220"/>
                  </a:lnTo>
                  <a:close/>
                </a:path>
                <a:path w="16262350" h="264794">
                  <a:moveTo>
                    <a:pt x="9279420" y="255270"/>
                  </a:moveTo>
                  <a:lnTo>
                    <a:pt x="9269895" y="255270"/>
                  </a:lnTo>
                  <a:lnTo>
                    <a:pt x="9269895" y="264795"/>
                  </a:lnTo>
                  <a:lnTo>
                    <a:pt x="9279420" y="264795"/>
                  </a:lnTo>
                  <a:lnTo>
                    <a:pt x="9279420" y="255270"/>
                  </a:lnTo>
                  <a:close/>
                </a:path>
                <a:path w="16262350" h="264794">
                  <a:moveTo>
                    <a:pt x="9279420" y="236220"/>
                  </a:moveTo>
                  <a:lnTo>
                    <a:pt x="9269895" y="236220"/>
                  </a:lnTo>
                  <a:lnTo>
                    <a:pt x="9269895" y="245745"/>
                  </a:lnTo>
                  <a:lnTo>
                    <a:pt x="9279420" y="245745"/>
                  </a:lnTo>
                  <a:lnTo>
                    <a:pt x="9279420" y="236220"/>
                  </a:lnTo>
                  <a:close/>
                </a:path>
                <a:path w="16262350" h="264794">
                  <a:moveTo>
                    <a:pt x="11160874" y="255270"/>
                  </a:moveTo>
                  <a:lnTo>
                    <a:pt x="11151349" y="255270"/>
                  </a:lnTo>
                  <a:lnTo>
                    <a:pt x="11151349" y="264795"/>
                  </a:lnTo>
                  <a:lnTo>
                    <a:pt x="11160874" y="264795"/>
                  </a:lnTo>
                  <a:lnTo>
                    <a:pt x="11160874" y="255270"/>
                  </a:lnTo>
                  <a:close/>
                </a:path>
                <a:path w="16262350" h="264794">
                  <a:moveTo>
                    <a:pt x="11160874" y="236220"/>
                  </a:moveTo>
                  <a:lnTo>
                    <a:pt x="11151349" y="236220"/>
                  </a:lnTo>
                  <a:lnTo>
                    <a:pt x="11151349" y="245745"/>
                  </a:lnTo>
                  <a:lnTo>
                    <a:pt x="11160874" y="245745"/>
                  </a:lnTo>
                  <a:lnTo>
                    <a:pt x="11160874" y="236220"/>
                  </a:lnTo>
                  <a:close/>
                </a:path>
                <a:path w="16262350" h="264794">
                  <a:moveTo>
                    <a:pt x="12861189" y="255270"/>
                  </a:moveTo>
                  <a:lnTo>
                    <a:pt x="12851664" y="255270"/>
                  </a:lnTo>
                  <a:lnTo>
                    <a:pt x="12851664" y="264795"/>
                  </a:lnTo>
                  <a:lnTo>
                    <a:pt x="12861189" y="264795"/>
                  </a:lnTo>
                  <a:lnTo>
                    <a:pt x="12861189" y="255270"/>
                  </a:lnTo>
                  <a:close/>
                </a:path>
                <a:path w="16262350" h="264794">
                  <a:moveTo>
                    <a:pt x="12861189" y="236220"/>
                  </a:moveTo>
                  <a:lnTo>
                    <a:pt x="12851664" y="236220"/>
                  </a:lnTo>
                  <a:lnTo>
                    <a:pt x="12851664" y="245745"/>
                  </a:lnTo>
                  <a:lnTo>
                    <a:pt x="12861189" y="245745"/>
                  </a:lnTo>
                  <a:lnTo>
                    <a:pt x="12861189" y="236220"/>
                  </a:lnTo>
                  <a:close/>
                </a:path>
                <a:path w="16262350" h="264794">
                  <a:moveTo>
                    <a:pt x="14561503" y="255270"/>
                  </a:moveTo>
                  <a:lnTo>
                    <a:pt x="14551978" y="255270"/>
                  </a:lnTo>
                  <a:lnTo>
                    <a:pt x="14551978" y="264795"/>
                  </a:lnTo>
                  <a:lnTo>
                    <a:pt x="14561503" y="264795"/>
                  </a:lnTo>
                  <a:lnTo>
                    <a:pt x="14561503" y="255270"/>
                  </a:lnTo>
                  <a:close/>
                </a:path>
                <a:path w="16262350" h="264794">
                  <a:moveTo>
                    <a:pt x="14561503" y="236220"/>
                  </a:moveTo>
                  <a:lnTo>
                    <a:pt x="14551978" y="236220"/>
                  </a:lnTo>
                  <a:lnTo>
                    <a:pt x="14551978" y="245745"/>
                  </a:lnTo>
                  <a:lnTo>
                    <a:pt x="14561503" y="245745"/>
                  </a:lnTo>
                  <a:lnTo>
                    <a:pt x="14561503" y="236220"/>
                  </a:lnTo>
                  <a:close/>
                </a:path>
                <a:path w="16262350" h="264794">
                  <a:moveTo>
                    <a:pt x="16261804" y="255270"/>
                  </a:moveTo>
                  <a:lnTo>
                    <a:pt x="16252279" y="255270"/>
                  </a:lnTo>
                  <a:lnTo>
                    <a:pt x="16252279" y="264795"/>
                  </a:lnTo>
                  <a:lnTo>
                    <a:pt x="16261804" y="264795"/>
                  </a:lnTo>
                  <a:lnTo>
                    <a:pt x="16261804" y="255270"/>
                  </a:lnTo>
                  <a:close/>
                </a:path>
                <a:path w="16262350" h="264794">
                  <a:moveTo>
                    <a:pt x="16261804" y="236220"/>
                  </a:moveTo>
                  <a:lnTo>
                    <a:pt x="16252279" y="236220"/>
                  </a:lnTo>
                  <a:lnTo>
                    <a:pt x="16252279" y="245745"/>
                  </a:lnTo>
                  <a:lnTo>
                    <a:pt x="16261804" y="245745"/>
                  </a:lnTo>
                  <a:lnTo>
                    <a:pt x="16261804" y="23622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 descr=""/>
            <p:cNvSpPr/>
            <p:nvPr/>
          </p:nvSpPr>
          <p:spPr>
            <a:xfrm>
              <a:off x="997493" y="3219400"/>
              <a:ext cx="2907030" cy="0"/>
            </a:xfrm>
            <a:custGeom>
              <a:avLst/>
              <a:gdLst/>
              <a:ahLst/>
              <a:cxnLst/>
              <a:rect l="l" t="t" r="r" b="b"/>
              <a:pathLst>
                <a:path w="2907029" h="0">
                  <a:moveTo>
                    <a:pt x="0" y="0"/>
                  </a:moveTo>
                  <a:lnTo>
                    <a:pt x="2906541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3904034" y="3219400"/>
              <a:ext cx="6373495" cy="0"/>
            </a:xfrm>
            <a:custGeom>
              <a:avLst/>
              <a:gdLst/>
              <a:ahLst/>
              <a:cxnLst/>
              <a:rect l="l" t="t" r="r" b="b"/>
              <a:pathLst>
                <a:path w="6373495" h="0">
                  <a:moveTo>
                    <a:pt x="0" y="0"/>
                  </a:moveTo>
                  <a:lnTo>
                    <a:pt x="940462" y="0"/>
                  </a:lnTo>
                </a:path>
                <a:path w="6373495" h="0">
                  <a:moveTo>
                    <a:pt x="940462" y="0"/>
                  </a:moveTo>
                  <a:lnTo>
                    <a:pt x="1971989" y="0"/>
                  </a:lnTo>
                </a:path>
                <a:path w="6373495" h="0">
                  <a:moveTo>
                    <a:pt x="1971989" y="0"/>
                  </a:moveTo>
                  <a:lnTo>
                    <a:pt x="6372872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 descr=""/>
            <p:cNvSpPr/>
            <p:nvPr/>
          </p:nvSpPr>
          <p:spPr>
            <a:xfrm>
              <a:off x="10276907" y="3219400"/>
              <a:ext cx="6982459" cy="0"/>
            </a:xfrm>
            <a:custGeom>
              <a:avLst/>
              <a:gdLst/>
              <a:ahLst/>
              <a:cxnLst/>
              <a:rect l="l" t="t" r="r" b="b"/>
              <a:pathLst>
                <a:path w="6982459" h="0">
                  <a:moveTo>
                    <a:pt x="0" y="0"/>
                  </a:moveTo>
                  <a:lnTo>
                    <a:pt x="1881454" y="0"/>
                  </a:lnTo>
                </a:path>
                <a:path w="6982459" h="0">
                  <a:moveTo>
                    <a:pt x="1881454" y="0"/>
                  </a:moveTo>
                  <a:lnTo>
                    <a:pt x="6982391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6" name="object 26" descr=""/>
          <p:cNvSpPr txBox="1"/>
          <p:nvPr/>
        </p:nvSpPr>
        <p:spPr>
          <a:xfrm>
            <a:off x="984793" y="2039262"/>
            <a:ext cx="11284585" cy="8375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40">
                <a:latin typeface="Verdana"/>
                <a:cs typeface="Verdana"/>
              </a:rPr>
              <a:t>Série</a:t>
            </a:r>
            <a:r>
              <a:rPr dirty="0" sz="2400" spc="-135">
                <a:latin typeface="Verdana"/>
                <a:cs typeface="Verdana"/>
              </a:rPr>
              <a:t> </a:t>
            </a:r>
            <a:r>
              <a:rPr dirty="0" sz="2400" spc="-50">
                <a:latin typeface="Verdana"/>
                <a:cs typeface="Verdana"/>
              </a:rPr>
              <a:t>histórica</a:t>
            </a:r>
            <a:r>
              <a:rPr dirty="0" sz="2400" spc="-135">
                <a:latin typeface="Verdana"/>
                <a:cs typeface="Verdana"/>
              </a:rPr>
              <a:t> </a:t>
            </a:r>
            <a:r>
              <a:rPr dirty="0" sz="2400">
                <a:latin typeface="Verdana"/>
                <a:cs typeface="Verdana"/>
              </a:rPr>
              <a:t>de</a:t>
            </a:r>
            <a:r>
              <a:rPr dirty="0" sz="2400" spc="-130">
                <a:latin typeface="Verdana"/>
                <a:cs typeface="Verdana"/>
              </a:rPr>
              <a:t> </a:t>
            </a:r>
            <a:r>
              <a:rPr dirty="0" sz="2400">
                <a:latin typeface="Verdana"/>
                <a:cs typeface="Verdana"/>
              </a:rPr>
              <a:t>gastos</a:t>
            </a:r>
            <a:r>
              <a:rPr dirty="0" sz="2400" spc="-135">
                <a:latin typeface="Verdana"/>
                <a:cs typeface="Verdana"/>
              </a:rPr>
              <a:t> </a:t>
            </a:r>
            <a:r>
              <a:rPr dirty="0" sz="2400" spc="70">
                <a:latin typeface="Verdana"/>
                <a:cs typeface="Verdana"/>
              </a:rPr>
              <a:t>e</a:t>
            </a:r>
            <a:r>
              <a:rPr dirty="0" sz="2400" spc="-130">
                <a:latin typeface="Verdana"/>
                <a:cs typeface="Verdana"/>
              </a:rPr>
              <a:t> </a:t>
            </a:r>
            <a:r>
              <a:rPr dirty="0" sz="2400" spc="-10">
                <a:latin typeface="Verdana"/>
                <a:cs typeface="Verdana"/>
              </a:rPr>
              <a:t>consumos</a:t>
            </a:r>
            <a:r>
              <a:rPr dirty="0" sz="2400" spc="-135">
                <a:latin typeface="Verdana"/>
                <a:cs typeface="Verdana"/>
              </a:rPr>
              <a:t> </a:t>
            </a:r>
            <a:r>
              <a:rPr dirty="0" sz="2400" spc="-55">
                <a:latin typeface="Verdana"/>
                <a:cs typeface="Verdana"/>
              </a:rPr>
              <a:t>relativos</a:t>
            </a:r>
            <a:r>
              <a:rPr dirty="0" sz="2400" spc="-130">
                <a:latin typeface="Verdana"/>
                <a:cs typeface="Verdana"/>
              </a:rPr>
              <a:t> </a:t>
            </a:r>
            <a:r>
              <a:rPr dirty="0" sz="2400">
                <a:latin typeface="Verdana"/>
                <a:cs typeface="Verdana"/>
              </a:rPr>
              <a:t>aos</a:t>
            </a:r>
            <a:r>
              <a:rPr dirty="0" sz="2400" spc="-135">
                <a:latin typeface="Verdana"/>
                <a:cs typeface="Verdana"/>
              </a:rPr>
              <a:t> </a:t>
            </a:r>
            <a:r>
              <a:rPr dirty="0" sz="2400" spc="-25">
                <a:latin typeface="Verdana"/>
                <a:cs typeface="Verdana"/>
              </a:rPr>
              <a:t>indicadores</a:t>
            </a:r>
            <a:r>
              <a:rPr dirty="0" sz="2400" spc="-135">
                <a:latin typeface="Verdana"/>
                <a:cs typeface="Verdana"/>
              </a:rPr>
              <a:t> </a:t>
            </a:r>
            <a:r>
              <a:rPr dirty="0" sz="2400" spc="-190">
                <a:latin typeface="Verdana"/>
                <a:cs typeface="Verdana"/>
              </a:rPr>
              <a:t>(2015-</a:t>
            </a:r>
            <a:r>
              <a:rPr dirty="0" sz="2400" spc="-10">
                <a:latin typeface="Verdana"/>
                <a:cs typeface="Verdana"/>
              </a:rPr>
              <a:t>2023)</a:t>
            </a:r>
            <a:endParaRPr sz="2400">
              <a:latin typeface="Verdana"/>
              <a:cs typeface="Verdana"/>
            </a:endParaRPr>
          </a:p>
          <a:p>
            <a:pPr marL="3221990">
              <a:lnSpc>
                <a:spcPct val="100000"/>
              </a:lnSpc>
              <a:spcBef>
                <a:spcPts val="2075"/>
              </a:spcBef>
              <a:tabLst>
                <a:tab pos="4163695" algn="l"/>
                <a:tab pos="6382385" algn="l"/>
                <a:tab pos="9464040" algn="l"/>
              </a:tabLst>
            </a:pPr>
            <a:r>
              <a:rPr dirty="0" sz="1200" spc="30">
                <a:solidFill>
                  <a:srgbClr val="FFFFFF"/>
                </a:solidFill>
                <a:latin typeface="Tahoma"/>
                <a:cs typeface="Tahoma"/>
              </a:rPr>
              <a:t>CÓD</a:t>
            </a:r>
            <a:r>
              <a:rPr dirty="0" sz="1200">
                <a:solidFill>
                  <a:srgbClr val="FFFFFF"/>
                </a:solidFill>
                <a:latin typeface="Tahoma"/>
                <a:cs typeface="Tahoma"/>
              </a:rPr>
              <a:t>	</a:t>
            </a:r>
            <a:r>
              <a:rPr dirty="0" sz="1200" spc="-10">
                <a:solidFill>
                  <a:srgbClr val="FFFFFF"/>
                </a:solidFill>
                <a:latin typeface="Tahoma"/>
                <a:cs typeface="Tahoma"/>
              </a:rPr>
              <a:t>SIGLA</a:t>
            </a:r>
            <a:r>
              <a:rPr dirty="0" sz="1200">
                <a:solidFill>
                  <a:srgbClr val="FFFFFF"/>
                </a:solidFill>
                <a:latin typeface="Tahoma"/>
                <a:cs typeface="Tahoma"/>
              </a:rPr>
              <a:t>	</a:t>
            </a:r>
            <a:r>
              <a:rPr dirty="0" sz="1200" spc="-10">
                <a:solidFill>
                  <a:srgbClr val="FFFFFF"/>
                </a:solidFill>
                <a:latin typeface="Tahoma"/>
                <a:cs typeface="Tahoma"/>
              </a:rPr>
              <a:t>GRUPO/INDICADOR</a:t>
            </a:r>
            <a:r>
              <a:rPr dirty="0" sz="1200">
                <a:solidFill>
                  <a:srgbClr val="FFFFFF"/>
                </a:solidFill>
                <a:latin typeface="Tahoma"/>
                <a:cs typeface="Tahoma"/>
              </a:rPr>
              <a:t>	UNIDADE</a:t>
            </a:r>
            <a:r>
              <a:rPr dirty="0" sz="1200" spc="5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1200">
                <a:solidFill>
                  <a:srgbClr val="FFFFFF"/>
                </a:solidFill>
                <a:latin typeface="Tahoma"/>
                <a:cs typeface="Tahoma"/>
              </a:rPr>
              <a:t>DE</a:t>
            </a:r>
            <a:r>
              <a:rPr dirty="0" sz="1200" spc="6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1200" spc="-10">
                <a:solidFill>
                  <a:srgbClr val="FFFFFF"/>
                </a:solidFill>
                <a:latin typeface="Tahoma"/>
                <a:cs typeface="Tahoma"/>
              </a:rPr>
              <a:t>MEDIDA</a:t>
            </a:r>
            <a:endParaRPr sz="1200">
              <a:latin typeface="Tahoma"/>
              <a:cs typeface="Tahoma"/>
            </a:endParaRPr>
          </a:p>
        </p:txBody>
      </p:sp>
      <p:grpSp>
        <p:nvGrpSpPr>
          <p:cNvPr id="27" name="object 27" descr=""/>
          <p:cNvGrpSpPr/>
          <p:nvPr/>
        </p:nvGrpSpPr>
        <p:grpSpPr>
          <a:xfrm>
            <a:off x="997493" y="4214762"/>
            <a:ext cx="16262350" cy="19050"/>
            <a:chOff x="997493" y="4214762"/>
            <a:chExt cx="16262350" cy="19050"/>
          </a:xfrm>
        </p:grpSpPr>
        <p:sp>
          <p:nvSpPr>
            <p:cNvPr id="28" name="object 28" descr=""/>
            <p:cNvSpPr/>
            <p:nvPr/>
          </p:nvSpPr>
          <p:spPr>
            <a:xfrm>
              <a:off x="997483" y="4214773"/>
              <a:ext cx="16262350" cy="9525"/>
            </a:xfrm>
            <a:custGeom>
              <a:avLst/>
              <a:gdLst/>
              <a:ahLst/>
              <a:cxnLst/>
              <a:rect l="l" t="t" r="r" b="b"/>
              <a:pathLst>
                <a:path w="16262350" h="9525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  <a:path w="16262350" h="9525">
                  <a:moveTo>
                    <a:pt x="2906547" y="0"/>
                  </a:moveTo>
                  <a:lnTo>
                    <a:pt x="2897022" y="0"/>
                  </a:lnTo>
                  <a:lnTo>
                    <a:pt x="2897022" y="9525"/>
                  </a:lnTo>
                  <a:lnTo>
                    <a:pt x="2906547" y="9525"/>
                  </a:lnTo>
                  <a:lnTo>
                    <a:pt x="2906547" y="0"/>
                  </a:lnTo>
                  <a:close/>
                </a:path>
                <a:path w="16262350" h="9525">
                  <a:moveTo>
                    <a:pt x="3847007" y="0"/>
                  </a:moveTo>
                  <a:lnTo>
                    <a:pt x="3837482" y="0"/>
                  </a:lnTo>
                  <a:lnTo>
                    <a:pt x="3837482" y="9525"/>
                  </a:lnTo>
                  <a:lnTo>
                    <a:pt x="3847007" y="9525"/>
                  </a:lnTo>
                  <a:lnTo>
                    <a:pt x="3847007" y="0"/>
                  </a:lnTo>
                  <a:close/>
                </a:path>
                <a:path w="16262350" h="9525">
                  <a:moveTo>
                    <a:pt x="4878540" y="0"/>
                  </a:moveTo>
                  <a:lnTo>
                    <a:pt x="4869015" y="0"/>
                  </a:lnTo>
                  <a:lnTo>
                    <a:pt x="4869015" y="9525"/>
                  </a:lnTo>
                  <a:lnTo>
                    <a:pt x="4878540" y="9525"/>
                  </a:lnTo>
                  <a:lnTo>
                    <a:pt x="4878540" y="0"/>
                  </a:lnTo>
                  <a:close/>
                </a:path>
                <a:path w="16262350" h="9525">
                  <a:moveTo>
                    <a:pt x="9279420" y="0"/>
                  </a:moveTo>
                  <a:lnTo>
                    <a:pt x="9269895" y="0"/>
                  </a:lnTo>
                  <a:lnTo>
                    <a:pt x="9269895" y="9525"/>
                  </a:lnTo>
                  <a:lnTo>
                    <a:pt x="9279420" y="9525"/>
                  </a:lnTo>
                  <a:lnTo>
                    <a:pt x="9279420" y="0"/>
                  </a:lnTo>
                  <a:close/>
                </a:path>
                <a:path w="16262350" h="9525">
                  <a:moveTo>
                    <a:pt x="11160874" y="0"/>
                  </a:moveTo>
                  <a:lnTo>
                    <a:pt x="11151349" y="0"/>
                  </a:lnTo>
                  <a:lnTo>
                    <a:pt x="11151349" y="9525"/>
                  </a:lnTo>
                  <a:lnTo>
                    <a:pt x="11160874" y="9525"/>
                  </a:lnTo>
                  <a:lnTo>
                    <a:pt x="11160874" y="0"/>
                  </a:lnTo>
                  <a:close/>
                </a:path>
                <a:path w="16262350" h="9525">
                  <a:moveTo>
                    <a:pt x="12861189" y="0"/>
                  </a:moveTo>
                  <a:lnTo>
                    <a:pt x="12851664" y="0"/>
                  </a:lnTo>
                  <a:lnTo>
                    <a:pt x="12851664" y="9525"/>
                  </a:lnTo>
                  <a:lnTo>
                    <a:pt x="12861189" y="9525"/>
                  </a:lnTo>
                  <a:lnTo>
                    <a:pt x="12861189" y="0"/>
                  </a:lnTo>
                  <a:close/>
                </a:path>
                <a:path w="16262350" h="9525">
                  <a:moveTo>
                    <a:pt x="14561503" y="0"/>
                  </a:moveTo>
                  <a:lnTo>
                    <a:pt x="14551978" y="0"/>
                  </a:lnTo>
                  <a:lnTo>
                    <a:pt x="14551978" y="9525"/>
                  </a:lnTo>
                  <a:lnTo>
                    <a:pt x="14561503" y="9525"/>
                  </a:lnTo>
                  <a:lnTo>
                    <a:pt x="14561503" y="0"/>
                  </a:lnTo>
                  <a:close/>
                </a:path>
                <a:path w="16262350" h="9525">
                  <a:moveTo>
                    <a:pt x="16261804" y="0"/>
                  </a:moveTo>
                  <a:lnTo>
                    <a:pt x="16252279" y="0"/>
                  </a:lnTo>
                  <a:lnTo>
                    <a:pt x="16252279" y="9525"/>
                  </a:lnTo>
                  <a:lnTo>
                    <a:pt x="16261804" y="9525"/>
                  </a:lnTo>
                  <a:lnTo>
                    <a:pt x="16261804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" name="object 29" descr=""/>
            <p:cNvSpPr/>
            <p:nvPr/>
          </p:nvSpPr>
          <p:spPr>
            <a:xfrm>
              <a:off x="997493" y="4229050"/>
              <a:ext cx="2907030" cy="0"/>
            </a:xfrm>
            <a:custGeom>
              <a:avLst/>
              <a:gdLst/>
              <a:ahLst/>
              <a:cxnLst/>
              <a:rect l="l" t="t" r="r" b="b"/>
              <a:pathLst>
                <a:path w="2907029" h="0">
                  <a:moveTo>
                    <a:pt x="0" y="0"/>
                  </a:moveTo>
                  <a:lnTo>
                    <a:pt x="2906541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" name="object 30" descr=""/>
            <p:cNvSpPr/>
            <p:nvPr/>
          </p:nvSpPr>
          <p:spPr>
            <a:xfrm>
              <a:off x="3904034" y="4229050"/>
              <a:ext cx="6373495" cy="0"/>
            </a:xfrm>
            <a:custGeom>
              <a:avLst/>
              <a:gdLst/>
              <a:ahLst/>
              <a:cxnLst/>
              <a:rect l="l" t="t" r="r" b="b"/>
              <a:pathLst>
                <a:path w="6373495" h="0">
                  <a:moveTo>
                    <a:pt x="0" y="0"/>
                  </a:moveTo>
                  <a:lnTo>
                    <a:pt x="940462" y="0"/>
                  </a:lnTo>
                </a:path>
                <a:path w="6373495" h="0">
                  <a:moveTo>
                    <a:pt x="940462" y="0"/>
                  </a:moveTo>
                  <a:lnTo>
                    <a:pt x="1971989" y="0"/>
                  </a:lnTo>
                </a:path>
                <a:path w="6373495" h="0">
                  <a:moveTo>
                    <a:pt x="1971989" y="0"/>
                  </a:moveTo>
                  <a:lnTo>
                    <a:pt x="6372872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" name="object 31" descr=""/>
            <p:cNvSpPr/>
            <p:nvPr/>
          </p:nvSpPr>
          <p:spPr>
            <a:xfrm>
              <a:off x="10276907" y="4229050"/>
              <a:ext cx="6982459" cy="0"/>
            </a:xfrm>
            <a:custGeom>
              <a:avLst/>
              <a:gdLst/>
              <a:ahLst/>
              <a:cxnLst/>
              <a:rect l="l" t="t" r="r" b="b"/>
              <a:pathLst>
                <a:path w="6982459" h="0">
                  <a:moveTo>
                    <a:pt x="0" y="0"/>
                  </a:moveTo>
                  <a:lnTo>
                    <a:pt x="1881454" y="0"/>
                  </a:lnTo>
                </a:path>
                <a:path w="6982459" h="0">
                  <a:moveTo>
                    <a:pt x="1881454" y="0"/>
                  </a:moveTo>
                  <a:lnTo>
                    <a:pt x="6982391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2" name="object 3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70433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50"/>
              <a:t>Aquisições</a:t>
            </a:r>
            <a:r>
              <a:rPr dirty="0" spc="-135"/>
              <a:t> </a:t>
            </a:r>
            <a:r>
              <a:rPr dirty="0" spc="-120"/>
              <a:t>e</a:t>
            </a:r>
            <a:r>
              <a:rPr dirty="0" spc="-70"/>
              <a:t> </a:t>
            </a:r>
            <a:r>
              <a:rPr dirty="0" spc="-20"/>
              <a:t>contratações</a:t>
            </a:r>
            <a:r>
              <a:rPr dirty="0" spc="-105"/>
              <a:t> </a:t>
            </a:r>
            <a:r>
              <a:rPr dirty="0" spc="-30"/>
              <a:t>sustentáveis</a:t>
            </a:r>
          </a:p>
        </p:txBody>
      </p:sp>
      <p:sp>
        <p:nvSpPr>
          <p:cNvPr id="33" name="object 33" descr=""/>
          <p:cNvSpPr txBox="1"/>
          <p:nvPr/>
        </p:nvSpPr>
        <p:spPr>
          <a:xfrm>
            <a:off x="1016000" y="4655452"/>
            <a:ext cx="814260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ahoma"/>
                <a:cs typeface="Tahoma"/>
              </a:rPr>
              <a:t>Indicadores</a:t>
            </a:r>
            <a:r>
              <a:rPr dirty="0" sz="1200" spc="105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criados</a:t>
            </a:r>
            <a:r>
              <a:rPr dirty="0" sz="1200" spc="105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pela</a:t>
            </a:r>
            <a:r>
              <a:rPr dirty="0" sz="1200" spc="105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Resolução</a:t>
            </a:r>
            <a:r>
              <a:rPr dirty="0" sz="1200" spc="105">
                <a:latin typeface="Tahoma"/>
                <a:cs typeface="Tahoma"/>
              </a:rPr>
              <a:t> </a:t>
            </a:r>
            <a:r>
              <a:rPr dirty="0" sz="1200" spc="-20">
                <a:latin typeface="Tahoma"/>
                <a:cs typeface="Tahoma"/>
              </a:rPr>
              <a:t>CNJ</a:t>
            </a:r>
            <a:r>
              <a:rPr dirty="0" sz="1200" spc="105">
                <a:latin typeface="Tahoma"/>
                <a:cs typeface="Tahoma"/>
              </a:rPr>
              <a:t> </a:t>
            </a:r>
            <a:r>
              <a:rPr dirty="0" sz="1200" spc="-50">
                <a:latin typeface="Tahoma"/>
                <a:cs typeface="Tahoma"/>
              </a:rPr>
              <a:t>nº</a:t>
            </a:r>
            <a:r>
              <a:rPr dirty="0" sz="1200" spc="105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400/2021,</a:t>
            </a:r>
            <a:r>
              <a:rPr dirty="0" sz="1200" spc="105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razão</a:t>
            </a:r>
            <a:r>
              <a:rPr dirty="0" sz="1200" spc="105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pela</a:t>
            </a:r>
            <a:r>
              <a:rPr dirty="0" sz="1200" spc="105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qual</a:t>
            </a:r>
            <a:r>
              <a:rPr dirty="0" sz="1200" spc="105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não</a:t>
            </a:r>
            <a:r>
              <a:rPr dirty="0" sz="1200" spc="105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há</a:t>
            </a:r>
            <a:r>
              <a:rPr dirty="0" sz="1200" spc="105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série</a:t>
            </a:r>
            <a:r>
              <a:rPr dirty="0" sz="1200" spc="105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histórica</a:t>
            </a:r>
            <a:r>
              <a:rPr dirty="0" sz="1200" spc="105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apurada</a:t>
            </a:r>
            <a:r>
              <a:rPr dirty="0" sz="1200" spc="105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antes</a:t>
            </a:r>
            <a:r>
              <a:rPr dirty="0" sz="1200" spc="105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de</a:t>
            </a:r>
            <a:r>
              <a:rPr dirty="0" sz="1200" spc="105">
                <a:latin typeface="Tahoma"/>
                <a:cs typeface="Tahoma"/>
              </a:rPr>
              <a:t> </a:t>
            </a:r>
            <a:r>
              <a:rPr dirty="0" sz="1200" spc="-10">
                <a:latin typeface="Tahoma"/>
                <a:cs typeface="Tahoma"/>
              </a:rPr>
              <a:t>2021.</a:t>
            </a:r>
            <a:endParaRPr sz="12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16000" y="3641756"/>
            <a:ext cx="7393305" cy="2943860"/>
          </a:xfrm>
          <a:prstGeom prst="rect"/>
        </p:spPr>
        <p:txBody>
          <a:bodyPr wrap="square" lIns="0" tIns="29209" rIns="0" bIns="0" rtlCol="0" vert="horz">
            <a:spAutoFit/>
          </a:bodyPr>
          <a:lstStyle/>
          <a:p>
            <a:pPr algn="just" marL="12700" marR="5080">
              <a:lnSpc>
                <a:spcPts val="7650"/>
              </a:lnSpc>
              <a:spcBef>
                <a:spcPts val="229"/>
              </a:spcBef>
            </a:pPr>
            <a:r>
              <a:rPr dirty="0" sz="6400" spc="55" b="1">
                <a:latin typeface="Tahoma"/>
                <a:cs typeface="Tahoma"/>
              </a:rPr>
              <a:t>Deslocamento</a:t>
            </a:r>
            <a:r>
              <a:rPr dirty="0" sz="6400" spc="-125" b="1">
                <a:latin typeface="Tahoma"/>
                <a:cs typeface="Tahoma"/>
              </a:rPr>
              <a:t> </a:t>
            </a:r>
            <a:r>
              <a:rPr dirty="0" sz="6400" spc="145" b="1">
                <a:latin typeface="Tahoma"/>
                <a:cs typeface="Tahoma"/>
              </a:rPr>
              <a:t>de </a:t>
            </a:r>
            <a:r>
              <a:rPr dirty="0" sz="6400" spc="160" b="1">
                <a:latin typeface="Tahoma"/>
                <a:cs typeface="Tahoma"/>
              </a:rPr>
              <a:t>pessoal</a:t>
            </a:r>
            <a:r>
              <a:rPr dirty="0" sz="6400" spc="-190" b="1">
                <a:latin typeface="Tahoma"/>
                <a:cs typeface="Tahoma"/>
              </a:rPr>
              <a:t> </a:t>
            </a:r>
            <a:r>
              <a:rPr dirty="0" sz="6400" b="1">
                <a:latin typeface="Tahoma"/>
                <a:cs typeface="Tahoma"/>
              </a:rPr>
              <a:t>a</a:t>
            </a:r>
            <a:r>
              <a:rPr dirty="0" sz="6400" spc="-185" b="1">
                <a:latin typeface="Tahoma"/>
                <a:cs typeface="Tahoma"/>
              </a:rPr>
              <a:t> </a:t>
            </a:r>
            <a:r>
              <a:rPr dirty="0" sz="6400" spc="-10" b="1">
                <a:latin typeface="Tahoma"/>
                <a:cs typeface="Tahoma"/>
              </a:rPr>
              <a:t>serviço, </a:t>
            </a:r>
            <a:r>
              <a:rPr dirty="0" sz="6400" spc="100" b="1">
                <a:latin typeface="Tahoma"/>
                <a:cs typeface="Tahoma"/>
              </a:rPr>
              <a:t>bens</a:t>
            </a:r>
            <a:r>
              <a:rPr dirty="0" sz="6400" spc="-160" b="1">
                <a:latin typeface="Tahoma"/>
                <a:cs typeface="Tahoma"/>
              </a:rPr>
              <a:t> </a:t>
            </a:r>
            <a:r>
              <a:rPr dirty="0" sz="6400" spc="265" b="1">
                <a:latin typeface="Tahoma"/>
                <a:cs typeface="Tahoma"/>
              </a:rPr>
              <a:t>e</a:t>
            </a:r>
            <a:r>
              <a:rPr dirty="0" sz="6400" spc="-155" b="1">
                <a:latin typeface="Tahoma"/>
                <a:cs typeface="Tahoma"/>
              </a:rPr>
              <a:t> </a:t>
            </a:r>
            <a:r>
              <a:rPr dirty="0" sz="6400" spc="-10" b="1">
                <a:latin typeface="Tahoma"/>
                <a:cs typeface="Tahoma"/>
              </a:rPr>
              <a:t>materiais</a:t>
            </a:r>
            <a:endParaRPr sz="6400">
              <a:latin typeface="Tahoma"/>
              <a:cs typeface="Tahoma"/>
            </a:endParaRPr>
          </a:p>
        </p:txBody>
      </p:sp>
      <p:grpSp>
        <p:nvGrpSpPr>
          <p:cNvPr id="3" name="object 3" descr=""/>
          <p:cNvGrpSpPr/>
          <p:nvPr/>
        </p:nvGrpSpPr>
        <p:grpSpPr>
          <a:xfrm>
            <a:off x="15709329" y="1047497"/>
            <a:ext cx="1475740" cy="1475740"/>
            <a:chOff x="15709329" y="1047497"/>
            <a:chExt cx="1475740" cy="1475740"/>
          </a:xfrm>
        </p:grpSpPr>
        <p:sp>
          <p:nvSpPr>
            <p:cNvPr id="4" name="object 4" descr=""/>
            <p:cNvSpPr/>
            <p:nvPr/>
          </p:nvSpPr>
          <p:spPr>
            <a:xfrm>
              <a:off x="15709329" y="1047497"/>
              <a:ext cx="1475740" cy="1475740"/>
            </a:xfrm>
            <a:custGeom>
              <a:avLst/>
              <a:gdLst/>
              <a:ahLst/>
              <a:cxnLst/>
              <a:rect l="l" t="t" r="r" b="b"/>
              <a:pathLst>
                <a:path w="1475740" h="1475739">
                  <a:moveTo>
                    <a:pt x="737563" y="1475126"/>
                  </a:moveTo>
                  <a:lnTo>
                    <a:pt x="689068" y="1473557"/>
                  </a:lnTo>
                  <a:lnTo>
                    <a:pt x="641411" y="1468916"/>
                  </a:lnTo>
                  <a:lnTo>
                    <a:pt x="594688" y="1461298"/>
                  </a:lnTo>
                  <a:lnTo>
                    <a:pt x="548997" y="1450802"/>
                  </a:lnTo>
                  <a:lnTo>
                    <a:pt x="504436" y="1437525"/>
                  </a:lnTo>
                  <a:lnTo>
                    <a:pt x="461101" y="1421563"/>
                  </a:lnTo>
                  <a:lnTo>
                    <a:pt x="419089" y="1403015"/>
                  </a:lnTo>
                  <a:lnTo>
                    <a:pt x="378498" y="1381976"/>
                  </a:lnTo>
                  <a:lnTo>
                    <a:pt x="339425" y="1358546"/>
                  </a:lnTo>
                  <a:lnTo>
                    <a:pt x="301968" y="1332819"/>
                  </a:lnTo>
                  <a:lnTo>
                    <a:pt x="266222" y="1304895"/>
                  </a:lnTo>
                  <a:lnTo>
                    <a:pt x="232286" y="1274869"/>
                  </a:lnTo>
                  <a:lnTo>
                    <a:pt x="200257" y="1242840"/>
                  </a:lnTo>
                  <a:lnTo>
                    <a:pt x="170231" y="1208904"/>
                  </a:lnTo>
                  <a:lnTo>
                    <a:pt x="142306" y="1173158"/>
                  </a:lnTo>
                  <a:lnTo>
                    <a:pt x="116580" y="1135700"/>
                  </a:lnTo>
                  <a:lnTo>
                    <a:pt x="93149" y="1096627"/>
                  </a:lnTo>
                  <a:lnTo>
                    <a:pt x="72111" y="1056037"/>
                  </a:lnTo>
                  <a:lnTo>
                    <a:pt x="53562" y="1014025"/>
                  </a:lnTo>
                  <a:lnTo>
                    <a:pt x="37601" y="970690"/>
                  </a:lnTo>
                  <a:lnTo>
                    <a:pt x="24324" y="926128"/>
                  </a:lnTo>
                  <a:lnTo>
                    <a:pt x="13828" y="880438"/>
                  </a:lnTo>
                  <a:lnTo>
                    <a:pt x="6210" y="833715"/>
                  </a:lnTo>
                  <a:lnTo>
                    <a:pt x="1568" y="786058"/>
                  </a:lnTo>
                  <a:lnTo>
                    <a:pt x="0" y="737563"/>
                  </a:lnTo>
                  <a:lnTo>
                    <a:pt x="1568" y="689068"/>
                  </a:lnTo>
                  <a:lnTo>
                    <a:pt x="6210" y="641410"/>
                  </a:lnTo>
                  <a:lnTo>
                    <a:pt x="13828" y="594688"/>
                  </a:lnTo>
                  <a:lnTo>
                    <a:pt x="24324" y="548997"/>
                  </a:lnTo>
                  <a:lnTo>
                    <a:pt x="37601" y="504436"/>
                  </a:lnTo>
                  <a:lnTo>
                    <a:pt x="53562" y="461101"/>
                  </a:lnTo>
                  <a:lnTo>
                    <a:pt x="72111" y="419089"/>
                  </a:lnTo>
                  <a:lnTo>
                    <a:pt x="93149" y="378498"/>
                  </a:lnTo>
                  <a:lnTo>
                    <a:pt x="116580" y="339425"/>
                  </a:lnTo>
                  <a:lnTo>
                    <a:pt x="142306" y="301967"/>
                  </a:lnTo>
                  <a:lnTo>
                    <a:pt x="170231" y="266222"/>
                  </a:lnTo>
                  <a:lnTo>
                    <a:pt x="200257" y="232286"/>
                  </a:lnTo>
                  <a:lnTo>
                    <a:pt x="232286" y="200256"/>
                  </a:lnTo>
                  <a:lnTo>
                    <a:pt x="266222" y="170231"/>
                  </a:lnTo>
                  <a:lnTo>
                    <a:pt x="301968" y="142306"/>
                  </a:lnTo>
                  <a:lnTo>
                    <a:pt x="339425" y="116580"/>
                  </a:lnTo>
                  <a:lnTo>
                    <a:pt x="378498" y="93149"/>
                  </a:lnTo>
                  <a:lnTo>
                    <a:pt x="419089" y="72111"/>
                  </a:lnTo>
                  <a:lnTo>
                    <a:pt x="461101" y="53562"/>
                  </a:lnTo>
                  <a:lnTo>
                    <a:pt x="504436" y="37601"/>
                  </a:lnTo>
                  <a:lnTo>
                    <a:pt x="548997" y="24324"/>
                  </a:lnTo>
                  <a:lnTo>
                    <a:pt x="594688" y="13828"/>
                  </a:lnTo>
                  <a:lnTo>
                    <a:pt x="641411" y="6210"/>
                  </a:lnTo>
                  <a:lnTo>
                    <a:pt x="689068" y="1568"/>
                  </a:lnTo>
                  <a:lnTo>
                    <a:pt x="737563" y="0"/>
                  </a:lnTo>
                  <a:lnTo>
                    <a:pt x="786058" y="1568"/>
                  </a:lnTo>
                  <a:lnTo>
                    <a:pt x="833716" y="6210"/>
                  </a:lnTo>
                  <a:lnTo>
                    <a:pt x="880438" y="13828"/>
                  </a:lnTo>
                  <a:lnTo>
                    <a:pt x="926129" y="24324"/>
                  </a:lnTo>
                  <a:lnTo>
                    <a:pt x="970690" y="37601"/>
                  </a:lnTo>
                  <a:lnTo>
                    <a:pt x="1014025" y="53562"/>
                  </a:lnTo>
                  <a:lnTo>
                    <a:pt x="1056037" y="72111"/>
                  </a:lnTo>
                  <a:lnTo>
                    <a:pt x="1096627" y="93149"/>
                  </a:lnTo>
                  <a:lnTo>
                    <a:pt x="1135700" y="116580"/>
                  </a:lnTo>
                  <a:lnTo>
                    <a:pt x="1173158" y="142306"/>
                  </a:lnTo>
                  <a:lnTo>
                    <a:pt x="1208903" y="170231"/>
                  </a:lnTo>
                  <a:lnTo>
                    <a:pt x="1242840" y="200256"/>
                  </a:lnTo>
                  <a:lnTo>
                    <a:pt x="1274869" y="232286"/>
                  </a:lnTo>
                  <a:lnTo>
                    <a:pt x="1304894" y="266222"/>
                  </a:lnTo>
                  <a:lnTo>
                    <a:pt x="1332819" y="301967"/>
                  </a:lnTo>
                  <a:lnTo>
                    <a:pt x="1358545" y="339425"/>
                  </a:lnTo>
                  <a:lnTo>
                    <a:pt x="1381976" y="378498"/>
                  </a:lnTo>
                  <a:lnTo>
                    <a:pt x="1403014" y="419089"/>
                  </a:lnTo>
                  <a:lnTo>
                    <a:pt x="1421563" y="461101"/>
                  </a:lnTo>
                  <a:lnTo>
                    <a:pt x="1437524" y="504436"/>
                  </a:lnTo>
                  <a:lnTo>
                    <a:pt x="1450802" y="548997"/>
                  </a:lnTo>
                  <a:lnTo>
                    <a:pt x="1461298" y="594688"/>
                  </a:lnTo>
                  <a:lnTo>
                    <a:pt x="1468915" y="641410"/>
                  </a:lnTo>
                  <a:lnTo>
                    <a:pt x="1473557" y="689068"/>
                  </a:lnTo>
                  <a:lnTo>
                    <a:pt x="1475126" y="737563"/>
                  </a:lnTo>
                  <a:lnTo>
                    <a:pt x="1473557" y="786058"/>
                  </a:lnTo>
                  <a:lnTo>
                    <a:pt x="1468915" y="833715"/>
                  </a:lnTo>
                  <a:lnTo>
                    <a:pt x="1461298" y="880438"/>
                  </a:lnTo>
                  <a:lnTo>
                    <a:pt x="1450802" y="926128"/>
                  </a:lnTo>
                  <a:lnTo>
                    <a:pt x="1437524" y="970690"/>
                  </a:lnTo>
                  <a:lnTo>
                    <a:pt x="1421563" y="1014025"/>
                  </a:lnTo>
                  <a:lnTo>
                    <a:pt x="1403014" y="1056037"/>
                  </a:lnTo>
                  <a:lnTo>
                    <a:pt x="1381976" y="1096627"/>
                  </a:lnTo>
                  <a:lnTo>
                    <a:pt x="1358545" y="1135700"/>
                  </a:lnTo>
                  <a:lnTo>
                    <a:pt x="1332819" y="1173158"/>
                  </a:lnTo>
                  <a:lnTo>
                    <a:pt x="1304894" y="1208904"/>
                  </a:lnTo>
                  <a:lnTo>
                    <a:pt x="1274869" y="1242840"/>
                  </a:lnTo>
                  <a:lnTo>
                    <a:pt x="1242840" y="1274869"/>
                  </a:lnTo>
                  <a:lnTo>
                    <a:pt x="1208903" y="1304895"/>
                  </a:lnTo>
                  <a:lnTo>
                    <a:pt x="1173158" y="1332819"/>
                  </a:lnTo>
                  <a:lnTo>
                    <a:pt x="1135700" y="1358546"/>
                  </a:lnTo>
                  <a:lnTo>
                    <a:pt x="1096627" y="1381976"/>
                  </a:lnTo>
                  <a:lnTo>
                    <a:pt x="1056037" y="1403015"/>
                  </a:lnTo>
                  <a:lnTo>
                    <a:pt x="1014025" y="1421563"/>
                  </a:lnTo>
                  <a:lnTo>
                    <a:pt x="970690" y="1437525"/>
                  </a:lnTo>
                  <a:lnTo>
                    <a:pt x="926129" y="1450802"/>
                  </a:lnTo>
                  <a:lnTo>
                    <a:pt x="880438" y="1461298"/>
                  </a:lnTo>
                  <a:lnTo>
                    <a:pt x="833716" y="1468916"/>
                  </a:lnTo>
                  <a:lnTo>
                    <a:pt x="786058" y="1473557"/>
                  </a:lnTo>
                  <a:lnTo>
                    <a:pt x="737563" y="1475126"/>
                  </a:lnTo>
                  <a:close/>
                </a:path>
              </a:pathLst>
            </a:custGeom>
            <a:solidFill>
              <a:srgbClr val="FBC20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5971785" y="1310532"/>
              <a:ext cx="946785" cy="946150"/>
            </a:xfrm>
            <a:custGeom>
              <a:avLst/>
              <a:gdLst/>
              <a:ahLst/>
              <a:cxnLst/>
              <a:rect l="l" t="t" r="r" b="b"/>
              <a:pathLst>
                <a:path w="946784" h="946150">
                  <a:moveTo>
                    <a:pt x="487561" y="945845"/>
                  </a:moveTo>
                  <a:lnTo>
                    <a:pt x="466840" y="945845"/>
                  </a:lnTo>
                  <a:lnTo>
                    <a:pt x="461462" y="942019"/>
                  </a:lnTo>
                  <a:lnTo>
                    <a:pt x="456616" y="935293"/>
                  </a:lnTo>
                  <a:lnTo>
                    <a:pt x="454808" y="928132"/>
                  </a:lnTo>
                  <a:lnTo>
                    <a:pt x="454808" y="808933"/>
                  </a:lnTo>
                  <a:lnTo>
                    <a:pt x="456453" y="801772"/>
                  </a:lnTo>
                  <a:lnTo>
                    <a:pt x="461028" y="795046"/>
                  </a:lnTo>
                  <a:lnTo>
                    <a:pt x="467990" y="790055"/>
                  </a:lnTo>
                  <a:lnTo>
                    <a:pt x="476796" y="788102"/>
                  </a:lnTo>
                  <a:lnTo>
                    <a:pt x="485114" y="789892"/>
                  </a:lnTo>
                  <a:lnTo>
                    <a:pt x="492130" y="794612"/>
                  </a:lnTo>
                  <a:lnTo>
                    <a:pt x="496976" y="801284"/>
                  </a:lnTo>
                  <a:lnTo>
                    <a:pt x="498784" y="808933"/>
                  </a:lnTo>
                  <a:lnTo>
                    <a:pt x="498784" y="928132"/>
                  </a:lnTo>
                  <a:lnTo>
                    <a:pt x="497244" y="935293"/>
                  </a:lnTo>
                  <a:lnTo>
                    <a:pt x="497138" y="935781"/>
                  </a:lnTo>
                  <a:lnTo>
                    <a:pt x="492564" y="942453"/>
                  </a:lnTo>
                  <a:lnTo>
                    <a:pt x="487561" y="945845"/>
                  </a:lnTo>
                  <a:close/>
                </a:path>
                <a:path w="946784" h="946150">
                  <a:moveTo>
                    <a:pt x="474481" y="160019"/>
                  </a:moveTo>
                  <a:lnTo>
                    <a:pt x="466163" y="158749"/>
                  </a:lnTo>
                  <a:lnTo>
                    <a:pt x="459147" y="153669"/>
                  </a:lnTo>
                  <a:lnTo>
                    <a:pt x="454301" y="146049"/>
                  </a:lnTo>
                  <a:lnTo>
                    <a:pt x="452493" y="138429"/>
                  </a:lnTo>
                  <a:lnTo>
                    <a:pt x="452493" y="20319"/>
                  </a:lnTo>
                  <a:lnTo>
                    <a:pt x="454139" y="12699"/>
                  </a:lnTo>
                  <a:lnTo>
                    <a:pt x="458713" y="6349"/>
                  </a:lnTo>
                  <a:lnTo>
                    <a:pt x="465675" y="1269"/>
                  </a:lnTo>
                  <a:lnTo>
                    <a:pt x="474481" y="0"/>
                  </a:lnTo>
                  <a:lnTo>
                    <a:pt x="482799" y="1269"/>
                  </a:lnTo>
                  <a:lnTo>
                    <a:pt x="489815" y="6349"/>
                  </a:lnTo>
                  <a:lnTo>
                    <a:pt x="494661" y="12699"/>
                  </a:lnTo>
                  <a:lnTo>
                    <a:pt x="496469" y="20319"/>
                  </a:lnTo>
                  <a:lnTo>
                    <a:pt x="496469" y="139699"/>
                  </a:lnTo>
                  <a:lnTo>
                    <a:pt x="494824" y="147319"/>
                  </a:lnTo>
                  <a:lnTo>
                    <a:pt x="490249" y="153669"/>
                  </a:lnTo>
                  <a:lnTo>
                    <a:pt x="483287" y="158749"/>
                  </a:lnTo>
                  <a:lnTo>
                    <a:pt x="474481" y="160019"/>
                  </a:lnTo>
                  <a:close/>
                </a:path>
                <a:path w="946784" h="946150">
                  <a:moveTo>
                    <a:pt x="309968" y="204469"/>
                  </a:moveTo>
                  <a:lnTo>
                    <a:pt x="229139" y="91439"/>
                  </a:lnTo>
                  <a:lnTo>
                    <a:pt x="227168" y="83819"/>
                  </a:lnTo>
                  <a:lnTo>
                    <a:pt x="228127" y="76199"/>
                  </a:lnTo>
                  <a:lnTo>
                    <a:pt x="231906" y="67309"/>
                  </a:lnTo>
                  <a:lnTo>
                    <a:pt x="238398" y="62229"/>
                  </a:lnTo>
                  <a:lnTo>
                    <a:pt x="246842" y="58419"/>
                  </a:lnTo>
                  <a:lnTo>
                    <a:pt x="255612" y="59689"/>
                  </a:lnTo>
                  <a:lnTo>
                    <a:pt x="263297" y="62229"/>
                  </a:lnTo>
                  <a:lnTo>
                    <a:pt x="268487" y="68579"/>
                  </a:lnTo>
                  <a:lnTo>
                    <a:pt x="327508" y="172719"/>
                  </a:lnTo>
                  <a:lnTo>
                    <a:pt x="329479" y="180339"/>
                  </a:lnTo>
                  <a:lnTo>
                    <a:pt x="328520" y="187959"/>
                  </a:lnTo>
                  <a:lnTo>
                    <a:pt x="324741" y="195579"/>
                  </a:lnTo>
                  <a:lnTo>
                    <a:pt x="318249" y="201929"/>
                  </a:lnTo>
                  <a:lnTo>
                    <a:pt x="309968" y="204469"/>
                  </a:lnTo>
                  <a:close/>
                </a:path>
                <a:path w="946784" h="946150">
                  <a:moveTo>
                    <a:pt x="638995" y="203199"/>
                  </a:moveTo>
                  <a:lnTo>
                    <a:pt x="630713" y="200659"/>
                  </a:lnTo>
                  <a:lnTo>
                    <a:pt x="624221" y="195579"/>
                  </a:lnTo>
                  <a:lnTo>
                    <a:pt x="620442" y="187959"/>
                  </a:lnTo>
                  <a:lnTo>
                    <a:pt x="619484" y="179069"/>
                  </a:lnTo>
                  <a:lnTo>
                    <a:pt x="621455" y="171449"/>
                  </a:lnTo>
                  <a:lnTo>
                    <a:pt x="680476" y="67309"/>
                  </a:lnTo>
                  <a:lnTo>
                    <a:pt x="685665" y="62229"/>
                  </a:lnTo>
                  <a:lnTo>
                    <a:pt x="693350" y="58419"/>
                  </a:lnTo>
                  <a:lnTo>
                    <a:pt x="702120" y="58419"/>
                  </a:lnTo>
                  <a:lnTo>
                    <a:pt x="710565" y="60959"/>
                  </a:lnTo>
                  <a:lnTo>
                    <a:pt x="717545" y="66039"/>
                  </a:lnTo>
                  <a:lnTo>
                    <a:pt x="721270" y="73659"/>
                  </a:lnTo>
                  <a:lnTo>
                    <a:pt x="721957" y="82549"/>
                  </a:lnTo>
                  <a:lnTo>
                    <a:pt x="719823" y="90169"/>
                  </a:lnTo>
                  <a:lnTo>
                    <a:pt x="660802" y="194309"/>
                  </a:lnTo>
                  <a:lnTo>
                    <a:pt x="655124" y="199389"/>
                  </a:lnTo>
                  <a:lnTo>
                    <a:pt x="647493" y="201929"/>
                  </a:lnTo>
                  <a:lnTo>
                    <a:pt x="638995" y="203199"/>
                  </a:lnTo>
                  <a:close/>
                </a:path>
                <a:path w="946784" h="946150">
                  <a:moveTo>
                    <a:pt x="474481" y="749299"/>
                  </a:moveTo>
                  <a:lnTo>
                    <a:pt x="425492" y="745489"/>
                  </a:lnTo>
                  <a:lnTo>
                    <a:pt x="379340" y="731519"/>
                  </a:lnTo>
                  <a:lnTo>
                    <a:pt x="336809" y="712469"/>
                  </a:lnTo>
                  <a:lnTo>
                    <a:pt x="298677" y="684529"/>
                  </a:lnTo>
                  <a:lnTo>
                    <a:pt x="265728" y="651509"/>
                  </a:lnTo>
                  <a:lnTo>
                    <a:pt x="238741" y="613409"/>
                  </a:lnTo>
                  <a:lnTo>
                    <a:pt x="218497" y="571499"/>
                  </a:lnTo>
                  <a:lnTo>
                    <a:pt x="205778" y="525779"/>
                  </a:lnTo>
                  <a:lnTo>
                    <a:pt x="201365" y="476249"/>
                  </a:lnTo>
                  <a:lnTo>
                    <a:pt x="205778" y="426719"/>
                  </a:lnTo>
                  <a:lnTo>
                    <a:pt x="218497" y="380999"/>
                  </a:lnTo>
                  <a:lnTo>
                    <a:pt x="238741" y="339089"/>
                  </a:lnTo>
                  <a:lnTo>
                    <a:pt x="265728" y="300989"/>
                  </a:lnTo>
                  <a:lnTo>
                    <a:pt x="298677" y="267969"/>
                  </a:lnTo>
                  <a:lnTo>
                    <a:pt x="336809" y="240029"/>
                  </a:lnTo>
                  <a:lnTo>
                    <a:pt x="379340" y="219709"/>
                  </a:lnTo>
                  <a:lnTo>
                    <a:pt x="425492" y="207009"/>
                  </a:lnTo>
                  <a:lnTo>
                    <a:pt x="474481" y="203199"/>
                  </a:lnTo>
                  <a:lnTo>
                    <a:pt x="523776" y="207009"/>
                  </a:lnTo>
                  <a:lnTo>
                    <a:pt x="570089" y="219709"/>
                  </a:lnTo>
                  <a:lnTo>
                    <a:pt x="612668" y="240029"/>
                  </a:lnTo>
                  <a:lnTo>
                    <a:pt x="650761" y="266699"/>
                  </a:lnTo>
                  <a:lnTo>
                    <a:pt x="676034" y="292099"/>
                  </a:lnTo>
                  <a:lnTo>
                    <a:pt x="475638" y="292099"/>
                  </a:lnTo>
                  <a:lnTo>
                    <a:pt x="467501" y="293369"/>
                  </a:lnTo>
                  <a:lnTo>
                    <a:pt x="460883" y="298449"/>
                  </a:lnTo>
                  <a:lnTo>
                    <a:pt x="456435" y="303529"/>
                  </a:lnTo>
                  <a:lnTo>
                    <a:pt x="454808" y="311149"/>
                  </a:lnTo>
                  <a:lnTo>
                    <a:pt x="454808" y="337819"/>
                  </a:lnTo>
                  <a:lnTo>
                    <a:pt x="431662" y="337819"/>
                  </a:lnTo>
                  <a:lnTo>
                    <a:pt x="391700" y="356869"/>
                  </a:lnTo>
                  <a:lnTo>
                    <a:pt x="360201" y="387349"/>
                  </a:lnTo>
                  <a:lnTo>
                    <a:pt x="339551" y="426719"/>
                  </a:lnTo>
                  <a:lnTo>
                    <a:pt x="332137" y="472439"/>
                  </a:lnTo>
                  <a:lnTo>
                    <a:pt x="339386" y="518159"/>
                  </a:lnTo>
                  <a:lnTo>
                    <a:pt x="359578" y="556259"/>
                  </a:lnTo>
                  <a:lnTo>
                    <a:pt x="390380" y="588009"/>
                  </a:lnTo>
                  <a:lnTo>
                    <a:pt x="429459" y="608329"/>
                  </a:lnTo>
                  <a:lnTo>
                    <a:pt x="474481" y="614679"/>
                  </a:lnTo>
                  <a:lnTo>
                    <a:pt x="709322" y="614679"/>
                  </a:lnTo>
                  <a:lnTo>
                    <a:pt x="683235" y="651509"/>
                  </a:lnTo>
                  <a:lnTo>
                    <a:pt x="650285" y="684529"/>
                  </a:lnTo>
                  <a:lnTo>
                    <a:pt x="612154" y="712469"/>
                  </a:lnTo>
                  <a:lnTo>
                    <a:pt x="569622" y="731519"/>
                  </a:lnTo>
                  <a:lnTo>
                    <a:pt x="523471" y="745489"/>
                  </a:lnTo>
                  <a:lnTo>
                    <a:pt x="474481" y="749299"/>
                  </a:lnTo>
                  <a:close/>
                </a:path>
                <a:path w="946784" h="946150">
                  <a:moveTo>
                    <a:pt x="768248" y="327659"/>
                  </a:moveTo>
                  <a:lnTo>
                    <a:pt x="760038" y="326389"/>
                  </a:lnTo>
                  <a:lnTo>
                    <a:pt x="752263" y="322579"/>
                  </a:lnTo>
                  <a:lnTo>
                    <a:pt x="746440" y="316229"/>
                  </a:lnTo>
                  <a:lnTo>
                    <a:pt x="743927" y="308609"/>
                  </a:lnTo>
                  <a:lnTo>
                    <a:pt x="744469" y="300989"/>
                  </a:lnTo>
                  <a:lnTo>
                    <a:pt x="856381" y="227329"/>
                  </a:lnTo>
                  <a:lnTo>
                    <a:pt x="864175" y="224789"/>
                  </a:lnTo>
                  <a:lnTo>
                    <a:pt x="872728" y="226059"/>
                  </a:lnTo>
                  <a:lnTo>
                    <a:pt x="880630" y="229869"/>
                  </a:lnTo>
                  <a:lnTo>
                    <a:pt x="886470" y="236219"/>
                  </a:lnTo>
                  <a:lnTo>
                    <a:pt x="889617" y="245109"/>
                  </a:lnTo>
                  <a:lnTo>
                    <a:pt x="889074" y="253999"/>
                  </a:lnTo>
                  <a:lnTo>
                    <a:pt x="885494" y="261619"/>
                  </a:lnTo>
                  <a:lnTo>
                    <a:pt x="879527" y="266699"/>
                  </a:lnTo>
                  <a:lnTo>
                    <a:pt x="775372" y="325119"/>
                  </a:lnTo>
                  <a:lnTo>
                    <a:pt x="768248" y="327659"/>
                  </a:lnTo>
                  <a:close/>
                </a:path>
                <a:path w="946784" h="946150">
                  <a:moveTo>
                    <a:pt x="180715" y="328929"/>
                  </a:moveTo>
                  <a:lnTo>
                    <a:pt x="69436" y="267969"/>
                  </a:lnTo>
                  <a:lnTo>
                    <a:pt x="59997" y="246379"/>
                  </a:lnTo>
                  <a:lnTo>
                    <a:pt x="62492" y="237489"/>
                  </a:lnTo>
                  <a:lnTo>
                    <a:pt x="68152" y="231139"/>
                  </a:lnTo>
                  <a:lnTo>
                    <a:pt x="75656" y="227329"/>
                  </a:lnTo>
                  <a:lnTo>
                    <a:pt x="83811" y="226059"/>
                  </a:lnTo>
                  <a:lnTo>
                    <a:pt x="91424" y="228599"/>
                  </a:lnTo>
                  <a:lnTo>
                    <a:pt x="195579" y="287019"/>
                  </a:lnTo>
                  <a:lnTo>
                    <a:pt x="200895" y="292099"/>
                  </a:lnTo>
                  <a:lnTo>
                    <a:pt x="204258" y="300989"/>
                  </a:lnTo>
                  <a:lnTo>
                    <a:pt x="205018" y="308609"/>
                  </a:lnTo>
                  <a:lnTo>
                    <a:pt x="202522" y="317499"/>
                  </a:lnTo>
                  <a:lnTo>
                    <a:pt x="196700" y="323849"/>
                  </a:lnTo>
                  <a:lnTo>
                    <a:pt x="188924" y="327659"/>
                  </a:lnTo>
                  <a:lnTo>
                    <a:pt x="180715" y="328929"/>
                  </a:lnTo>
                  <a:close/>
                </a:path>
                <a:path w="946784" h="946150">
                  <a:moveTo>
                    <a:pt x="550723" y="422909"/>
                  </a:moveTo>
                  <a:lnTo>
                    <a:pt x="475638" y="422909"/>
                  </a:lnTo>
                  <a:lnTo>
                    <a:pt x="483107" y="421639"/>
                  </a:lnTo>
                  <a:lnTo>
                    <a:pt x="489381" y="416559"/>
                  </a:lnTo>
                  <a:lnTo>
                    <a:pt x="493703" y="411479"/>
                  </a:lnTo>
                  <a:lnTo>
                    <a:pt x="495312" y="403859"/>
                  </a:lnTo>
                  <a:lnTo>
                    <a:pt x="495312" y="311149"/>
                  </a:lnTo>
                  <a:lnTo>
                    <a:pt x="493866" y="304799"/>
                  </a:lnTo>
                  <a:lnTo>
                    <a:pt x="489815" y="298449"/>
                  </a:lnTo>
                  <a:lnTo>
                    <a:pt x="483595" y="293369"/>
                  </a:lnTo>
                  <a:lnTo>
                    <a:pt x="475638" y="292099"/>
                  </a:lnTo>
                  <a:lnTo>
                    <a:pt x="676034" y="292099"/>
                  </a:lnTo>
                  <a:lnTo>
                    <a:pt x="683616" y="299719"/>
                  </a:lnTo>
                  <a:lnTo>
                    <a:pt x="709584" y="336549"/>
                  </a:lnTo>
                  <a:lnTo>
                    <a:pt x="514986" y="336549"/>
                  </a:lnTo>
                  <a:lnTo>
                    <a:pt x="514986" y="389889"/>
                  </a:lnTo>
                  <a:lnTo>
                    <a:pt x="535636" y="403859"/>
                  </a:lnTo>
                  <a:lnTo>
                    <a:pt x="550723" y="422909"/>
                  </a:lnTo>
                  <a:close/>
                </a:path>
                <a:path w="946784" h="946150">
                  <a:moveTo>
                    <a:pt x="709322" y="614679"/>
                  </a:moveTo>
                  <a:lnTo>
                    <a:pt x="474481" y="614679"/>
                  </a:lnTo>
                  <a:lnTo>
                    <a:pt x="519485" y="608329"/>
                  </a:lnTo>
                  <a:lnTo>
                    <a:pt x="558434" y="588009"/>
                  </a:lnTo>
                  <a:lnTo>
                    <a:pt x="588885" y="556259"/>
                  </a:lnTo>
                  <a:lnTo>
                    <a:pt x="608392" y="516889"/>
                  </a:lnTo>
                  <a:lnTo>
                    <a:pt x="614511" y="471169"/>
                  </a:lnTo>
                  <a:lnTo>
                    <a:pt x="607097" y="425449"/>
                  </a:lnTo>
                  <a:lnTo>
                    <a:pt x="586447" y="386079"/>
                  </a:lnTo>
                  <a:lnTo>
                    <a:pt x="554948" y="355599"/>
                  </a:lnTo>
                  <a:lnTo>
                    <a:pt x="514986" y="336549"/>
                  </a:lnTo>
                  <a:lnTo>
                    <a:pt x="709584" y="336549"/>
                  </a:lnTo>
                  <a:lnTo>
                    <a:pt x="710479" y="337819"/>
                  </a:lnTo>
                  <a:lnTo>
                    <a:pt x="730599" y="380999"/>
                  </a:lnTo>
                  <a:lnTo>
                    <a:pt x="743222" y="426719"/>
                  </a:lnTo>
                  <a:lnTo>
                    <a:pt x="747598" y="476249"/>
                  </a:lnTo>
                  <a:lnTo>
                    <a:pt x="743184" y="525779"/>
                  </a:lnTo>
                  <a:lnTo>
                    <a:pt x="730465" y="571499"/>
                  </a:lnTo>
                  <a:lnTo>
                    <a:pt x="710222" y="613409"/>
                  </a:lnTo>
                  <a:lnTo>
                    <a:pt x="709322" y="614679"/>
                  </a:lnTo>
                  <a:close/>
                </a:path>
                <a:path w="946784" h="946150">
                  <a:moveTo>
                    <a:pt x="473324" y="565149"/>
                  </a:moveTo>
                  <a:lnTo>
                    <a:pt x="437376" y="557529"/>
                  </a:lnTo>
                  <a:lnTo>
                    <a:pt x="407938" y="538479"/>
                  </a:lnTo>
                  <a:lnTo>
                    <a:pt x="388047" y="509269"/>
                  </a:lnTo>
                  <a:lnTo>
                    <a:pt x="380742" y="472439"/>
                  </a:lnTo>
                  <a:lnTo>
                    <a:pt x="384467" y="447039"/>
                  </a:lnTo>
                  <a:lnTo>
                    <a:pt x="394919" y="424179"/>
                  </a:lnTo>
                  <a:lnTo>
                    <a:pt x="411012" y="405129"/>
                  </a:lnTo>
                  <a:lnTo>
                    <a:pt x="431662" y="389889"/>
                  </a:lnTo>
                  <a:lnTo>
                    <a:pt x="431662" y="337819"/>
                  </a:lnTo>
                  <a:lnTo>
                    <a:pt x="454808" y="337819"/>
                  </a:lnTo>
                  <a:lnTo>
                    <a:pt x="454808" y="403859"/>
                  </a:lnTo>
                  <a:lnTo>
                    <a:pt x="456435" y="410209"/>
                  </a:lnTo>
                  <a:lnTo>
                    <a:pt x="460883" y="416559"/>
                  </a:lnTo>
                  <a:lnTo>
                    <a:pt x="467501" y="421639"/>
                  </a:lnTo>
                  <a:lnTo>
                    <a:pt x="475638" y="422909"/>
                  </a:lnTo>
                  <a:lnTo>
                    <a:pt x="550723" y="422909"/>
                  </a:lnTo>
                  <a:lnTo>
                    <a:pt x="551729" y="424179"/>
                  </a:lnTo>
                  <a:lnTo>
                    <a:pt x="562181" y="447039"/>
                  </a:lnTo>
                  <a:lnTo>
                    <a:pt x="565906" y="472439"/>
                  </a:lnTo>
                  <a:lnTo>
                    <a:pt x="558601" y="509269"/>
                  </a:lnTo>
                  <a:lnTo>
                    <a:pt x="538710" y="538479"/>
                  </a:lnTo>
                  <a:lnTo>
                    <a:pt x="509272" y="557529"/>
                  </a:lnTo>
                  <a:lnTo>
                    <a:pt x="473324" y="565149"/>
                  </a:lnTo>
                  <a:close/>
                </a:path>
                <a:path w="946784" h="946150">
                  <a:moveTo>
                    <a:pt x="140029" y="495299"/>
                  </a:moveTo>
                  <a:lnTo>
                    <a:pt x="20830" y="495299"/>
                  </a:lnTo>
                  <a:lnTo>
                    <a:pt x="13670" y="492759"/>
                  </a:lnTo>
                  <a:lnTo>
                    <a:pt x="6943" y="488949"/>
                  </a:lnTo>
                  <a:lnTo>
                    <a:pt x="1952" y="481329"/>
                  </a:lnTo>
                  <a:lnTo>
                    <a:pt x="0" y="472439"/>
                  </a:lnTo>
                  <a:lnTo>
                    <a:pt x="1790" y="464819"/>
                  </a:lnTo>
                  <a:lnTo>
                    <a:pt x="6509" y="457199"/>
                  </a:lnTo>
                  <a:lnTo>
                    <a:pt x="13182" y="452119"/>
                  </a:lnTo>
                  <a:lnTo>
                    <a:pt x="20830" y="450849"/>
                  </a:lnTo>
                  <a:lnTo>
                    <a:pt x="141187" y="450849"/>
                  </a:lnTo>
                  <a:lnTo>
                    <a:pt x="148836" y="452119"/>
                  </a:lnTo>
                  <a:lnTo>
                    <a:pt x="155508" y="457199"/>
                  </a:lnTo>
                  <a:lnTo>
                    <a:pt x="160228" y="463549"/>
                  </a:lnTo>
                  <a:lnTo>
                    <a:pt x="162018" y="472439"/>
                  </a:lnTo>
                  <a:lnTo>
                    <a:pt x="160047" y="481329"/>
                  </a:lnTo>
                  <a:lnTo>
                    <a:pt x="154929" y="488949"/>
                  </a:lnTo>
                  <a:lnTo>
                    <a:pt x="147859" y="494029"/>
                  </a:lnTo>
                  <a:lnTo>
                    <a:pt x="140029" y="495299"/>
                  </a:lnTo>
                  <a:close/>
                </a:path>
                <a:path w="946784" h="946150">
                  <a:moveTo>
                    <a:pt x="929289" y="495299"/>
                  </a:moveTo>
                  <a:lnTo>
                    <a:pt x="810090" y="495299"/>
                  </a:lnTo>
                  <a:lnTo>
                    <a:pt x="802930" y="492759"/>
                  </a:lnTo>
                  <a:lnTo>
                    <a:pt x="796203" y="488949"/>
                  </a:lnTo>
                  <a:lnTo>
                    <a:pt x="791212" y="481329"/>
                  </a:lnTo>
                  <a:lnTo>
                    <a:pt x="789259" y="472439"/>
                  </a:lnTo>
                  <a:lnTo>
                    <a:pt x="791049" y="464819"/>
                  </a:lnTo>
                  <a:lnTo>
                    <a:pt x="795769" y="457199"/>
                  </a:lnTo>
                  <a:lnTo>
                    <a:pt x="802441" y="452119"/>
                  </a:lnTo>
                  <a:lnTo>
                    <a:pt x="810090" y="450849"/>
                  </a:lnTo>
                  <a:lnTo>
                    <a:pt x="929289" y="450849"/>
                  </a:lnTo>
                  <a:lnTo>
                    <a:pt x="936938" y="452119"/>
                  </a:lnTo>
                  <a:lnTo>
                    <a:pt x="943611" y="457199"/>
                  </a:lnTo>
                  <a:lnTo>
                    <a:pt x="946423" y="461009"/>
                  </a:lnTo>
                  <a:lnTo>
                    <a:pt x="946423" y="483869"/>
                  </a:lnTo>
                  <a:lnTo>
                    <a:pt x="943177" y="488949"/>
                  </a:lnTo>
                  <a:lnTo>
                    <a:pt x="936450" y="494029"/>
                  </a:lnTo>
                  <a:lnTo>
                    <a:pt x="929289" y="495299"/>
                  </a:lnTo>
                  <a:close/>
                </a:path>
                <a:path w="946784" h="946150">
                  <a:moveTo>
                    <a:pt x="873596" y="720089"/>
                  </a:moveTo>
                  <a:lnTo>
                    <a:pt x="865657" y="720089"/>
                  </a:lnTo>
                  <a:lnTo>
                    <a:pt x="858696" y="717549"/>
                  </a:lnTo>
                  <a:lnTo>
                    <a:pt x="754541" y="659129"/>
                  </a:lnTo>
                  <a:lnTo>
                    <a:pt x="745102" y="637539"/>
                  </a:lnTo>
                  <a:lnTo>
                    <a:pt x="747598" y="628649"/>
                  </a:lnTo>
                  <a:lnTo>
                    <a:pt x="753257" y="622299"/>
                  </a:lnTo>
                  <a:lnTo>
                    <a:pt x="760762" y="618489"/>
                  </a:lnTo>
                  <a:lnTo>
                    <a:pt x="768917" y="617219"/>
                  </a:lnTo>
                  <a:lnTo>
                    <a:pt x="776529" y="619759"/>
                  </a:lnTo>
                  <a:lnTo>
                    <a:pt x="880684" y="678179"/>
                  </a:lnTo>
                  <a:lnTo>
                    <a:pt x="886000" y="683259"/>
                  </a:lnTo>
                  <a:lnTo>
                    <a:pt x="889363" y="692149"/>
                  </a:lnTo>
                  <a:lnTo>
                    <a:pt x="890123" y="699769"/>
                  </a:lnTo>
                  <a:lnTo>
                    <a:pt x="887628" y="708659"/>
                  </a:lnTo>
                  <a:lnTo>
                    <a:pt x="881317" y="716279"/>
                  </a:lnTo>
                  <a:lnTo>
                    <a:pt x="873596" y="720089"/>
                  </a:lnTo>
                  <a:close/>
                </a:path>
                <a:path w="946784" h="946150">
                  <a:moveTo>
                    <a:pt x="85457" y="721359"/>
                  </a:moveTo>
                  <a:lnTo>
                    <a:pt x="77247" y="720089"/>
                  </a:lnTo>
                  <a:lnTo>
                    <a:pt x="69472" y="716279"/>
                  </a:lnTo>
                  <a:lnTo>
                    <a:pt x="63649" y="709929"/>
                  </a:lnTo>
                  <a:lnTo>
                    <a:pt x="60485" y="701039"/>
                  </a:lnTo>
                  <a:lnTo>
                    <a:pt x="60901" y="692149"/>
                  </a:lnTo>
                  <a:lnTo>
                    <a:pt x="64138" y="684529"/>
                  </a:lnTo>
                  <a:lnTo>
                    <a:pt x="69436" y="679449"/>
                  </a:lnTo>
                  <a:lnTo>
                    <a:pt x="173590" y="621029"/>
                  </a:lnTo>
                  <a:lnTo>
                    <a:pt x="181384" y="618489"/>
                  </a:lnTo>
                  <a:lnTo>
                    <a:pt x="189937" y="619759"/>
                  </a:lnTo>
                  <a:lnTo>
                    <a:pt x="197839" y="623569"/>
                  </a:lnTo>
                  <a:lnTo>
                    <a:pt x="203679" y="629919"/>
                  </a:lnTo>
                  <a:lnTo>
                    <a:pt x="206826" y="638809"/>
                  </a:lnTo>
                  <a:lnTo>
                    <a:pt x="206361" y="646429"/>
                  </a:lnTo>
                  <a:lnTo>
                    <a:pt x="206283" y="647699"/>
                  </a:lnTo>
                  <a:lnTo>
                    <a:pt x="202703" y="655319"/>
                  </a:lnTo>
                  <a:lnTo>
                    <a:pt x="196736" y="660399"/>
                  </a:lnTo>
                  <a:lnTo>
                    <a:pt x="92581" y="718819"/>
                  </a:lnTo>
                  <a:lnTo>
                    <a:pt x="85457" y="721359"/>
                  </a:lnTo>
                  <a:close/>
                </a:path>
                <a:path w="946784" h="946150">
                  <a:moveTo>
                    <a:pt x="703278" y="887729"/>
                  </a:moveTo>
                  <a:lnTo>
                    <a:pt x="694508" y="887729"/>
                  </a:lnTo>
                  <a:lnTo>
                    <a:pt x="686823" y="883919"/>
                  </a:lnTo>
                  <a:lnTo>
                    <a:pt x="681633" y="878839"/>
                  </a:lnTo>
                  <a:lnTo>
                    <a:pt x="622612" y="774699"/>
                  </a:lnTo>
                  <a:lnTo>
                    <a:pt x="620641" y="767079"/>
                  </a:lnTo>
                  <a:lnTo>
                    <a:pt x="621600" y="758189"/>
                  </a:lnTo>
                  <a:lnTo>
                    <a:pt x="625379" y="750569"/>
                  </a:lnTo>
                  <a:lnTo>
                    <a:pt x="631870" y="744219"/>
                  </a:lnTo>
                  <a:lnTo>
                    <a:pt x="640315" y="741679"/>
                  </a:lnTo>
                  <a:lnTo>
                    <a:pt x="649085" y="741679"/>
                  </a:lnTo>
                  <a:lnTo>
                    <a:pt x="656770" y="745489"/>
                  </a:lnTo>
                  <a:lnTo>
                    <a:pt x="661959" y="751839"/>
                  </a:lnTo>
                  <a:lnTo>
                    <a:pt x="720980" y="855979"/>
                  </a:lnTo>
                  <a:lnTo>
                    <a:pt x="722951" y="862329"/>
                  </a:lnTo>
                  <a:lnTo>
                    <a:pt x="721993" y="871219"/>
                  </a:lnTo>
                  <a:lnTo>
                    <a:pt x="718214" y="878839"/>
                  </a:lnTo>
                  <a:lnTo>
                    <a:pt x="711722" y="885189"/>
                  </a:lnTo>
                  <a:lnTo>
                    <a:pt x="703278" y="887729"/>
                  </a:lnTo>
                  <a:close/>
                </a:path>
                <a:path w="946784" h="946150">
                  <a:moveTo>
                    <a:pt x="255178" y="887729"/>
                  </a:moveTo>
                  <a:lnTo>
                    <a:pt x="246679" y="887729"/>
                  </a:lnTo>
                  <a:lnTo>
                    <a:pt x="238398" y="886459"/>
                  </a:lnTo>
                  <a:lnTo>
                    <a:pt x="231906" y="880109"/>
                  </a:lnTo>
                  <a:lnTo>
                    <a:pt x="228127" y="871219"/>
                  </a:lnTo>
                  <a:lnTo>
                    <a:pt x="227168" y="863599"/>
                  </a:lnTo>
                  <a:lnTo>
                    <a:pt x="229139" y="857249"/>
                  </a:lnTo>
                  <a:lnTo>
                    <a:pt x="288160" y="753109"/>
                  </a:lnTo>
                  <a:lnTo>
                    <a:pt x="293350" y="748029"/>
                  </a:lnTo>
                  <a:lnTo>
                    <a:pt x="301035" y="744219"/>
                  </a:lnTo>
                  <a:lnTo>
                    <a:pt x="309805" y="742949"/>
                  </a:lnTo>
                  <a:lnTo>
                    <a:pt x="318249" y="745489"/>
                  </a:lnTo>
                  <a:lnTo>
                    <a:pt x="325229" y="751839"/>
                  </a:lnTo>
                  <a:lnTo>
                    <a:pt x="328954" y="759459"/>
                  </a:lnTo>
                  <a:lnTo>
                    <a:pt x="329641" y="767079"/>
                  </a:lnTo>
                  <a:lnTo>
                    <a:pt x="327508" y="774699"/>
                  </a:lnTo>
                  <a:lnTo>
                    <a:pt x="268487" y="878839"/>
                  </a:lnTo>
                  <a:lnTo>
                    <a:pt x="262809" y="883919"/>
                  </a:lnTo>
                  <a:lnTo>
                    <a:pt x="255178" y="88772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6" name="object 6" descr=""/>
          <p:cNvGrpSpPr/>
          <p:nvPr/>
        </p:nvGrpSpPr>
        <p:grpSpPr>
          <a:xfrm>
            <a:off x="15709329" y="2739046"/>
            <a:ext cx="1475740" cy="1475740"/>
            <a:chOff x="15709329" y="2739046"/>
            <a:chExt cx="1475740" cy="1475740"/>
          </a:xfrm>
        </p:grpSpPr>
        <p:sp>
          <p:nvSpPr>
            <p:cNvPr id="7" name="object 7" descr=""/>
            <p:cNvSpPr/>
            <p:nvPr/>
          </p:nvSpPr>
          <p:spPr>
            <a:xfrm>
              <a:off x="15709329" y="2739046"/>
              <a:ext cx="1475740" cy="1475740"/>
            </a:xfrm>
            <a:custGeom>
              <a:avLst/>
              <a:gdLst/>
              <a:ahLst/>
              <a:cxnLst/>
              <a:rect l="l" t="t" r="r" b="b"/>
              <a:pathLst>
                <a:path w="1475740" h="1475739">
                  <a:moveTo>
                    <a:pt x="737563" y="1475126"/>
                  </a:moveTo>
                  <a:lnTo>
                    <a:pt x="689068" y="1473557"/>
                  </a:lnTo>
                  <a:lnTo>
                    <a:pt x="641411" y="1468916"/>
                  </a:lnTo>
                  <a:lnTo>
                    <a:pt x="594688" y="1461298"/>
                  </a:lnTo>
                  <a:lnTo>
                    <a:pt x="548997" y="1450802"/>
                  </a:lnTo>
                  <a:lnTo>
                    <a:pt x="504436" y="1437525"/>
                  </a:lnTo>
                  <a:lnTo>
                    <a:pt x="461101" y="1421563"/>
                  </a:lnTo>
                  <a:lnTo>
                    <a:pt x="419089" y="1403015"/>
                  </a:lnTo>
                  <a:lnTo>
                    <a:pt x="378498" y="1381976"/>
                  </a:lnTo>
                  <a:lnTo>
                    <a:pt x="339425" y="1358546"/>
                  </a:lnTo>
                  <a:lnTo>
                    <a:pt x="301968" y="1332819"/>
                  </a:lnTo>
                  <a:lnTo>
                    <a:pt x="266222" y="1304895"/>
                  </a:lnTo>
                  <a:lnTo>
                    <a:pt x="232286" y="1274869"/>
                  </a:lnTo>
                  <a:lnTo>
                    <a:pt x="200257" y="1242840"/>
                  </a:lnTo>
                  <a:lnTo>
                    <a:pt x="170231" y="1208904"/>
                  </a:lnTo>
                  <a:lnTo>
                    <a:pt x="142306" y="1173158"/>
                  </a:lnTo>
                  <a:lnTo>
                    <a:pt x="116580" y="1135700"/>
                  </a:lnTo>
                  <a:lnTo>
                    <a:pt x="93149" y="1096627"/>
                  </a:lnTo>
                  <a:lnTo>
                    <a:pt x="72111" y="1056037"/>
                  </a:lnTo>
                  <a:lnTo>
                    <a:pt x="53562" y="1014025"/>
                  </a:lnTo>
                  <a:lnTo>
                    <a:pt x="37601" y="970690"/>
                  </a:lnTo>
                  <a:lnTo>
                    <a:pt x="24324" y="926128"/>
                  </a:lnTo>
                  <a:lnTo>
                    <a:pt x="13828" y="880438"/>
                  </a:lnTo>
                  <a:lnTo>
                    <a:pt x="6210" y="833715"/>
                  </a:lnTo>
                  <a:lnTo>
                    <a:pt x="1568" y="786058"/>
                  </a:lnTo>
                  <a:lnTo>
                    <a:pt x="0" y="737563"/>
                  </a:lnTo>
                  <a:lnTo>
                    <a:pt x="1568" y="689068"/>
                  </a:lnTo>
                  <a:lnTo>
                    <a:pt x="6210" y="641410"/>
                  </a:lnTo>
                  <a:lnTo>
                    <a:pt x="13828" y="594688"/>
                  </a:lnTo>
                  <a:lnTo>
                    <a:pt x="24324" y="548997"/>
                  </a:lnTo>
                  <a:lnTo>
                    <a:pt x="37601" y="504436"/>
                  </a:lnTo>
                  <a:lnTo>
                    <a:pt x="53562" y="461101"/>
                  </a:lnTo>
                  <a:lnTo>
                    <a:pt x="72111" y="419089"/>
                  </a:lnTo>
                  <a:lnTo>
                    <a:pt x="93149" y="378498"/>
                  </a:lnTo>
                  <a:lnTo>
                    <a:pt x="116580" y="339425"/>
                  </a:lnTo>
                  <a:lnTo>
                    <a:pt x="142306" y="301967"/>
                  </a:lnTo>
                  <a:lnTo>
                    <a:pt x="170231" y="266222"/>
                  </a:lnTo>
                  <a:lnTo>
                    <a:pt x="200257" y="232286"/>
                  </a:lnTo>
                  <a:lnTo>
                    <a:pt x="232286" y="200256"/>
                  </a:lnTo>
                  <a:lnTo>
                    <a:pt x="266222" y="170231"/>
                  </a:lnTo>
                  <a:lnTo>
                    <a:pt x="301968" y="142306"/>
                  </a:lnTo>
                  <a:lnTo>
                    <a:pt x="339425" y="116580"/>
                  </a:lnTo>
                  <a:lnTo>
                    <a:pt x="378498" y="93149"/>
                  </a:lnTo>
                  <a:lnTo>
                    <a:pt x="419089" y="72111"/>
                  </a:lnTo>
                  <a:lnTo>
                    <a:pt x="461101" y="53562"/>
                  </a:lnTo>
                  <a:lnTo>
                    <a:pt x="504436" y="37601"/>
                  </a:lnTo>
                  <a:lnTo>
                    <a:pt x="548997" y="24324"/>
                  </a:lnTo>
                  <a:lnTo>
                    <a:pt x="594688" y="13828"/>
                  </a:lnTo>
                  <a:lnTo>
                    <a:pt x="641411" y="6210"/>
                  </a:lnTo>
                  <a:lnTo>
                    <a:pt x="689068" y="1568"/>
                  </a:lnTo>
                  <a:lnTo>
                    <a:pt x="737563" y="0"/>
                  </a:lnTo>
                  <a:lnTo>
                    <a:pt x="786058" y="1568"/>
                  </a:lnTo>
                  <a:lnTo>
                    <a:pt x="833716" y="6210"/>
                  </a:lnTo>
                  <a:lnTo>
                    <a:pt x="880438" y="13828"/>
                  </a:lnTo>
                  <a:lnTo>
                    <a:pt x="926129" y="24324"/>
                  </a:lnTo>
                  <a:lnTo>
                    <a:pt x="970690" y="37601"/>
                  </a:lnTo>
                  <a:lnTo>
                    <a:pt x="1014025" y="53562"/>
                  </a:lnTo>
                  <a:lnTo>
                    <a:pt x="1056037" y="72111"/>
                  </a:lnTo>
                  <a:lnTo>
                    <a:pt x="1096627" y="93149"/>
                  </a:lnTo>
                  <a:lnTo>
                    <a:pt x="1135700" y="116580"/>
                  </a:lnTo>
                  <a:lnTo>
                    <a:pt x="1173158" y="142306"/>
                  </a:lnTo>
                  <a:lnTo>
                    <a:pt x="1208903" y="170231"/>
                  </a:lnTo>
                  <a:lnTo>
                    <a:pt x="1242840" y="200256"/>
                  </a:lnTo>
                  <a:lnTo>
                    <a:pt x="1274869" y="232286"/>
                  </a:lnTo>
                  <a:lnTo>
                    <a:pt x="1304894" y="266222"/>
                  </a:lnTo>
                  <a:lnTo>
                    <a:pt x="1332819" y="301967"/>
                  </a:lnTo>
                  <a:lnTo>
                    <a:pt x="1358545" y="339425"/>
                  </a:lnTo>
                  <a:lnTo>
                    <a:pt x="1381976" y="378498"/>
                  </a:lnTo>
                  <a:lnTo>
                    <a:pt x="1403014" y="419089"/>
                  </a:lnTo>
                  <a:lnTo>
                    <a:pt x="1421563" y="461101"/>
                  </a:lnTo>
                  <a:lnTo>
                    <a:pt x="1437524" y="504436"/>
                  </a:lnTo>
                  <a:lnTo>
                    <a:pt x="1450802" y="548997"/>
                  </a:lnTo>
                  <a:lnTo>
                    <a:pt x="1461298" y="594688"/>
                  </a:lnTo>
                  <a:lnTo>
                    <a:pt x="1468915" y="641410"/>
                  </a:lnTo>
                  <a:lnTo>
                    <a:pt x="1473557" y="689068"/>
                  </a:lnTo>
                  <a:lnTo>
                    <a:pt x="1475126" y="737563"/>
                  </a:lnTo>
                  <a:lnTo>
                    <a:pt x="1473557" y="786058"/>
                  </a:lnTo>
                  <a:lnTo>
                    <a:pt x="1468915" y="833715"/>
                  </a:lnTo>
                  <a:lnTo>
                    <a:pt x="1461298" y="880438"/>
                  </a:lnTo>
                  <a:lnTo>
                    <a:pt x="1450802" y="926128"/>
                  </a:lnTo>
                  <a:lnTo>
                    <a:pt x="1437524" y="970690"/>
                  </a:lnTo>
                  <a:lnTo>
                    <a:pt x="1421563" y="1014025"/>
                  </a:lnTo>
                  <a:lnTo>
                    <a:pt x="1403014" y="1056037"/>
                  </a:lnTo>
                  <a:lnTo>
                    <a:pt x="1381976" y="1096627"/>
                  </a:lnTo>
                  <a:lnTo>
                    <a:pt x="1358545" y="1135700"/>
                  </a:lnTo>
                  <a:lnTo>
                    <a:pt x="1332819" y="1173158"/>
                  </a:lnTo>
                  <a:lnTo>
                    <a:pt x="1304894" y="1208904"/>
                  </a:lnTo>
                  <a:lnTo>
                    <a:pt x="1274869" y="1242840"/>
                  </a:lnTo>
                  <a:lnTo>
                    <a:pt x="1242840" y="1274869"/>
                  </a:lnTo>
                  <a:lnTo>
                    <a:pt x="1208903" y="1304895"/>
                  </a:lnTo>
                  <a:lnTo>
                    <a:pt x="1173158" y="1332819"/>
                  </a:lnTo>
                  <a:lnTo>
                    <a:pt x="1135700" y="1358546"/>
                  </a:lnTo>
                  <a:lnTo>
                    <a:pt x="1096627" y="1381976"/>
                  </a:lnTo>
                  <a:lnTo>
                    <a:pt x="1056037" y="1403015"/>
                  </a:lnTo>
                  <a:lnTo>
                    <a:pt x="1014025" y="1421563"/>
                  </a:lnTo>
                  <a:lnTo>
                    <a:pt x="970690" y="1437525"/>
                  </a:lnTo>
                  <a:lnTo>
                    <a:pt x="926129" y="1450802"/>
                  </a:lnTo>
                  <a:lnTo>
                    <a:pt x="880438" y="1461298"/>
                  </a:lnTo>
                  <a:lnTo>
                    <a:pt x="833716" y="1468916"/>
                  </a:lnTo>
                  <a:lnTo>
                    <a:pt x="786058" y="1473557"/>
                  </a:lnTo>
                  <a:lnTo>
                    <a:pt x="737563" y="1475126"/>
                  </a:lnTo>
                  <a:close/>
                </a:path>
              </a:pathLst>
            </a:custGeom>
            <a:solidFill>
              <a:srgbClr val="BE8B2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5927788" y="3212453"/>
              <a:ext cx="1035685" cy="525145"/>
            </a:xfrm>
            <a:custGeom>
              <a:avLst/>
              <a:gdLst/>
              <a:ahLst/>
              <a:cxnLst/>
              <a:rect l="l" t="t" r="r" b="b"/>
              <a:pathLst>
                <a:path w="1035684" h="525145">
                  <a:moveTo>
                    <a:pt x="840483" y="524648"/>
                  </a:moveTo>
                  <a:lnTo>
                    <a:pt x="754839" y="524648"/>
                  </a:lnTo>
                  <a:lnTo>
                    <a:pt x="718598" y="516103"/>
                  </a:lnTo>
                  <a:lnTo>
                    <a:pt x="678410" y="500435"/>
                  </a:lnTo>
                  <a:lnTo>
                    <a:pt x="640517" y="480638"/>
                  </a:lnTo>
                  <a:lnTo>
                    <a:pt x="605228" y="455604"/>
                  </a:lnTo>
                  <a:lnTo>
                    <a:pt x="572438" y="425202"/>
                  </a:lnTo>
                  <a:lnTo>
                    <a:pt x="542040" y="389298"/>
                  </a:lnTo>
                  <a:lnTo>
                    <a:pt x="513928" y="347759"/>
                  </a:lnTo>
                  <a:lnTo>
                    <a:pt x="449013" y="229422"/>
                  </a:lnTo>
                  <a:lnTo>
                    <a:pt x="413160" y="176736"/>
                  </a:lnTo>
                  <a:lnTo>
                    <a:pt x="380287" y="139416"/>
                  </a:lnTo>
                  <a:lnTo>
                    <a:pt x="350242" y="114482"/>
                  </a:lnTo>
                  <a:lnTo>
                    <a:pt x="298036" y="89855"/>
                  </a:lnTo>
                  <a:lnTo>
                    <a:pt x="259307" y="81332"/>
                  </a:lnTo>
                  <a:lnTo>
                    <a:pt x="250696" y="81332"/>
                  </a:lnTo>
                  <a:lnTo>
                    <a:pt x="204647" y="86595"/>
                  </a:lnTo>
                  <a:lnTo>
                    <a:pt x="137787" y="117693"/>
                  </a:lnTo>
                  <a:lnTo>
                    <a:pt x="94728" y="177616"/>
                  </a:lnTo>
                  <a:lnTo>
                    <a:pt x="83964" y="217669"/>
                  </a:lnTo>
                  <a:lnTo>
                    <a:pt x="80375" y="264092"/>
                  </a:lnTo>
                  <a:lnTo>
                    <a:pt x="82274" y="299136"/>
                  </a:lnTo>
                  <a:lnTo>
                    <a:pt x="99348" y="354514"/>
                  </a:lnTo>
                  <a:lnTo>
                    <a:pt x="125766" y="391309"/>
                  </a:lnTo>
                  <a:lnTo>
                    <a:pt x="190474" y="431287"/>
                  </a:lnTo>
                  <a:lnTo>
                    <a:pt x="246868" y="440153"/>
                  </a:lnTo>
                  <a:lnTo>
                    <a:pt x="256915" y="439959"/>
                  </a:lnTo>
                  <a:lnTo>
                    <a:pt x="298852" y="433455"/>
                  </a:lnTo>
                  <a:lnTo>
                    <a:pt x="335856" y="416232"/>
                  </a:lnTo>
                  <a:lnTo>
                    <a:pt x="304280" y="387526"/>
                  </a:lnTo>
                  <a:lnTo>
                    <a:pt x="302366" y="385612"/>
                  </a:lnTo>
                  <a:lnTo>
                    <a:pt x="301409" y="383699"/>
                  </a:lnTo>
                  <a:lnTo>
                    <a:pt x="301409" y="378914"/>
                  </a:lnTo>
                  <a:lnTo>
                    <a:pt x="302366" y="376044"/>
                  </a:lnTo>
                  <a:lnTo>
                    <a:pt x="304280" y="374130"/>
                  </a:lnTo>
                  <a:lnTo>
                    <a:pt x="305236" y="372216"/>
                  </a:lnTo>
                  <a:lnTo>
                    <a:pt x="307150" y="371259"/>
                  </a:lnTo>
                  <a:lnTo>
                    <a:pt x="311934" y="371259"/>
                  </a:lnTo>
                  <a:lnTo>
                    <a:pt x="464074" y="329158"/>
                  </a:lnTo>
                  <a:lnTo>
                    <a:pt x="466945" y="329158"/>
                  </a:lnTo>
                  <a:lnTo>
                    <a:pt x="468859" y="330115"/>
                  </a:lnTo>
                  <a:lnTo>
                    <a:pt x="472686" y="333942"/>
                  </a:lnTo>
                  <a:lnTo>
                    <a:pt x="473643" y="335856"/>
                  </a:lnTo>
                  <a:lnTo>
                    <a:pt x="473643" y="340640"/>
                  </a:lnTo>
                  <a:lnTo>
                    <a:pt x="448765" y="496607"/>
                  </a:lnTo>
                  <a:lnTo>
                    <a:pt x="449722" y="498521"/>
                  </a:lnTo>
                  <a:lnTo>
                    <a:pt x="448765" y="500435"/>
                  </a:lnTo>
                  <a:lnTo>
                    <a:pt x="443024" y="506176"/>
                  </a:lnTo>
                  <a:lnTo>
                    <a:pt x="437282" y="506176"/>
                  </a:lnTo>
                  <a:lnTo>
                    <a:pt x="433455" y="503305"/>
                  </a:lnTo>
                  <a:lnTo>
                    <a:pt x="400922" y="473643"/>
                  </a:lnTo>
                  <a:lnTo>
                    <a:pt x="372500" y="491958"/>
                  </a:lnTo>
                  <a:lnTo>
                    <a:pt x="323551" y="512799"/>
                  </a:lnTo>
                  <a:lnTo>
                    <a:pt x="275693" y="521964"/>
                  </a:lnTo>
                  <a:lnTo>
                    <a:pt x="247825" y="523399"/>
                  </a:lnTo>
                  <a:lnTo>
                    <a:pt x="180302" y="514665"/>
                  </a:lnTo>
                  <a:lnTo>
                    <a:pt x="126970" y="493484"/>
                  </a:lnTo>
                  <a:lnTo>
                    <a:pt x="87785" y="467389"/>
                  </a:lnTo>
                  <a:lnTo>
                    <a:pt x="51670" y="430584"/>
                  </a:lnTo>
                  <a:lnTo>
                    <a:pt x="27853" y="394089"/>
                  </a:lnTo>
                  <a:lnTo>
                    <a:pt x="11841" y="356069"/>
                  </a:lnTo>
                  <a:lnTo>
                    <a:pt x="2825" y="313923"/>
                  </a:lnTo>
                  <a:lnTo>
                    <a:pt x="0" y="265048"/>
                  </a:lnTo>
                  <a:lnTo>
                    <a:pt x="5396" y="202187"/>
                  </a:lnTo>
                  <a:lnTo>
                    <a:pt x="19749" y="150716"/>
                  </a:lnTo>
                  <a:lnTo>
                    <a:pt x="40302" y="109624"/>
                  </a:lnTo>
                  <a:lnTo>
                    <a:pt x="64300" y="77903"/>
                  </a:lnTo>
                  <a:lnTo>
                    <a:pt x="134617" y="25835"/>
                  </a:lnTo>
                  <a:lnTo>
                    <a:pt x="179888" y="9329"/>
                  </a:lnTo>
                  <a:lnTo>
                    <a:pt x="220854" y="1794"/>
                  </a:lnTo>
                  <a:lnTo>
                    <a:pt x="253566" y="0"/>
                  </a:lnTo>
                  <a:lnTo>
                    <a:pt x="268457" y="463"/>
                  </a:lnTo>
                  <a:lnTo>
                    <a:pt x="280119" y="1554"/>
                  </a:lnTo>
                  <a:lnTo>
                    <a:pt x="288551" y="2825"/>
                  </a:lnTo>
                  <a:lnTo>
                    <a:pt x="293754" y="3827"/>
                  </a:lnTo>
                  <a:lnTo>
                    <a:pt x="296625" y="4784"/>
                  </a:lnTo>
                  <a:lnTo>
                    <a:pt x="321402" y="10865"/>
                  </a:lnTo>
                  <a:lnTo>
                    <a:pt x="379210" y="34151"/>
                  </a:lnTo>
                  <a:lnTo>
                    <a:pt x="411926" y="55975"/>
                  </a:lnTo>
                  <a:lnTo>
                    <a:pt x="446974" y="87668"/>
                  </a:lnTo>
                  <a:lnTo>
                    <a:pt x="484198" y="131537"/>
                  </a:lnTo>
                  <a:lnTo>
                    <a:pt x="523440" y="189894"/>
                  </a:lnTo>
                  <a:lnTo>
                    <a:pt x="564544" y="265048"/>
                  </a:lnTo>
                  <a:lnTo>
                    <a:pt x="597537" y="322467"/>
                  </a:lnTo>
                  <a:lnTo>
                    <a:pt x="630299" y="364546"/>
                  </a:lnTo>
                  <a:lnTo>
                    <a:pt x="661684" y="394086"/>
                  </a:lnTo>
                  <a:lnTo>
                    <a:pt x="690543" y="413889"/>
                  </a:lnTo>
                  <a:lnTo>
                    <a:pt x="715727" y="426757"/>
                  </a:lnTo>
                  <a:lnTo>
                    <a:pt x="718598" y="428671"/>
                  </a:lnTo>
                  <a:lnTo>
                    <a:pt x="724997" y="432064"/>
                  </a:lnTo>
                  <a:lnTo>
                    <a:pt x="742519" y="438598"/>
                  </a:lnTo>
                  <a:lnTo>
                    <a:pt x="768653" y="444952"/>
                  </a:lnTo>
                  <a:lnTo>
                    <a:pt x="800887" y="447808"/>
                  </a:lnTo>
                  <a:lnTo>
                    <a:pt x="815061" y="447255"/>
                  </a:lnTo>
                  <a:lnTo>
                    <a:pt x="855428" y="438239"/>
                  </a:lnTo>
                  <a:lnTo>
                    <a:pt x="889800" y="420373"/>
                  </a:lnTo>
                  <a:lnTo>
                    <a:pt x="921571" y="388602"/>
                  </a:lnTo>
                  <a:lnTo>
                    <a:pt x="944909" y="339070"/>
                  </a:lnTo>
                  <a:lnTo>
                    <a:pt x="953984" y="267919"/>
                  </a:lnTo>
                  <a:lnTo>
                    <a:pt x="950381" y="221646"/>
                  </a:lnTo>
                  <a:lnTo>
                    <a:pt x="939512" y="181922"/>
                  </a:lnTo>
                  <a:lnTo>
                    <a:pt x="895616" y="122477"/>
                  </a:lnTo>
                  <a:lnTo>
                    <a:pt x="861244" y="102114"/>
                  </a:lnTo>
                  <a:lnTo>
                    <a:pt x="798600" y="86146"/>
                  </a:lnTo>
                  <a:lnTo>
                    <a:pt x="779837" y="85160"/>
                  </a:lnTo>
                  <a:lnTo>
                    <a:pt x="771225" y="85160"/>
                  </a:lnTo>
                  <a:lnTo>
                    <a:pt x="725774" y="95849"/>
                  </a:lnTo>
                  <a:lnTo>
                    <a:pt x="690131" y="112550"/>
                  </a:lnTo>
                  <a:lnTo>
                    <a:pt x="648389" y="145217"/>
                  </a:lnTo>
                  <a:lnTo>
                    <a:pt x="600905" y="200939"/>
                  </a:lnTo>
                  <a:lnTo>
                    <a:pt x="599948" y="200939"/>
                  </a:lnTo>
                  <a:lnTo>
                    <a:pt x="599948" y="201896"/>
                  </a:lnTo>
                  <a:lnTo>
                    <a:pt x="598991" y="202853"/>
                  </a:lnTo>
                  <a:lnTo>
                    <a:pt x="594207" y="208594"/>
                  </a:lnTo>
                  <a:lnTo>
                    <a:pt x="585595" y="206680"/>
                  </a:lnTo>
                  <a:lnTo>
                    <a:pt x="582724" y="200939"/>
                  </a:lnTo>
                  <a:lnTo>
                    <a:pt x="568372" y="175343"/>
                  </a:lnTo>
                  <a:lnTo>
                    <a:pt x="551148" y="145441"/>
                  </a:lnTo>
                  <a:lnTo>
                    <a:pt x="549234" y="142571"/>
                  </a:lnTo>
                  <a:lnTo>
                    <a:pt x="548278" y="141614"/>
                  </a:lnTo>
                  <a:lnTo>
                    <a:pt x="548278" y="135873"/>
                  </a:lnTo>
                  <a:lnTo>
                    <a:pt x="597116" y="80345"/>
                  </a:lnTo>
                  <a:lnTo>
                    <a:pt x="638681" y="47406"/>
                  </a:lnTo>
                  <a:lnTo>
                    <a:pt x="676114" y="26730"/>
                  </a:lnTo>
                  <a:lnTo>
                    <a:pt x="739649" y="6697"/>
                  </a:lnTo>
                  <a:lnTo>
                    <a:pt x="779837" y="2870"/>
                  </a:lnTo>
                  <a:lnTo>
                    <a:pt x="809634" y="4395"/>
                  </a:lnTo>
                  <a:lnTo>
                    <a:pt x="851003" y="11482"/>
                  </a:lnTo>
                  <a:lnTo>
                    <a:pt x="898651" y="27898"/>
                  </a:lnTo>
                  <a:lnTo>
                    <a:pt x="947286" y="57411"/>
                  </a:lnTo>
                  <a:lnTo>
                    <a:pt x="996874" y="112250"/>
                  </a:lnTo>
                  <a:lnTo>
                    <a:pt x="1017420" y="152759"/>
                  </a:lnTo>
                  <a:lnTo>
                    <a:pt x="1031214" y="203098"/>
                  </a:lnTo>
                  <a:lnTo>
                    <a:pt x="1035317" y="264092"/>
                  </a:lnTo>
                  <a:lnTo>
                    <a:pt x="1029300" y="331501"/>
                  </a:lnTo>
                  <a:lnTo>
                    <a:pt x="1013189" y="386139"/>
                  </a:lnTo>
                  <a:lnTo>
                    <a:pt x="989899" y="429296"/>
                  </a:lnTo>
                  <a:lnTo>
                    <a:pt x="962339" y="462258"/>
                  </a:lnTo>
                  <a:lnTo>
                    <a:pt x="906066" y="502759"/>
                  </a:lnTo>
                  <a:lnTo>
                    <a:pt x="862754" y="519706"/>
                  </a:lnTo>
                  <a:lnTo>
                    <a:pt x="841793" y="524476"/>
                  </a:lnTo>
                  <a:lnTo>
                    <a:pt x="840483" y="52464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9" name="object 9" descr=""/>
          <p:cNvGrpSpPr/>
          <p:nvPr/>
        </p:nvGrpSpPr>
        <p:grpSpPr>
          <a:xfrm>
            <a:off x="0" y="8574387"/>
            <a:ext cx="18288000" cy="1713230"/>
            <a:chOff x="0" y="8574387"/>
            <a:chExt cx="18288000" cy="1713230"/>
          </a:xfrm>
        </p:grpSpPr>
        <p:sp>
          <p:nvSpPr>
            <p:cNvPr id="10" name="object 10" descr=""/>
            <p:cNvSpPr/>
            <p:nvPr/>
          </p:nvSpPr>
          <p:spPr>
            <a:xfrm>
              <a:off x="0" y="8595692"/>
              <a:ext cx="18288000" cy="1691639"/>
            </a:xfrm>
            <a:custGeom>
              <a:avLst/>
              <a:gdLst/>
              <a:ahLst/>
              <a:cxnLst/>
              <a:rect l="l" t="t" r="r" b="b"/>
              <a:pathLst>
                <a:path w="18288000" h="1691640">
                  <a:moveTo>
                    <a:pt x="18287998" y="1691307"/>
                  </a:moveTo>
                  <a:lnTo>
                    <a:pt x="0" y="1691307"/>
                  </a:lnTo>
                  <a:lnTo>
                    <a:pt x="0" y="0"/>
                  </a:lnTo>
                  <a:lnTo>
                    <a:pt x="18287998" y="0"/>
                  </a:lnTo>
                  <a:lnTo>
                    <a:pt x="18287998" y="1691307"/>
                  </a:lnTo>
                  <a:close/>
                </a:path>
              </a:pathLst>
            </a:custGeom>
            <a:solidFill>
              <a:srgbClr val="1181C7">
                <a:alpha val="4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682421" y="8574392"/>
              <a:ext cx="17606010" cy="1713230"/>
            </a:xfrm>
            <a:custGeom>
              <a:avLst/>
              <a:gdLst/>
              <a:ahLst/>
              <a:cxnLst/>
              <a:rect l="l" t="t" r="r" b="b"/>
              <a:pathLst>
                <a:path w="17606010" h="1713229">
                  <a:moveTo>
                    <a:pt x="1663598" y="1675384"/>
                  </a:moveTo>
                  <a:lnTo>
                    <a:pt x="1662912" y="1627187"/>
                  </a:lnTo>
                  <a:lnTo>
                    <a:pt x="1660880" y="1579333"/>
                  </a:lnTo>
                  <a:lnTo>
                    <a:pt x="1657489" y="1531835"/>
                  </a:lnTo>
                  <a:lnTo>
                    <a:pt x="1652790" y="1484718"/>
                  </a:lnTo>
                  <a:lnTo>
                    <a:pt x="1646796" y="1437995"/>
                  </a:lnTo>
                  <a:lnTo>
                    <a:pt x="1639506" y="1391691"/>
                  </a:lnTo>
                  <a:lnTo>
                    <a:pt x="1630959" y="1345806"/>
                  </a:lnTo>
                  <a:lnTo>
                    <a:pt x="1621167" y="1300378"/>
                  </a:lnTo>
                  <a:lnTo>
                    <a:pt x="1610144" y="1255433"/>
                  </a:lnTo>
                  <a:lnTo>
                    <a:pt x="1597914" y="1210957"/>
                  </a:lnTo>
                  <a:lnTo>
                    <a:pt x="1584490" y="1166990"/>
                  </a:lnTo>
                  <a:lnTo>
                    <a:pt x="1569897" y="1123556"/>
                  </a:lnTo>
                  <a:lnTo>
                    <a:pt x="1554149" y="1080655"/>
                  </a:lnTo>
                  <a:lnTo>
                    <a:pt x="1537258" y="1038326"/>
                  </a:lnTo>
                  <a:lnTo>
                    <a:pt x="1519262" y="996569"/>
                  </a:lnTo>
                  <a:lnTo>
                    <a:pt x="1500162" y="955421"/>
                  </a:lnTo>
                  <a:lnTo>
                    <a:pt x="1479994" y="914882"/>
                  </a:lnTo>
                  <a:lnTo>
                    <a:pt x="1458747" y="874979"/>
                  </a:lnTo>
                  <a:lnTo>
                    <a:pt x="1436471" y="835723"/>
                  </a:lnTo>
                  <a:lnTo>
                    <a:pt x="1413167" y="797153"/>
                  </a:lnTo>
                  <a:lnTo>
                    <a:pt x="1388859" y="759269"/>
                  </a:lnTo>
                  <a:lnTo>
                    <a:pt x="1363560" y="722096"/>
                  </a:lnTo>
                  <a:lnTo>
                    <a:pt x="1337297" y="685647"/>
                  </a:lnTo>
                  <a:lnTo>
                    <a:pt x="1310081" y="649947"/>
                  </a:lnTo>
                  <a:lnTo>
                    <a:pt x="1281938" y="615010"/>
                  </a:lnTo>
                  <a:lnTo>
                    <a:pt x="1252867" y="580859"/>
                  </a:lnTo>
                  <a:lnTo>
                    <a:pt x="1222921" y="547509"/>
                  </a:lnTo>
                  <a:lnTo>
                    <a:pt x="1192085" y="514985"/>
                  </a:lnTo>
                  <a:lnTo>
                    <a:pt x="1160399" y="483298"/>
                  </a:lnTo>
                  <a:lnTo>
                    <a:pt x="1127874" y="452462"/>
                  </a:lnTo>
                  <a:lnTo>
                    <a:pt x="1094524" y="422516"/>
                  </a:lnTo>
                  <a:lnTo>
                    <a:pt x="1060373" y="393446"/>
                  </a:lnTo>
                  <a:lnTo>
                    <a:pt x="1025436" y="365302"/>
                  </a:lnTo>
                  <a:lnTo>
                    <a:pt x="989736" y="338086"/>
                  </a:lnTo>
                  <a:lnTo>
                    <a:pt x="953287" y="311823"/>
                  </a:lnTo>
                  <a:lnTo>
                    <a:pt x="916114" y="286524"/>
                  </a:lnTo>
                  <a:lnTo>
                    <a:pt x="878230" y="262216"/>
                  </a:lnTo>
                  <a:lnTo>
                    <a:pt x="839660" y="238912"/>
                  </a:lnTo>
                  <a:lnTo>
                    <a:pt x="800404" y="216636"/>
                  </a:lnTo>
                  <a:lnTo>
                    <a:pt x="760501" y="195389"/>
                  </a:lnTo>
                  <a:lnTo>
                    <a:pt x="719963" y="175221"/>
                  </a:lnTo>
                  <a:lnTo>
                    <a:pt x="678815" y="156121"/>
                  </a:lnTo>
                  <a:lnTo>
                    <a:pt x="637057" y="138125"/>
                  </a:lnTo>
                  <a:lnTo>
                    <a:pt x="594728" y="121234"/>
                  </a:lnTo>
                  <a:lnTo>
                    <a:pt x="551827" y="105486"/>
                  </a:lnTo>
                  <a:lnTo>
                    <a:pt x="508393" y="90893"/>
                  </a:lnTo>
                  <a:lnTo>
                    <a:pt x="464426" y="77470"/>
                  </a:lnTo>
                  <a:lnTo>
                    <a:pt x="419963" y="65239"/>
                  </a:lnTo>
                  <a:lnTo>
                    <a:pt x="375005" y="54216"/>
                  </a:lnTo>
                  <a:lnTo>
                    <a:pt x="329577" y="44424"/>
                  </a:lnTo>
                  <a:lnTo>
                    <a:pt x="283692" y="35877"/>
                  </a:lnTo>
                  <a:lnTo>
                    <a:pt x="237388" y="28587"/>
                  </a:lnTo>
                  <a:lnTo>
                    <a:pt x="190665" y="22593"/>
                  </a:lnTo>
                  <a:lnTo>
                    <a:pt x="143548" y="17881"/>
                  </a:lnTo>
                  <a:lnTo>
                    <a:pt x="96050" y="14503"/>
                  </a:lnTo>
                  <a:lnTo>
                    <a:pt x="48196" y="12471"/>
                  </a:lnTo>
                  <a:lnTo>
                    <a:pt x="0" y="11785"/>
                  </a:lnTo>
                  <a:lnTo>
                    <a:pt x="0" y="752589"/>
                  </a:lnTo>
                  <a:lnTo>
                    <a:pt x="47485" y="753783"/>
                  </a:lnTo>
                  <a:lnTo>
                    <a:pt x="94361" y="757351"/>
                  </a:lnTo>
                  <a:lnTo>
                    <a:pt x="140538" y="763219"/>
                  </a:lnTo>
                  <a:lnTo>
                    <a:pt x="185978" y="771334"/>
                  </a:lnTo>
                  <a:lnTo>
                    <a:pt x="230632" y="781634"/>
                  </a:lnTo>
                  <a:lnTo>
                    <a:pt x="274421" y="794067"/>
                  </a:lnTo>
                  <a:lnTo>
                    <a:pt x="317296" y="808583"/>
                  </a:lnTo>
                  <a:lnTo>
                    <a:pt x="359194" y="825106"/>
                  </a:lnTo>
                  <a:lnTo>
                    <a:pt x="400075" y="843584"/>
                  </a:lnTo>
                  <a:lnTo>
                    <a:pt x="439864" y="863955"/>
                  </a:lnTo>
                  <a:lnTo>
                    <a:pt x="478510" y="886180"/>
                  </a:lnTo>
                  <a:lnTo>
                    <a:pt x="515950" y="910183"/>
                  </a:lnTo>
                  <a:lnTo>
                    <a:pt x="552132" y="935913"/>
                  </a:lnTo>
                  <a:lnTo>
                    <a:pt x="586994" y="963307"/>
                  </a:lnTo>
                  <a:lnTo>
                    <a:pt x="620471" y="992314"/>
                  </a:lnTo>
                  <a:lnTo>
                    <a:pt x="652526" y="1022870"/>
                  </a:lnTo>
                  <a:lnTo>
                    <a:pt x="683082" y="1054912"/>
                  </a:lnTo>
                  <a:lnTo>
                    <a:pt x="712089" y="1088402"/>
                  </a:lnTo>
                  <a:lnTo>
                    <a:pt x="739482" y="1123264"/>
                  </a:lnTo>
                  <a:lnTo>
                    <a:pt x="765213" y="1159433"/>
                  </a:lnTo>
                  <a:lnTo>
                    <a:pt x="789216" y="1196873"/>
                  </a:lnTo>
                  <a:lnTo>
                    <a:pt x="811428" y="1235519"/>
                  </a:lnTo>
                  <a:lnTo>
                    <a:pt x="831811" y="1275308"/>
                  </a:lnTo>
                  <a:lnTo>
                    <a:pt x="850290" y="1316189"/>
                  </a:lnTo>
                  <a:lnTo>
                    <a:pt x="866813" y="1358099"/>
                  </a:lnTo>
                  <a:lnTo>
                    <a:pt x="881316" y="1400975"/>
                  </a:lnTo>
                  <a:lnTo>
                    <a:pt x="893749" y="1444764"/>
                  </a:lnTo>
                  <a:lnTo>
                    <a:pt x="904062" y="1489405"/>
                  </a:lnTo>
                  <a:lnTo>
                    <a:pt x="912177" y="1534845"/>
                  </a:lnTo>
                  <a:lnTo>
                    <a:pt x="918044" y="1581035"/>
                  </a:lnTo>
                  <a:lnTo>
                    <a:pt x="921600" y="1627898"/>
                  </a:lnTo>
                  <a:lnTo>
                    <a:pt x="922807" y="1675384"/>
                  </a:lnTo>
                  <a:lnTo>
                    <a:pt x="1663598" y="1675384"/>
                  </a:lnTo>
                  <a:close/>
                </a:path>
                <a:path w="17606010" h="1713229">
                  <a:moveTo>
                    <a:pt x="7612418" y="892784"/>
                  </a:moveTo>
                  <a:lnTo>
                    <a:pt x="6731432" y="11785"/>
                  </a:lnTo>
                  <a:lnTo>
                    <a:pt x="5850293" y="892924"/>
                  </a:lnTo>
                  <a:lnTo>
                    <a:pt x="6669989" y="1712607"/>
                  </a:lnTo>
                  <a:lnTo>
                    <a:pt x="6792874" y="1712607"/>
                  </a:lnTo>
                  <a:lnTo>
                    <a:pt x="7612418" y="893064"/>
                  </a:lnTo>
                  <a:lnTo>
                    <a:pt x="7612418" y="892784"/>
                  </a:lnTo>
                  <a:close/>
                </a:path>
                <a:path w="17606010" h="1713229">
                  <a:moveTo>
                    <a:pt x="8461223" y="860488"/>
                  </a:moveTo>
                  <a:lnTo>
                    <a:pt x="8459876" y="812330"/>
                  </a:lnTo>
                  <a:lnTo>
                    <a:pt x="8455901" y="764870"/>
                  </a:lnTo>
                  <a:lnTo>
                    <a:pt x="8449348" y="718197"/>
                  </a:lnTo>
                  <a:lnTo>
                    <a:pt x="8440306" y="672376"/>
                  </a:lnTo>
                  <a:lnTo>
                    <a:pt x="8428825" y="627468"/>
                  </a:lnTo>
                  <a:lnTo>
                    <a:pt x="8415007" y="583552"/>
                  </a:lnTo>
                  <a:lnTo>
                    <a:pt x="8398904" y="540689"/>
                  </a:lnTo>
                  <a:lnTo>
                    <a:pt x="8380590" y="498970"/>
                  </a:lnTo>
                  <a:lnTo>
                    <a:pt x="8360143" y="458457"/>
                  </a:lnTo>
                  <a:lnTo>
                    <a:pt x="8337626" y="419227"/>
                  </a:lnTo>
                  <a:lnTo>
                    <a:pt x="8313115" y="381342"/>
                  </a:lnTo>
                  <a:lnTo>
                    <a:pt x="8286686" y="344868"/>
                  </a:lnTo>
                  <a:lnTo>
                    <a:pt x="8258403" y="309905"/>
                  </a:lnTo>
                  <a:lnTo>
                    <a:pt x="8228343" y="276491"/>
                  </a:lnTo>
                  <a:lnTo>
                    <a:pt x="8196567" y="244729"/>
                  </a:lnTo>
                  <a:lnTo>
                    <a:pt x="8163166" y="214655"/>
                  </a:lnTo>
                  <a:lnTo>
                    <a:pt x="8128190" y="186372"/>
                  </a:lnTo>
                  <a:lnTo>
                    <a:pt x="8091729" y="159943"/>
                  </a:lnTo>
                  <a:lnTo>
                    <a:pt x="8053845" y="135432"/>
                  </a:lnTo>
                  <a:lnTo>
                    <a:pt x="8014614" y="112915"/>
                  </a:lnTo>
                  <a:lnTo>
                    <a:pt x="7974101" y="92468"/>
                  </a:lnTo>
                  <a:lnTo>
                    <a:pt x="7932382" y="74155"/>
                  </a:lnTo>
                  <a:lnTo>
                    <a:pt x="7889532" y="58051"/>
                  </a:lnTo>
                  <a:lnTo>
                    <a:pt x="7845615" y="44234"/>
                  </a:lnTo>
                  <a:lnTo>
                    <a:pt x="7800708" y="32766"/>
                  </a:lnTo>
                  <a:lnTo>
                    <a:pt x="7754887" y="23710"/>
                  </a:lnTo>
                  <a:lnTo>
                    <a:pt x="7708214" y="17170"/>
                  </a:lnTo>
                  <a:lnTo>
                    <a:pt x="7660754" y="13182"/>
                  </a:lnTo>
                  <a:lnTo>
                    <a:pt x="7612608" y="11836"/>
                  </a:lnTo>
                  <a:lnTo>
                    <a:pt x="7612608" y="1709102"/>
                  </a:lnTo>
                  <a:lnTo>
                    <a:pt x="7660754" y="1707756"/>
                  </a:lnTo>
                  <a:lnTo>
                    <a:pt x="7708214" y="1703781"/>
                  </a:lnTo>
                  <a:lnTo>
                    <a:pt x="7754887" y="1697228"/>
                  </a:lnTo>
                  <a:lnTo>
                    <a:pt x="7800708" y="1688185"/>
                  </a:lnTo>
                  <a:lnTo>
                    <a:pt x="7845615" y="1676704"/>
                  </a:lnTo>
                  <a:lnTo>
                    <a:pt x="7889532" y="1662887"/>
                  </a:lnTo>
                  <a:lnTo>
                    <a:pt x="7932382" y="1646783"/>
                  </a:lnTo>
                  <a:lnTo>
                    <a:pt x="7974101" y="1628470"/>
                  </a:lnTo>
                  <a:lnTo>
                    <a:pt x="8014614" y="1608023"/>
                  </a:lnTo>
                  <a:lnTo>
                    <a:pt x="8053845" y="1585506"/>
                  </a:lnTo>
                  <a:lnTo>
                    <a:pt x="8091729" y="1560995"/>
                  </a:lnTo>
                  <a:lnTo>
                    <a:pt x="8128190" y="1534566"/>
                  </a:lnTo>
                  <a:lnTo>
                    <a:pt x="8163166" y="1506283"/>
                  </a:lnTo>
                  <a:lnTo>
                    <a:pt x="8196567" y="1476222"/>
                  </a:lnTo>
                  <a:lnTo>
                    <a:pt x="8228343" y="1444447"/>
                  </a:lnTo>
                  <a:lnTo>
                    <a:pt x="8258403" y="1411046"/>
                  </a:lnTo>
                  <a:lnTo>
                    <a:pt x="8286686" y="1376070"/>
                  </a:lnTo>
                  <a:lnTo>
                    <a:pt x="8313115" y="1339608"/>
                  </a:lnTo>
                  <a:lnTo>
                    <a:pt x="8337626" y="1301724"/>
                  </a:lnTo>
                  <a:lnTo>
                    <a:pt x="8360143" y="1262494"/>
                  </a:lnTo>
                  <a:lnTo>
                    <a:pt x="8380590" y="1221981"/>
                  </a:lnTo>
                  <a:lnTo>
                    <a:pt x="8398904" y="1180261"/>
                  </a:lnTo>
                  <a:lnTo>
                    <a:pt x="8415007" y="1137412"/>
                  </a:lnTo>
                  <a:lnTo>
                    <a:pt x="8428825" y="1093495"/>
                  </a:lnTo>
                  <a:lnTo>
                    <a:pt x="8440306" y="1048588"/>
                  </a:lnTo>
                  <a:lnTo>
                    <a:pt x="8449348" y="1002766"/>
                  </a:lnTo>
                  <a:lnTo>
                    <a:pt x="8455901" y="956094"/>
                  </a:lnTo>
                  <a:lnTo>
                    <a:pt x="8459876" y="908634"/>
                  </a:lnTo>
                  <a:lnTo>
                    <a:pt x="8461223" y="860488"/>
                  </a:lnTo>
                  <a:close/>
                </a:path>
                <a:path w="17606010" h="1713229">
                  <a:moveTo>
                    <a:pt x="9310408" y="11836"/>
                  </a:moveTo>
                  <a:lnTo>
                    <a:pt x="9262250" y="13182"/>
                  </a:lnTo>
                  <a:lnTo>
                    <a:pt x="9214802" y="17170"/>
                  </a:lnTo>
                  <a:lnTo>
                    <a:pt x="9168130" y="23710"/>
                  </a:lnTo>
                  <a:lnTo>
                    <a:pt x="9122296" y="32766"/>
                  </a:lnTo>
                  <a:lnTo>
                    <a:pt x="9077388" y="44234"/>
                  </a:lnTo>
                  <a:lnTo>
                    <a:pt x="9033485" y="58051"/>
                  </a:lnTo>
                  <a:lnTo>
                    <a:pt x="8990622" y="74155"/>
                  </a:lnTo>
                  <a:lnTo>
                    <a:pt x="8948915" y="92468"/>
                  </a:lnTo>
                  <a:lnTo>
                    <a:pt x="8908402" y="112915"/>
                  </a:lnTo>
                  <a:lnTo>
                    <a:pt x="8869159" y="135432"/>
                  </a:lnTo>
                  <a:lnTo>
                    <a:pt x="8831275" y="159943"/>
                  </a:lnTo>
                  <a:lnTo>
                    <a:pt x="8794813" y="186372"/>
                  </a:lnTo>
                  <a:lnTo>
                    <a:pt x="8759850" y="214655"/>
                  </a:lnTo>
                  <a:lnTo>
                    <a:pt x="8726437" y="244729"/>
                  </a:lnTo>
                  <a:lnTo>
                    <a:pt x="8694674" y="276491"/>
                  </a:lnTo>
                  <a:lnTo>
                    <a:pt x="8664600" y="309905"/>
                  </a:lnTo>
                  <a:lnTo>
                    <a:pt x="8636317" y="344868"/>
                  </a:lnTo>
                  <a:lnTo>
                    <a:pt x="8609889" y="381342"/>
                  </a:lnTo>
                  <a:lnTo>
                    <a:pt x="8585378" y="419227"/>
                  </a:lnTo>
                  <a:lnTo>
                    <a:pt x="8562861" y="458457"/>
                  </a:lnTo>
                  <a:lnTo>
                    <a:pt x="8542414" y="498970"/>
                  </a:lnTo>
                  <a:lnTo>
                    <a:pt x="8524100" y="540689"/>
                  </a:lnTo>
                  <a:lnTo>
                    <a:pt x="8507997" y="583552"/>
                  </a:lnTo>
                  <a:lnTo>
                    <a:pt x="8494179" y="627468"/>
                  </a:lnTo>
                  <a:lnTo>
                    <a:pt x="8482711" y="672376"/>
                  </a:lnTo>
                  <a:lnTo>
                    <a:pt x="8473669" y="718197"/>
                  </a:lnTo>
                  <a:lnTo>
                    <a:pt x="8467115" y="764870"/>
                  </a:lnTo>
                  <a:lnTo>
                    <a:pt x="8463128" y="812330"/>
                  </a:lnTo>
                  <a:lnTo>
                    <a:pt x="8461794" y="860488"/>
                  </a:lnTo>
                  <a:lnTo>
                    <a:pt x="8463128" y="908634"/>
                  </a:lnTo>
                  <a:lnTo>
                    <a:pt x="8467115" y="956094"/>
                  </a:lnTo>
                  <a:lnTo>
                    <a:pt x="8473669" y="1002766"/>
                  </a:lnTo>
                  <a:lnTo>
                    <a:pt x="8482711" y="1048588"/>
                  </a:lnTo>
                  <a:lnTo>
                    <a:pt x="8494179" y="1093495"/>
                  </a:lnTo>
                  <a:lnTo>
                    <a:pt x="8507997" y="1137412"/>
                  </a:lnTo>
                  <a:lnTo>
                    <a:pt x="8524100" y="1180261"/>
                  </a:lnTo>
                  <a:lnTo>
                    <a:pt x="8542414" y="1221981"/>
                  </a:lnTo>
                  <a:lnTo>
                    <a:pt x="8562861" y="1262494"/>
                  </a:lnTo>
                  <a:lnTo>
                    <a:pt x="8585378" y="1301724"/>
                  </a:lnTo>
                  <a:lnTo>
                    <a:pt x="8609889" y="1339608"/>
                  </a:lnTo>
                  <a:lnTo>
                    <a:pt x="8636317" y="1376070"/>
                  </a:lnTo>
                  <a:lnTo>
                    <a:pt x="8664600" y="1411046"/>
                  </a:lnTo>
                  <a:lnTo>
                    <a:pt x="8694674" y="1444447"/>
                  </a:lnTo>
                  <a:lnTo>
                    <a:pt x="8726437" y="1476222"/>
                  </a:lnTo>
                  <a:lnTo>
                    <a:pt x="8759850" y="1506283"/>
                  </a:lnTo>
                  <a:lnTo>
                    <a:pt x="8794813" y="1534566"/>
                  </a:lnTo>
                  <a:lnTo>
                    <a:pt x="8831275" y="1560995"/>
                  </a:lnTo>
                  <a:lnTo>
                    <a:pt x="8869159" y="1585506"/>
                  </a:lnTo>
                  <a:lnTo>
                    <a:pt x="8908402" y="1608023"/>
                  </a:lnTo>
                  <a:lnTo>
                    <a:pt x="8948915" y="1628470"/>
                  </a:lnTo>
                  <a:lnTo>
                    <a:pt x="8990622" y="1646783"/>
                  </a:lnTo>
                  <a:lnTo>
                    <a:pt x="9033485" y="1662887"/>
                  </a:lnTo>
                  <a:lnTo>
                    <a:pt x="9077388" y="1676704"/>
                  </a:lnTo>
                  <a:lnTo>
                    <a:pt x="9122296" y="1688185"/>
                  </a:lnTo>
                  <a:lnTo>
                    <a:pt x="9168130" y="1697228"/>
                  </a:lnTo>
                  <a:lnTo>
                    <a:pt x="9214802" y="1703781"/>
                  </a:lnTo>
                  <a:lnTo>
                    <a:pt x="9262250" y="1707756"/>
                  </a:lnTo>
                  <a:lnTo>
                    <a:pt x="9310408" y="1709102"/>
                  </a:lnTo>
                  <a:lnTo>
                    <a:pt x="9310408" y="11836"/>
                  </a:lnTo>
                  <a:close/>
                </a:path>
                <a:path w="17606010" h="1713229">
                  <a:moveTo>
                    <a:pt x="17605566" y="1686077"/>
                  </a:moveTo>
                  <a:lnTo>
                    <a:pt x="15919526" y="0"/>
                  </a:lnTo>
                  <a:lnTo>
                    <a:pt x="15919514" y="1693519"/>
                  </a:lnTo>
                  <a:lnTo>
                    <a:pt x="17605566" y="1693519"/>
                  </a:lnTo>
                  <a:lnTo>
                    <a:pt x="17605566" y="1686077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14828327" y="8586174"/>
              <a:ext cx="1761489" cy="1701164"/>
            </a:xfrm>
            <a:custGeom>
              <a:avLst/>
              <a:gdLst/>
              <a:ahLst/>
              <a:cxnLst/>
              <a:rect l="l" t="t" r="r" b="b"/>
              <a:pathLst>
                <a:path w="1761490" h="1701165">
                  <a:moveTo>
                    <a:pt x="0" y="1700825"/>
                  </a:moveTo>
                  <a:lnTo>
                    <a:pt x="1760945" y="1700825"/>
                  </a:lnTo>
                  <a:lnTo>
                    <a:pt x="1759516" y="1665570"/>
                  </a:lnTo>
                  <a:lnTo>
                    <a:pt x="1756282" y="1617728"/>
                  </a:lnTo>
                  <a:lnTo>
                    <a:pt x="1751782" y="1570243"/>
                  </a:lnTo>
                  <a:lnTo>
                    <a:pt x="1746036" y="1523132"/>
                  </a:lnTo>
                  <a:lnTo>
                    <a:pt x="1739058" y="1476412"/>
                  </a:lnTo>
                  <a:lnTo>
                    <a:pt x="1730865" y="1430101"/>
                  </a:lnTo>
                  <a:lnTo>
                    <a:pt x="1721476" y="1384214"/>
                  </a:lnTo>
                  <a:lnTo>
                    <a:pt x="1710906" y="1338768"/>
                  </a:lnTo>
                  <a:lnTo>
                    <a:pt x="1699172" y="1293781"/>
                  </a:lnTo>
                  <a:lnTo>
                    <a:pt x="1686291" y="1249269"/>
                  </a:lnTo>
                  <a:lnTo>
                    <a:pt x="1672280" y="1205249"/>
                  </a:lnTo>
                  <a:lnTo>
                    <a:pt x="1657155" y="1161737"/>
                  </a:lnTo>
                  <a:lnTo>
                    <a:pt x="1640934" y="1118752"/>
                  </a:lnTo>
                  <a:lnTo>
                    <a:pt x="1623633" y="1076308"/>
                  </a:lnTo>
                  <a:lnTo>
                    <a:pt x="1605269" y="1034423"/>
                  </a:lnTo>
                  <a:lnTo>
                    <a:pt x="1585859" y="993115"/>
                  </a:lnTo>
                  <a:lnTo>
                    <a:pt x="1565419" y="952399"/>
                  </a:lnTo>
                  <a:lnTo>
                    <a:pt x="1543967" y="912292"/>
                  </a:lnTo>
                  <a:lnTo>
                    <a:pt x="1521519" y="872812"/>
                  </a:lnTo>
                  <a:lnTo>
                    <a:pt x="1498092" y="833975"/>
                  </a:lnTo>
                  <a:lnTo>
                    <a:pt x="1473703" y="795798"/>
                  </a:lnTo>
                  <a:lnTo>
                    <a:pt x="1448368" y="758298"/>
                  </a:lnTo>
                  <a:lnTo>
                    <a:pt x="1422104" y="721491"/>
                  </a:lnTo>
                  <a:lnTo>
                    <a:pt x="1394929" y="685394"/>
                  </a:lnTo>
                  <a:lnTo>
                    <a:pt x="1366859" y="650024"/>
                  </a:lnTo>
                  <a:lnTo>
                    <a:pt x="1337910" y="615398"/>
                  </a:lnTo>
                  <a:lnTo>
                    <a:pt x="1308100" y="581533"/>
                  </a:lnTo>
                  <a:lnTo>
                    <a:pt x="1277446" y="548445"/>
                  </a:lnTo>
                  <a:lnTo>
                    <a:pt x="1245963" y="516152"/>
                  </a:lnTo>
                  <a:lnTo>
                    <a:pt x="1213670" y="484670"/>
                  </a:lnTo>
                  <a:lnTo>
                    <a:pt x="1180582" y="454015"/>
                  </a:lnTo>
                  <a:lnTo>
                    <a:pt x="1146717" y="424205"/>
                  </a:lnTo>
                  <a:lnTo>
                    <a:pt x="1112091" y="395257"/>
                  </a:lnTo>
                  <a:lnTo>
                    <a:pt x="1076721" y="367187"/>
                  </a:lnTo>
                  <a:lnTo>
                    <a:pt x="1040624" y="340012"/>
                  </a:lnTo>
                  <a:lnTo>
                    <a:pt x="1003817" y="313749"/>
                  </a:lnTo>
                  <a:lnTo>
                    <a:pt x="966316" y="288414"/>
                  </a:lnTo>
                  <a:lnTo>
                    <a:pt x="928139" y="264025"/>
                  </a:lnTo>
                  <a:lnTo>
                    <a:pt x="889302" y="240598"/>
                  </a:lnTo>
                  <a:lnTo>
                    <a:pt x="849822" y="218150"/>
                  </a:lnTo>
                  <a:lnTo>
                    <a:pt x="809715" y="196698"/>
                  </a:lnTo>
                  <a:lnTo>
                    <a:pt x="768999" y="176258"/>
                  </a:lnTo>
                  <a:lnTo>
                    <a:pt x="727690" y="156849"/>
                  </a:lnTo>
                  <a:lnTo>
                    <a:pt x="685806" y="138485"/>
                  </a:lnTo>
                  <a:lnTo>
                    <a:pt x="643362" y="121184"/>
                  </a:lnTo>
                  <a:lnTo>
                    <a:pt x="600376" y="104963"/>
                  </a:lnTo>
                  <a:lnTo>
                    <a:pt x="556864" y="89839"/>
                  </a:lnTo>
                  <a:lnTo>
                    <a:pt x="512844" y="75828"/>
                  </a:lnTo>
                  <a:lnTo>
                    <a:pt x="468332" y="62947"/>
                  </a:lnTo>
                  <a:lnTo>
                    <a:pt x="423345" y="51213"/>
                  </a:lnTo>
                  <a:lnTo>
                    <a:pt x="377899" y="40644"/>
                  </a:lnTo>
                  <a:lnTo>
                    <a:pt x="332012" y="31254"/>
                  </a:lnTo>
                  <a:lnTo>
                    <a:pt x="285700" y="23063"/>
                  </a:lnTo>
                  <a:lnTo>
                    <a:pt x="238980" y="16085"/>
                  </a:lnTo>
                  <a:lnTo>
                    <a:pt x="191870" y="10338"/>
                  </a:lnTo>
                  <a:lnTo>
                    <a:pt x="144384" y="5839"/>
                  </a:lnTo>
                  <a:lnTo>
                    <a:pt x="96542" y="2605"/>
                  </a:lnTo>
                  <a:lnTo>
                    <a:pt x="48358" y="652"/>
                  </a:lnTo>
                  <a:lnTo>
                    <a:pt x="0" y="0"/>
                  </a:lnTo>
                  <a:lnTo>
                    <a:pt x="0" y="1700825"/>
                  </a:lnTo>
                  <a:close/>
                </a:path>
              </a:pathLst>
            </a:custGeom>
            <a:solidFill>
              <a:srgbClr val="FFFFFF">
                <a:alpha val="19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2346160" y="8587828"/>
              <a:ext cx="12478385" cy="1699260"/>
            </a:xfrm>
            <a:custGeom>
              <a:avLst/>
              <a:gdLst/>
              <a:ahLst/>
              <a:cxnLst/>
              <a:rect l="l" t="t" r="r" b="b"/>
              <a:pathLst>
                <a:path w="12478385" h="1699259">
                  <a:moveTo>
                    <a:pt x="1657350" y="15367"/>
                  </a:moveTo>
                  <a:lnTo>
                    <a:pt x="0" y="15367"/>
                  </a:lnTo>
                  <a:lnTo>
                    <a:pt x="0" y="1682242"/>
                  </a:lnTo>
                  <a:lnTo>
                    <a:pt x="1657350" y="1682242"/>
                  </a:lnTo>
                  <a:lnTo>
                    <a:pt x="1657350" y="15367"/>
                  </a:lnTo>
                  <a:close/>
                </a:path>
                <a:path w="12478385" h="1699259">
                  <a:moveTo>
                    <a:pt x="9342260" y="9525"/>
                  </a:moveTo>
                  <a:lnTo>
                    <a:pt x="7646810" y="9525"/>
                  </a:lnTo>
                  <a:lnTo>
                    <a:pt x="9336443" y="1699171"/>
                  </a:lnTo>
                  <a:lnTo>
                    <a:pt x="9342260" y="1699171"/>
                  </a:lnTo>
                  <a:lnTo>
                    <a:pt x="9342260" y="9525"/>
                  </a:lnTo>
                  <a:close/>
                </a:path>
                <a:path w="12478385" h="1699259">
                  <a:moveTo>
                    <a:pt x="11106442" y="850900"/>
                  </a:moveTo>
                  <a:lnTo>
                    <a:pt x="11105540" y="825500"/>
                  </a:lnTo>
                  <a:lnTo>
                    <a:pt x="11104944" y="825500"/>
                  </a:lnTo>
                  <a:lnTo>
                    <a:pt x="11104207" y="812800"/>
                  </a:lnTo>
                  <a:lnTo>
                    <a:pt x="11103343" y="800100"/>
                  </a:lnTo>
                  <a:lnTo>
                    <a:pt x="11102353" y="787400"/>
                  </a:lnTo>
                  <a:lnTo>
                    <a:pt x="11101222" y="774700"/>
                  </a:lnTo>
                  <a:lnTo>
                    <a:pt x="11099965" y="762000"/>
                  </a:lnTo>
                  <a:lnTo>
                    <a:pt x="11098581" y="762000"/>
                  </a:lnTo>
                  <a:lnTo>
                    <a:pt x="11097057" y="749300"/>
                  </a:lnTo>
                  <a:lnTo>
                    <a:pt x="11095406" y="736600"/>
                  </a:lnTo>
                  <a:lnTo>
                    <a:pt x="11093628" y="723900"/>
                  </a:lnTo>
                  <a:lnTo>
                    <a:pt x="11091710" y="711200"/>
                  </a:lnTo>
                  <a:lnTo>
                    <a:pt x="11089665" y="698500"/>
                  </a:lnTo>
                  <a:lnTo>
                    <a:pt x="11087494" y="698500"/>
                  </a:lnTo>
                  <a:lnTo>
                    <a:pt x="11085182" y="685800"/>
                  </a:lnTo>
                  <a:lnTo>
                    <a:pt x="11082757" y="673100"/>
                  </a:lnTo>
                  <a:lnTo>
                    <a:pt x="11080191" y="660400"/>
                  </a:lnTo>
                  <a:lnTo>
                    <a:pt x="11077499" y="647700"/>
                  </a:lnTo>
                  <a:lnTo>
                    <a:pt x="11074679" y="635000"/>
                  </a:lnTo>
                  <a:lnTo>
                    <a:pt x="11071733" y="635000"/>
                  </a:lnTo>
                  <a:lnTo>
                    <a:pt x="11068660" y="622300"/>
                  </a:lnTo>
                  <a:lnTo>
                    <a:pt x="11065447" y="609600"/>
                  </a:lnTo>
                  <a:lnTo>
                    <a:pt x="11062119" y="596900"/>
                  </a:lnTo>
                  <a:lnTo>
                    <a:pt x="11058665" y="584200"/>
                  </a:lnTo>
                  <a:lnTo>
                    <a:pt x="11055083" y="584200"/>
                  </a:lnTo>
                  <a:lnTo>
                    <a:pt x="11051388" y="571500"/>
                  </a:lnTo>
                  <a:lnTo>
                    <a:pt x="11047552" y="558800"/>
                  </a:lnTo>
                  <a:lnTo>
                    <a:pt x="11043603" y="546100"/>
                  </a:lnTo>
                  <a:lnTo>
                    <a:pt x="11039526" y="533400"/>
                  </a:lnTo>
                  <a:lnTo>
                    <a:pt x="11035322" y="533400"/>
                  </a:lnTo>
                  <a:lnTo>
                    <a:pt x="11031004" y="520700"/>
                  </a:lnTo>
                  <a:lnTo>
                    <a:pt x="11026559" y="508000"/>
                  </a:lnTo>
                  <a:lnTo>
                    <a:pt x="11022000" y="495300"/>
                  </a:lnTo>
                  <a:lnTo>
                    <a:pt x="11017314" y="482600"/>
                  </a:lnTo>
                  <a:lnTo>
                    <a:pt x="11012513" y="482600"/>
                  </a:lnTo>
                  <a:lnTo>
                    <a:pt x="11007585" y="469900"/>
                  </a:lnTo>
                  <a:lnTo>
                    <a:pt x="11002556" y="457200"/>
                  </a:lnTo>
                  <a:lnTo>
                    <a:pt x="10997400" y="444500"/>
                  </a:lnTo>
                  <a:lnTo>
                    <a:pt x="10992129" y="444500"/>
                  </a:lnTo>
                  <a:lnTo>
                    <a:pt x="10986732" y="431800"/>
                  </a:lnTo>
                  <a:lnTo>
                    <a:pt x="10981233" y="419100"/>
                  </a:lnTo>
                  <a:lnTo>
                    <a:pt x="10975619" y="406400"/>
                  </a:lnTo>
                  <a:lnTo>
                    <a:pt x="10969892" y="406400"/>
                  </a:lnTo>
                  <a:lnTo>
                    <a:pt x="10964050" y="393700"/>
                  </a:lnTo>
                  <a:lnTo>
                    <a:pt x="10958093" y="381000"/>
                  </a:lnTo>
                  <a:lnTo>
                    <a:pt x="10952036" y="381000"/>
                  </a:lnTo>
                  <a:lnTo>
                    <a:pt x="10945863" y="368300"/>
                  </a:lnTo>
                  <a:lnTo>
                    <a:pt x="10939577" y="355600"/>
                  </a:lnTo>
                  <a:lnTo>
                    <a:pt x="10933189" y="355600"/>
                  </a:lnTo>
                  <a:lnTo>
                    <a:pt x="10926699" y="342900"/>
                  </a:lnTo>
                  <a:lnTo>
                    <a:pt x="10920095" y="330200"/>
                  </a:lnTo>
                  <a:lnTo>
                    <a:pt x="10913402" y="330200"/>
                  </a:lnTo>
                  <a:lnTo>
                    <a:pt x="10906582" y="317500"/>
                  </a:lnTo>
                  <a:lnTo>
                    <a:pt x="10899673" y="304800"/>
                  </a:lnTo>
                  <a:lnTo>
                    <a:pt x="10892663" y="304800"/>
                  </a:lnTo>
                  <a:lnTo>
                    <a:pt x="10885551" y="292100"/>
                  </a:lnTo>
                  <a:lnTo>
                    <a:pt x="10878337" y="279400"/>
                  </a:lnTo>
                  <a:lnTo>
                    <a:pt x="10871022" y="279400"/>
                  </a:lnTo>
                  <a:lnTo>
                    <a:pt x="10863618" y="266700"/>
                  </a:lnTo>
                  <a:lnTo>
                    <a:pt x="10856112" y="254000"/>
                  </a:lnTo>
                  <a:lnTo>
                    <a:pt x="10848518" y="254000"/>
                  </a:lnTo>
                  <a:lnTo>
                    <a:pt x="10840822" y="241300"/>
                  </a:lnTo>
                  <a:lnTo>
                    <a:pt x="10833037" y="241300"/>
                  </a:lnTo>
                  <a:lnTo>
                    <a:pt x="10825163" y="228600"/>
                  </a:lnTo>
                  <a:lnTo>
                    <a:pt x="10817200" y="215900"/>
                  </a:lnTo>
                  <a:lnTo>
                    <a:pt x="10809135" y="215900"/>
                  </a:lnTo>
                  <a:lnTo>
                    <a:pt x="10800994" y="203200"/>
                  </a:lnTo>
                  <a:lnTo>
                    <a:pt x="10792765" y="203200"/>
                  </a:lnTo>
                  <a:lnTo>
                    <a:pt x="10784446" y="190500"/>
                  </a:lnTo>
                  <a:lnTo>
                    <a:pt x="10776039" y="190500"/>
                  </a:lnTo>
                  <a:lnTo>
                    <a:pt x="10767568" y="177800"/>
                  </a:lnTo>
                  <a:lnTo>
                    <a:pt x="10758996" y="177800"/>
                  </a:lnTo>
                  <a:lnTo>
                    <a:pt x="10750347" y="165100"/>
                  </a:lnTo>
                  <a:lnTo>
                    <a:pt x="10741622" y="165100"/>
                  </a:lnTo>
                  <a:lnTo>
                    <a:pt x="10732821" y="152400"/>
                  </a:lnTo>
                  <a:lnTo>
                    <a:pt x="10723944" y="152400"/>
                  </a:lnTo>
                  <a:lnTo>
                    <a:pt x="10714990" y="139700"/>
                  </a:lnTo>
                  <a:lnTo>
                    <a:pt x="10705960" y="139700"/>
                  </a:lnTo>
                  <a:lnTo>
                    <a:pt x="10696867" y="127000"/>
                  </a:lnTo>
                  <a:lnTo>
                    <a:pt x="10687698" y="127000"/>
                  </a:lnTo>
                  <a:lnTo>
                    <a:pt x="10678452" y="114300"/>
                  </a:lnTo>
                  <a:lnTo>
                    <a:pt x="10659770" y="114300"/>
                  </a:lnTo>
                  <a:lnTo>
                    <a:pt x="10650334" y="101600"/>
                  </a:lnTo>
                  <a:lnTo>
                    <a:pt x="10640822" y="101600"/>
                  </a:lnTo>
                  <a:lnTo>
                    <a:pt x="10631259" y="88900"/>
                  </a:lnTo>
                  <a:lnTo>
                    <a:pt x="10611942" y="88900"/>
                  </a:lnTo>
                  <a:lnTo>
                    <a:pt x="10602189" y="76200"/>
                  </a:lnTo>
                  <a:lnTo>
                    <a:pt x="10592384" y="76200"/>
                  </a:lnTo>
                  <a:lnTo>
                    <a:pt x="10582529" y="63500"/>
                  </a:lnTo>
                  <a:lnTo>
                    <a:pt x="10562654" y="63500"/>
                  </a:lnTo>
                  <a:lnTo>
                    <a:pt x="10552633" y="50800"/>
                  </a:lnTo>
                  <a:lnTo>
                    <a:pt x="10522306" y="50800"/>
                  </a:lnTo>
                  <a:lnTo>
                    <a:pt x="10512107" y="38100"/>
                  </a:lnTo>
                  <a:lnTo>
                    <a:pt x="10491572" y="38100"/>
                  </a:lnTo>
                  <a:lnTo>
                    <a:pt x="10481234" y="25400"/>
                  </a:lnTo>
                  <a:lnTo>
                    <a:pt x="10439552" y="25400"/>
                  </a:lnTo>
                  <a:lnTo>
                    <a:pt x="10429049" y="12700"/>
                  </a:lnTo>
                  <a:lnTo>
                    <a:pt x="10376103" y="12700"/>
                  </a:lnTo>
                  <a:lnTo>
                    <a:pt x="10365435" y="0"/>
                  </a:lnTo>
                  <a:lnTo>
                    <a:pt x="10085476" y="0"/>
                  </a:lnTo>
                  <a:lnTo>
                    <a:pt x="10074821" y="12700"/>
                  </a:lnTo>
                  <a:lnTo>
                    <a:pt x="10021862" y="12700"/>
                  </a:lnTo>
                  <a:lnTo>
                    <a:pt x="10011359" y="25400"/>
                  </a:lnTo>
                  <a:lnTo>
                    <a:pt x="9969678" y="25400"/>
                  </a:lnTo>
                  <a:lnTo>
                    <a:pt x="9959353" y="38100"/>
                  </a:lnTo>
                  <a:lnTo>
                    <a:pt x="9938817" y="38100"/>
                  </a:lnTo>
                  <a:lnTo>
                    <a:pt x="9928619" y="50800"/>
                  </a:lnTo>
                  <a:lnTo>
                    <a:pt x="9898278" y="50800"/>
                  </a:lnTo>
                  <a:lnTo>
                    <a:pt x="9888258" y="63500"/>
                  </a:lnTo>
                  <a:lnTo>
                    <a:pt x="9868383" y="63500"/>
                  </a:lnTo>
                  <a:lnTo>
                    <a:pt x="9858527" y="76200"/>
                  </a:lnTo>
                  <a:lnTo>
                    <a:pt x="9848723" y="76200"/>
                  </a:lnTo>
                  <a:lnTo>
                    <a:pt x="9838982" y="88900"/>
                  </a:lnTo>
                  <a:lnTo>
                    <a:pt x="9819665" y="88900"/>
                  </a:lnTo>
                  <a:lnTo>
                    <a:pt x="9810090" y="101600"/>
                  </a:lnTo>
                  <a:lnTo>
                    <a:pt x="9800590" y="101600"/>
                  </a:lnTo>
                  <a:lnTo>
                    <a:pt x="9791154" y="114300"/>
                  </a:lnTo>
                  <a:lnTo>
                    <a:pt x="9772459" y="114300"/>
                  </a:lnTo>
                  <a:lnTo>
                    <a:pt x="9763227" y="127000"/>
                  </a:lnTo>
                  <a:lnTo>
                    <a:pt x="9754057" y="127000"/>
                  </a:lnTo>
                  <a:lnTo>
                    <a:pt x="9744951" y="139700"/>
                  </a:lnTo>
                  <a:lnTo>
                    <a:pt x="9735922" y="139700"/>
                  </a:lnTo>
                  <a:lnTo>
                    <a:pt x="9726968" y="152400"/>
                  </a:lnTo>
                  <a:lnTo>
                    <a:pt x="9718091" y="152400"/>
                  </a:lnTo>
                  <a:lnTo>
                    <a:pt x="9709290" y="165100"/>
                  </a:lnTo>
                  <a:lnTo>
                    <a:pt x="9700565" y="165100"/>
                  </a:lnTo>
                  <a:lnTo>
                    <a:pt x="9691916" y="177800"/>
                  </a:lnTo>
                  <a:lnTo>
                    <a:pt x="9683356" y="177800"/>
                  </a:lnTo>
                  <a:lnTo>
                    <a:pt x="9674873" y="190500"/>
                  </a:lnTo>
                  <a:lnTo>
                    <a:pt x="9666478" y="190500"/>
                  </a:lnTo>
                  <a:lnTo>
                    <a:pt x="9658159" y="203200"/>
                  </a:lnTo>
                  <a:lnTo>
                    <a:pt x="9649930" y="203200"/>
                  </a:lnTo>
                  <a:lnTo>
                    <a:pt x="9641776" y="215900"/>
                  </a:lnTo>
                  <a:lnTo>
                    <a:pt x="9633725" y="215900"/>
                  </a:lnTo>
                  <a:lnTo>
                    <a:pt x="9625762" y="228600"/>
                  </a:lnTo>
                  <a:lnTo>
                    <a:pt x="9617875" y="241300"/>
                  </a:lnTo>
                  <a:lnTo>
                    <a:pt x="9610090" y="241300"/>
                  </a:lnTo>
                  <a:lnTo>
                    <a:pt x="9602406" y="254000"/>
                  </a:lnTo>
                  <a:lnTo>
                    <a:pt x="9594799" y="254000"/>
                  </a:lnTo>
                  <a:lnTo>
                    <a:pt x="9587293" y="266700"/>
                  </a:lnTo>
                  <a:lnTo>
                    <a:pt x="9579889" y="279400"/>
                  </a:lnTo>
                  <a:lnTo>
                    <a:pt x="9572574" y="279400"/>
                  </a:lnTo>
                  <a:lnTo>
                    <a:pt x="9565361" y="292100"/>
                  </a:lnTo>
                  <a:lnTo>
                    <a:pt x="9558249" y="304800"/>
                  </a:lnTo>
                  <a:lnTo>
                    <a:pt x="9551238" y="304800"/>
                  </a:lnTo>
                  <a:lnTo>
                    <a:pt x="9544329" y="317500"/>
                  </a:lnTo>
                  <a:lnTo>
                    <a:pt x="9537522" y="330200"/>
                  </a:lnTo>
                  <a:lnTo>
                    <a:pt x="9530817" y="330200"/>
                  </a:lnTo>
                  <a:lnTo>
                    <a:pt x="9524213" y="342900"/>
                  </a:lnTo>
                  <a:lnTo>
                    <a:pt x="9517723" y="355600"/>
                  </a:lnTo>
                  <a:lnTo>
                    <a:pt x="9511335" y="355600"/>
                  </a:lnTo>
                  <a:lnTo>
                    <a:pt x="9505061" y="368300"/>
                  </a:lnTo>
                  <a:lnTo>
                    <a:pt x="9498889" y="381000"/>
                  </a:lnTo>
                  <a:lnTo>
                    <a:pt x="9492818" y="381000"/>
                  </a:lnTo>
                  <a:lnTo>
                    <a:pt x="9486862" y="393700"/>
                  </a:lnTo>
                  <a:lnTo>
                    <a:pt x="9481033" y="406400"/>
                  </a:lnTo>
                  <a:lnTo>
                    <a:pt x="9475305" y="406400"/>
                  </a:lnTo>
                  <a:lnTo>
                    <a:pt x="9469679" y="419100"/>
                  </a:lnTo>
                  <a:lnTo>
                    <a:pt x="9464180" y="431800"/>
                  </a:lnTo>
                  <a:lnTo>
                    <a:pt x="9458795" y="444500"/>
                  </a:lnTo>
                  <a:lnTo>
                    <a:pt x="9453524" y="444500"/>
                  </a:lnTo>
                  <a:lnTo>
                    <a:pt x="9448368" y="457200"/>
                  </a:lnTo>
                  <a:lnTo>
                    <a:pt x="9443326" y="469900"/>
                  </a:lnTo>
                  <a:lnTo>
                    <a:pt x="9438411" y="482600"/>
                  </a:lnTo>
                  <a:lnTo>
                    <a:pt x="9433598" y="482600"/>
                  </a:lnTo>
                  <a:lnTo>
                    <a:pt x="9428924" y="495300"/>
                  </a:lnTo>
                  <a:lnTo>
                    <a:pt x="9424352" y="508000"/>
                  </a:lnTo>
                  <a:lnTo>
                    <a:pt x="9419920" y="520700"/>
                  </a:lnTo>
                  <a:lnTo>
                    <a:pt x="9415589" y="533400"/>
                  </a:lnTo>
                  <a:lnTo>
                    <a:pt x="9411398" y="533400"/>
                  </a:lnTo>
                  <a:lnTo>
                    <a:pt x="9407322" y="546100"/>
                  </a:lnTo>
                  <a:lnTo>
                    <a:pt x="9403359" y="558800"/>
                  </a:lnTo>
                  <a:lnTo>
                    <a:pt x="9399537" y="571500"/>
                  </a:lnTo>
                  <a:lnTo>
                    <a:pt x="9395828" y="584200"/>
                  </a:lnTo>
                  <a:lnTo>
                    <a:pt x="9392247" y="584200"/>
                  </a:lnTo>
                  <a:lnTo>
                    <a:pt x="9388792" y="596900"/>
                  </a:lnTo>
                  <a:lnTo>
                    <a:pt x="9385465" y="609600"/>
                  </a:lnTo>
                  <a:lnTo>
                    <a:pt x="9382265" y="622300"/>
                  </a:lnTo>
                  <a:lnTo>
                    <a:pt x="9379191" y="635000"/>
                  </a:lnTo>
                  <a:lnTo>
                    <a:pt x="9376245" y="635000"/>
                  </a:lnTo>
                  <a:lnTo>
                    <a:pt x="9368168" y="673100"/>
                  </a:lnTo>
                  <a:lnTo>
                    <a:pt x="9363431" y="698500"/>
                  </a:lnTo>
                  <a:lnTo>
                    <a:pt x="9361259" y="698500"/>
                  </a:lnTo>
                  <a:lnTo>
                    <a:pt x="9355506" y="736600"/>
                  </a:lnTo>
                  <a:lnTo>
                    <a:pt x="9352343" y="762000"/>
                  </a:lnTo>
                  <a:lnTo>
                    <a:pt x="9350946" y="762000"/>
                  </a:lnTo>
                  <a:lnTo>
                    <a:pt x="9347568" y="800100"/>
                  </a:lnTo>
                  <a:lnTo>
                    <a:pt x="9345981" y="825500"/>
                  </a:lnTo>
                  <a:lnTo>
                    <a:pt x="9345384" y="825500"/>
                  </a:lnTo>
                  <a:lnTo>
                    <a:pt x="9344914" y="838200"/>
                  </a:lnTo>
                  <a:lnTo>
                    <a:pt x="9344584" y="850900"/>
                  </a:lnTo>
                  <a:lnTo>
                    <a:pt x="9344317" y="863600"/>
                  </a:lnTo>
                  <a:lnTo>
                    <a:pt x="9344317" y="889000"/>
                  </a:lnTo>
                  <a:lnTo>
                    <a:pt x="9344584" y="901700"/>
                  </a:lnTo>
                  <a:lnTo>
                    <a:pt x="9344914" y="901700"/>
                  </a:lnTo>
                  <a:lnTo>
                    <a:pt x="9345384" y="914400"/>
                  </a:lnTo>
                  <a:lnTo>
                    <a:pt x="9347568" y="952500"/>
                  </a:lnTo>
                  <a:lnTo>
                    <a:pt x="9349689" y="977900"/>
                  </a:lnTo>
                  <a:lnTo>
                    <a:pt x="9350946" y="977900"/>
                  </a:lnTo>
                  <a:lnTo>
                    <a:pt x="9352343" y="990600"/>
                  </a:lnTo>
                  <a:lnTo>
                    <a:pt x="9353855" y="1003300"/>
                  </a:lnTo>
                  <a:lnTo>
                    <a:pt x="9355506" y="1016000"/>
                  </a:lnTo>
                  <a:lnTo>
                    <a:pt x="9357296" y="1028700"/>
                  </a:lnTo>
                  <a:lnTo>
                    <a:pt x="9359214" y="1041400"/>
                  </a:lnTo>
                  <a:lnTo>
                    <a:pt x="9361259" y="1041400"/>
                  </a:lnTo>
                  <a:lnTo>
                    <a:pt x="9363431" y="1054100"/>
                  </a:lnTo>
                  <a:lnTo>
                    <a:pt x="9365729" y="1066800"/>
                  </a:lnTo>
                  <a:lnTo>
                    <a:pt x="9368168" y="1079500"/>
                  </a:lnTo>
                  <a:lnTo>
                    <a:pt x="9370733" y="1092200"/>
                  </a:lnTo>
                  <a:lnTo>
                    <a:pt x="9373425" y="1104900"/>
                  </a:lnTo>
                  <a:lnTo>
                    <a:pt x="9376245" y="1104900"/>
                  </a:lnTo>
                  <a:lnTo>
                    <a:pt x="9379191" y="1117600"/>
                  </a:lnTo>
                  <a:lnTo>
                    <a:pt x="9382265" y="1130300"/>
                  </a:lnTo>
                  <a:lnTo>
                    <a:pt x="9385465" y="1143000"/>
                  </a:lnTo>
                  <a:lnTo>
                    <a:pt x="9388792" y="1155700"/>
                  </a:lnTo>
                  <a:lnTo>
                    <a:pt x="9392247" y="1155700"/>
                  </a:lnTo>
                  <a:lnTo>
                    <a:pt x="9395828" y="1168400"/>
                  </a:lnTo>
                  <a:lnTo>
                    <a:pt x="9399537" y="1181100"/>
                  </a:lnTo>
                  <a:lnTo>
                    <a:pt x="9403359" y="1193800"/>
                  </a:lnTo>
                  <a:lnTo>
                    <a:pt x="9407322" y="1206500"/>
                  </a:lnTo>
                  <a:lnTo>
                    <a:pt x="9411398" y="1206500"/>
                  </a:lnTo>
                  <a:lnTo>
                    <a:pt x="9415589" y="1219200"/>
                  </a:lnTo>
                  <a:lnTo>
                    <a:pt x="9419920" y="1231900"/>
                  </a:lnTo>
                  <a:lnTo>
                    <a:pt x="9424352" y="1244600"/>
                  </a:lnTo>
                  <a:lnTo>
                    <a:pt x="9428924" y="1257300"/>
                  </a:lnTo>
                  <a:lnTo>
                    <a:pt x="9433598" y="1257300"/>
                  </a:lnTo>
                  <a:lnTo>
                    <a:pt x="9438411" y="1270000"/>
                  </a:lnTo>
                  <a:lnTo>
                    <a:pt x="9443326" y="1282700"/>
                  </a:lnTo>
                  <a:lnTo>
                    <a:pt x="9448368" y="1295400"/>
                  </a:lnTo>
                  <a:lnTo>
                    <a:pt x="9453524" y="1295400"/>
                  </a:lnTo>
                  <a:lnTo>
                    <a:pt x="9458795" y="1308100"/>
                  </a:lnTo>
                  <a:lnTo>
                    <a:pt x="9464180" y="1320800"/>
                  </a:lnTo>
                  <a:lnTo>
                    <a:pt x="9469679" y="1333500"/>
                  </a:lnTo>
                  <a:lnTo>
                    <a:pt x="9475305" y="1333500"/>
                  </a:lnTo>
                  <a:lnTo>
                    <a:pt x="9481033" y="1346200"/>
                  </a:lnTo>
                  <a:lnTo>
                    <a:pt x="9486862" y="1358900"/>
                  </a:lnTo>
                  <a:lnTo>
                    <a:pt x="9492818" y="1358900"/>
                  </a:lnTo>
                  <a:lnTo>
                    <a:pt x="9498889" y="1371600"/>
                  </a:lnTo>
                  <a:lnTo>
                    <a:pt x="9505061" y="1384300"/>
                  </a:lnTo>
                  <a:lnTo>
                    <a:pt x="9511335" y="1397000"/>
                  </a:lnTo>
                  <a:lnTo>
                    <a:pt x="9517723" y="1397000"/>
                  </a:lnTo>
                  <a:lnTo>
                    <a:pt x="9524213" y="1409700"/>
                  </a:lnTo>
                  <a:lnTo>
                    <a:pt x="9530817" y="1422400"/>
                  </a:lnTo>
                  <a:lnTo>
                    <a:pt x="9537522" y="1422400"/>
                  </a:lnTo>
                  <a:lnTo>
                    <a:pt x="9544329" y="1435100"/>
                  </a:lnTo>
                  <a:lnTo>
                    <a:pt x="9551238" y="1447800"/>
                  </a:lnTo>
                  <a:lnTo>
                    <a:pt x="9558249" y="1447800"/>
                  </a:lnTo>
                  <a:lnTo>
                    <a:pt x="9565361" y="1460500"/>
                  </a:lnTo>
                  <a:lnTo>
                    <a:pt x="9572574" y="1460500"/>
                  </a:lnTo>
                  <a:lnTo>
                    <a:pt x="9579889" y="1473200"/>
                  </a:lnTo>
                  <a:lnTo>
                    <a:pt x="9587293" y="1485900"/>
                  </a:lnTo>
                  <a:lnTo>
                    <a:pt x="9594799" y="1485900"/>
                  </a:lnTo>
                  <a:lnTo>
                    <a:pt x="9602406" y="1498600"/>
                  </a:lnTo>
                  <a:lnTo>
                    <a:pt x="9610090" y="1511300"/>
                  </a:lnTo>
                  <a:lnTo>
                    <a:pt x="9617875" y="1511300"/>
                  </a:lnTo>
                  <a:lnTo>
                    <a:pt x="9625762" y="1524000"/>
                  </a:lnTo>
                  <a:lnTo>
                    <a:pt x="9633725" y="1524000"/>
                  </a:lnTo>
                  <a:lnTo>
                    <a:pt x="9641776" y="1536700"/>
                  </a:lnTo>
                  <a:lnTo>
                    <a:pt x="9649930" y="1536700"/>
                  </a:lnTo>
                  <a:lnTo>
                    <a:pt x="9658159" y="1549400"/>
                  </a:lnTo>
                  <a:lnTo>
                    <a:pt x="9666478" y="1562100"/>
                  </a:lnTo>
                  <a:lnTo>
                    <a:pt x="9674873" y="1562100"/>
                  </a:lnTo>
                  <a:lnTo>
                    <a:pt x="9683356" y="1574800"/>
                  </a:lnTo>
                  <a:lnTo>
                    <a:pt x="9691916" y="1574800"/>
                  </a:lnTo>
                  <a:lnTo>
                    <a:pt x="9700565" y="1587500"/>
                  </a:lnTo>
                  <a:lnTo>
                    <a:pt x="9709290" y="1587500"/>
                  </a:lnTo>
                  <a:lnTo>
                    <a:pt x="9718091" y="1600200"/>
                  </a:lnTo>
                  <a:lnTo>
                    <a:pt x="9726968" y="1600200"/>
                  </a:lnTo>
                  <a:lnTo>
                    <a:pt x="9735922" y="1612900"/>
                  </a:lnTo>
                  <a:lnTo>
                    <a:pt x="9754057" y="1612900"/>
                  </a:lnTo>
                  <a:lnTo>
                    <a:pt x="9763227" y="1625600"/>
                  </a:lnTo>
                  <a:lnTo>
                    <a:pt x="9772459" y="1625600"/>
                  </a:lnTo>
                  <a:lnTo>
                    <a:pt x="9781769" y="1638300"/>
                  </a:lnTo>
                  <a:lnTo>
                    <a:pt x="9791154" y="1638300"/>
                  </a:lnTo>
                  <a:lnTo>
                    <a:pt x="9800590" y="1651000"/>
                  </a:lnTo>
                  <a:lnTo>
                    <a:pt x="9819665" y="1651000"/>
                  </a:lnTo>
                  <a:lnTo>
                    <a:pt x="9829292" y="1663700"/>
                  </a:lnTo>
                  <a:lnTo>
                    <a:pt x="9838982" y="1663700"/>
                  </a:lnTo>
                  <a:lnTo>
                    <a:pt x="9848723" y="1676400"/>
                  </a:lnTo>
                  <a:lnTo>
                    <a:pt x="9868383" y="1676400"/>
                  </a:lnTo>
                  <a:lnTo>
                    <a:pt x="9878301" y="1689100"/>
                  </a:lnTo>
                  <a:lnTo>
                    <a:pt x="10572623" y="1689100"/>
                  </a:lnTo>
                  <a:lnTo>
                    <a:pt x="10582529" y="1676400"/>
                  </a:lnTo>
                  <a:lnTo>
                    <a:pt x="10602189" y="1676400"/>
                  </a:lnTo>
                  <a:lnTo>
                    <a:pt x="10611942" y="1663700"/>
                  </a:lnTo>
                  <a:lnTo>
                    <a:pt x="10621632" y="1663700"/>
                  </a:lnTo>
                  <a:lnTo>
                    <a:pt x="10631259" y="1651000"/>
                  </a:lnTo>
                  <a:lnTo>
                    <a:pt x="10650334" y="1651000"/>
                  </a:lnTo>
                  <a:lnTo>
                    <a:pt x="10659770" y="1638300"/>
                  </a:lnTo>
                  <a:lnTo>
                    <a:pt x="10669143" y="1638300"/>
                  </a:lnTo>
                  <a:lnTo>
                    <a:pt x="10678452" y="1625600"/>
                  </a:lnTo>
                  <a:lnTo>
                    <a:pt x="10687698" y="1625600"/>
                  </a:lnTo>
                  <a:lnTo>
                    <a:pt x="10696867" y="1612900"/>
                  </a:lnTo>
                  <a:lnTo>
                    <a:pt x="10714990" y="1612900"/>
                  </a:lnTo>
                  <a:lnTo>
                    <a:pt x="10723944" y="1600200"/>
                  </a:lnTo>
                  <a:lnTo>
                    <a:pt x="10732821" y="1600200"/>
                  </a:lnTo>
                  <a:lnTo>
                    <a:pt x="10741622" y="1587500"/>
                  </a:lnTo>
                  <a:lnTo>
                    <a:pt x="10750347" y="1587500"/>
                  </a:lnTo>
                  <a:lnTo>
                    <a:pt x="10758996" y="1574800"/>
                  </a:lnTo>
                  <a:lnTo>
                    <a:pt x="10767568" y="1574800"/>
                  </a:lnTo>
                  <a:lnTo>
                    <a:pt x="10776039" y="1562100"/>
                  </a:lnTo>
                  <a:lnTo>
                    <a:pt x="10784446" y="1562100"/>
                  </a:lnTo>
                  <a:lnTo>
                    <a:pt x="10792765" y="1549400"/>
                  </a:lnTo>
                  <a:lnTo>
                    <a:pt x="10800994" y="1536700"/>
                  </a:lnTo>
                  <a:lnTo>
                    <a:pt x="10809135" y="1536700"/>
                  </a:lnTo>
                  <a:lnTo>
                    <a:pt x="10817200" y="1524000"/>
                  </a:lnTo>
                  <a:lnTo>
                    <a:pt x="10825163" y="1524000"/>
                  </a:lnTo>
                  <a:lnTo>
                    <a:pt x="10833037" y="1511300"/>
                  </a:lnTo>
                  <a:lnTo>
                    <a:pt x="10840822" y="1511300"/>
                  </a:lnTo>
                  <a:lnTo>
                    <a:pt x="10848518" y="1498600"/>
                  </a:lnTo>
                  <a:lnTo>
                    <a:pt x="10856112" y="1485900"/>
                  </a:lnTo>
                  <a:lnTo>
                    <a:pt x="10863618" y="1485900"/>
                  </a:lnTo>
                  <a:lnTo>
                    <a:pt x="10871022" y="1473200"/>
                  </a:lnTo>
                  <a:lnTo>
                    <a:pt x="10878337" y="1460500"/>
                  </a:lnTo>
                  <a:lnTo>
                    <a:pt x="10885551" y="1460500"/>
                  </a:lnTo>
                  <a:lnTo>
                    <a:pt x="10892663" y="1447800"/>
                  </a:lnTo>
                  <a:lnTo>
                    <a:pt x="10899673" y="1447800"/>
                  </a:lnTo>
                  <a:lnTo>
                    <a:pt x="10906582" y="1435100"/>
                  </a:lnTo>
                  <a:lnTo>
                    <a:pt x="10913402" y="1422400"/>
                  </a:lnTo>
                  <a:lnTo>
                    <a:pt x="10920095" y="1422400"/>
                  </a:lnTo>
                  <a:lnTo>
                    <a:pt x="10926699" y="1409700"/>
                  </a:lnTo>
                  <a:lnTo>
                    <a:pt x="10933189" y="1397000"/>
                  </a:lnTo>
                  <a:lnTo>
                    <a:pt x="10939577" y="1397000"/>
                  </a:lnTo>
                  <a:lnTo>
                    <a:pt x="10945863" y="1384300"/>
                  </a:lnTo>
                  <a:lnTo>
                    <a:pt x="10952036" y="1371600"/>
                  </a:lnTo>
                  <a:lnTo>
                    <a:pt x="10958093" y="1358900"/>
                  </a:lnTo>
                  <a:lnTo>
                    <a:pt x="10964050" y="1358900"/>
                  </a:lnTo>
                  <a:lnTo>
                    <a:pt x="10969892" y="1346200"/>
                  </a:lnTo>
                  <a:lnTo>
                    <a:pt x="10975619" y="1333500"/>
                  </a:lnTo>
                  <a:lnTo>
                    <a:pt x="10981233" y="1333500"/>
                  </a:lnTo>
                  <a:lnTo>
                    <a:pt x="10986732" y="1320800"/>
                  </a:lnTo>
                  <a:lnTo>
                    <a:pt x="10992129" y="1308100"/>
                  </a:lnTo>
                  <a:lnTo>
                    <a:pt x="10997400" y="1295400"/>
                  </a:lnTo>
                  <a:lnTo>
                    <a:pt x="11002556" y="1295400"/>
                  </a:lnTo>
                  <a:lnTo>
                    <a:pt x="11007585" y="1282700"/>
                  </a:lnTo>
                  <a:lnTo>
                    <a:pt x="11012513" y="1270000"/>
                  </a:lnTo>
                  <a:lnTo>
                    <a:pt x="11017314" y="1257300"/>
                  </a:lnTo>
                  <a:lnTo>
                    <a:pt x="11022000" y="1257300"/>
                  </a:lnTo>
                  <a:lnTo>
                    <a:pt x="11026559" y="1244600"/>
                  </a:lnTo>
                  <a:lnTo>
                    <a:pt x="11031004" y="1231900"/>
                  </a:lnTo>
                  <a:lnTo>
                    <a:pt x="11035322" y="1219200"/>
                  </a:lnTo>
                  <a:lnTo>
                    <a:pt x="11039526" y="1206500"/>
                  </a:lnTo>
                  <a:lnTo>
                    <a:pt x="11043603" y="1206500"/>
                  </a:lnTo>
                  <a:lnTo>
                    <a:pt x="11047552" y="1193800"/>
                  </a:lnTo>
                  <a:lnTo>
                    <a:pt x="11051388" y="1181100"/>
                  </a:lnTo>
                  <a:lnTo>
                    <a:pt x="11055083" y="1168400"/>
                  </a:lnTo>
                  <a:lnTo>
                    <a:pt x="11058665" y="1155700"/>
                  </a:lnTo>
                  <a:lnTo>
                    <a:pt x="11062119" y="1155700"/>
                  </a:lnTo>
                  <a:lnTo>
                    <a:pt x="11065447" y="1143000"/>
                  </a:lnTo>
                  <a:lnTo>
                    <a:pt x="11068660" y="1130300"/>
                  </a:lnTo>
                  <a:lnTo>
                    <a:pt x="11071733" y="1117600"/>
                  </a:lnTo>
                  <a:lnTo>
                    <a:pt x="11074679" y="1104900"/>
                  </a:lnTo>
                  <a:lnTo>
                    <a:pt x="11077499" y="1104900"/>
                  </a:lnTo>
                  <a:lnTo>
                    <a:pt x="11085182" y="1066800"/>
                  </a:lnTo>
                  <a:lnTo>
                    <a:pt x="11089665" y="1041400"/>
                  </a:lnTo>
                  <a:lnTo>
                    <a:pt x="11091710" y="1041400"/>
                  </a:lnTo>
                  <a:lnTo>
                    <a:pt x="11097057" y="1003300"/>
                  </a:lnTo>
                  <a:lnTo>
                    <a:pt x="11099965" y="977900"/>
                  </a:lnTo>
                  <a:lnTo>
                    <a:pt x="11101222" y="977900"/>
                  </a:lnTo>
                  <a:lnTo>
                    <a:pt x="11104207" y="939800"/>
                  </a:lnTo>
                  <a:lnTo>
                    <a:pt x="11105540" y="914400"/>
                  </a:lnTo>
                  <a:lnTo>
                    <a:pt x="11106442" y="901700"/>
                  </a:lnTo>
                  <a:lnTo>
                    <a:pt x="11106442" y="850900"/>
                  </a:lnTo>
                  <a:close/>
                </a:path>
                <a:path w="12478385" h="1699259">
                  <a:moveTo>
                    <a:pt x="12478233" y="891273"/>
                  </a:moveTo>
                  <a:lnTo>
                    <a:pt x="11106633" y="891273"/>
                  </a:lnTo>
                  <a:lnTo>
                    <a:pt x="11106633" y="1196073"/>
                  </a:lnTo>
                  <a:lnTo>
                    <a:pt x="12478233" y="1196073"/>
                  </a:lnTo>
                  <a:lnTo>
                    <a:pt x="12478233" y="891273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2821948" y="9121157"/>
              <a:ext cx="685800" cy="628650"/>
            </a:xfrm>
            <a:custGeom>
              <a:avLst/>
              <a:gdLst/>
              <a:ahLst/>
              <a:cxnLst/>
              <a:rect l="l" t="t" r="r" b="b"/>
              <a:pathLst>
                <a:path w="685800" h="628650">
                  <a:moveTo>
                    <a:pt x="685799" y="628649"/>
                  </a:moveTo>
                  <a:lnTo>
                    <a:pt x="0" y="628649"/>
                  </a:lnTo>
                  <a:lnTo>
                    <a:pt x="0" y="0"/>
                  </a:lnTo>
                  <a:lnTo>
                    <a:pt x="685799" y="0"/>
                  </a:lnTo>
                  <a:lnTo>
                    <a:pt x="685799" y="628649"/>
                  </a:lnTo>
                  <a:close/>
                </a:path>
              </a:pathLst>
            </a:custGeom>
            <a:solidFill>
              <a:srgbClr val="1181C7">
                <a:alpha val="6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4037156" y="8609037"/>
              <a:ext cx="1701164" cy="1678305"/>
            </a:xfrm>
            <a:custGeom>
              <a:avLst/>
              <a:gdLst/>
              <a:ahLst/>
              <a:cxnLst/>
              <a:rect l="l" t="t" r="r" b="b"/>
              <a:pathLst>
                <a:path w="1701164" h="1678304">
                  <a:moveTo>
                    <a:pt x="1046271" y="1677962"/>
                  </a:moveTo>
                  <a:lnTo>
                    <a:pt x="654543" y="1677962"/>
                  </a:lnTo>
                  <a:lnTo>
                    <a:pt x="616902" y="1668349"/>
                  </a:lnTo>
                  <a:lnTo>
                    <a:pt x="572894" y="1654498"/>
                  </a:lnTo>
                  <a:lnTo>
                    <a:pt x="529950" y="1638361"/>
                  </a:lnTo>
                  <a:lnTo>
                    <a:pt x="488144" y="1620010"/>
                  </a:lnTo>
                  <a:lnTo>
                    <a:pt x="447547" y="1599518"/>
                  </a:lnTo>
                  <a:lnTo>
                    <a:pt x="408230" y="1576955"/>
                  </a:lnTo>
                  <a:lnTo>
                    <a:pt x="370266" y="1552394"/>
                  </a:lnTo>
                  <a:lnTo>
                    <a:pt x="333726" y="1525906"/>
                  </a:lnTo>
                  <a:lnTo>
                    <a:pt x="298681" y="1497564"/>
                  </a:lnTo>
                  <a:lnTo>
                    <a:pt x="265205" y="1467438"/>
                  </a:lnTo>
                  <a:lnTo>
                    <a:pt x="233368" y="1435601"/>
                  </a:lnTo>
                  <a:lnTo>
                    <a:pt x="203242" y="1402125"/>
                  </a:lnTo>
                  <a:lnTo>
                    <a:pt x="174899" y="1367081"/>
                  </a:lnTo>
                  <a:lnTo>
                    <a:pt x="148412" y="1330541"/>
                  </a:lnTo>
                  <a:lnTo>
                    <a:pt x="123851" y="1292577"/>
                  </a:lnTo>
                  <a:lnTo>
                    <a:pt x="101288" y="1253261"/>
                  </a:lnTo>
                  <a:lnTo>
                    <a:pt x="80796" y="1212665"/>
                  </a:lnTo>
                  <a:lnTo>
                    <a:pt x="62445" y="1170859"/>
                  </a:lnTo>
                  <a:lnTo>
                    <a:pt x="46309" y="1127917"/>
                  </a:lnTo>
                  <a:lnTo>
                    <a:pt x="32458" y="1083910"/>
                  </a:lnTo>
                  <a:lnTo>
                    <a:pt x="20964" y="1038910"/>
                  </a:lnTo>
                  <a:lnTo>
                    <a:pt x="11900" y="992987"/>
                  </a:lnTo>
                  <a:lnTo>
                    <a:pt x="5336" y="946216"/>
                  </a:lnTo>
                  <a:lnTo>
                    <a:pt x="1346" y="898666"/>
                  </a:lnTo>
                  <a:lnTo>
                    <a:pt x="0" y="850410"/>
                  </a:lnTo>
                  <a:lnTo>
                    <a:pt x="1346" y="802152"/>
                  </a:lnTo>
                  <a:lnTo>
                    <a:pt x="5336" y="754601"/>
                  </a:lnTo>
                  <a:lnTo>
                    <a:pt x="11900" y="707828"/>
                  </a:lnTo>
                  <a:lnTo>
                    <a:pt x="20964" y="661904"/>
                  </a:lnTo>
                  <a:lnTo>
                    <a:pt x="32458" y="616902"/>
                  </a:lnTo>
                  <a:lnTo>
                    <a:pt x="46309" y="572894"/>
                  </a:lnTo>
                  <a:lnTo>
                    <a:pt x="62445" y="529950"/>
                  </a:lnTo>
                  <a:lnTo>
                    <a:pt x="80796" y="488144"/>
                  </a:lnTo>
                  <a:lnTo>
                    <a:pt x="101288" y="447547"/>
                  </a:lnTo>
                  <a:lnTo>
                    <a:pt x="123851" y="408230"/>
                  </a:lnTo>
                  <a:lnTo>
                    <a:pt x="148412" y="370266"/>
                  </a:lnTo>
                  <a:lnTo>
                    <a:pt x="174899" y="333726"/>
                  </a:lnTo>
                  <a:lnTo>
                    <a:pt x="203242" y="298681"/>
                  </a:lnTo>
                  <a:lnTo>
                    <a:pt x="233368" y="265205"/>
                  </a:lnTo>
                  <a:lnTo>
                    <a:pt x="265205" y="233368"/>
                  </a:lnTo>
                  <a:lnTo>
                    <a:pt x="298681" y="203242"/>
                  </a:lnTo>
                  <a:lnTo>
                    <a:pt x="333726" y="174899"/>
                  </a:lnTo>
                  <a:lnTo>
                    <a:pt x="370266" y="148412"/>
                  </a:lnTo>
                  <a:lnTo>
                    <a:pt x="408230" y="123851"/>
                  </a:lnTo>
                  <a:lnTo>
                    <a:pt x="447547" y="101288"/>
                  </a:lnTo>
                  <a:lnTo>
                    <a:pt x="488144" y="80796"/>
                  </a:lnTo>
                  <a:lnTo>
                    <a:pt x="529950" y="62445"/>
                  </a:lnTo>
                  <a:lnTo>
                    <a:pt x="572894" y="46309"/>
                  </a:lnTo>
                  <a:lnTo>
                    <a:pt x="616902" y="32458"/>
                  </a:lnTo>
                  <a:lnTo>
                    <a:pt x="661904" y="20964"/>
                  </a:lnTo>
                  <a:lnTo>
                    <a:pt x="707828" y="11900"/>
                  </a:lnTo>
                  <a:lnTo>
                    <a:pt x="754601" y="5336"/>
                  </a:lnTo>
                  <a:lnTo>
                    <a:pt x="802152" y="1346"/>
                  </a:lnTo>
                  <a:lnTo>
                    <a:pt x="850410" y="0"/>
                  </a:lnTo>
                  <a:lnTo>
                    <a:pt x="850410" y="850410"/>
                  </a:lnTo>
                  <a:lnTo>
                    <a:pt x="1700807" y="850410"/>
                  </a:lnTo>
                  <a:lnTo>
                    <a:pt x="1699461" y="898666"/>
                  </a:lnTo>
                  <a:lnTo>
                    <a:pt x="1695470" y="946216"/>
                  </a:lnTo>
                  <a:lnTo>
                    <a:pt x="1688907" y="992987"/>
                  </a:lnTo>
                  <a:lnTo>
                    <a:pt x="1679842" y="1038910"/>
                  </a:lnTo>
                  <a:lnTo>
                    <a:pt x="1668349" y="1083910"/>
                  </a:lnTo>
                  <a:lnTo>
                    <a:pt x="1654498" y="1127917"/>
                  </a:lnTo>
                  <a:lnTo>
                    <a:pt x="1638361" y="1170859"/>
                  </a:lnTo>
                  <a:lnTo>
                    <a:pt x="1620010" y="1212665"/>
                  </a:lnTo>
                  <a:lnTo>
                    <a:pt x="1599518" y="1253261"/>
                  </a:lnTo>
                  <a:lnTo>
                    <a:pt x="1576955" y="1292577"/>
                  </a:lnTo>
                  <a:lnTo>
                    <a:pt x="1552394" y="1330541"/>
                  </a:lnTo>
                  <a:lnTo>
                    <a:pt x="1525906" y="1367081"/>
                  </a:lnTo>
                  <a:lnTo>
                    <a:pt x="1497564" y="1402125"/>
                  </a:lnTo>
                  <a:lnTo>
                    <a:pt x="1467438" y="1435601"/>
                  </a:lnTo>
                  <a:lnTo>
                    <a:pt x="1435601" y="1467438"/>
                  </a:lnTo>
                  <a:lnTo>
                    <a:pt x="1402125" y="1497564"/>
                  </a:lnTo>
                  <a:lnTo>
                    <a:pt x="1367081" y="1525906"/>
                  </a:lnTo>
                  <a:lnTo>
                    <a:pt x="1330541" y="1552394"/>
                  </a:lnTo>
                  <a:lnTo>
                    <a:pt x="1292577" y="1576955"/>
                  </a:lnTo>
                  <a:lnTo>
                    <a:pt x="1253261" y="1599518"/>
                  </a:lnTo>
                  <a:lnTo>
                    <a:pt x="1212665" y="1620010"/>
                  </a:lnTo>
                  <a:lnTo>
                    <a:pt x="1170859" y="1638361"/>
                  </a:lnTo>
                  <a:lnTo>
                    <a:pt x="1127917" y="1654498"/>
                  </a:lnTo>
                  <a:lnTo>
                    <a:pt x="1083910" y="1668349"/>
                  </a:lnTo>
                  <a:lnTo>
                    <a:pt x="1046271" y="1677962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5738510" y="8586167"/>
              <a:ext cx="828675" cy="1663700"/>
            </a:xfrm>
            <a:custGeom>
              <a:avLst/>
              <a:gdLst/>
              <a:ahLst/>
              <a:cxnLst/>
              <a:rect l="l" t="t" r="r" b="b"/>
              <a:pathLst>
                <a:path w="828675" h="1663700">
                  <a:moveTo>
                    <a:pt x="0" y="1663600"/>
                  </a:moveTo>
                  <a:lnTo>
                    <a:pt x="0" y="0"/>
                  </a:lnTo>
                  <a:lnTo>
                    <a:pt x="828152" y="828165"/>
                  </a:lnTo>
                  <a:lnTo>
                    <a:pt x="828152" y="835450"/>
                  </a:lnTo>
                  <a:lnTo>
                    <a:pt x="0" y="1663600"/>
                  </a:lnTo>
                  <a:close/>
                </a:path>
              </a:pathLst>
            </a:custGeom>
            <a:solidFill>
              <a:srgbClr val="FFFFFF">
                <a:alpha val="1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0" y="8586167"/>
              <a:ext cx="676275" cy="742950"/>
            </a:xfrm>
            <a:custGeom>
              <a:avLst/>
              <a:gdLst/>
              <a:ahLst/>
              <a:cxnLst/>
              <a:rect l="l" t="t" r="r" b="b"/>
              <a:pathLst>
                <a:path w="676275" h="742950">
                  <a:moveTo>
                    <a:pt x="676274" y="742949"/>
                  </a:moveTo>
                  <a:lnTo>
                    <a:pt x="0" y="742949"/>
                  </a:lnTo>
                  <a:lnTo>
                    <a:pt x="0" y="0"/>
                  </a:lnTo>
                  <a:lnTo>
                    <a:pt x="676274" y="0"/>
                  </a:lnTo>
                  <a:lnTo>
                    <a:pt x="676274" y="742949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0"/>
            <a:ext cx="18288000" cy="1694180"/>
            <a:chOff x="0" y="0"/>
            <a:chExt cx="18288000" cy="1694180"/>
          </a:xfrm>
        </p:grpSpPr>
        <p:sp>
          <p:nvSpPr>
            <p:cNvPr id="3" name="object 3" descr=""/>
            <p:cNvSpPr/>
            <p:nvPr/>
          </p:nvSpPr>
          <p:spPr>
            <a:xfrm>
              <a:off x="0" y="0"/>
              <a:ext cx="18288000" cy="1676400"/>
            </a:xfrm>
            <a:custGeom>
              <a:avLst/>
              <a:gdLst/>
              <a:ahLst/>
              <a:cxnLst/>
              <a:rect l="l" t="t" r="r" b="b"/>
              <a:pathLst>
                <a:path w="18288000" h="1676400">
                  <a:moveTo>
                    <a:pt x="18287998" y="1676399"/>
                  </a:moveTo>
                  <a:lnTo>
                    <a:pt x="0" y="1676399"/>
                  </a:lnTo>
                  <a:lnTo>
                    <a:pt x="0" y="0"/>
                  </a:lnTo>
                  <a:lnTo>
                    <a:pt x="18287998" y="0"/>
                  </a:lnTo>
                  <a:lnTo>
                    <a:pt x="18287998" y="1676399"/>
                  </a:lnTo>
                  <a:close/>
                </a:path>
              </a:pathLst>
            </a:custGeom>
            <a:solidFill>
              <a:srgbClr val="1181C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14977936" y="11"/>
              <a:ext cx="3310254" cy="1685289"/>
            </a:xfrm>
            <a:custGeom>
              <a:avLst/>
              <a:gdLst/>
              <a:ahLst/>
              <a:cxnLst/>
              <a:rect l="l" t="t" r="r" b="b"/>
              <a:pathLst>
                <a:path w="3310255" h="1685289">
                  <a:moveTo>
                    <a:pt x="827328" y="857338"/>
                  </a:moveTo>
                  <a:lnTo>
                    <a:pt x="825919" y="808723"/>
                  </a:lnTo>
                  <a:lnTo>
                    <a:pt x="821753" y="760857"/>
                  </a:lnTo>
                  <a:lnTo>
                    <a:pt x="814920" y="713803"/>
                  </a:lnTo>
                  <a:lnTo>
                    <a:pt x="805472" y="667639"/>
                  </a:lnTo>
                  <a:lnTo>
                    <a:pt x="793508" y="622452"/>
                  </a:lnTo>
                  <a:lnTo>
                    <a:pt x="779094" y="578307"/>
                  </a:lnTo>
                  <a:lnTo>
                    <a:pt x="762304" y="535305"/>
                  </a:lnTo>
                  <a:lnTo>
                    <a:pt x="743229" y="493496"/>
                  </a:lnTo>
                  <a:lnTo>
                    <a:pt x="721944" y="452970"/>
                  </a:lnTo>
                  <a:lnTo>
                    <a:pt x="698512" y="413804"/>
                  </a:lnTo>
                  <a:lnTo>
                    <a:pt x="673036" y="376085"/>
                  </a:lnTo>
                  <a:lnTo>
                    <a:pt x="645566" y="339877"/>
                  </a:lnTo>
                  <a:lnTo>
                    <a:pt x="616204" y="305257"/>
                  </a:lnTo>
                  <a:lnTo>
                    <a:pt x="585000" y="272313"/>
                  </a:lnTo>
                  <a:lnTo>
                    <a:pt x="552056" y="241122"/>
                  </a:lnTo>
                  <a:lnTo>
                    <a:pt x="517448" y="211747"/>
                  </a:lnTo>
                  <a:lnTo>
                    <a:pt x="481241" y="184289"/>
                  </a:lnTo>
                  <a:lnTo>
                    <a:pt x="443522" y="158800"/>
                  </a:lnTo>
                  <a:lnTo>
                    <a:pt x="404355" y="135369"/>
                  </a:lnTo>
                  <a:lnTo>
                    <a:pt x="363829" y="114084"/>
                  </a:lnTo>
                  <a:lnTo>
                    <a:pt x="322033" y="95008"/>
                  </a:lnTo>
                  <a:lnTo>
                    <a:pt x="279019" y="78219"/>
                  </a:lnTo>
                  <a:lnTo>
                    <a:pt x="234886" y="63804"/>
                  </a:lnTo>
                  <a:lnTo>
                    <a:pt x="189699" y="51841"/>
                  </a:lnTo>
                  <a:lnTo>
                    <a:pt x="143535" y="42392"/>
                  </a:lnTo>
                  <a:lnTo>
                    <a:pt x="96481" y="35560"/>
                  </a:lnTo>
                  <a:lnTo>
                    <a:pt x="48615" y="31394"/>
                  </a:lnTo>
                  <a:lnTo>
                    <a:pt x="0" y="29984"/>
                  </a:lnTo>
                  <a:lnTo>
                    <a:pt x="0" y="1684667"/>
                  </a:lnTo>
                  <a:lnTo>
                    <a:pt x="48615" y="1683258"/>
                  </a:lnTo>
                  <a:lnTo>
                    <a:pt x="96481" y="1679092"/>
                  </a:lnTo>
                  <a:lnTo>
                    <a:pt x="143535" y="1672259"/>
                  </a:lnTo>
                  <a:lnTo>
                    <a:pt x="189699" y="1662811"/>
                  </a:lnTo>
                  <a:lnTo>
                    <a:pt x="234886" y="1650847"/>
                  </a:lnTo>
                  <a:lnTo>
                    <a:pt x="279019" y="1636433"/>
                  </a:lnTo>
                  <a:lnTo>
                    <a:pt x="322033" y="1619643"/>
                  </a:lnTo>
                  <a:lnTo>
                    <a:pt x="363829" y="1600568"/>
                  </a:lnTo>
                  <a:lnTo>
                    <a:pt x="404355" y="1579283"/>
                  </a:lnTo>
                  <a:lnTo>
                    <a:pt x="443522" y="1555851"/>
                  </a:lnTo>
                  <a:lnTo>
                    <a:pt x="481241" y="1530375"/>
                  </a:lnTo>
                  <a:lnTo>
                    <a:pt x="517448" y="1502905"/>
                  </a:lnTo>
                  <a:lnTo>
                    <a:pt x="552056" y="1473542"/>
                  </a:lnTo>
                  <a:lnTo>
                    <a:pt x="585000" y="1442339"/>
                  </a:lnTo>
                  <a:lnTo>
                    <a:pt x="616204" y="1409395"/>
                  </a:lnTo>
                  <a:lnTo>
                    <a:pt x="645566" y="1374787"/>
                  </a:lnTo>
                  <a:lnTo>
                    <a:pt x="673036" y="1338580"/>
                  </a:lnTo>
                  <a:lnTo>
                    <a:pt x="698512" y="1300848"/>
                  </a:lnTo>
                  <a:lnTo>
                    <a:pt x="721944" y="1261694"/>
                  </a:lnTo>
                  <a:lnTo>
                    <a:pt x="743229" y="1221168"/>
                  </a:lnTo>
                  <a:lnTo>
                    <a:pt x="762304" y="1179372"/>
                  </a:lnTo>
                  <a:lnTo>
                    <a:pt x="779094" y="1136357"/>
                  </a:lnTo>
                  <a:lnTo>
                    <a:pt x="793508" y="1092225"/>
                  </a:lnTo>
                  <a:lnTo>
                    <a:pt x="805472" y="1047038"/>
                  </a:lnTo>
                  <a:lnTo>
                    <a:pt x="814920" y="1000874"/>
                  </a:lnTo>
                  <a:lnTo>
                    <a:pt x="821753" y="953820"/>
                  </a:lnTo>
                  <a:lnTo>
                    <a:pt x="825919" y="905954"/>
                  </a:lnTo>
                  <a:lnTo>
                    <a:pt x="827328" y="857338"/>
                  </a:lnTo>
                  <a:close/>
                </a:path>
                <a:path w="3310255" h="1685289">
                  <a:moveTo>
                    <a:pt x="1655140" y="29984"/>
                  </a:moveTo>
                  <a:lnTo>
                    <a:pt x="1606537" y="31394"/>
                  </a:lnTo>
                  <a:lnTo>
                    <a:pt x="1558658" y="35560"/>
                  </a:lnTo>
                  <a:lnTo>
                    <a:pt x="1511604" y="42392"/>
                  </a:lnTo>
                  <a:lnTo>
                    <a:pt x="1465453" y="51841"/>
                  </a:lnTo>
                  <a:lnTo>
                    <a:pt x="1420266" y="63804"/>
                  </a:lnTo>
                  <a:lnTo>
                    <a:pt x="1376121" y="78219"/>
                  </a:lnTo>
                  <a:lnTo>
                    <a:pt x="1333119" y="95008"/>
                  </a:lnTo>
                  <a:lnTo>
                    <a:pt x="1291310" y="114084"/>
                  </a:lnTo>
                  <a:lnTo>
                    <a:pt x="1250784" y="135369"/>
                  </a:lnTo>
                  <a:lnTo>
                    <a:pt x="1211630" y="158800"/>
                  </a:lnTo>
                  <a:lnTo>
                    <a:pt x="1173899" y="184289"/>
                  </a:lnTo>
                  <a:lnTo>
                    <a:pt x="1137691" y="211747"/>
                  </a:lnTo>
                  <a:lnTo>
                    <a:pt x="1103083" y="241122"/>
                  </a:lnTo>
                  <a:lnTo>
                    <a:pt x="1070140" y="272313"/>
                  </a:lnTo>
                  <a:lnTo>
                    <a:pt x="1038948" y="305257"/>
                  </a:lnTo>
                  <a:lnTo>
                    <a:pt x="1009573" y="339877"/>
                  </a:lnTo>
                  <a:lnTo>
                    <a:pt x="982116" y="376085"/>
                  </a:lnTo>
                  <a:lnTo>
                    <a:pt x="956627" y="413804"/>
                  </a:lnTo>
                  <a:lnTo>
                    <a:pt x="933196" y="452970"/>
                  </a:lnTo>
                  <a:lnTo>
                    <a:pt x="911910" y="493496"/>
                  </a:lnTo>
                  <a:lnTo>
                    <a:pt x="892835" y="535305"/>
                  </a:lnTo>
                  <a:lnTo>
                    <a:pt x="876058" y="578307"/>
                  </a:lnTo>
                  <a:lnTo>
                    <a:pt x="861644" y="622452"/>
                  </a:lnTo>
                  <a:lnTo>
                    <a:pt x="849668" y="667639"/>
                  </a:lnTo>
                  <a:lnTo>
                    <a:pt x="840232" y="713803"/>
                  </a:lnTo>
                  <a:lnTo>
                    <a:pt x="833386" y="760857"/>
                  </a:lnTo>
                  <a:lnTo>
                    <a:pt x="829221" y="808723"/>
                  </a:lnTo>
                  <a:lnTo>
                    <a:pt x="827824" y="857338"/>
                  </a:lnTo>
                  <a:lnTo>
                    <a:pt x="829221" y="905954"/>
                  </a:lnTo>
                  <a:lnTo>
                    <a:pt x="833386" y="953820"/>
                  </a:lnTo>
                  <a:lnTo>
                    <a:pt x="840232" y="1000874"/>
                  </a:lnTo>
                  <a:lnTo>
                    <a:pt x="849668" y="1047038"/>
                  </a:lnTo>
                  <a:lnTo>
                    <a:pt x="861644" y="1092225"/>
                  </a:lnTo>
                  <a:lnTo>
                    <a:pt x="876058" y="1136357"/>
                  </a:lnTo>
                  <a:lnTo>
                    <a:pt x="892835" y="1179372"/>
                  </a:lnTo>
                  <a:lnTo>
                    <a:pt x="911910" y="1221168"/>
                  </a:lnTo>
                  <a:lnTo>
                    <a:pt x="933196" y="1261694"/>
                  </a:lnTo>
                  <a:lnTo>
                    <a:pt x="956627" y="1300848"/>
                  </a:lnTo>
                  <a:lnTo>
                    <a:pt x="982116" y="1338580"/>
                  </a:lnTo>
                  <a:lnTo>
                    <a:pt x="1009573" y="1374787"/>
                  </a:lnTo>
                  <a:lnTo>
                    <a:pt x="1038948" y="1409395"/>
                  </a:lnTo>
                  <a:lnTo>
                    <a:pt x="1070140" y="1442339"/>
                  </a:lnTo>
                  <a:lnTo>
                    <a:pt x="1103083" y="1473542"/>
                  </a:lnTo>
                  <a:lnTo>
                    <a:pt x="1137691" y="1502905"/>
                  </a:lnTo>
                  <a:lnTo>
                    <a:pt x="1173899" y="1530375"/>
                  </a:lnTo>
                  <a:lnTo>
                    <a:pt x="1211630" y="1555851"/>
                  </a:lnTo>
                  <a:lnTo>
                    <a:pt x="1250784" y="1579283"/>
                  </a:lnTo>
                  <a:lnTo>
                    <a:pt x="1291310" y="1600568"/>
                  </a:lnTo>
                  <a:lnTo>
                    <a:pt x="1333119" y="1619643"/>
                  </a:lnTo>
                  <a:lnTo>
                    <a:pt x="1376121" y="1636433"/>
                  </a:lnTo>
                  <a:lnTo>
                    <a:pt x="1420266" y="1650847"/>
                  </a:lnTo>
                  <a:lnTo>
                    <a:pt x="1465453" y="1662811"/>
                  </a:lnTo>
                  <a:lnTo>
                    <a:pt x="1511604" y="1672259"/>
                  </a:lnTo>
                  <a:lnTo>
                    <a:pt x="1558658" y="1679092"/>
                  </a:lnTo>
                  <a:lnTo>
                    <a:pt x="1606537" y="1683258"/>
                  </a:lnTo>
                  <a:lnTo>
                    <a:pt x="1655140" y="1684667"/>
                  </a:lnTo>
                  <a:lnTo>
                    <a:pt x="1655140" y="29984"/>
                  </a:lnTo>
                  <a:close/>
                </a:path>
                <a:path w="3310255" h="1685289">
                  <a:moveTo>
                    <a:pt x="3309912" y="0"/>
                  </a:moveTo>
                  <a:lnTo>
                    <a:pt x="2482583" y="0"/>
                  </a:lnTo>
                  <a:lnTo>
                    <a:pt x="1655267" y="0"/>
                  </a:lnTo>
                  <a:lnTo>
                    <a:pt x="3309912" y="1654670"/>
                  </a:lnTo>
                  <a:lnTo>
                    <a:pt x="3309912" y="0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4145564" y="29963"/>
              <a:ext cx="828675" cy="1663700"/>
            </a:xfrm>
            <a:custGeom>
              <a:avLst/>
              <a:gdLst/>
              <a:ahLst/>
              <a:cxnLst/>
              <a:rect l="l" t="t" r="r" b="b"/>
              <a:pathLst>
                <a:path w="828675" h="1663700">
                  <a:moveTo>
                    <a:pt x="0" y="1663600"/>
                  </a:moveTo>
                  <a:lnTo>
                    <a:pt x="0" y="0"/>
                  </a:lnTo>
                  <a:lnTo>
                    <a:pt x="828152" y="828165"/>
                  </a:lnTo>
                  <a:lnTo>
                    <a:pt x="828152" y="835450"/>
                  </a:lnTo>
                  <a:lnTo>
                    <a:pt x="0" y="1663600"/>
                  </a:lnTo>
                  <a:close/>
                </a:path>
              </a:pathLst>
            </a:custGeom>
            <a:solidFill>
              <a:srgbClr val="FFFFFF">
                <a:alpha val="1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9168475" y="17989"/>
              <a:ext cx="1657350" cy="1666875"/>
            </a:xfrm>
            <a:custGeom>
              <a:avLst/>
              <a:gdLst/>
              <a:ahLst/>
              <a:cxnLst/>
              <a:rect l="l" t="t" r="r" b="b"/>
              <a:pathLst>
                <a:path w="1657350" h="1666875">
                  <a:moveTo>
                    <a:pt x="1657349" y="1666874"/>
                  </a:moveTo>
                  <a:lnTo>
                    <a:pt x="0" y="1666874"/>
                  </a:lnTo>
                  <a:lnTo>
                    <a:pt x="0" y="0"/>
                  </a:lnTo>
                  <a:lnTo>
                    <a:pt x="1657349" y="0"/>
                  </a:lnTo>
                  <a:lnTo>
                    <a:pt x="1657349" y="1666874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9644253" y="535952"/>
              <a:ext cx="685800" cy="628650"/>
            </a:xfrm>
            <a:custGeom>
              <a:avLst/>
              <a:gdLst/>
              <a:ahLst/>
              <a:cxnLst/>
              <a:rect l="l" t="t" r="r" b="b"/>
              <a:pathLst>
                <a:path w="685800" h="628650">
                  <a:moveTo>
                    <a:pt x="685799" y="628649"/>
                  </a:moveTo>
                  <a:lnTo>
                    <a:pt x="0" y="628649"/>
                  </a:lnTo>
                  <a:lnTo>
                    <a:pt x="0" y="0"/>
                  </a:lnTo>
                  <a:lnTo>
                    <a:pt x="685799" y="0"/>
                  </a:lnTo>
                  <a:lnTo>
                    <a:pt x="685799" y="628649"/>
                  </a:lnTo>
                  <a:close/>
                </a:path>
              </a:pathLst>
            </a:custGeom>
            <a:solidFill>
              <a:srgbClr val="1181C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0826484" y="0"/>
              <a:ext cx="3318510" cy="1654810"/>
            </a:xfrm>
            <a:custGeom>
              <a:avLst/>
              <a:gdLst/>
              <a:ahLst/>
              <a:cxnLst/>
              <a:rect l="l" t="t" r="r" b="b"/>
              <a:pathLst>
                <a:path w="3318509" h="1654810">
                  <a:moveTo>
                    <a:pt x="1663611" y="822883"/>
                  </a:moveTo>
                  <a:lnTo>
                    <a:pt x="1662188" y="774001"/>
                  </a:lnTo>
                  <a:lnTo>
                    <a:pt x="1658010" y="725868"/>
                  </a:lnTo>
                  <a:lnTo>
                    <a:pt x="1651127" y="678561"/>
                  </a:lnTo>
                  <a:lnTo>
                    <a:pt x="1641640" y="632155"/>
                  </a:lnTo>
                  <a:lnTo>
                    <a:pt x="1629600" y="586714"/>
                  </a:lnTo>
                  <a:lnTo>
                    <a:pt x="1615109" y="542340"/>
                  </a:lnTo>
                  <a:lnTo>
                    <a:pt x="1598244" y="499097"/>
                  </a:lnTo>
                  <a:lnTo>
                    <a:pt x="1579067" y="457073"/>
                  </a:lnTo>
                  <a:lnTo>
                    <a:pt x="1557655" y="416331"/>
                  </a:lnTo>
                  <a:lnTo>
                    <a:pt x="1534109" y="376961"/>
                  </a:lnTo>
                  <a:lnTo>
                    <a:pt x="1508480" y="339026"/>
                  </a:lnTo>
                  <a:lnTo>
                    <a:pt x="1480870" y="302628"/>
                  </a:lnTo>
                  <a:lnTo>
                    <a:pt x="1451343" y="267817"/>
                  </a:lnTo>
                  <a:lnTo>
                    <a:pt x="1419974" y="234696"/>
                  </a:lnTo>
                  <a:lnTo>
                    <a:pt x="1386852" y="203339"/>
                  </a:lnTo>
                  <a:lnTo>
                    <a:pt x="1352054" y="173812"/>
                  </a:lnTo>
                  <a:lnTo>
                    <a:pt x="1315656" y="146189"/>
                  </a:lnTo>
                  <a:lnTo>
                    <a:pt x="1277721" y="120573"/>
                  </a:lnTo>
                  <a:lnTo>
                    <a:pt x="1238351" y="97028"/>
                  </a:lnTo>
                  <a:lnTo>
                    <a:pt x="1197610" y="75615"/>
                  </a:lnTo>
                  <a:lnTo>
                    <a:pt x="1155573" y="56438"/>
                  </a:lnTo>
                  <a:lnTo>
                    <a:pt x="1112329" y="39560"/>
                  </a:lnTo>
                  <a:lnTo>
                    <a:pt x="1067955" y="25069"/>
                  </a:lnTo>
                  <a:lnTo>
                    <a:pt x="1022527" y="13042"/>
                  </a:lnTo>
                  <a:lnTo>
                    <a:pt x="976122" y="3543"/>
                  </a:lnTo>
                  <a:lnTo>
                    <a:pt x="951763" y="0"/>
                  </a:lnTo>
                  <a:lnTo>
                    <a:pt x="831799" y="0"/>
                  </a:lnTo>
                  <a:lnTo>
                    <a:pt x="831799" y="822883"/>
                  </a:lnTo>
                  <a:lnTo>
                    <a:pt x="0" y="822883"/>
                  </a:lnTo>
                  <a:lnTo>
                    <a:pt x="1422" y="871753"/>
                  </a:lnTo>
                  <a:lnTo>
                    <a:pt x="5600" y="919886"/>
                  </a:lnTo>
                  <a:lnTo>
                    <a:pt x="12484" y="967193"/>
                  </a:lnTo>
                  <a:lnTo>
                    <a:pt x="21971" y="1013599"/>
                  </a:lnTo>
                  <a:lnTo>
                    <a:pt x="34010" y="1059027"/>
                  </a:lnTo>
                  <a:lnTo>
                    <a:pt x="48501" y="1103401"/>
                  </a:lnTo>
                  <a:lnTo>
                    <a:pt x="65366" y="1146644"/>
                  </a:lnTo>
                  <a:lnTo>
                    <a:pt x="84556" y="1188681"/>
                  </a:lnTo>
                  <a:lnTo>
                    <a:pt x="105956" y="1229423"/>
                  </a:lnTo>
                  <a:lnTo>
                    <a:pt x="129501" y="1268793"/>
                  </a:lnTo>
                  <a:lnTo>
                    <a:pt x="155130" y="1306715"/>
                  </a:lnTo>
                  <a:lnTo>
                    <a:pt x="182740" y="1343126"/>
                  </a:lnTo>
                  <a:lnTo>
                    <a:pt x="212267" y="1377924"/>
                  </a:lnTo>
                  <a:lnTo>
                    <a:pt x="243636" y="1411046"/>
                  </a:lnTo>
                  <a:lnTo>
                    <a:pt x="276758" y="1442402"/>
                  </a:lnTo>
                  <a:lnTo>
                    <a:pt x="311556" y="1471930"/>
                  </a:lnTo>
                  <a:lnTo>
                    <a:pt x="347954" y="1499552"/>
                  </a:lnTo>
                  <a:lnTo>
                    <a:pt x="385889" y="1525168"/>
                  </a:lnTo>
                  <a:lnTo>
                    <a:pt x="425259" y="1548726"/>
                  </a:lnTo>
                  <a:lnTo>
                    <a:pt x="466001" y="1570126"/>
                  </a:lnTo>
                  <a:lnTo>
                    <a:pt x="508025" y="1589303"/>
                  </a:lnTo>
                  <a:lnTo>
                    <a:pt x="551268" y="1606181"/>
                  </a:lnTo>
                  <a:lnTo>
                    <a:pt x="595642" y="1620672"/>
                  </a:lnTo>
                  <a:lnTo>
                    <a:pt x="641083" y="1632699"/>
                  </a:lnTo>
                  <a:lnTo>
                    <a:pt x="687489" y="1642198"/>
                  </a:lnTo>
                  <a:lnTo>
                    <a:pt x="734796" y="1649082"/>
                  </a:lnTo>
                  <a:lnTo>
                    <a:pt x="782929" y="1653260"/>
                  </a:lnTo>
                  <a:lnTo>
                    <a:pt x="831799" y="1654670"/>
                  </a:lnTo>
                  <a:lnTo>
                    <a:pt x="880668" y="1653260"/>
                  </a:lnTo>
                  <a:lnTo>
                    <a:pt x="928801" y="1649082"/>
                  </a:lnTo>
                  <a:lnTo>
                    <a:pt x="976122" y="1642198"/>
                  </a:lnTo>
                  <a:lnTo>
                    <a:pt x="1022527" y="1632699"/>
                  </a:lnTo>
                  <a:lnTo>
                    <a:pt x="1067955" y="1620672"/>
                  </a:lnTo>
                  <a:lnTo>
                    <a:pt x="1112329" y="1606181"/>
                  </a:lnTo>
                  <a:lnTo>
                    <a:pt x="1155573" y="1589303"/>
                  </a:lnTo>
                  <a:lnTo>
                    <a:pt x="1197610" y="1570126"/>
                  </a:lnTo>
                  <a:lnTo>
                    <a:pt x="1238351" y="1548726"/>
                  </a:lnTo>
                  <a:lnTo>
                    <a:pt x="1277721" y="1525168"/>
                  </a:lnTo>
                  <a:lnTo>
                    <a:pt x="1315656" y="1499552"/>
                  </a:lnTo>
                  <a:lnTo>
                    <a:pt x="1352054" y="1471930"/>
                  </a:lnTo>
                  <a:lnTo>
                    <a:pt x="1386852" y="1442402"/>
                  </a:lnTo>
                  <a:lnTo>
                    <a:pt x="1419974" y="1411046"/>
                  </a:lnTo>
                  <a:lnTo>
                    <a:pt x="1451343" y="1377924"/>
                  </a:lnTo>
                  <a:lnTo>
                    <a:pt x="1480870" y="1343126"/>
                  </a:lnTo>
                  <a:lnTo>
                    <a:pt x="1508480" y="1306715"/>
                  </a:lnTo>
                  <a:lnTo>
                    <a:pt x="1534109" y="1268793"/>
                  </a:lnTo>
                  <a:lnTo>
                    <a:pt x="1557655" y="1229423"/>
                  </a:lnTo>
                  <a:lnTo>
                    <a:pt x="1579067" y="1188681"/>
                  </a:lnTo>
                  <a:lnTo>
                    <a:pt x="1598244" y="1146644"/>
                  </a:lnTo>
                  <a:lnTo>
                    <a:pt x="1615109" y="1103401"/>
                  </a:lnTo>
                  <a:lnTo>
                    <a:pt x="1629600" y="1059027"/>
                  </a:lnTo>
                  <a:lnTo>
                    <a:pt x="1641640" y="1013599"/>
                  </a:lnTo>
                  <a:lnTo>
                    <a:pt x="1651127" y="967193"/>
                  </a:lnTo>
                  <a:lnTo>
                    <a:pt x="1658010" y="919886"/>
                  </a:lnTo>
                  <a:lnTo>
                    <a:pt x="1662188" y="871753"/>
                  </a:lnTo>
                  <a:lnTo>
                    <a:pt x="1663611" y="822883"/>
                  </a:lnTo>
                  <a:close/>
                </a:path>
                <a:path w="3318509" h="1654810">
                  <a:moveTo>
                    <a:pt x="3318408" y="827354"/>
                  </a:moveTo>
                  <a:lnTo>
                    <a:pt x="2491079" y="12"/>
                  </a:lnTo>
                  <a:lnTo>
                    <a:pt x="1663750" y="827354"/>
                  </a:lnTo>
                  <a:lnTo>
                    <a:pt x="2491079" y="1654683"/>
                  </a:lnTo>
                  <a:lnTo>
                    <a:pt x="3318408" y="827354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1053175" y="2848813"/>
          <a:ext cx="16306800" cy="20650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92985"/>
                <a:gridCol w="929639"/>
                <a:gridCol w="876935"/>
                <a:gridCol w="1769744"/>
                <a:gridCol w="4726939"/>
                <a:gridCol w="1697354"/>
                <a:gridCol w="1716404"/>
                <a:gridCol w="2211705"/>
              </a:tblGrid>
              <a:tr h="9232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10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500" spc="-20">
                          <a:latin typeface="Arial Black"/>
                          <a:cs typeface="Arial Black"/>
                        </a:rPr>
                        <a:t>TEMA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1282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10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500" spc="-20">
                          <a:latin typeface="Arial Black"/>
                          <a:cs typeface="Arial Black"/>
                        </a:rPr>
                        <a:t>CÓD.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1282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10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500" spc="-10">
                          <a:latin typeface="Arial Black"/>
                          <a:cs typeface="Arial Black"/>
                        </a:rPr>
                        <a:t>SIGLA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1282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10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338455">
                        <a:lnSpc>
                          <a:spcPct val="100000"/>
                        </a:lnSpc>
                      </a:pPr>
                      <a:r>
                        <a:rPr dirty="0" sz="1500" spc="-10">
                          <a:latin typeface="Arial Black"/>
                          <a:cs typeface="Arial Black"/>
                        </a:rPr>
                        <a:t>INDICADOR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1282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10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500" spc="-25">
                          <a:latin typeface="Arial Black"/>
                          <a:cs typeface="Arial Black"/>
                        </a:rPr>
                        <a:t>DEFINIÇÃO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1282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marL="467359" marR="251460" indent="-208279">
                        <a:lnSpc>
                          <a:spcPct val="112500"/>
                        </a:lnSpc>
                        <a:spcBef>
                          <a:spcPts val="1460"/>
                        </a:spcBef>
                      </a:pPr>
                      <a:r>
                        <a:rPr dirty="0" sz="1500" spc="-120">
                          <a:latin typeface="Arial Black"/>
                          <a:cs typeface="Arial Black"/>
                        </a:rPr>
                        <a:t>UNIDADE</a:t>
                      </a:r>
                      <a:r>
                        <a:rPr dirty="0" sz="1500" spc="-6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145">
                          <a:latin typeface="Arial Black"/>
                          <a:cs typeface="Arial Black"/>
                        </a:rPr>
                        <a:t>DE </a:t>
                      </a:r>
                      <a:r>
                        <a:rPr dirty="0" sz="1500" spc="-10">
                          <a:latin typeface="Arial Black"/>
                          <a:cs typeface="Arial Black"/>
                        </a:rPr>
                        <a:t>MEDIDA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18542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marL="329565" marR="97155" indent="-225425">
                        <a:lnSpc>
                          <a:spcPct val="112500"/>
                        </a:lnSpc>
                        <a:spcBef>
                          <a:spcPts val="1460"/>
                        </a:spcBef>
                      </a:pPr>
                      <a:r>
                        <a:rPr dirty="0" sz="1500" spc="-160">
                          <a:latin typeface="Arial Black"/>
                          <a:cs typeface="Arial Black"/>
                        </a:rPr>
                        <a:t>FREQUÊNCIA</a:t>
                      </a:r>
                      <a:r>
                        <a:rPr dirty="0" sz="1500" spc="-75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130">
                          <a:latin typeface="Arial Black"/>
                          <a:cs typeface="Arial Black"/>
                        </a:rPr>
                        <a:t>DE </a:t>
                      </a:r>
                      <a:r>
                        <a:rPr dirty="0" sz="1500" spc="-30">
                          <a:latin typeface="Arial Black"/>
                          <a:cs typeface="Arial Black"/>
                        </a:rPr>
                        <a:t>APURAÇÃO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18542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79705" marR="172085" indent="-635">
                        <a:lnSpc>
                          <a:spcPct val="112500"/>
                        </a:lnSpc>
                        <a:spcBef>
                          <a:spcPts val="484"/>
                        </a:spcBef>
                      </a:pPr>
                      <a:r>
                        <a:rPr dirty="0" sz="1500" spc="-10">
                          <a:latin typeface="Arial Black"/>
                          <a:cs typeface="Arial Black"/>
                        </a:rPr>
                        <a:t>UNIDADE </a:t>
                      </a:r>
                      <a:r>
                        <a:rPr dirty="0" sz="1500" spc="-190">
                          <a:latin typeface="Arial Black"/>
                          <a:cs typeface="Arial Black"/>
                        </a:rPr>
                        <a:t>RESPONSÁVEL</a:t>
                      </a:r>
                      <a:r>
                        <a:rPr dirty="0" sz="1500" spc="-35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155">
                          <a:latin typeface="Arial Black"/>
                          <a:cs typeface="Arial Black"/>
                        </a:rPr>
                        <a:t>PELA </a:t>
                      </a:r>
                      <a:r>
                        <a:rPr dirty="0" sz="1500" spc="-30">
                          <a:latin typeface="Arial Black"/>
                          <a:cs typeface="Arial Black"/>
                        </a:rPr>
                        <a:t>APURAÇÃO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61594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</a:tr>
              <a:tr h="11417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71780" marR="150495" indent="-114300">
                        <a:lnSpc>
                          <a:spcPct val="114599"/>
                        </a:lnSpc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Deslocamento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pessoas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a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serviço,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bens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materiais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1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13.4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1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VAlt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2069" marR="210185">
                        <a:lnSpc>
                          <a:spcPct val="114599"/>
                        </a:lnSpc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Quantidade</a:t>
                      </a:r>
                      <a:r>
                        <a:rPr dirty="0" sz="1200" spc="1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5">
                          <a:latin typeface="Tahoma"/>
                          <a:cs typeface="Tahoma"/>
                        </a:rPr>
                        <a:t>de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veículos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movidos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por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fontes</a:t>
                      </a:r>
                      <a:r>
                        <a:rPr dirty="0" sz="1200" spc="1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alternativas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826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52069" marR="235585">
                        <a:lnSpc>
                          <a:spcPct val="114599"/>
                        </a:lnSpc>
                        <a:spcBef>
                          <a:spcPts val="1100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Quantidade total de veículos movidos a energia solar,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energia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elétrica, hidrogênio, existentes no órgão ao final do período-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base,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incluindo veículos de serviço, de transporte de magistrados(as) </a:t>
                      </a:r>
                      <a:r>
                        <a:rPr dirty="0" sz="1200" spc="-50">
                          <a:latin typeface="Arial MT"/>
                          <a:cs typeface="Arial MT"/>
                        </a:rPr>
                        <a:t>e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veículos pesados, sejam próprios ou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locados.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1397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1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56260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Veículos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17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40">
                          <a:latin typeface="Tahoma"/>
                          <a:cs typeface="Tahoma"/>
                        </a:rPr>
                        <a:t>Mensal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2069" marR="436880">
                        <a:lnSpc>
                          <a:spcPct val="114599"/>
                        </a:lnSpc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Secretaria</a:t>
                      </a:r>
                      <a:r>
                        <a:rPr dirty="0" sz="1200" spc="1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114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Segurança Institucional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</a:tbl>
          </a:graphicData>
        </a:graphic>
      </p:graphicFrame>
      <p:sp>
        <p:nvSpPr>
          <p:cNvPr id="10" name="object 10" descr=""/>
          <p:cNvSpPr txBox="1"/>
          <p:nvPr/>
        </p:nvSpPr>
        <p:spPr>
          <a:xfrm>
            <a:off x="1203442" y="5422652"/>
            <a:ext cx="2002155" cy="4445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6364" marR="5080" indent="-114300">
              <a:lnSpc>
                <a:spcPct val="114599"/>
              </a:lnSpc>
              <a:spcBef>
                <a:spcPts val="100"/>
              </a:spcBef>
            </a:pPr>
            <a:r>
              <a:rPr dirty="0" sz="1200" spc="20">
                <a:latin typeface="Tahoma"/>
                <a:cs typeface="Tahoma"/>
              </a:rPr>
              <a:t>Deslocamento</a:t>
            </a:r>
            <a:r>
              <a:rPr dirty="0" sz="1200" spc="85">
                <a:latin typeface="Tahoma"/>
                <a:cs typeface="Tahoma"/>
              </a:rPr>
              <a:t> </a:t>
            </a:r>
            <a:r>
              <a:rPr dirty="0" sz="1200" spc="20">
                <a:latin typeface="Tahoma"/>
                <a:cs typeface="Tahoma"/>
              </a:rPr>
              <a:t>de</a:t>
            </a:r>
            <a:r>
              <a:rPr dirty="0" sz="1200" spc="85">
                <a:latin typeface="Tahoma"/>
                <a:cs typeface="Tahoma"/>
              </a:rPr>
              <a:t> </a:t>
            </a:r>
            <a:r>
              <a:rPr dirty="0" sz="1200" spc="20">
                <a:latin typeface="Tahoma"/>
                <a:cs typeface="Tahoma"/>
              </a:rPr>
              <a:t>pessoas</a:t>
            </a:r>
            <a:r>
              <a:rPr dirty="0" sz="1200" spc="85">
                <a:latin typeface="Tahoma"/>
                <a:cs typeface="Tahoma"/>
              </a:rPr>
              <a:t> </a:t>
            </a:r>
            <a:r>
              <a:rPr dirty="0" sz="1200" spc="-50">
                <a:latin typeface="Tahoma"/>
                <a:cs typeface="Tahoma"/>
              </a:rPr>
              <a:t>a </a:t>
            </a:r>
            <a:r>
              <a:rPr dirty="0" sz="1200">
                <a:latin typeface="Tahoma"/>
                <a:cs typeface="Tahoma"/>
              </a:rPr>
              <a:t>serviço,</a:t>
            </a:r>
            <a:r>
              <a:rPr dirty="0" sz="1200" spc="50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bens</a:t>
            </a:r>
            <a:r>
              <a:rPr dirty="0" sz="1200" spc="50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e</a:t>
            </a:r>
            <a:r>
              <a:rPr dirty="0" sz="1200" spc="55">
                <a:latin typeface="Tahoma"/>
                <a:cs typeface="Tahoma"/>
              </a:rPr>
              <a:t> </a:t>
            </a:r>
            <a:r>
              <a:rPr dirty="0" sz="1200" spc="-10">
                <a:latin typeface="Tahoma"/>
                <a:cs typeface="Tahoma"/>
              </a:rPr>
              <a:t>materiais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3652209" y="5554211"/>
            <a:ext cx="32702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0">
                <a:latin typeface="Tahoma"/>
                <a:cs typeface="Tahoma"/>
              </a:rPr>
              <a:t>13.5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558615" y="5554211"/>
            <a:ext cx="32067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QVe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196849" y="5535066"/>
            <a:ext cx="165227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Arial MT"/>
                <a:cs typeface="Arial MT"/>
              </a:rPr>
              <a:t>Quantidade de </a:t>
            </a:r>
            <a:r>
              <a:rPr dirty="0" sz="1200" spc="-10">
                <a:latin typeface="Arial MT"/>
                <a:cs typeface="Arial MT"/>
              </a:rPr>
              <a:t>Veículos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966691" y="4984521"/>
            <a:ext cx="4583430" cy="1282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100"/>
              </a:spcBef>
            </a:pPr>
            <a:r>
              <a:rPr dirty="0" sz="1200">
                <a:latin typeface="Arial MT"/>
                <a:cs typeface="Arial MT"/>
              </a:rPr>
              <a:t>Quantidade total de veículos existentes no órgão ao final </a:t>
            </a:r>
            <a:r>
              <a:rPr dirty="0" sz="1200" spc="-25">
                <a:latin typeface="Arial MT"/>
                <a:cs typeface="Arial MT"/>
              </a:rPr>
              <a:t>do </a:t>
            </a:r>
            <a:r>
              <a:rPr dirty="0" sz="1200">
                <a:latin typeface="Arial MT"/>
                <a:cs typeface="Arial MT"/>
              </a:rPr>
              <a:t>período-base, incluindo veículos de serviço e veículos destinados </a:t>
            </a:r>
            <a:r>
              <a:rPr dirty="0" sz="1200" spc="-50">
                <a:latin typeface="Arial MT"/>
                <a:cs typeface="Arial MT"/>
              </a:rPr>
              <a:t>a </a:t>
            </a:r>
            <a:r>
              <a:rPr dirty="0" sz="1200">
                <a:latin typeface="Arial MT"/>
                <a:cs typeface="Arial MT"/>
              </a:rPr>
              <a:t>magistrados(as), sejam próprios ou locados. A quantidade total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>
                <a:latin typeface="Arial MT"/>
                <a:cs typeface="Arial MT"/>
              </a:rPr>
              <a:t>veículos (QVe) deve coincidir com a soma da quantidade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>
                <a:latin typeface="Arial MT"/>
                <a:cs typeface="Arial MT"/>
              </a:rPr>
              <a:t>veículos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serviço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(QVS) 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quantidade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 veículos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>
                <a:latin typeface="Arial MT"/>
                <a:cs typeface="Arial MT"/>
              </a:rPr>
              <a:t>magistrados(as) </a:t>
            </a:r>
            <a:r>
              <a:rPr dirty="0" sz="1200" spc="-10">
                <a:latin typeface="Arial MT"/>
                <a:cs typeface="Arial MT"/>
              </a:rPr>
              <a:t>(QVM).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2197851" y="5554211"/>
            <a:ext cx="60960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Veículos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3940656" y="5554211"/>
            <a:ext cx="53721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40">
                <a:latin typeface="Tahoma"/>
                <a:cs typeface="Tahoma"/>
              </a:rPr>
              <a:t>Mensal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5107056" y="5422652"/>
            <a:ext cx="1739900" cy="4445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100"/>
              </a:spcBef>
            </a:pPr>
            <a:r>
              <a:rPr dirty="0" sz="1200">
                <a:latin typeface="Tahoma"/>
                <a:cs typeface="Tahoma"/>
              </a:rPr>
              <a:t>Secretaria</a:t>
            </a:r>
            <a:r>
              <a:rPr dirty="0" sz="1200" spc="110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de</a:t>
            </a:r>
            <a:r>
              <a:rPr dirty="0" sz="1200" spc="114">
                <a:latin typeface="Tahoma"/>
                <a:cs typeface="Tahoma"/>
              </a:rPr>
              <a:t> </a:t>
            </a:r>
            <a:r>
              <a:rPr dirty="0" sz="1200" spc="-10">
                <a:latin typeface="Tahoma"/>
                <a:cs typeface="Tahoma"/>
              </a:rPr>
              <a:t>Segurança Institucional</a:t>
            </a:r>
            <a:endParaRPr sz="1200">
              <a:latin typeface="Tahoma"/>
              <a:cs typeface="Tahoma"/>
            </a:endParaRPr>
          </a:p>
        </p:txBody>
      </p:sp>
      <p:grpSp>
        <p:nvGrpSpPr>
          <p:cNvPr id="18" name="object 18" descr=""/>
          <p:cNvGrpSpPr/>
          <p:nvPr/>
        </p:nvGrpSpPr>
        <p:grpSpPr>
          <a:xfrm>
            <a:off x="1053175" y="4947691"/>
            <a:ext cx="16230600" cy="1419225"/>
            <a:chOff x="1053175" y="4947691"/>
            <a:chExt cx="16230600" cy="1419225"/>
          </a:xfrm>
        </p:grpSpPr>
        <p:sp>
          <p:nvSpPr>
            <p:cNvPr id="19" name="object 19" descr=""/>
            <p:cNvSpPr/>
            <p:nvPr/>
          </p:nvSpPr>
          <p:spPr>
            <a:xfrm>
              <a:off x="1053172" y="4947703"/>
              <a:ext cx="16230600" cy="28575"/>
            </a:xfrm>
            <a:custGeom>
              <a:avLst/>
              <a:gdLst/>
              <a:ahLst/>
              <a:cxnLst/>
              <a:rect l="l" t="t" r="r" b="b"/>
              <a:pathLst>
                <a:path w="16230600" h="28575">
                  <a:moveTo>
                    <a:pt x="9525" y="19050"/>
                  </a:moveTo>
                  <a:lnTo>
                    <a:pt x="0" y="19050"/>
                  </a:lnTo>
                  <a:lnTo>
                    <a:pt x="0" y="28575"/>
                  </a:lnTo>
                  <a:lnTo>
                    <a:pt x="9525" y="28575"/>
                  </a:lnTo>
                  <a:lnTo>
                    <a:pt x="9525" y="19050"/>
                  </a:lnTo>
                  <a:close/>
                </a:path>
                <a:path w="16230600" h="28575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  <a:path w="16230600" h="28575">
                  <a:moveTo>
                    <a:pt x="2302459" y="0"/>
                  </a:moveTo>
                  <a:lnTo>
                    <a:pt x="2292934" y="0"/>
                  </a:lnTo>
                  <a:lnTo>
                    <a:pt x="2292934" y="9525"/>
                  </a:lnTo>
                  <a:lnTo>
                    <a:pt x="2302459" y="9525"/>
                  </a:lnTo>
                  <a:lnTo>
                    <a:pt x="2302459" y="0"/>
                  </a:lnTo>
                  <a:close/>
                </a:path>
                <a:path w="16230600" h="28575">
                  <a:moveTo>
                    <a:pt x="3231934" y="0"/>
                  </a:moveTo>
                  <a:lnTo>
                    <a:pt x="3222409" y="0"/>
                  </a:lnTo>
                  <a:lnTo>
                    <a:pt x="3222409" y="9525"/>
                  </a:lnTo>
                  <a:lnTo>
                    <a:pt x="3231934" y="9525"/>
                  </a:lnTo>
                  <a:lnTo>
                    <a:pt x="3231934" y="0"/>
                  </a:lnTo>
                  <a:close/>
                </a:path>
                <a:path w="16230600" h="28575">
                  <a:moveTo>
                    <a:pt x="4108742" y="0"/>
                  </a:moveTo>
                  <a:lnTo>
                    <a:pt x="4099217" y="0"/>
                  </a:lnTo>
                  <a:lnTo>
                    <a:pt x="4099217" y="9525"/>
                  </a:lnTo>
                  <a:lnTo>
                    <a:pt x="4108742" y="9525"/>
                  </a:lnTo>
                  <a:lnTo>
                    <a:pt x="4108742" y="0"/>
                  </a:lnTo>
                  <a:close/>
                </a:path>
                <a:path w="16230600" h="28575">
                  <a:moveTo>
                    <a:pt x="5878588" y="0"/>
                  </a:moveTo>
                  <a:lnTo>
                    <a:pt x="5869063" y="0"/>
                  </a:lnTo>
                  <a:lnTo>
                    <a:pt x="5869063" y="9525"/>
                  </a:lnTo>
                  <a:lnTo>
                    <a:pt x="5878588" y="9525"/>
                  </a:lnTo>
                  <a:lnTo>
                    <a:pt x="5878588" y="0"/>
                  </a:lnTo>
                  <a:close/>
                </a:path>
                <a:path w="16230600" h="28575">
                  <a:moveTo>
                    <a:pt x="10605364" y="0"/>
                  </a:moveTo>
                  <a:lnTo>
                    <a:pt x="10595839" y="0"/>
                  </a:lnTo>
                  <a:lnTo>
                    <a:pt x="10595839" y="9525"/>
                  </a:lnTo>
                  <a:lnTo>
                    <a:pt x="10605364" y="9525"/>
                  </a:lnTo>
                  <a:lnTo>
                    <a:pt x="10605364" y="0"/>
                  </a:lnTo>
                  <a:close/>
                </a:path>
                <a:path w="16230600" h="28575">
                  <a:moveTo>
                    <a:pt x="12302630" y="0"/>
                  </a:moveTo>
                  <a:lnTo>
                    <a:pt x="12293105" y="0"/>
                  </a:lnTo>
                  <a:lnTo>
                    <a:pt x="12293105" y="9525"/>
                  </a:lnTo>
                  <a:lnTo>
                    <a:pt x="12302630" y="9525"/>
                  </a:lnTo>
                  <a:lnTo>
                    <a:pt x="12302630" y="0"/>
                  </a:lnTo>
                  <a:close/>
                </a:path>
                <a:path w="16230600" h="28575">
                  <a:moveTo>
                    <a:pt x="14018959" y="0"/>
                  </a:moveTo>
                  <a:lnTo>
                    <a:pt x="14009434" y="0"/>
                  </a:lnTo>
                  <a:lnTo>
                    <a:pt x="14009434" y="9525"/>
                  </a:lnTo>
                  <a:lnTo>
                    <a:pt x="14018959" y="9525"/>
                  </a:lnTo>
                  <a:lnTo>
                    <a:pt x="14018959" y="0"/>
                  </a:lnTo>
                  <a:close/>
                </a:path>
                <a:path w="16230600" h="28575">
                  <a:moveTo>
                    <a:pt x="16230600" y="0"/>
                  </a:moveTo>
                  <a:lnTo>
                    <a:pt x="16221075" y="0"/>
                  </a:lnTo>
                  <a:lnTo>
                    <a:pt x="16221075" y="9525"/>
                  </a:lnTo>
                  <a:lnTo>
                    <a:pt x="16230600" y="9525"/>
                  </a:lnTo>
                  <a:lnTo>
                    <a:pt x="16230600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1057938" y="5003698"/>
              <a:ext cx="0" cy="1316990"/>
            </a:xfrm>
            <a:custGeom>
              <a:avLst/>
              <a:gdLst/>
              <a:ahLst/>
              <a:cxnLst/>
              <a:rect l="l" t="t" r="r" b="b"/>
              <a:pathLst>
                <a:path w="0" h="1316989">
                  <a:moveTo>
                    <a:pt x="0" y="0"/>
                  </a:moveTo>
                  <a:lnTo>
                    <a:pt x="0" y="1316735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1053172" y="4966753"/>
              <a:ext cx="2302510" cy="1390650"/>
            </a:xfrm>
            <a:custGeom>
              <a:avLst/>
              <a:gdLst/>
              <a:ahLst/>
              <a:cxnLst/>
              <a:rect l="l" t="t" r="r" b="b"/>
              <a:pathLst>
                <a:path w="2302510" h="1390650">
                  <a:moveTo>
                    <a:pt x="9525" y="1381125"/>
                  </a:moveTo>
                  <a:lnTo>
                    <a:pt x="0" y="1381125"/>
                  </a:lnTo>
                  <a:lnTo>
                    <a:pt x="0" y="1390650"/>
                  </a:lnTo>
                  <a:lnTo>
                    <a:pt x="9525" y="1390650"/>
                  </a:lnTo>
                  <a:lnTo>
                    <a:pt x="9525" y="1381125"/>
                  </a:lnTo>
                  <a:close/>
                </a:path>
                <a:path w="2302510" h="1390650">
                  <a:moveTo>
                    <a:pt x="2302459" y="0"/>
                  </a:moveTo>
                  <a:lnTo>
                    <a:pt x="2292934" y="0"/>
                  </a:lnTo>
                  <a:lnTo>
                    <a:pt x="2292934" y="9525"/>
                  </a:lnTo>
                  <a:lnTo>
                    <a:pt x="2302459" y="9525"/>
                  </a:lnTo>
                  <a:lnTo>
                    <a:pt x="2302459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 descr=""/>
            <p:cNvSpPr/>
            <p:nvPr/>
          </p:nvSpPr>
          <p:spPr>
            <a:xfrm>
              <a:off x="3350881" y="5003698"/>
              <a:ext cx="0" cy="1316990"/>
            </a:xfrm>
            <a:custGeom>
              <a:avLst/>
              <a:gdLst/>
              <a:ahLst/>
              <a:cxnLst/>
              <a:rect l="l" t="t" r="r" b="b"/>
              <a:pathLst>
                <a:path w="0" h="1316989">
                  <a:moveTo>
                    <a:pt x="0" y="0"/>
                  </a:moveTo>
                  <a:lnTo>
                    <a:pt x="0" y="1316735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 descr=""/>
            <p:cNvSpPr/>
            <p:nvPr/>
          </p:nvSpPr>
          <p:spPr>
            <a:xfrm>
              <a:off x="3346107" y="4966753"/>
              <a:ext cx="939165" cy="1390650"/>
            </a:xfrm>
            <a:custGeom>
              <a:avLst/>
              <a:gdLst/>
              <a:ahLst/>
              <a:cxnLst/>
              <a:rect l="l" t="t" r="r" b="b"/>
              <a:pathLst>
                <a:path w="939164" h="1390650">
                  <a:moveTo>
                    <a:pt x="9525" y="1381125"/>
                  </a:moveTo>
                  <a:lnTo>
                    <a:pt x="0" y="1381125"/>
                  </a:lnTo>
                  <a:lnTo>
                    <a:pt x="0" y="1390650"/>
                  </a:lnTo>
                  <a:lnTo>
                    <a:pt x="9525" y="1390650"/>
                  </a:lnTo>
                  <a:lnTo>
                    <a:pt x="9525" y="1381125"/>
                  </a:lnTo>
                  <a:close/>
                </a:path>
                <a:path w="939164" h="1390650">
                  <a:moveTo>
                    <a:pt x="938999" y="0"/>
                  </a:moveTo>
                  <a:lnTo>
                    <a:pt x="929474" y="0"/>
                  </a:lnTo>
                  <a:lnTo>
                    <a:pt x="929474" y="9525"/>
                  </a:lnTo>
                  <a:lnTo>
                    <a:pt x="938999" y="9525"/>
                  </a:lnTo>
                  <a:lnTo>
                    <a:pt x="938999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4280356" y="5003698"/>
              <a:ext cx="0" cy="1316990"/>
            </a:xfrm>
            <a:custGeom>
              <a:avLst/>
              <a:gdLst/>
              <a:ahLst/>
              <a:cxnLst/>
              <a:rect l="l" t="t" r="r" b="b"/>
              <a:pathLst>
                <a:path w="0" h="1316989">
                  <a:moveTo>
                    <a:pt x="0" y="0"/>
                  </a:moveTo>
                  <a:lnTo>
                    <a:pt x="0" y="1316735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 descr=""/>
            <p:cNvSpPr/>
            <p:nvPr/>
          </p:nvSpPr>
          <p:spPr>
            <a:xfrm>
              <a:off x="4275582" y="4966753"/>
              <a:ext cx="886460" cy="1390650"/>
            </a:xfrm>
            <a:custGeom>
              <a:avLst/>
              <a:gdLst/>
              <a:ahLst/>
              <a:cxnLst/>
              <a:rect l="l" t="t" r="r" b="b"/>
              <a:pathLst>
                <a:path w="886460" h="1390650">
                  <a:moveTo>
                    <a:pt x="9525" y="1381125"/>
                  </a:moveTo>
                  <a:lnTo>
                    <a:pt x="0" y="1381125"/>
                  </a:lnTo>
                  <a:lnTo>
                    <a:pt x="0" y="1390650"/>
                  </a:lnTo>
                  <a:lnTo>
                    <a:pt x="9525" y="1390650"/>
                  </a:lnTo>
                  <a:lnTo>
                    <a:pt x="9525" y="1381125"/>
                  </a:lnTo>
                  <a:close/>
                </a:path>
                <a:path w="886460" h="1390650">
                  <a:moveTo>
                    <a:pt x="886333" y="0"/>
                  </a:moveTo>
                  <a:lnTo>
                    <a:pt x="876808" y="0"/>
                  </a:lnTo>
                  <a:lnTo>
                    <a:pt x="876808" y="9525"/>
                  </a:lnTo>
                  <a:lnTo>
                    <a:pt x="886333" y="9525"/>
                  </a:lnTo>
                  <a:lnTo>
                    <a:pt x="886333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 descr=""/>
            <p:cNvSpPr/>
            <p:nvPr/>
          </p:nvSpPr>
          <p:spPr>
            <a:xfrm>
              <a:off x="5157162" y="5003698"/>
              <a:ext cx="0" cy="1316990"/>
            </a:xfrm>
            <a:custGeom>
              <a:avLst/>
              <a:gdLst/>
              <a:ahLst/>
              <a:cxnLst/>
              <a:rect l="l" t="t" r="r" b="b"/>
              <a:pathLst>
                <a:path w="0" h="1316989">
                  <a:moveTo>
                    <a:pt x="0" y="0"/>
                  </a:moveTo>
                  <a:lnTo>
                    <a:pt x="0" y="1316735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 descr=""/>
            <p:cNvSpPr/>
            <p:nvPr/>
          </p:nvSpPr>
          <p:spPr>
            <a:xfrm>
              <a:off x="5152390" y="4966753"/>
              <a:ext cx="1779905" cy="1390650"/>
            </a:xfrm>
            <a:custGeom>
              <a:avLst/>
              <a:gdLst/>
              <a:ahLst/>
              <a:cxnLst/>
              <a:rect l="l" t="t" r="r" b="b"/>
              <a:pathLst>
                <a:path w="1779904" h="1390650">
                  <a:moveTo>
                    <a:pt x="9525" y="1381125"/>
                  </a:moveTo>
                  <a:lnTo>
                    <a:pt x="0" y="1381125"/>
                  </a:lnTo>
                  <a:lnTo>
                    <a:pt x="0" y="1390650"/>
                  </a:lnTo>
                  <a:lnTo>
                    <a:pt x="9525" y="1390650"/>
                  </a:lnTo>
                  <a:lnTo>
                    <a:pt x="9525" y="1381125"/>
                  </a:lnTo>
                  <a:close/>
                </a:path>
                <a:path w="1779904" h="1390650">
                  <a:moveTo>
                    <a:pt x="1779371" y="0"/>
                  </a:moveTo>
                  <a:lnTo>
                    <a:pt x="1769846" y="0"/>
                  </a:lnTo>
                  <a:lnTo>
                    <a:pt x="1769846" y="9525"/>
                  </a:lnTo>
                  <a:lnTo>
                    <a:pt x="1779371" y="9525"/>
                  </a:lnTo>
                  <a:lnTo>
                    <a:pt x="1779371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 descr=""/>
            <p:cNvSpPr/>
            <p:nvPr/>
          </p:nvSpPr>
          <p:spPr>
            <a:xfrm>
              <a:off x="6927003" y="5003698"/>
              <a:ext cx="0" cy="1316990"/>
            </a:xfrm>
            <a:custGeom>
              <a:avLst/>
              <a:gdLst/>
              <a:ahLst/>
              <a:cxnLst/>
              <a:rect l="l" t="t" r="r" b="b"/>
              <a:pathLst>
                <a:path w="0" h="1316989">
                  <a:moveTo>
                    <a:pt x="0" y="0"/>
                  </a:moveTo>
                  <a:lnTo>
                    <a:pt x="0" y="1316735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" name="object 29" descr=""/>
            <p:cNvSpPr/>
            <p:nvPr/>
          </p:nvSpPr>
          <p:spPr>
            <a:xfrm>
              <a:off x="6922237" y="4966753"/>
              <a:ext cx="4736465" cy="1390650"/>
            </a:xfrm>
            <a:custGeom>
              <a:avLst/>
              <a:gdLst/>
              <a:ahLst/>
              <a:cxnLst/>
              <a:rect l="l" t="t" r="r" b="b"/>
              <a:pathLst>
                <a:path w="4736465" h="1390650">
                  <a:moveTo>
                    <a:pt x="9525" y="1381125"/>
                  </a:moveTo>
                  <a:lnTo>
                    <a:pt x="0" y="1381125"/>
                  </a:lnTo>
                  <a:lnTo>
                    <a:pt x="0" y="1390650"/>
                  </a:lnTo>
                  <a:lnTo>
                    <a:pt x="9525" y="1390650"/>
                  </a:lnTo>
                  <a:lnTo>
                    <a:pt x="9525" y="1381125"/>
                  </a:lnTo>
                  <a:close/>
                </a:path>
                <a:path w="4736465" h="1390650">
                  <a:moveTo>
                    <a:pt x="4736300" y="0"/>
                  </a:moveTo>
                  <a:lnTo>
                    <a:pt x="4726775" y="0"/>
                  </a:lnTo>
                  <a:lnTo>
                    <a:pt x="4726775" y="9525"/>
                  </a:lnTo>
                  <a:lnTo>
                    <a:pt x="4736300" y="9525"/>
                  </a:lnTo>
                  <a:lnTo>
                    <a:pt x="4736300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" name="object 30" descr=""/>
            <p:cNvSpPr/>
            <p:nvPr/>
          </p:nvSpPr>
          <p:spPr>
            <a:xfrm>
              <a:off x="11653785" y="5003698"/>
              <a:ext cx="0" cy="1316990"/>
            </a:xfrm>
            <a:custGeom>
              <a:avLst/>
              <a:gdLst/>
              <a:ahLst/>
              <a:cxnLst/>
              <a:rect l="l" t="t" r="r" b="b"/>
              <a:pathLst>
                <a:path w="0" h="1316989">
                  <a:moveTo>
                    <a:pt x="0" y="0"/>
                  </a:moveTo>
                  <a:lnTo>
                    <a:pt x="0" y="1316735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" name="object 31" descr=""/>
            <p:cNvSpPr/>
            <p:nvPr/>
          </p:nvSpPr>
          <p:spPr>
            <a:xfrm>
              <a:off x="11649011" y="4966753"/>
              <a:ext cx="1706880" cy="1390650"/>
            </a:xfrm>
            <a:custGeom>
              <a:avLst/>
              <a:gdLst/>
              <a:ahLst/>
              <a:cxnLst/>
              <a:rect l="l" t="t" r="r" b="b"/>
              <a:pathLst>
                <a:path w="1706880" h="1390650">
                  <a:moveTo>
                    <a:pt x="9525" y="1381125"/>
                  </a:moveTo>
                  <a:lnTo>
                    <a:pt x="0" y="1381125"/>
                  </a:lnTo>
                  <a:lnTo>
                    <a:pt x="0" y="1390650"/>
                  </a:lnTo>
                  <a:lnTo>
                    <a:pt x="9525" y="1390650"/>
                  </a:lnTo>
                  <a:lnTo>
                    <a:pt x="9525" y="1381125"/>
                  </a:lnTo>
                  <a:close/>
                </a:path>
                <a:path w="1706880" h="1390650">
                  <a:moveTo>
                    <a:pt x="1706791" y="0"/>
                  </a:moveTo>
                  <a:lnTo>
                    <a:pt x="1697266" y="0"/>
                  </a:lnTo>
                  <a:lnTo>
                    <a:pt x="1697266" y="9525"/>
                  </a:lnTo>
                  <a:lnTo>
                    <a:pt x="1706791" y="9525"/>
                  </a:lnTo>
                  <a:lnTo>
                    <a:pt x="1706791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" name="object 32" descr=""/>
            <p:cNvSpPr/>
            <p:nvPr/>
          </p:nvSpPr>
          <p:spPr>
            <a:xfrm>
              <a:off x="13351049" y="5003698"/>
              <a:ext cx="0" cy="1316990"/>
            </a:xfrm>
            <a:custGeom>
              <a:avLst/>
              <a:gdLst/>
              <a:ahLst/>
              <a:cxnLst/>
              <a:rect l="l" t="t" r="r" b="b"/>
              <a:pathLst>
                <a:path w="0" h="1316989">
                  <a:moveTo>
                    <a:pt x="0" y="0"/>
                  </a:moveTo>
                  <a:lnTo>
                    <a:pt x="0" y="1316735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" name="object 33" descr=""/>
            <p:cNvSpPr/>
            <p:nvPr/>
          </p:nvSpPr>
          <p:spPr>
            <a:xfrm>
              <a:off x="13346277" y="4966753"/>
              <a:ext cx="1725930" cy="1390650"/>
            </a:xfrm>
            <a:custGeom>
              <a:avLst/>
              <a:gdLst/>
              <a:ahLst/>
              <a:cxnLst/>
              <a:rect l="l" t="t" r="r" b="b"/>
              <a:pathLst>
                <a:path w="1725930" h="1390650">
                  <a:moveTo>
                    <a:pt x="9525" y="1381125"/>
                  </a:moveTo>
                  <a:lnTo>
                    <a:pt x="0" y="1381125"/>
                  </a:lnTo>
                  <a:lnTo>
                    <a:pt x="0" y="1390650"/>
                  </a:lnTo>
                  <a:lnTo>
                    <a:pt x="9525" y="1390650"/>
                  </a:lnTo>
                  <a:lnTo>
                    <a:pt x="9525" y="1381125"/>
                  </a:lnTo>
                  <a:close/>
                </a:path>
                <a:path w="1725930" h="1390650">
                  <a:moveTo>
                    <a:pt x="1725853" y="0"/>
                  </a:moveTo>
                  <a:lnTo>
                    <a:pt x="1716328" y="0"/>
                  </a:lnTo>
                  <a:lnTo>
                    <a:pt x="1716328" y="9525"/>
                  </a:lnTo>
                  <a:lnTo>
                    <a:pt x="1725853" y="9525"/>
                  </a:lnTo>
                  <a:lnTo>
                    <a:pt x="1725853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" name="object 34" descr=""/>
            <p:cNvSpPr/>
            <p:nvPr/>
          </p:nvSpPr>
          <p:spPr>
            <a:xfrm>
              <a:off x="15067369" y="5003698"/>
              <a:ext cx="0" cy="1316990"/>
            </a:xfrm>
            <a:custGeom>
              <a:avLst/>
              <a:gdLst/>
              <a:ahLst/>
              <a:cxnLst/>
              <a:rect l="l" t="t" r="r" b="b"/>
              <a:pathLst>
                <a:path w="0" h="1316989">
                  <a:moveTo>
                    <a:pt x="0" y="0"/>
                  </a:moveTo>
                  <a:lnTo>
                    <a:pt x="0" y="1316735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" name="object 35" descr=""/>
            <p:cNvSpPr/>
            <p:nvPr/>
          </p:nvSpPr>
          <p:spPr>
            <a:xfrm>
              <a:off x="15062607" y="4966753"/>
              <a:ext cx="2221230" cy="1390650"/>
            </a:xfrm>
            <a:custGeom>
              <a:avLst/>
              <a:gdLst/>
              <a:ahLst/>
              <a:cxnLst/>
              <a:rect l="l" t="t" r="r" b="b"/>
              <a:pathLst>
                <a:path w="2221230" h="1390650">
                  <a:moveTo>
                    <a:pt x="9525" y="1381125"/>
                  </a:moveTo>
                  <a:lnTo>
                    <a:pt x="0" y="1381125"/>
                  </a:lnTo>
                  <a:lnTo>
                    <a:pt x="0" y="1390650"/>
                  </a:lnTo>
                  <a:lnTo>
                    <a:pt x="9525" y="1390650"/>
                  </a:lnTo>
                  <a:lnTo>
                    <a:pt x="9525" y="1381125"/>
                  </a:lnTo>
                  <a:close/>
                </a:path>
                <a:path w="2221230" h="1390650">
                  <a:moveTo>
                    <a:pt x="2221166" y="0"/>
                  </a:moveTo>
                  <a:lnTo>
                    <a:pt x="2211641" y="0"/>
                  </a:lnTo>
                  <a:lnTo>
                    <a:pt x="2211641" y="9525"/>
                  </a:lnTo>
                  <a:lnTo>
                    <a:pt x="2221166" y="9525"/>
                  </a:lnTo>
                  <a:lnTo>
                    <a:pt x="2221166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" name="object 36" descr=""/>
            <p:cNvSpPr/>
            <p:nvPr/>
          </p:nvSpPr>
          <p:spPr>
            <a:xfrm>
              <a:off x="17279013" y="5003698"/>
              <a:ext cx="0" cy="1316990"/>
            </a:xfrm>
            <a:custGeom>
              <a:avLst/>
              <a:gdLst/>
              <a:ahLst/>
              <a:cxnLst/>
              <a:rect l="l" t="t" r="r" b="b"/>
              <a:pathLst>
                <a:path w="0" h="1316989">
                  <a:moveTo>
                    <a:pt x="0" y="0"/>
                  </a:moveTo>
                  <a:lnTo>
                    <a:pt x="0" y="1316735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" name="object 37" descr=""/>
            <p:cNvSpPr/>
            <p:nvPr/>
          </p:nvSpPr>
          <p:spPr>
            <a:xfrm>
              <a:off x="17274250" y="6347866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" name="object 38" descr=""/>
            <p:cNvSpPr/>
            <p:nvPr/>
          </p:nvSpPr>
          <p:spPr>
            <a:xfrm>
              <a:off x="1053175" y="4961978"/>
              <a:ext cx="4109085" cy="1400175"/>
            </a:xfrm>
            <a:custGeom>
              <a:avLst/>
              <a:gdLst/>
              <a:ahLst/>
              <a:cxnLst/>
              <a:rect l="l" t="t" r="r" b="b"/>
              <a:pathLst>
                <a:path w="4109085" h="1400175">
                  <a:moveTo>
                    <a:pt x="0" y="0"/>
                  </a:moveTo>
                  <a:lnTo>
                    <a:pt x="2302468" y="0"/>
                  </a:lnTo>
                </a:path>
                <a:path w="4109085" h="1400175">
                  <a:moveTo>
                    <a:pt x="0" y="1400174"/>
                  </a:moveTo>
                  <a:lnTo>
                    <a:pt x="2302468" y="1400174"/>
                  </a:lnTo>
                </a:path>
                <a:path w="4109085" h="1400175">
                  <a:moveTo>
                    <a:pt x="2302468" y="0"/>
                  </a:moveTo>
                  <a:lnTo>
                    <a:pt x="3231943" y="0"/>
                  </a:lnTo>
                </a:path>
                <a:path w="4109085" h="1400175">
                  <a:moveTo>
                    <a:pt x="2302468" y="1400174"/>
                  </a:moveTo>
                  <a:lnTo>
                    <a:pt x="3231943" y="1400174"/>
                  </a:lnTo>
                </a:path>
                <a:path w="4109085" h="1400175">
                  <a:moveTo>
                    <a:pt x="3231943" y="0"/>
                  </a:moveTo>
                  <a:lnTo>
                    <a:pt x="4108749" y="0"/>
                  </a:lnTo>
                </a:path>
                <a:path w="4109085" h="1400175">
                  <a:moveTo>
                    <a:pt x="3231943" y="1400174"/>
                  </a:moveTo>
                  <a:lnTo>
                    <a:pt x="4108749" y="1400174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" name="object 39" descr=""/>
            <p:cNvSpPr/>
            <p:nvPr/>
          </p:nvSpPr>
          <p:spPr>
            <a:xfrm>
              <a:off x="5161924" y="4961978"/>
              <a:ext cx="8194040" cy="1400175"/>
            </a:xfrm>
            <a:custGeom>
              <a:avLst/>
              <a:gdLst/>
              <a:ahLst/>
              <a:cxnLst/>
              <a:rect l="l" t="t" r="r" b="b"/>
              <a:pathLst>
                <a:path w="8194040" h="1400175">
                  <a:moveTo>
                    <a:pt x="0" y="0"/>
                  </a:moveTo>
                  <a:lnTo>
                    <a:pt x="1769841" y="0"/>
                  </a:lnTo>
                </a:path>
                <a:path w="8194040" h="1400175">
                  <a:moveTo>
                    <a:pt x="0" y="1400174"/>
                  </a:moveTo>
                  <a:lnTo>
                    <a:pt x="1769841" y="1400174"/>
                  </a:lnTo>
                </a:path>
                <a:path w="8194040" h="1400175">
                  <a:moveTo>
                    <a:pt x="1769841" y="0"/>
                  </a:moveTo>
                  <a:lnTo>
                    <a:pt x="6496624" y="0"/>
                  </a:lnTo>
                </a:path>
                <a:path w="8194040" h="1400175">
                  <a:moveTo>
                    <a:pt x="1769841" y="1400174"/>
                  </a:moveTo>
                  <a:lnTo>
                    <a:pt x="6496624" y="1400174"/>
                  </a:lnTo>
                </a:path>
                <a:path w="8194040" h="1400175">
                  <a:moveTo>
                    <a:pt x="6496624" y="0"/>
                  </a:moveTo>
                  <a:lnTo>
                    <a:pt x="8193887" y="0"/>
                  </a:lnTo>
                </a:path>
                <a:path w="8194040" h="1400175">
                  <a:moveTo>
                    <a:pt x="6496624" y="1400174"/>
                  </a:moveTo>
                  <a:lnTo>
                    <a:pt x="8193887" y="1400174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" name="object 40" descr=""/>
            <p:cNvSpPr/>
            <p:nvPr/>
          </p:nvSpPr>
          <p:spPr>
            <a:xfrm>
              <a:off x="13355812" y="4961978"/>
              <a:ext cx="1716405" cy="1400175"/>
            </a:xfrm>
            <a:custGeom>
              <a:avLst/>
              <a:gdLst/>
              <a:ahLst/>
              <a:cxnLst/>
              <a:rect l="l" t="t" r="r" b="b"/>
              <a:pathLst>
                <a:path w="1716405" h="1400175">
                  <a:moveTo>
                    <a:pt x="0" y="0"/>
                  </a:moveTo>
                  <a:lnTo>
                    <a:pt x="1716319" y="0"/>
                  </a:lnTo>
                </a:path>
                <a:path w="1716405" h="1400175">
                  <a:moveTo>
                    <a:pt x="0" y="1400174"/>
                  </a:moveTo>
                  <a:lnTo>
                    <a:pt x="1716319" y="1400174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" name="object 41" descr=""/>
            <p:cNvSpPr/>
            <p:nvPr/>
          </p:nvSpPr>
          <p:spPr>
            <a:xfrm>
              <a:off x="15072132" y="4961978"/>
              <a:ext cx="2211705" cy="1400175"/>
            </a:xfrm>
            <a:custGeom>
              <a:avLst/>
              <a:gdLst/>
              <a:ahLst/>
              <a:cxnLst/>
              <a:rect l="l" t="t" r="r" b="b"/>
              <a:pathLst>
                <a:path w="2211705" h="1400175">
                  <a:moveTo>
                    <a:pt x="0" y="0"/>
                  </a:moveTo>
                  <a:lnTo>
                    <a:pt x="2211642" y="0"/>
                  </a:lnTo>
                </a:path>
                <a:path w="2211705" h="1400175">
                  <a:moveTo>
                    <a:pt x="0" y="1400174"/>
                  </a:moveTo>
                  <a:lnTo>
                    <a:pt x="2211642" y="1400174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2" name="object 42" descr=""/>
          <p:cNvSpPr txBox="1"/>
          <p:nvPr/>
        </p:nvSpPr>
        <p:spPr>
          <a:xfrm>
            <a:off x="1016000" y="2008547"/>
            <a:ext cx="2625090" cy="421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600" spc="-35">
                <a:latin typeface="Trebuchet MS"/>
                <a:cs typeface="Trebuchet MS"/>
              </a:rPr>
              <a:t>Indicador</a:t>
            </a:r>
            <a:r>
              <a:rPr dirty="0" sz="2600" spc="-125">
                <a:latin typeface="Trebuchet MS"/>
                <a:cs typeface="Trebuchet MS"/>
              </a:rPr>
              <a:t> </a:t>
            </a:r>
            <a:r>
              <a:rPr dirty="0" sz="2600">
                <a:latin typeface="Trebuchet MS"/>
                <a:cs typeface="Trebuchet MS"/>
              </a:rPr>
              <a:t>do</a:t>
            </a:r>
            <a:r>
              <a:rPr dirty="0" sz="2600" spc="-120">
                <a:latin typeface="Trebuchet MS"/>
                <a:cs typeface="Trebuchet MS"/>
              </a:rPr>
              <a:t> </a:t>
            </a:r>
            <a:r>
              <a:rPr dirty="0" sz="2600" spc="-45">
                <a:latin typeface="Trebuchet MS"/>
                <a:cs typeface="Trebuchet MS"/>
              </a:rPr>
              <a:t>tema</a:t>
            </a:r>
            <a:endParaRPr sz="2600">
              <a:latin typeface="Trebuchet MS"/>
              <a:cs typeface="Trebuchet MS"/>
            </a:endParaRPr>
          </a:p>
        </p:txBody>
      </p:sp>
      <p:graphicFrame>
        <p:nvGraphicFramePr>
          <p:cNvPr id="43" name="object 43" descr=""/>
          <p:cNvGraphicFramePr>
            <a:graphicFrameLocks noGrp="1"/>
          </p:cNvGraphicFramePr>
          <p:nvPr/>
        </p:nvGraphicFramePr>
        <p:xfrm>
          <a:off x="1053175" y="6752678"/>
          <a:ext cx="16306800" cy="11861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297035"/>
                <a:gridCol w="2386965"/>
                <a:gridCol w="2256155"/>
                <a:gridCol w="2281555"/>
              </a:tblGrid>
              <a:tr h="666115">
                <a:tc>
                  <a:txBody>
                    <a:bodyPr/>
                    <a:lstStyle/>
                    <a:p>
                      <a:pPr marL="230504">
                        <a:lnSpc>
                          <a:spcPct val="100000"/>
                        </a:lnSpc>
                        <a:spcBef>
                          <a:spcPts val="710"/>
                        </a:spcBef>
                        <a:tabLst>
                          <a:tab pos="5749290" algn="l"/>
                        </a:tabLst>
                      </a:pPr>
                      <a:r>
                        <a:rPr dirty="0" sz="1500" spc="-120">
                          <a:latin typeface="Arial Black"/>
                          <a:cs typeface="Arial Black"/>
                        </a:rPr>
                        <a:t>UNIDADE</a:t>
                      </a:r>
                      <a:r>
                        <a:rPr dirty="0" sz="1500" spc="-6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10">
                          <a:latin typeface="Arial Black"/>
                          <a:cs typeface="Arial Black"/>
                        </a:rPr>
                        <a:t>RESPONSÁVEL</a:t>
                      </a:r>
                      <a:r>
                        <a:rPr dirty="0" sz="1500">
                          <a:latin typeface="Arial Black"/>
                          <a:cs typeface="Arial Black"/>
                        </a:rPr>
                        <a:t>	</a:t>
                      </a:r>
                      <a:r>
                        <a:rPr dirty="0" baseline="-37037" sz="2250" spc="-30">
                          <a:latin typeface="Arial Black"/>
                          <a:cs typeface="Arial Black"/>
                        </a:rPr>
                        <a:t>META</a:t>
                      </a:r>
                      <a:endParaRPr baseline="-37037" sz="2250">
                        <a:latin typeface="Arial Black"/>
                        <a:cs typeface="Arial Black"/>
                      </a:endParaRPr>
                    </a:p>
                    <a:p>
                      <a:pPr marL="84328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1500" spc="-180">
                          <a:latin typeface="Arial Black"/>
                          <a:cs typeface="Arial Black"/>
                        </a:rPr>
                        <a:t>PELA</a:t>
                      </a:r>
                      <a:r>
                        <a:rPr dirty="0" sz="1500" spc="-105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20">
                          <a:latin typeface="Arial Black"/>
                          <a:cs typeface="Arial Black"/>
                        </a:rPr>
                        <a:t>META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901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19050">
                      <a:solidFill>
                        <a:srgbClr val="C2B9B9"/>
                      </a:solidFill>
                      <a:prstDash val="dash"/>
                    </a:lnT>
                    <a:lnB w="2857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85"/>
                        </a:spcBef>
                      </a:pPr>
                      <a:r>
                        <a:rPr dirty="0" sz="1500" spc="-160">
                          <a:latin typeface="Arial Black"/>
                          <a:cs typeface="Arial Black"/>
                        </a:rPr>
                        <a:t>META</a:t>
                      </a:r>
                      <a:r>
                        <a:rPr dirty="0" sz="1500" spc="-10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20">
                          <a:latin typeface="Arial Black"/>
                          <a:cs typeface="Arial Black"/>
                        </a:rPr>
                        <a:t>2024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2139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85"/>
                        </a:spcBef>
                      </a:pPr>
                      <a:r>
                        <a:rPr dirty="0" sz="1500" spc="-160">
                          <a:latin typeface="Arial Black"/>
                          <a:cs typeface="Arial Black"/>
                        </a:rPr>
                        <a:t>META</a:t>
                      </a:r>
                      <a:r>
                        <a:rPr dirty="0" sz="1500" spc="-10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20">
                          <a:latin typeface="Arial Black"/>
                          <a:cs typeface="Arial Black"/>
                        </a:rPr>
                        <a:t>2025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2139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85"/>
                        </a:spcBef>
                      </a:pPr>
                      <a:r>
                        <a:rPr dirty="0" sz="1500" spc="-160">
                          <a:latin typeface="Arial Black"/>
                          <a:cs typeface="Arial Black"/>
                        </a:rPr>
                        <a:t>META</a:t>
                      </a:r>
                      <a:r>
                        <a:rPr dirty="0" sz="1500" spc="-10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20">
                          <a:latin typeface="Arial Black"/>
                          <a:cs typeface="Arial Black"/>
                        </a:rPr>
                        <a:t>2026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2139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</a:tr>
              <a:tr h="520065">
                <a:tc>
                  <a:txBody>
                    <a:bodyPr/>
                    <a:lstStyle/>
                    <a:p>
                      <a:pPr marL="2781935" marR="53340" indent="-2729865">
                        <a:lnSpc>
                          <a:spcPct val="114599"/>
                        </a:lnSpc>
                        <a:spcBef>
                          <a:spcPts val="425"/>
                        </a:spcBef>
                      </a:pPr>
                      <a:r>
                        <a:rPr dirty="0" baseline="-39351" sz="1800">
                          <a:latin typeface="Tahoma"/>
                          <a:cs typeface="Tahoma"/>
                        </a:rPr>
                        <a:t>Secretaria</a:t>
                      </a:r>
                      <a:r>
                        <a:rPr dirty="0" baseline="-39351" sz="1800" spc="97">
                          <a:latin typeface="Tahoma"/>
                          <a:cs typeface="Tahoma"/>
                        </a:rPr>
                        <a:t> </a:t>
                      </a:r>
                      <a:r>
                        <a:rPr dirty="0" baseline="-39351" sz="18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baseline="-39351" sz="1800" spc="104">
                          <a:latin typeface="Tahoma"/>
                          <a:cs typeface="Tahoma"/>
                        </a:rPr>
                        <a:t> </a:t>
                      </a:r>
                      <a:r>
                        <a:rPr dirty="0" baseline="-39351" sz="1800">
                          <a:latin typeface="Tahoma"/>
                          <a:cs typeface="Tahoma"/>
                        </a:rPr>
                        <a:t>Segurança</a:t>
                      </a:r>
                      <a:r>
                        <a:rPr dirty="0" baseline="-39351" sz="1800" spc="97">
                          <a:latin typeface="Tahoma"/>
                          <a:cs typeface="Tahoma"/>
                        </a:rPr>
                        <a:t> </a:t>
                      </a:r>
                      <a:r>
                        <a:rPr dirty="0" baseline="-39351" sz="1800">
                          <a:latin typeface="Tahoma"/>
                          <a:cs typeface="Tahoma"/>
                        </a:rPr>
                        <a:t>Institucional</a:t>
                      </a:r>
                      <a:r>
                        <a:rPr dirty="0" baseline="-39351" sz="1800" spc="345">
                          <a:latin typeface="Tahoma"/>
                          <a:cs typeface="Tahoma"/>
                        </a:rPr>
                        <a:t>  </a:t>
                      </a:r>
                      <a:r>
                        <a:rPr dirty="0" sz="1200" spc="-35">
                          <a:latin typeface="Tahoma"/>
                          <a:cs typeface="Tahoma"/>
                        </a:rPr>
                        <a:t>(13.4)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Inserir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na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frota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ao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menos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dois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veículos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movidos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exclusivamente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por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fonte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alternativa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até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o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final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2026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397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2857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01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01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01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</a:tbl>
          </a:graphicData>
        </a:graphic>
      </p:graphicFrame>
      <p:sp>
        <p:nvSpPr>
          <p:cNvPr id="44" name="object 44" descr=""/>
          <p:cNvSpPr txBox="1"/>
          <p:nvPr/>
        </p:nvSpPr>
        <p:spPr>
          <a:xfrm>
            <a:off x="1097625" y="8068716"/>
            <a:ext cx="748474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ahoma"/>
                <a:cs typeface="Tahoma"/>
              </a:rPr>
              <a:t>Secretaria</a:t>
            </a:r>
            <a:r>
              <a:rPr dirty="0" sz="1200" spc="55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de</a:t>
            </a:r>
            <a:r>
              <a:rPr dirty="0" sz="1200" spc="60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Segurança</a:t>
            </a:r>
            <a:r>
              <a:rPr dirty="0" sz="1200" spc="60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Institucional</a:t>
            </a:r>
            <a:r>
              <a:rPr dirty="0" sz="1200" spc="215">
                <a:latin typeface="Tahoma"/>
                <a:cs typeface="Tahoma"/>
              </a:rPr>
              <a:t>  </a:t>
            </a:r>
            <a:r>
              <a:rPr dirty="0" sz="1200" spc="-30">
                <a:latin typeface="Tahoma"/>
                <a:cs typeface="Tahoma"/>
              </a:rPr>
              <a:t>(13.5)</a:t>
            </a:r>
            <a:r>
              <a:rPr dirty="0" sz="1200" spc="65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Reduzir</a:t>
            </a:r>
            <a:r>
              <a:rPr dirty="0" sz="1200" spc="60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a</a:t>
            </a:r>
            <a:r>
              <a:rPr dirty="0" sz="1200" spc="60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quantidade</a:t>
            </a:r>
            <a:r>
              <a:rPr dirty="0" sz="1200" spc="60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de</a:t>
            </a:r>
            <a:r>
              <a:rPr dirty="0" sz="1200" spc="60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veículos</a:t>
            </a:r>
            <a:r>
              <a:rPr dirty="0" sz="1200" spc="60">
                <a:latin typeface="Tahoma"/>
                <a:cs typeface="Tahoma"/>
              </a:rPr>
              <a:t> </a:t>
            </a:r>
            <a:r>
              <a:rPr dirty="0" sz="1200" spc="65">
                <a:latin typeface="Tahoma"/>
                <a:cs typeface="Tahoma"/>
              </a:rPr>
              <a:t>em</a:t>
            </a:r>
            <a:r>
              <a:rPr dirty="0" sz="1200" spc="60">
                <a:latin typeface="Tahoma"/>
                <a:cs typeface="Tahoma"/>
              </a:rPr>
              <a:t> </a:t>
            </a:r>
            <a:r>
              <a:rPr dirty="0" sz="1200" spc="-50">
                <a:latin typeface="Tahoma"/>
                <a:cs typeface="Tahoma"/>
              </a:rPr>
              <a:t>10%</a:t>
            </a:r>
            <a:r>
              <a:rPr dirty="0" sz="1200" spc="60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até</a:t>
            </a:r>
            <a:r>
              <a:rPr dirty="0" sz="1200" spc="60">
                <a:latin typeface="Tahoma"/>
                <a:cs typeface="Tahoma"/>
              </a:rPr>
              <a:t> </a:t>
            </a:r>
            <a:r>
              <a:rPr dirty="0" sz="1200" spc="70">
                <a:latin typeface="Tahoma"/>
                <a:cs typeface="Tahoma"/>
              </a:rPr>
              <a:t>o</a:t>
            </a:r>
            <a:r>
              <a:rPr dirty="0" sz="1200" spc="60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final</a:t>
            </a:r>
            <a:r>
              <a:rPr dirty="0" sz="1200" spc="60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de</a:t>
            </a:r>
            <a:r>
              <a:rPr dirty="0" sz="1200" spc="60">
                <a:latin typeface="Tahoma"/>
                <a:cs typeface="Tahoma"/>
              </a:rPr>
              <a:t> </a:t>
            </a:r>
            <a:r>
              <a:rPr dirty="0" sz="1200" spc="-20">
                <a:latin typeface="Tahoma"/>
                <a:cs typeface="Tahoma"/>
              </a:rPr>
              <a:t>2026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45" name="object 45" descr=""/>
          <p:cNvSpPr txBox="1"/>
          <p:nvPr/>
        </p:nvSpPr>
        <p:spPr>
          <a:xfrm>
            <a:off x="11448413" y="8068811"/>
            <a:ext cx="20002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42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46" name="object 46" descr=""/>
          <p:cNvSpPr txBox="1"/>
          <p:nvPr/>
        </p:nvSpPr>
        <p:spPr>
          <a:xfrm>
            <a:off x="13769700" y="8068811"/>
            <a:ext cx="20002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38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47" name="object 47" descr=""/>
          <p:cNvSpPr txBox="1"/>
          <p:nvPr/>
        </p:nvSpPr>
        <p:spPr>
          <a:xfrm>
            <a:off x="16038444" y="8068811"/>
            <a:ext cx="20002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35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48" name="object 48" descr=""/>
          <p:cNvSpPr/>
          <p:nvPr/>
        </p:nvSpPr>
        <p:spPr>
          <a:xfrm>
            <a:off x="3787713" y="6803478"/>
            <a:ext cx="0" cy="584200"/>
          </a:xfrm>
          <a:custGeom>
            <a:avLst/>
            <a:gdLst/>
            <a:ahLst/>
            <a:cxnLst/>
            <a:rect l="l" t="t" r="r" b="b"/>
            <a:pathLst>
              <a:path w="0" h="584200">
                <a:moveTo>
                  <a:pt x="0" y="0"/>
                </a:moveTo>
                <a:lnTo>
                  <a:pt x="0" y="584199"/>
                </a:lnTo>
              </a:path>
            </a:pathLst>
          </a:custGeom>
          <a:ln w="9524">
            <a:solidFill>
              <a:srgbClr val="C2B9B9"/>
            </a:solidFill>
            <a:prstDash val="dash"/>
          </a:ln>
        </p:spPr>
        <p:txBody>
          <a:bodyPr wrap="square" lIns="0" tIns="0" rIns="0" bIns="0" rtlCol="0"/>
          <a:lstStyle/>
          <a:p/>
        </p:txBody>
      </p:sp>
      <p:grpSp>
        <p:nvGrpSpPr>
          <p:cNvPr id="49" name="object 49" descr=""/>
          <p:cNvGrpSpPr/>
          <p:nvPr/>
        </p:nvGrpSpPr>
        <p:grpSpPr>
          <a:xfrm>
            <a:off x="1053175" y="7470863"/>
            <a:ext cx="16230600" cy="888365"/>
            <a:chOff x="1053175" y="7470863"/>
            <a:chExt cx="16230600" cy="888365"/>
          </a:xfrm>
        </p:grpSpPr>
        <p:sp>
          <p:nvSpPr>
            <p:cNvPr id="50" name="object 50" descr=""/>
            <p:cNvSpPr/>
            <p:nvPr/>
          </p:nvSpPr>
          <p:spPr>
            <a:xfrm>
              <a:off x="1053175" y="7976640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1" name="object 51" descr=""/>
            <p:cNvSpPr/>
            <p:nvPr/>
          </p:nvSpPr>
          <p:spPr>
            <a:xfrm>
              <a:off x="3787713" y="7470863"/>
              <a:ext cx="0" cy="478155"/>
            </a:xfrm>
            <a:custGeom>
              <a:avLst/>
              <a:gdLst/>
              <a:ahLst/>
              <a:cxnLst/>
              <a:rect l="l" t="t" r="r" b="b"/>
              <a:pathLst>
                <a:path w="0" h="478154">
                  <a:moveTo>
                    <a:pt x="0" y="0"/>
                  </a:moveTo>
                  <a:lnTo>
                    <a:pt x="0" y="478155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2" name="object 52" descr=""/>
            <p:cNvSpPr/>
            <p:nvPr/>
          </p:nvSpPr>
          <p:spPr>
            <a:xfrm>
              <a:off x="1053172" y="7976640"/>
              <a:ext cx="16230600" cy="28575"/>
            </a:xfrm>
            <a:custGeom>
              <a:avLst/>
              <a:gdLst/>
              <a:ahLst/>
              <a:cxnLst/>
              <a:rect l="l" t="t" r="r" b="b"/>
              <a:pathLst>
                <a:path w="16230600" h="28575">
                  <a:moveTo>
                    <a:pt x="9525" y="19050"/>
                  </a:moveTo>
                  <a:lnTo>
                    <a:pt x="0" y="19050"/>
                  </a:lnTo>
                  <a:lnTo>
                    <a:pt x="0" y="28575"/>
                  </a:lnTo>
                  <a:lnTo>
                    <a:pt x="9525" y="28575"/>
                  </a:lnTo>
                  <a:lnTo>
                    <a:pt x="9525" y="19050"/>
                  </a:lnTo>
                  <a:close/>
                </a:path>
                <a:path w="16230600" h="28575">
                  <a:moveTo>
                    <a:pt x="2739301" y="0"/>
                  </a:moveTo>
                  <a:lnTo>
                    <a:pt x="2729776" y="0"/>
                  </a:lnTo>
                  <a:lnTo>
                    <a:pt x="2729776" y="9525"/>
                  </a:lnTo>
                  <a:lnTo>
                    <a:pt x="2739301" y="9525"/>
                  </a:lnTo>
                  <a:lnTo>
                    <a:pt x="2739301" y="0"/>
                  </a:lnTo>
                  <a:close/>
                </a:path>
                <a:path w="16230600" h="28575">
                  <a:moveTo>
                    <a:pt x="9306458" y="0"/>
                  </a:moveTo>
                  <a:lnTo>
                    <a:pt x="9296933" y="0"/>
                  </a:lnTo>
                  <a:lnTo>
                    <a:pt x="9296933" y="9525"/>
                  </a:lnTo>
                  <a:lnTo>
                    <a:pt x="9306458" y="9525"/>
                  </a:lnTo>
                  <a:lnTo>
                    <a:pt x="9306458" y="0"/>
                  </a:lnTo>
                  <a:close/>
                </a:path>
                <a:path w="16230600" h="28575">
                  <a:moveTo>
                    <a:pt x="11693081" y="0"/>
                  </a:moveTo>
                  <a:lnTo>
                    <a:pt x="11683556" y="0"/>
                  </a:lnTo>
                  <a:lnTo>
                    <a:pt x="11683556" y="9525"/>
                  </a:lnTo>
                  <a:lnTo>
                    <a:pt x="11693081" y="9525"/>
                  </a:lnTo>
                  <a:lnTo>
                    <a:pt x="11693081" y="0"/>
                  </a:lnTo>
                  <a:close/>
                </a:path>
                <a:path w="16230600" h="28575">
                  <a:moveTo>
                    <a:pt x="13949172" y="0"/>
                  </a:moveTo>
                  <a:lnTo>
                    <a:pt x="13939647" y="0"/>
                  </a:lnTo>
                  <a:lnTo>
                    <a:pt x="13939647" y="9525"/>
                  </a:lnTo>
                  <a:lnTo>
                    <a:pt x="13949172" y="9525"/>
                  </a:lnTo>
                  <a:lnTo>
                    <a:pt x="13949172" y="0"/>
                  </a:lnTo>
                  <a:close/>
                </a:path>
                <a:path w="16230600" h="28575">
                  <a:moveTo>
                    <a:pt x="16230600" y="0"/>
                  </a:moveTo>
                  <a:lnTo>
                    <a:pt x="16221075" y="0"/>
                  </a:lnTo>
                  <a:lnTo>
                    <a:pt x="16221075" y="9525"/>
                  </a:lnTo>
                  <a:lnTo>
                    <a:pt x="16230600" y="9525"/>
                  </a:lnTo>
                  <a:lnTo>
                    <a:pt x="16230600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3" name="object 53" descr=""/>
            <p:cNvSpPr/>
            <p:nvPr/>
          </p:nvSpPr>
          <p:spPr>
            <a:xfrm>
              <a:off x="1057938" y="8037126"/>
              <a:ext cx="0" cy="271145"/>
            </a:xfrm>
            <a:custGeom>
              <a:avLst/>
              <a:gdLst/>
              <a:ahLst/>
              <a:cxnLst/>
              <a:rect l="l" t="t" r="r" b="b"/>
              <a:pathLst>
                <a:path w="0" h="271145">
                  <a:moveTo>
                    <a:pt x="0" y="0"/>
                  </a:moveTo>
                  <a:lnTo>
                    <a:pt x="0" y="270519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4" name="object 54" descr=""/>
            <p:cNvSpPr/>
            <p:nvPr/>
          </p:nvSpPr>
          <p:spPr>
            <a:xfrm>
              <a:off x="1053172" y="7995690"/>
              <a:ext cx="2739390" cy="353695"/>
            </a:xfrm>
            <a:custGeom>
              <a:avLst/>
              <a:gdLst/>
              <a:ahLst/>
              <a:cxnLst/>
              <a:rect l="l" t="t" r="r" b="b"/>
              <a:pathLst>
                <a:path w="2739390" h="353695">
                  <a:moveTo>
                    <a:pt x="9525" y="343877"/>
                  </a:moveTo>
                  <a:lnTo>
                    <a:pt x="0" y="343877"/>
                  </a:lnTo>
                  <a:lnTo>
                    <a:pt x="0" y="353402"/>
                  </a:lnTo>
                  <a:lnTo>
                    <a:pt x="9525" y="353402"/>
                  </a:lnTo>
                  <a:lnTo>
                    <a:pt x="9525" y="343877"/>
                  </a:lnTo>
                  <a:close/>
                </a:path>
                <a:path w="2739390" h="353695">
                  <a:moveTo>
                    <a:pt x="2739301" y="0"/>
                  </a:moveTo>
                  <a:lnTo>
                    <a:pt x="2729776" y="0"/>
                  </a:lnTo>
                  <a:lnTo>
                    <a:pt x="2729776" y="9525"/>
                  </a:lnTo>
                  <a:lnTo>
                    <a:pt x="2739301" y="9525"/>
                  </a:lnTo>
                  <a:lnTo>
                    <a:pt x="2739301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5" name="object 55" descr=""/>
            <p:cNvSpPr/>
            <p:nvPr/>
          </p:nvSpPr>
          <p:spPr>
            <a:xfrm>
              <a:off x="3787713" y="8037126"/>
              <a:ext cx="0" cy="271145"/>
            </a:xfrm>
            <a:custGeom>
              <a:avLst/>
              <a:gdLst/>
              <a:ahLst/>
              <a:cxnLst/>
              <a:rect l="l" t="t" r="r" b="b"/>
              <a:pathLst>
                <a:path w="0" h="271145">
                  <a:moveTo>
                    <a:pt x="0" y="0"/>
                  </a:moveTo>
                  <a:lnTo>
                    <a:pt x="0" y="270519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6" name="object 56" descr=""/>
            <p:cNvSpPr/>
            <p:nvPr/>
          </p:nvSpPr>
          <p:spPr>
            <a:xfrm>
              <a:off x="3782949" y="7995690"/>
              <a:ext cx="6576695" cy="353695"/>
            </a:xfrm>
            <a:custGeom>
              <a:avLst/>
              <a:gdLst/>
              <a:ahLst/>
              <a:cxnLst/>
              <a:rect l="l" t="t" r="r" b="b"/>
              <a:pathLst>
                <a:path w="6576695" h="353695">
                  <a:moveTo>
                    <a:pt x="9525" y="343877"/>
                  </a:moveTo>
                  <a:lnTo>
                    <a:pt x="0" y="343877"/>
                  </a:lnTo>
                  <a:lnTo>
                    <a:pt x="0" y="353402"/>
                  </a:lnTo>
                  <a:lnTo>
                    <a:pt x="9525" y="353402"/>
                  </a:lnTo>
                  <a:lnTo>
                    <a:pt x="9525" y="343877"/>
                  </a:lnTo>
                  <a:close/>
                </a:path>
                <a:path w="6576695" h="353695">
                  <a:moveTo>
                    <a:pt x="6576682" y="0"/>
                  </a:moveTo>
                  <a:lnTo>
                    <a:pt x="6567157" y="0"/>
                  </a:lnTo>
                  <a:lnTo>
                    <a:pt x="6567157" y="9525"/>
                  </a:lnTo>
                  <a:lnTo>
                    <a:pt x="6576682" y="9525"/>
                  </a:lnTo>
                  <a:lnTo>
                    <a:pt x="6576682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7" name="object 57" descr=""/>
            <p:cNvSpPr/>
            <p:nvPr/>
          </p:nvSpPr>
          <p:spPr>
            <a:xfrm>
              <a:off x="10354875" y="8037126"/>
              <a:ext cx="0" cy="271145"/>
            </a:xfrm>
            <a:custGeom>
              <a:avLst/>
              <a:gdLst/>
              <a:ahLst/>
              <a:cxnLst/>
              <a:rect l="l" t="t" r="r" b="b"/>
              <a:pathLst>
                <a:path w="0" h="271145">
                  <a:moveTo>
                    <a:pt x="0" y="0"/>
                  </a:moveTo>
                  <a:lnTo>
                    <a:pt x="0" y="270519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8" name="object 58" descr=""/>
            <p:cNvSpPr/>
            <p:nvPr/>
          </p:nvSpPr>
          <p:spPr>
            <a:xfrm>
              <a:off x="10350106" y="7995690"/>
              <a:ext cx="2396490" cy="353695"/>
            </a:xfrm>
            <a:custGeom>
              <a:avLst/>
              <a:gdLst/>
              <a:ahLst/>
              <a:cxnLst/>
              <a:rect l="l" t="t" r="r" b="b"/>
              <a:pathLst>
                <a:path w="2396490" h="353695">
                  <a:moveTo>
                    <a:pt x="9525" y="343877"/>
                  </a:moveTo>
                  <a:lnTo>
                    <a:pt x="0" y="343877"/>
                  </a:lnTo>
                  <a:lnTo>
                    <a:pt x="0" y="353402"/>
                  </a:lnTo>
                  <a:lnTo>
                    <a:pt x="9525" y="353402"/>
                  </a:lnTo>
                  <a:lnTo>
                    <a:pt x="9525" y="343877"/>
                  </a:lnTo>
                  <a:close/>
                </a:path>
                <a:path w="2396490" h="353695">
                  <a:moveTo>
                    <a:pt x="2396147" y="0"/>
                  </a:moveTo>
                  <a:lnTo>
                    <a:pt x="2386622" y="0"/>
                  </a:lnTo>
                  <a:lnTo>
                    <a:pt x="2386622" y="9525"/>
                  </a:lnTo>
                  <a:lnTo>
                    <a:pt x="2396147" y="9525"/>
                  </a:lnTo>
                  <a:lnTo>
                    <a:pt x="2396147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9" name="object 59" descr=""/>
            <p:cNvSpPr/>
            <p:nvPr/>
          </p:nvSpPr>
          <p:spPr>
            <a:xfrm>
              <a:off x="12741497" y="8037126"/>
              <a:ext cx="0" cy="271145"/>
            </a:xfrm>
            <a:custGeom>
              <a:avLst/>
              <a:gdLst/>
              <a:ahLst/>
              <a:cxnLst/>
              <a:rect l="l" t="t" r="r" b="b"/>
              <a:pathLst>
                <a:path w="0" h="271145">
                  <a:moveTo>
                    <a:pt x="0" y="0"/>
                  </a:moveTo>
                  <a:lnTo>
                    <a:pt x="0" y="270519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0" name="object 60" descr=""/>
            <p:cNvSpPr/>
            <p:nvPr/>
          </p:nvSpPr>
          <p:spPr>
            <a:xfrm>
              <a:off x="12736729" y="7995690"/>
              <a:ext cx="2265680" cy="353695"/>
            </a:xfrm>
            <a:custGeom>
              <a:avLst/>
              <a:gdLst/>
              <a:ahLst/>
              <a:cxnLst/>
              <a:rect l="l" t="t" r="r" b="b"/>
              <a:pathLst>
                <a:path w="2265680" h="353695">
                  <a:moveTo>
                    <a:pt x="9525" y="343877"/>
                  </a:moveTo>
                  <a:lnTo>
                    <a:pt x="0" y="343877"/>
                  </a:lnTo>
                  <a:lnTo>
                    <a:pt x="0" y="353402"/>
                  </a:lnTo>
                  <a:lnTo>
                    <a:pt x="9525" y="353402"/>
                  </a:lnTo>
                  <a:lnTo>
                    <a:pt x="9525" y="343877"/>
                  </a:lnTo>
                  <a:close/>
                </a:path>
                <a:path w="2265680" h="353695">
                  <a:moveTo>
                    <a:pt x="2265616" y="0"/>
                  </a:moveTo>
                  <a:lnTo>
                    <a:pt x="2256091" y="0"/>
                  </a:lnTo>
                  <a:lnTo>
                    <a:pt x="2256091" y="9525"/>
                  </a:lnTo>
                  <a:lnTo>
                    <a:pt x="2265616" y="9525"/>
                  </a:lnTo>
                  <a:lnTo>
                    <a:pt x="2265616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1" name="object 61" descr=""/>
            <p:cNvSpPr/>
            <p:nvPr/>
          </p:nvSpPr>
          <p:spPr>
            <a:xfrm>
              <a:off x="14997589" y="8037126"/>
              <a:ext cx="0" cy="271145"/>
            </a:xfrm>
            <a:custGeom>
              <a:avLst/>
              <a:gdLst/>
              <a:ahLst/>
              <a:cxnLst/>
              <a:rect l="l" t="t" r="r" b="b"/>
              <a:pathLst>
                <a:path w="0" h="271145">
                  <a:moveTo>
                    <a:pt x="0" y="0"/>
                  </a:moveTo>
                  <a:lnTo>
                    <a:pt x="0" y="270519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2" name="object 62" descr=""/>
            <p:cNvSpPr/>
            <p:nvPr/>
          </p:nvSpPr>
          <p:spPr>
            <a:xfrm>
              <a:off x="14992820" y="7995690"/>
              <a:ext cx="2291080" cy="353695"/>
            </a:xfrm>
            <a:custGeom>
              <a:avLst/>
              <a:gdLst/>
              <a:ahLst/>
              <a:cxnLst/>
              <a:rect l="l" t="t" r="r" b="b"/>
              <a:pathLst>
                <a:path w="2291080" h="353695">
                  <a:moveTo>
                    <a:pt x="9525" y="343877"/>
                  </a:moveTo>
                  <a:lnTo>
                    <a:pt x="0" y="343877"/>
                  </a:lnTo>
                  <a:lnTo>
                    <a:pt x="0" y="353402"/>
                  </a:lnTo>
                  <a:lnTo>
                    <a:pt x="9525" y="353402"/>
                  </a:lnTo>
                  <a:lnTo>
                    <a:pt x="9525" y="343877"/>
                  </a:lnTo>
                  <a:close/>
                </a:path>
                <a:path w="2291080" h="353695">
                  <a:moveTo>
                    <a:pt x="2290953" y="0"/>
                  </a:moveTo>
                  <a:lnTo>
                    <a:pt x="2281428" y="0"/>
                  </a:lnTo>
                  <a:lnTo>
                    <a:pt x="2281428" y="9525"/>
                  </a:lnTo>
                  <a:lnTo>
                    <a:pt x="2290953" y="9525"/>
                  </a:lnTo>
                  <a:lnTo>
                    <a:pt x="2290953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3" name="object 63" descr=""/>
            <p:cNvSpPr/>
            <p:nvPr/>
          </p:nvSpPr>
          <p:spPr>
            <a:xfrm>
              <a:off x="17279013" y="8037126"/>
              <a:ext cx="0" cy="271145"/>
            </a:xfrm>
            <a:custGeom>
              <a:avLst/>
              <a:gdLst/>
              <a:ahLst/>
              <a:cxnLst/>
              <a:rect l="l" t="t" r="r" b="b"/>
              <a:pathLst>
                <a:path w="0" h="271145">
                  <a:moveTo>
                    <a:pt x="0" y="0"/>
                  </a:moveTo>
                  <a:lnTo>
                    <a:pt x="0" y="270519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4" name="object 64" descr=""/>
            <p:cNvSpPr/>
            <p:nvPr/>
          </p:nvSpPr>
          <p:spPr>
            <a:xfrm>
              <a:off x="17274250" y="8339557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5" name="object 65" descr=""/>
            <p:cNvSpPr/>
            <p:nvPr/>
          </p:nvSpPr>
          <p:spPr>
            <a:xfrm>
              <a:off x="1053175" y="7990928"/>
              <a:ext cx="2739390" cy="0"/>
            </a:xfrm>
            <a:custGeom>
              <a:avLst/>
              <a:gdLst/>
              <a:ahLst/>
              <a:cxnLst/>
              <a:rect l="l" t="t" r="r" b="b"/>
              <a:pathLst>
                <a:path w="2739390" h="0">
                  <a:moveTo>
                    <a:pt x="0" y="0"/>
                  </a:moveTo>
                  <a:lnTo>
                    <a:pt x="2739300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6" name="object 66" descr=""/>
            <p:cNvSpPr/>
            <p:nvPr/>
          </p:nvSpPr>
          <p:spPr>
            <a:xfrm>
              <a:off x="1053175" y="8353845"/>
              <a:ext cx="2739390" cy="0"/>
            </a:xfrm>
            <a:custGeom>
              <a:avLst/>
              <a:gdLst/>
              <a:ahLst/>
              <a:cxnLst/>
              <a:rect l="l" t="t" r="r" b="b"/>
              <a:pathLst>
                <a:path w="2739390" h="0">
                  <a:moveTo>
                    <a:pt x="0" y="0"/>
                  </a:moveTo>
                  <a:lnTo>
                    <a:pt x="2739300" y="0"/>
                  </a:lnTo>
                </a:path>
              </a:pathLst>
            </a:custGeom>
            <a:ln w="9525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7" name="object 67" descr=""/>
            <p:cNvSpPr/>
            <p:nvPr/>
          </p:nvSpPr>
          <p:spPr>
            <a:xfrm>
              <a:off x="3792475" y="7990928"/>
              <a:ext cx="6567170" cy="0"/>
            </a:xfrm>
            <a:custGeom>
              <a:avLst/>
              <a:gdLst/>
              <a:ahLst/>
              <a:cxnLst/>
              <a:rect l="l" t="t" r="r" b="b"/>
              <a:pathLst>
                <a:path w="6567170" h="0">
                  <a:moveTo>
                    <a:pt x="0" y="0"/>
                  </a:moveTo>
                  <a:lnTo>
                    <a:pt x="6567161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8" name="object 68" descr=""/>
            <p:cNvSpPr/>
            <p:nvPr/>
          </p:nvSpPr>
          <p:spPr>
            <a:xfrm>
              <a:off x="3792475" y="8353845"/>
              <a:ext cx="6567170" cy="0"/>
            </a:xfrm>
            <a:custGeom>
              <a:avLst/>
              <a:gdLst/>
              <a:ahLst/>
              <a:cxnLst/>
              <a:rect l="l" t="t" r="r" b="b"/>
              <a:pathLst>
                <a:path w="6567170" h="0">
                  <a:moveTo>
                    <a:pt x="0" y="0"/>
                  </a:moveTo>
                  <a:lnTo>
                    <a:pt x="6567161" y="0"/>
                  </a:lnTo>
                </a:path>
              </a:pathLst>
            </a:custGeom>
            <a:ln w="9525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9" name="object 69" descr=""/>
            <p:cNvSpPr/>
            <p:nvPr/>
          </p:nvSpPr>
          <p:spPr>
            <a:xfrm>
              <a:off x="10359637" y="7990928"/>
              <a:ext cx="2386965" cy="0"/>
            </a:xfrm>
            <a:custGeom>
              <a:avLst/>
              <a:gdLst/>
              <a:ahLst/>
              <a:cxnLst/>
              <a:rect l="l" t="t" r="r" b="b"/>
              <a:pathLst>
                <a:path w="2386965" h="0">
                  <a:moveTo>
                    <a:pt x="0" y="0"/>
                  </a:moveTo>
                  <a:lnTo>
                    <a:pt x="2386622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0" name="object 70" descr=""/>
            <p:cNvSpPr/>
            <p:nvPr/>
          </p:nvSpPr>
          <p:spPr>
            <a:xfrm>
              <a:off x="10359637" y="8353845"/>
              <a:ext cx="2386965" cy="0"/>
            </a:xfrm>
            <a:custGeom>
              <a:avLst/>
              <a:gdLst/>
              <a:ahLst/>
              <a:cxnLst/>
              <a:rect l="l" t="t" r="r" b="b"/>
              <a:pathLst>
                <a:path w="2386965" h="0">
                  <a:moveTo>
                    <a:pt x="0" y="0"/>
                  </a:moveTo>
                  <a:lnTo>
                    <a:pt x="2386622" y="0"/>
                  </a:lnTo>
                </a:path>
              </a:pathLst>
            </a:custGeom>
            <a:ln w="9525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1" name="object 71" descr=""/>
            <p:cNvSpPr/>
            <p:nvPr/>
          </p:nvSpPr>
          <p:spPr>
            <a:xfrm>
              <a:off x="12746260" y="7990928"/>
              <a:ext cx="2256155" cy="0"/>
            </a:xfrm>
            <a:custGeom>
              <a:avLst/>
              <a:gdLst/>
              <a:ahLst/>
              <a:cxnLst/>
              <a:rect l="l" t="t" r="r" b="b"/>
              <a:pathLst>
                <a:path w="2256155" h="0">
                  <a:moveTo>
                    <a:pt x="0" y="0"/>
                  </a:moveTo>
                  <a:lnTo>
                    <a:pt x="2256092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2" name="object 72" descr=""/>
            <p:cNvSpPr/>
            <p:nvPr/>
          </p:nvSpPr>
          <p:spPr>
            <a:xfrm>
              <a:off x="12746260" y="8353845"/>
              <a:ext cx="2256155" cy="0"/>
            </a:xfrm>
            <a:custGeom>
              <a:avLst/>
              <a:gdLst/>
              <a:ahLst/>
              <a:cxnLst/>
              <a:rect l="l" t="t" r="r" b="b"/>
              <a:pathLst>
                <a:path w="2256155" h="0">
                  <a:moveTo>
                    <a:pt x="0" y="0"/>
                  </a:moveTo>
                  <a:lnTo>
                    <a:pt x="2256092" y="0"/>
                  </a:lnTo>
                </a:path>
              </a:pathLst>
            </a:custGeom>
            <a:ln w="9525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3" name="object 73" descr=""/>
            <p:cNvSpPr/>
            <p:nvPr/>
          </p:nvSpPr>
          <p:spPr>
            <a:xfrm>
              <a:off x="15002352" y="7990928"/>
              <a:ext cx="2281555" cy="0"/>
            </a:xfrm>
            <a:custGeom>
              <a:avLst/>
              <a:gdLst/>
              <a:ahLst/>
              <a:cxnLst/>
              <a:rect l="l" t="t" r="r" b="b"/>
              <a:pathLst>
                <a:path w="2281555" h="0">
                  <a:moveTo>
                    <a:pt x="0" y="0"/>
                  </a:moveTo>
                  <a:lnTo>
                    <a:pt x="2281422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4" name="object 74" descr=""/>
            <p:cNvSpPr/>
            <p:nvPr/>
          </p:nvSpPr>
          <p:spPr>
            <a:xfrm>
              <a:off x="15002352" y="8353845"/>
              <a:ext cx="2281555" cy="0"/>
            </a:xfrm>
            <a:custGeom>
              <a:avLst/>
              <a:gdLst/>
              <a:ahLst/>
              <a:cxnLst/>
              <a:rect l="l" t="t" r="r" b="b"/>
              <a:pathLst>
                <a:path w="2281555" h="0">
                  <a:moveTo>
                    <a:pt x="0" y="0"/>
                  </a:moveTo>
                  <a:lnTo>
                    <a:pt x="2281422" y="0"/>
                  </a:lnTo>
                </a:path>
              </a:pathLst>
            </a:custGeom>
            <a:ln w="9525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5" name="object 75" descr=""/>
          <p:cNvSpPr txBox="1"/>
          <p:nvPr/>
        </p:nvSpPr>
        <p:spPr>
          <a:xfrm>
            <a:off x="1016000" y="8997950"/>
            <a:ext cx="4358005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 spc="-75">
                <a:solidFill>
                  <a:srgbClr val="A6A6A6"/>
                </a:solidFill>
                <a:latin typeface="Arial MT"/>
                <a:cs typeface="Arial MT"/>
              </a:rPr>
              <a:t>PLANO</a:t>
            </a:r>
            <a:r>
              <a:rPr dirty="0" sz="1500" spc="-10">
                <a:solidFill>
                  <a:srgbClr val="A6A6A6"/>
                </a:solidFill>
                <a:latin typeface="Arial MT"/>
                <a:cs typeface="Arial MT"/>
              </a:rPr>
              <a:t> </a:t>
            </a:r>
            <a:r>
              <a:rPr dirty="0" sz="1500" spc="-85">
                <a:solidFill>
                  <a:srgbClr val="A6A6A6"/>
                </a:solidFill>
                <a:latin typeface="Arial MT"/>
                <a:cs typeface="Arial MT"/>
              </a:rPr>
              <a:t>DE</a:t>
            </a:r>
            <a:r>
              <a:rPr dirty="0" sz="1500" spc="-10">
                <a:solidFill>
                  <a:srgbClr val="A6A6A6"/>
                </a:solidFill>
                <a:latin typeface="Arial MT"/>
                <a:cs typeface="Arial MT"/>
              </a:rPr>
              <a:t> </a:t>
            </a:r>
            <a:r>
              <a:rPr dirty="0" sz="1500" spc="-45">
                <a:solidFill>
                  <a:srgbClr val="A6A6A6"/>
                </a:solidFill>
                <a:latin typeface="Arial MT"/>
                <a:cs typeface="Arial MT"/>
              </a:rPr>
              <a:t>LOGÍSTICA</a:t>
            </a:r>
            <a:r>
              <a:rPr dirty="0" sz="1500" spc="-10">
                <a:solidFill>
                  <a:srgbClr val="A6A6A6"/>
                </a:solidFill>
                <a:latin typeface="Arial MT"/>
                <a:cs typeface="Arial MT"/>
              </a:rPr>
              <a:t> </a:t>
            </a:r>
            <a:r>
              <a:rPr dirty="0" sz="1500" spc="-80">
                <a:solidFill>
                  <a:srgbClr val="A6A6A6"/>
                </a:solidFill>
                <a:latin typeface="Arial MT"/>
                <a:cs typeface="Arial MT"/>
              </a:rPr>
              <a:t>SUSTENTÁVEL</a:t>
            </a:r>
            <a:r>
              <a:rPr dirty="0" sz="1500" spc="-5">
                <a:solidFill>
                  <a:srgbClr val="A6A6A6"/>
                </a:solidFill>
                <a:latin typeface="Arial MT"/>
                <a:cs typeface="Arial MT"/>
              </a:rPr>
              <a:t> </a:t>
            </a:r>
            <a:r>
              <a:rPr dirty="0" sz="1500" spc="65">
                <a:solidFill>
                  <a:srgbClr val="A6A6A6"/>
                </a:solidFill>
                <a:latin typeface="Arial MT"/>
                <a:cs typeface="Arial MT"/>
              </a:rPr>
              <a:t>|</a:t>
            </a:r>
            <a:r>
              <a:rPr dirty="0" sz="1500" spc="-10">
                <a:solidFill>
                  <a:srgbClr val="A6A6A6"/>
                </a:solidFill>
                <a:latin typeface="Arial MT"/>
                <a:cs typeface="Arial MT"/>
              </a:rPr>
              <a:t> </a:t>
            </a:r>
            <a:r>
              <a:rPr dirty="0" sz="1500">
                <a:solidFill>
                  <a:srgbClr val="A6A6A6"/>
                </a:solidFill>
                <a:latin typeface="Arial MT"/>
                <a:cs typeface="Arial MT"/>
              </a:rPr>
              <a:t>2024-</a:t>
            </a:r>
            <a:r>
              <a:rPr dirty="0" sz="1500" spc="-20">
                <a:solidFill>
                  <a:srgbClr val="A6A6A6"/>
                </a:solidFill>
                <a:latin typeface="Arial MT"/>
                <a:cs typeface="Arial MT"/>
              </a:rPr>
              <a:t>2026</a:t>
            </a:r>
            <a:endParaRPr sz="1500">
              <a:latin typeface="Arial MT"/>
              <a:cs typeface="Arial MT"/>
            </a:endParaRPr>
          </a:p>
        </p:txBody>
      </p:sp>
      <p:sp>
        <p:nvSpPr>
          <p:cNvPr id="76" name="object 76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70433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40"/>
              <a:t>Deslocamento</a:t>
            </a:r>
            <a:r>
              <a:rPr dirty="0" spc="-145"/>
              <a:t> </a:t>
            </a:r>
            <a:r>
              <a:rPr dirty="0" spc="-10"/>
              <a:t>de</a:t>
            </a:r>
            <a:r>
              <a:rPr dirty="0" spc="-110"/>
              <a:t> </a:t>
            </a:r>
            <a:r>
              <a:rPr dirty="0" spc="-80"/>
              <a:t>pessoal</a:t>
            </a:r>
            <a:r>
              <a:rPr dirty="0" spc="-95"/>
              <a:t> </a:t>
            </a:r>
            <a:r>
              <a:rPr dirty="0" spc="-140"/>
              <a:t>a</a:t>
            </a:r>
            <a:r>
              <a:rPr dirty="0" spc="-70"/>
              <a:t> </a:t>
            </a:r>
            <a:r>
              <a:rPr dirty="0" spc="-20"/>
              <a:t>serviço,</a:t>
            </a:r>
            <a:r>
              <a:rPr dirty="0" spc="-95"/>
              <a:t> </a:t>
            </a:r>
            <a:r>
              <a:rPr dirty="0" spc="-75"/>
              <a:t>bens</a:t>
            </a:r>
            <a:r>
              <a:rPr dirty="0" spc="-100"/>
              <a:t> </a:t>
            </a:r>
            <a:r>
              <a:rPr dirty="0" spc="-120"/>
              <a:t>e</a:t>
            </a:r>
            <a:r>
              <a:rPr dirty="0" spc="-70"/>
              <a:t> </a:t>
            </a:r>
            <a:r>
              <a:rPr dirty="0" spc="-10"/>
              <a:t>materiais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0"/>
            <a:ext cx="18288000" cy="1694180"/>
            <a:chOff x="0" y="0"/>
            <a:chExt cx="18288000" cy="1694180"/>
          </a:xfrm>
        </p:grpSpPr>
        <p:sp>
          <p:nvSpPr>
            <p:cNvPr id="3" name="object 3" descr=""/>
            <p:cNvSpPr/>
            <p:nvPr/>
          </p:nvSpPr>
          <p:spPr>
            <a:xfrm>
              <a:off x="0" y="0"/>
              <a:ext cx="18288000" cy="1676400"/>
            </a:xfrm>
            <a:custGeom>
              <a:avLst/>
              <a:gdLst/>
              <a:ahLst/>
              <a:cxnLst/>
              <a:rect l="l" t="t" r="r" b="b"/>
              <a:pathLst>
                <a:path w="18288000" h="1676400">
                  <a:moveTo>
                    <a:pt x="18287998" y="1676399"/>
                  </a:moveTo>
                  <a:lnTo>
                    <a:pt x="0" y="1676399"/>
                  </a:lnTo>
                  <a:lnTo>
                    <a:pt x="0" y="0"/>
                  </a:lnTo>
                  <a:lnTo>
                    <a:pt x="18287998" y="0"/>
                  </a:lnTo>
                  <a:lnTo>
                    <a:pt x="18287998" y="1676399"/>
                  </a:lnTo>
                  <a:close/>
                </a:path>
              </a:pathLst>
            </a:custGeom>
            <a:solidFill>
              <a:srgbClr val="A6A6A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14977936" y="11"/>
              <a:ext cx="3310254" cy="1685289"/>
            </a:xfrm>
            <a:custGeom>
              <a:avLst/>
              <a:gdLst/>
              <a:ahLst/>
              <a:cxnLst/>
              <a:rect l="l" t="t" r="r" b="b"/>
              <a:pathLst>
                <a:path w="3310255" h="1685289">
                  <a:moveTo>
                    <a:pt x="827328" y="857338"/>
                  </a:moveTo>
                  <a:lnTo>
                    <a:pt x="825919" y="808723"/>
                  </a:lnTo>
                  <a:lnTo>
                    <a:pt x="821753" y="760857"/>
                  </a:lnTo>
                  <a:lnTo>
                    <a:pt x="814920" y="713803"/>
                  </a:lnTo>
                  <a:lnTo>
                    <a:pt x="805472" y="667639"/>
                  </a:lnTo>
                  <a:lnTo>
                    <a:pt x="793508" y="622452"/>
                  </a:lnTo>
                  <a:lnTo>
                    <a:pt x="779094" y="578307"/>
                  </a:lnTo>
                  <a:lnTo>
                    <a:pt x="762304" y="535305"/>
                  </a:lnTo>
                  <a:lnTo>
                    <a:pt x="743229" y="493496"/>
                  </a:lnTo>
                  <a:lnTo>
                    <a:pt x="721944" y="452970"/>
                  </a:lnTo>
                  <a:lnTo>
                    <a:pt x="698512" y="413804"/>
                  </a:lnTo>
                  <a:lnTo>
                    <a:pt x="673036" y="376085"/>
                  </a:lnTo>
                  <a:lnTo>
                    <a:pt x="645566" y="339877"/>
                  </a:lnTo>
                  <a:lnTo>
                    <a:pt x="616204" y="305257"/>
                  </a:lnTo>
                  <a:lnTo>
                    <a:pt x="585000" y="272313"/>
                  </a:lnTo>
                  <a:lnTo>
                    <a:pt x="552056" y="241122"/>
                  </a:lnTo>
                  <a:lnTo>
                    <a:pt x="517448" y="211747"/>
                  </a:lnTo>
                  <a:lnTo>
                    <a:pt x="481241" y="184289"/>
                  </a:lnTo>
                  <a:lnTo>
                    <a:pt x="443522" y="158800"/>
                  </a:lnTo>
                  <a:lnTo>
                    <a:pt x="404355" y="135369"/>
                  </a:lnTo>
                  <a:lnTo>
                    <a:pt x="363829" y="114084"/>
                  </a:lnTo>
                  <a:lnTo>
                    <a:pt x="322033" y="95008"/>
                  </a:lnTo>
                  <a:lnTo>
                    <a:pt x="279019" y="78219"/>
                  </a:lnTo>
                  <a:lnTo>
                    <a:pt x="234886" y="63804"/>
                  </a:lnTo>
                  <a:lnTo>
                    <a:pt x="189699" y="51841"/>
                  </a:lnTo>
                  <a:lnTo>
                    <a:pt x="143535" y="42392"/>
                  </a:lnTo>
                  <a:lnTo>
                    <a:pt x="96481" y="35560"/>
                  </a:lnTo>
                  <a:lnTo>
                    <a:pt x="48615" y="31394"/>
                  </a:lnTo>
                  <a:lnTo>
                    <a:pt x="0" y="29984"/>
                  </a:lnTo>
                  <a:lnTo>
                    <a:pt x="0" y="1684667"/>
                  </a:lnTo>
                  <a:lnTo>
                    <a:pt x="48615" y="1683258"/>
                  </a:lnTo>
                  <a:lnTo>
                    <a:pt x="96481" y="1679092"/>
                  </a:lnTo>
                  <a:lnTo>
                    <a:pt x="143535" y="1672259"/>
                  </a:lnTo>
                  <a:lnTo>
                    <a:pt x="189699" y="1662811"/>
                  </a:lnTo>
                  <a:lnTo>
                    <a:pt x="234886" y="1650847"/>
                  </a:lnTo>
                  <a:lnTo>
                    <a:pt x="279019" y="1636433"/>
                  </a:lnTo>
                  <a:lnTo>
                    <a:pt x="322033" y="1619643"/>
                  </a:lnTo>
                  <a:lnTo>
                    <a:pt x="363829" y="1600568"/>
                  </a:lnTo>
                  <a:lnTo>
                    <a:pt x="404355" y="1579283"/>
                  </a:lnTo>
                  <a:lnTo>
                    <a:pt x="443522" y="1555851"/>
                  </a:lnTo>
                  <a:lnTo>
                    <a:pt x="481241" y="1530375"/>
                  </a:lnTo>
                  <a:lnTo>
                    <a:pt x="517448" y="1502905"/>
                  </a:lnTo>
                  <a:lnTo>
                    <a:pt x="552056" y="1473542"/>
                  </a:lnTo>
                  <a:lnTo>
                    <a:pt x="585000" y="1442339"/>
                  </a:lnTo>
                  <a:lnTo>
                    <a:pt x="616204" y="1409395"/>
                  </a:lnTo>
                  <a:lnTo>
                    <a:pt x="645566" y="1374787"/>
                  </a:lnTo>
                  <a:lnTo>
                    <a:pt x="673036" y="1338580"/>
                  </a:lnTo>
                  <a:lnTo>
                    <a:pt x="698512" y="1300848"/>
                  </a:lnTo>
                  <a:lnTo>
                    <a:pt x="721944" y="1261694"/>
                  </a:lnTo>
                  <a:lnTo>
                    <a:pt x="743229" y="1221168"/>
                  </a:lnTo>
                  <a:lnTo>
                    <a:pt x="762304" y="1179372"/>
                  </a:lnTo>
                  <a:lnTo>
                    <a:pt x="779094" y="1136357"/>
                  </a:lnTo>
                  <a:lnTo>
                    <a:pt x="793508" y="1092225"/>
                  </a:lnTo>
                  <a:lnTo>
                    <a:pt x="805472" y="1047038"/>
                  </a:lnTo>
                  <a:lnTo>
                    <a:pt x="814920" y="1000874"/>
                  </a:lnTo>
                  <a:lnTo>
                    <a:pt x="821753" y="953820"/>
                  </a:lnTo>
                  <a:lnTo>
                    <a:pt x="825919" y="905954"/>
                  </a:lnTo>
                  <a:lnTo>
                    <a:pt x="827328" y="857338"/>
                  </a:lnTo>
                  <a:close/>
                </a:path>
                <a:path w="3310255" h="1685289">
                  <a:moveTo>
                    <a:pt x="1655140" y="29984"/>
                  </a:moveTo>
                  <a:lnTo>
                    <a:pt x="1606537" y="31394"/>
                  </a:lnTo>
                  <a:lnTo>
                    <a:pt x="1558658" y="35560"/>
                  </a:lnTo>
                  <a:lnTo>
                    <a:pt x="1511604" y="42392"/>
                  </a:lnTo>
                  <a:lnTo>
                    <a:pt x="1465453" y="51841"/>
                  </a:lnTo>
                  <a:lnTo>
                    <a:pt x="1420266" y="63804"/>
                  </a:lnTo>
                  <a:lnTo>
                    <a:pt x="1376121" y="78219"/>
                  </a:lnTo>
                  <a:lnTo>
                    <a:pt x="1333119" y="95008"/>
                  </a:lnTo>
                  <a:lnTo>
                    <a:pt x="1291310" y="114084"/>
                  </a:lnTo>
                  <a:lnTo>
                    <a:pt x="1250784" y="135369"/>
                  </a:lnTo>
                  <a:lnTo>
                    <a:pt x="1211630" y="158800"/>
                  </a:lnTo>
                  <a:lnTo>
                    <a:pt x="1173899" y="184289"/>
                  </a:lnTo>
                  <a:lnTo>
                    <a:pt x="1137691" y="211747"/>
                  </a:lnTo>
                  <a:lnTo>
                    <a:pt x="1103083" y="241122"/>
                  </a:lnTo>
                  <a:lnTo>
                    <a:pt x="1070140" y="272313"/>
                  </a:lnTo>
                  <a:lnTo>
                    <a:pt x="1038948" y="305257"/>
                  </a:lnTo>
                  <a:lnTo>
                    <a:pt x="1009573" y="339877"/>
                  </a:lnTo>
                  <a:lnTo>
                    <a:pt x="982116" y="376085"/>
                  </a:lnTo>
                  <a:lnTo>
                    <a:pt x="956627" y="413804"/>
                  </a:lnTo>
                  <a:lnTo>
                    <a:pt x="933196" y="452970"/>
                  </a:lnTo>
                  <a:lnTo>
                    <a:pt x="911910" y="493496"/>
                  </a:lnTo>
                  <a:lnTo>
                    <a:pt x="892835" y="535305"/>
                  </a:lnTo>
                  <a:lnTo>
                    <a:pt x="876058" y="578307"/>
                  </a:lnTo>
                  <a:lnTo>
                    <a:pt x="861644" y="622452"/>
                  </a:lnTo>
                  <a:lnTo>
                    <a:pt x="849668" y="667639"/>
                  </a:lnTo>
                  <a:lnTo>
                    <a:pt x="840232" y="713803"/>
                  </a:lnTo>
                  <a:lnTo>
                    <a:pt x="833386" y="760857"/>
                  </a:lnTo>
                  <a:lnTo>
                    <a:pt x="829221" y="808723"/>
                  </a:lnTo>
                  <a:lnTo>
                    <a:pt x="827824" y="857338"/>
                  </a:lnTo>
                  <a:lnTo>
                    <a:pt x="829221" y="905954"/>
                  </a:lnTo>
                  <a:lnTo>
                    <a:pt x="833386" y="953820"/>
                  </a:lnTo>
                  <a:lnTo>
                    <a:pt x="840232" y="1000874"/>
                  </a:lnTo>
                  <a:lnTo>
                    <a:pt x="849668" y="1047038"/>
                  </a:lnTo>
                  <a:lnTo>
                    <a:pt x="861644" y="1092225"/>
                  </a:lnTo>
                  <a:lnTo>
                    <a:pt x="876058" y="1136357"/>
                  </a:lnTo>
                  <a:lnTo>
                    <a:pt x="892835" y="1179372"/>
                  </a:lnTo>
                  <a:lnTo>
                    <a:pt x="911910" y="1221168"/>
                  </a:lnTo>
                  <a:lnTo>
                    <a:pt x="933196" y="1261694"/>
                  </a:lnTo>
                  <a:lnTo>
                    <a:pt x="956627" y="1300848"/>
                  </a:lnTo>
                  <a:lnTo>
                    <a:pt x="982116" y="1338580"/>
                  </a:lnTo>
                  <a:lnTo>
                    <a:pt x="1009573" y="1374787"/>
                  </a:lnTo>
                  <a:lnTo>
                    <a:pt x="1038948" y="1409395"/>
                  </a:lnTo>
                  <a:lnTo>
                    <a:pt x="1070140" y="1442339"/>
                  </a:lnTo>
                  <a:lnTo>
                    <a:pt x="1103083" y="1473542"/>
                  </a:lnTo>
                  <a:lnTo>
                    <a:pt x="1137691" y="1502905"/>
                  </a:lnTo>
                  <a:lnTo>
                    <a:pt x="1173899" y="1530375"/>
                  </a:lnTo>
                  <a:lnTo>
                    <a:pt x="1211630" y="1555851"/>
                  </a:lnTo>
                  <a:lnTo>
                    <a:pt x="1250784" y="1579283"/>
                  </a:lnTo>
                  <a:lnTo>
                    <a:pt x="1291310" y="1600568"/>
                  </a:lnTo>
                  <a:lnTo>
                    <a:pt x="1333119" y="1619643"/>
                  </a:lnTo>
                  <a:lnTo>
                    <a:pt x="1376121" y="1636433"/>
                  </a:lnTo>
                  <a:lnTo>
                    <a:pt x="1420266" y="1650847"/>
                  </a:lnTo>
                  <a:lnTo>
                    <a:pt x="1465453" y="1662811"/>
                  </a:lnTo>
                  <a:lnTo>
                    <a:pt x="1511604" y="1672259"/>
                  </a:lnTo>
                  <a:lnTo>
                    <a:pt x="1558658" y="1679092"/>
                  </a:lnTo>
                  <a:lnTo>
                    <a:pt x="1606537" y="1683258"/>
                  </a:lnTo>
                  <a:lnTo>
                    <a:pt x="1655140" y="1684667"/>
                  </a:lnTo>
                  <a:lnTo>
                    <a:pt x="1655140" y="29984"/>
                  </a:lnTo>
                  <a:close/>
                </a:path>
                <a:path w="3310255" h="1685289">
                  <a:moveTo>
                    <a:pt x="3309912" y="0"/>
                  </a:moveTo>
                  <a:lnTo>
                    <a:pt x="2482583" y="0"/>
                  </a:lnTo>
                  <a:lnTo>
                    <a:pt x="1655267" y="0"/>
                  </a:lnTo>
                  <a:lnTo>
                    <a:pt x="3309912" y="1654670"/>
                  </a:lnTo>
                  <a:lnTo>
                    <a:pt x="3309912" y="0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4145564" y="29963"/>
              <a:ext cx="828675" cy="1663700"/>
            </a:xfrm>
            <a:custGeom>
              <a:avLst/>
              <a:gdLst/>
              <a:ahLst/>
              <a:cxnLst/>
              <a:rect l="l" t="t" r="r" b="b"/>
              <a:pathLst>
                <a:path w="828675" h="1663700">
                  <a:moveTo>
                    <a:pt x="0" y="1663600"/>
                  </a:moveTo>
                  <a:lnTo>
                    <a:pt x="0" y="0"/>
                  </a:lnTo>
                  <a:lnTo>
                    <a:pt x="828152" y="828165"/>
                  </a:lnTo>
                  <a:lnTo>
                    <a:pt x="828152" y="835450"/>
                  </a:lnTo>
                  <a:lnTo>
                    <a:pt x="0" y="1663600"/>
                  </a:lnTo>
                  <a:close/>
                </a:path>
              </a:pathLst>
            </a:custGeom>
            <a:solidFill>
              <a:srgbClr val="FFFFFF">
                <a:alpha val="1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9168475" y="17989"/>
              <a:ext cx="1657350" cy="1666875"/>
            </a:xfrm>
            <a:custGeom>
              <a:avLst/>
              <a:gdLst/>
              <a:ahLst/>
              <a:cxnLst/>
              <a:rect l="l" t="t" r="r" b="b"/>
              <a:pathLst>
                <a:path w="1657350" h="1666875">
                  <a:moveTo>
                    <a:pt x="1657349" y="1666874"/>
                  </a:moveTo>
                  <a:lnTo>
                    <a:pt x="0" y="1666874"/>
                  </a:lnTo>
                  <a:lnTo>
                    <a:pt x="0" y="0"/>
                  </a:lnTo>
                  <a:lnTo>
                    <a:pt x="1657349" y="0"/>
                  </a:lnTo>
                  <a:lnTo>
                    <a:pt x="1657349" y="1666874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9644253" y="535952"/>
              <a:ext cx="685800" cy="628650"/>
            </a:xfrm>
            <a:custGeom>
              <a:avLst/>
              <a:gdLst/>
              <a:ahLst/>
              <a:cxnLst/>
              <a:rect l="l" t="t" r="r" b="b"/>
              <a:pathLst>
                <a:path w="685800" h="628650">
                  <a:moveTo>
                    <a:pt x="685799" y="628649"/>
                  </a:moveTo>
                  <a:lnTo>
                    <a:pt x="0" y="628649"/>
                  </a:lnTo>
                  <a:lnTo>
                    <a:pt x="0" y="0"/>
                  </a:lnTo>
                  <a:lnTo>
                    <a:pt x="685799" y="0"/>
                  </a:lnTo>
                  <a:lnTo>
                    <a:pt x="685799" y="628649"/>
                  </a:lnTo>
                  <a:close/>
                </a:path>
              </a:pathLst>
            </a:custGeom>
            <a:solidFill>
              <a:srgbClr val="A6A6A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0826484" y="0"/>
              <a:ext cx="3318510" cy="1654810"/>
            </a:xfrm>
            <a:custGeom>
              <a:avLst/>
              <a:gdLst/>
              <a:ahLst/>
              <a:cxnLst/>
              <a:rect l="l" t="t" r="r" b="b"/>
              <a:pathLst>
                <a:path w="3318509" h="1654810">
                  <a:moveTo>
                    <a:pt x="1663611" y="822883"/>
                  </a:moveTo>
                  <a:lnTo>
                    <a:pt x="1662188" y="774001"/>
                  </a:lnTo>
                  <a:lnTo>
                    <a:pt x="1658010" y="725868"/>
                  </a:lnTo>
                  <a:lnTo>
                    <a:pt x="1651127" y="678561"/>
                  </a:lnTo>
                  <a:lnTo>
                    <a:pt x="1641640" y="632155"/>
                  </a:lnTo>
                  <a:lnTo>
                    <a:pt x="1629600" y="586714"/>
                  </a:lnTo>
                  <a:lnTo>
                    <a:pt x="1615109" y="542340"/>
                  </a:lnTo>
                  <a:lnTo>
                    <a:pt x="1598244" y="499097"/>
                  </a:lnTo>
                  <a:lnTo>
                    <a:pt x="1579067" y="457073"/>
                  </a:lnTo>
                  <a:lnTo>
                    <a:pt x="1557655" y="416331"/>
                  </a:lnTo>
                  <a:lnTo>
                    <a:pt x="1534109" y="376961"/>
                  </a:lnTo>
                  <a:lnTo>
                    <a:pt x="1508480" y="339026"/>
                  </a:lnTo>
                  <a:lnTo>
                    <a:pt x="1480870" y="302628"/>
                  </a:lnTo>
                  <a:lnTo>
                    <a:pt x="1451343" y="267817"/>
                  </a:lnTo>
                  <a:lnTo>
                    <a:pt x="1419974" y="234696"/>
                  </a:lnTo>
                  <a:lnTo>
                    <a:pt x="1386852" y="203339"/>
                  </a:lnTo>
                  <a:lnTo>
                    <a:pt x="1352054" y="173812"/>
                  </a:lnTo>
                  <a:lnTo>
                    <a:pt x="1315656" y="146189"/>
                  </a:lnTo>
                  <a:lnTo>
                    <a:pt x="1277721" y="120573"/>
                  </a:lnTo>
                  <a:lnTo>
                    <a:pt x="1238351" y="97028"/>
                  </a:lnTo>
                  <a:lnTo>
                    <a:pt x="1197610" y="75615"/>
                  </a:lnTo>
                  <a:lnTo>
                    <a:pt x="1155573" y="56438"/>
                  </a:lnTo>
                  <a:lnTo>
                    <a:pt x="1112329" y="39560"/>
                  </a:lnTo>
                  <a:lnTo>
                    <a:pt x="1067955" y="25069"/>
                  </a:lnTo>
                  <a:lnTo>
                    <a:pt x="1022527" y="13042"/>
                  </a:lnTo>
                  <a:lnTo>
                    <a:pt x="976122" y="3543"/>
                  </a:lnTo>
                  <a:lnTo>
                    <a:pt x="951763" y="0"/>
                  </a:lnTo>
                  <a:lnTo>
                    <a:pt x="831799" y="0"/>
                  </a:lnTo>
                  <a:lnTo>
                    <a:pt x="831799" y="822883"/>
                  </a:lnTo>
                  <a:lnTo>
                    <a:pt x="0" y="822883"/>
                  </a:lnTo>
                  <a:lnTo>
                    <a:pt x="1422" y="871753"/>
                  </a:lnTo>
                  <a:lnTo>
                    <a:pt x="5600" y="919886"/>
                  </a:lnTo>
                  <a:lnTo>
                    <a:pt x="12484" y="967193"/>
                  </a:lnTo>
                  <a:lnTo>
                    <a:pt x="21971" y="1013599"/>
                  </a:lnTo>
                  <a:lnTo>
                    <a:pt x="34010" y="1059027"/>
                  </a:lnTo>
                  <a:lnTo>
                    <a:pt x="48501" y="1103401"/>
                  </a:lnTo>
                  <a:lnTo>
                    <a:pt x="65366" y="1146644"/>
                  </a:lnTo>
                  <a:lnTo>
                    <a:pt x="84556" y="1188681"/>
                  </a:lnTo>
                  <a:lnTo>
                    <a:pt x="105956" y="1229423"/>
                  </a:lnTo>
                  <a:lnTo>
                    <a:pt x="129501" y="1268793"/>
                  </a:lnTo>
                  <a:lnTo>
                    <a:pt x="155130" y="1306715"/>
                  </a:lnTo>
                  <a:lnTo>
                    <a:pt x="182740" y="1343126"/>
                  </a:lnTo>
                  <a:lnTo>
                    <a:pt x="212267" y="1377924"/>
                  </a:lnTo>
                  <a:lnTo>
                    <a:pt x="243636" y="1411046"/>
                  </a:lnTo>
                  <a:lnTo>
                    <a:pt x="276758" y="1442402"/>
                  </a:lnTo>
                  <a:lnTo>
                    <a:pt x="311556" y="1471930"/>
                  </a:lnTo>
                  <a:lnTo>
                    <a:pt x="347954" y="1499552"/>
                  </a:lnTo>
                  <a:lnTo>
                    <a:pt x="385889" y="1525168"/>
                  </a:lnTo>
                  <a:lnTo>
                    <a:pt x="425259" y="1548726"/>
                  </a:lnTo>
                  <a:lnTo>
                    <a:pt x="466001" y="1570126"/>
                  </a:lnTo>
                  <a:lnTo>
                    <a:pt x="508025" y="1589303"/>
                  </a:lnTo>
                  <a:lnTo>
                    <a:pt x="551268" y="1606181"/>
                  </a:lnTo>
                  <a:lnTo>
                    <a:pt x="595642" y="1620672"/>
                  </a:lnTo>
                  <a:lnTo>
                    <a:pt x="641083" y="1632699"/>
                  </a:lnTo>
                  <a:lnTo>
                    <a:pt x="687489" y="1642198"/>
                  </a:lnTo>
                  <a:lnTo>
                    <a:pt x="734796" y="1649082"/>
                  </a:lnTo>
                  <a:lnTo>
                    <a:pt x="782929" y="1653260"/>
                  </a:lnTo>
                  <a:lnTo>
                    <a:pt x="831799" y="1654670"/>
                  </a:lnTo>
                  <a:lnTo>
                    <a:pt x="880668" y="1653260"/>
                  </a:lnTo>
                  <a:lnTo>
                    <a:pt x="928801" y="1649082"/>
                  </a:lnTo>
                  <a:lnTo>
                    <a:pt x="976122" y="1642198"/>
                  </a:lnTo>
                  <a:lnTo>
                    <a:pt x="1022527" y="1632699"/>
                  </a:lnTo>
                  <a:lnTo>
                    <a:pt x="1067955" y="1620672"/>
                  </a:lnTo>
                  <a:lnTo>
                    <a:pt x="1112329" y="1606181"/>
                  </a:lnTo>
                  <a:lnTo>
                    <a:pt x="1155573" y="1589303"/>
                  </a:lnTo>
                  <a:lnTo>
                    <a:pt x="1197610" y="1570126"/>
                  </a:lnTo>
                  <a:lnTo>
                    <a:pt x="1238351" y="1548726"/>
                  </a:lnTo>
                  <a:lnTo>
                    <a:pt x="1277721" y="1525168"/>
                  </a:lnTo>
                  <a:lnTo>
                    <a:pt x="1315656" y="1499552"/>
                  </a:lnTo>
                  <a:lnTo>
                    <a:pt x="1352054" y="1471930"/>
                  </a:lnTo>
                  <a:lnTo>
                    <a:pt x="1386852" y="1442402"/>
                  </a:lnTo>
                  <a:lnTo>
                    <a:pt x="1419974" y="1411046"/>
                  </a:lnTo>
                  <a:lnTo>
                    <a:pt x="1451343" y="1377924"/>
                  </a:lnTo>
                  <a:lnTo>
                    <a:pt x="1480870" y="1343126"/>
                  </a:lnTo>
                  <a:lnTo>
                    <a:pt x="1508480" y="1306715"/>
                  </a:lnTo>
                  <a:lnTo>
                    <a:pt x="1534109" y="1268793"/>
                  </a:lnTo>
                  <a:lnTo>
                    <a:pt x="1557655" y="1229423"/>
                  </a:lnTo>
                  <a:lnTo>
                    <a:pt x="1579067" y="1188681"/>
                  </a:lnTo>
                  <a:lnTo>
                    <a:pt x="1598244" y="1146644"/>
                  </a:lnTo>
                  <a:lnTo>
                    <a:pt x="1615109" y="1103401"/>
                  </a:lnTo>
                  <a:lnTo>
                    <a:pt x="1629600" y="1059027"/>
                  </a:lnTo>
                  <a:lnTo>
                    <a:pt x="1641640" y="1013599"/>
                  </a:lnTo>
                  <a:lnTo>
                    <a:pt x="1651127" y="967193"/>
                  </a:lnTo>
                  <a:lnTo>
                    <a:pt x="1658010" y="919886"/>
                  </a:lnTo>
                  <a:lnTo>
                    <a:pt x="1662188" y="871753"/>
                  </a:lnTo>
                  <a:lnTo>
                    <a:pt x="1663611" y="822883"/>
                  </a:lnTo>
                  <a:close/>
                </a:path>
                <a:path w="3318509" h="1654810">
                  <a:moveTo>
                    <a:pt x="3318408" y="827354"/>
                  </a:moveTo>
                  <a:lnTo>
                    <a:pt x="2491079" y="12"/>
                  </a:lnTo>
                  <a:lnTo>
                    <a:pt x="1663750" y="827354"/>
                  </a:lnTo>
                  <a:lnTo>
                    <a:pt x="2491079" y="1654683"/>
                  </a:lnTo>
                  <a:lnTo>
                    <a:pt x="3318408" y="827354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" name="object 9" descr=""/>
          <p:cNvSpPr/>
          <p:nvPr/>
        </p:nvSpPr>
        <p:spPr>
          <a:xfrm>
            <a:off x="999871" y="2626473"/>
            <a:ext cx="16257269" cy="509905"/>
          </a:xfrm>
          <a:custGeom>
            <a:avLst/>
            <a:gdLst/>
            <a:ahLst/>
            <a:cxnLst/>
            <a:rect l="l" t="t" r="r" b="b"/>
            <a:pathLst>
              <a:path w="16257269" h="509905">
                <a:moveTo>
                  <a:pt x="16257042" y="0"/>
                </a:moveTo>
                <a:lnTo>
                  <a:pt x="16257042" y="0"/>
                </a:lnTo>
                <a:lnTo>
                  <a:pt x="0" y="0"/>
                </a:lnTo>
                <a:lnTo>
                  <a:pt x="0" y="509587"/>
                </a:lnTo>
                <a:lnTo>
                  <a:pt x="16257042" y="509587"/>
                </a:lnTo>
                <a:lnTo>
                  <a:pt x="16257042" y="0"/>
                </a:lnTo>
                <a:close/>
              </a:path>
            </a:pathLst>
          </a:custGeom>
          <a:solidFill>
            <a:srgbClr val="1181C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 txBox="1"/>
          <p:nvPr/>
        </p:nvSpPr>
        <p:spPr>
          <a:xfrm>
            <a:off x="2895562" y="2773312"/>
            <a:ext cx="100076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74040" algn="l"/>
              </a:tabLst>
            </a:pPr>
            <a:r>
              <a:rPr dirty="0" sz="1200" spc="30">
                <a:solidFill>
                  <a:srgbClr val="FFFFFF"/>
                </a:solidFill>
                <a:latin typeface="Tahoma"/>
                <a:cs typeface="Tahoma"/>
              </a:rPr>
              <a:t>CÓD</a:t>
            </a:r>
            <a:r>
              <a:rPr dirty="0" sz="1200">
                <a:solidFill>
                  <a:srgbClr val="FFFFFF"/>
                </a:solidFill>
                <a:latin typeface="Tahoma"/>
                <a:cs typeface="Tahoma"/>
              </a:rPr>
              <a:t>	</a:t>
            </a:r>
            <a:r>
              <a:rPr dirty="0" sz="1200" spc="-10">
                <a:solidFill>
                  <a:srgbClr val="FFFFFF"/>
                </a:solidFill>
                <a:latin typeface="Tahoma"/>
                <a:cs typeface="Tahoma"/>
              </a:rPr>
              <a:t>SIGLA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628560" y="2773312"/>
            <a:ext cx="143383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solidFill>
                  <a:srgbClr val="FFFFFF"/>
                </a:solidFill>
                <a:latin typeface="Tahoma"/>
                <a:cs typeface="Tahoma"/>
              </a:rPr>
              <a:t>GRUPO/INDICADOR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809736" y="2641867"/>
            <a:ext cx="930910" cy="4445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3990" marR="5080" indent="-161925">
              <a:lnSpc>
                <a:spcPct val="114599"/>
              </a:lnSpc>
              <a:spcBef>
                <a:spcPts val="100"/>
              </a:spcBef>
            </a:pPr>
            <a:r>
              <a:rPr dirty="0" sz="1200">
                <a:solidFill>
                  <a:srgbClr val="FFFFFF"/>
                </a:solidFill>
                <a:latin typeface="Tahoma"/>
                <a:cs typeface="Tahoma"/>
              </a:rPr>
              <a:t>UNIDADE</a:t>
            </a:r>
            <a:r>
              <a:rPr dirty="0" sz="1200" spc="13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1200" spc="-25">
                <a:solidFill>
                  <a:srgbClr val="FFFFFF"/>
                </a:solidFill>
                <a:latin typeface="Tahoma"/>
                <a:cs typeface="Tahoma"/>
              </a:rPr>
              <a:t>DE </a:t>
            </a:r>
            <a:r>
              <a:rPr dirty="0" sz="1200" spc="-10">
                <a:solidFill>
                  <a:srgbClr val="FFFFFF"/>
                </a:solidFill>
                <a:latin typeface="Tahoma"/>
                <a:cs typeface="Tahoma"/>
              </a:rPr>
              <a:t>MEDIDA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8188415" y="2773312"/>
            <a:ext cx="37401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0">
                <a:solidFill>
                  <a:srgbClr val="FFFFFF"/>
                </a:solidFill>
                <a:latin typeface="Tahoma"/>
                <a:cs typeface="Tahoma"/>
              </a:rPr>
              <a:t>2015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9233013" y="2773312"/>
            <a:ext cx="37401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0">
                <a:solidFill>
                  <a:srgbClr val="FFFFFF"/>
                </a:solidFill>
                <a:latin typeface="Tahoma"/>
                <a:cs typeface="Tahoma"/>
              </a:rPr>
              <a:t>2016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0277611" y="2773312"/>
            <a:ext cx="37401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0">
                <a:solidFill>
                  <a:srgbClr val="FFFFFF"/>
                </a:solidFill>
                <a:latin typeface="Tahoma"/>
                <a:cs typeface="Tahoma"/>
              </a:rPr>
              <a:t>2017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1322208" y="2773312"/>
            <a:ext cx="37401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0">
                <a:solidFill>
                  <a:srgbClr val="FFFFFF"/>
                </a:solidFill>
                <a:latin typeface="Tahoma"/>
                <a:cs typeface="Tahoma"/>
              </a:rPr>
              <a:t>2018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2366807" y="2773312"/>
            <a:ext cx="37401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0">
                <a:solidFill>
                  <a:srgbClr val="FFFFFF"/>
                </a:solidFill>
                <a:latin typeface="Tahoma"/>
                <a:cs typeface="Tahoma"/>
              </a:rPr>
              <a:t>2019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3411406" y="2773312"/>
            <a:ext cx="37401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0">
                <a:solidFill>
                  <a:srgbClr val="FFFFFF"/>
                </a:solidFill>
                <a:latin typeface="Tahoma"/>
                <a:cs typeface="Tahoma"/>
              </a:rPr>
              <a:t>2020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4456002" y="2773312"/>
            <a:ext cx="37401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0">
                <a:solidFill>
                  <a:srgbClr val="FFFFFF"/>
                </a:solidFill>
                <a:latin typeface="Tahoma"/>
                <a:cs typeface="Tahoma"/>
              </a:rPr>
              <a:t>2021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5500601" y="2773312"/>
            <a:ext cx="37401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0">
                <a:solidFill>
                  <a:srgbClr val="FFFFFF"/>
                </a:solidFill>
                <a:latin typeface="Tahoma"/>
                <a:cs typeface="Tahoma"/>
              </a:rPr>
              <a:t>2022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16545199" y="2773312"/>
            <a:ext cx="37401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0">
                <a:solidFill>
                  <a:srgbClr val="FFFFFF"/>
                </a:solidFill>
                <a:latin typeface="Tahoma"/>
                <a:cs typeface="Tahoma"/>
              </a:rPr>
              <a:t>2023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1013368" y="3173362"/>
            <a:ext cx="98615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ahoma"/>
                <a:cs typeface="Tahoma"/>
              </a:rPr>
              <a:t>13.</a:t>
            </a:r>
            <a:r>
              <a:rPr dirty="0" sz="1200" spc="-50">
                <a:latin typeface="Tahoma"/>
                <a:cs typeface="Tahoma"/>
              </a:rPr>
              <a:t> </a:t>
            </a:r>
            <a:r>
              <a:rPr dirty="0" sz="1200" spc="-10">
                <a:latin typeface="Tahoma"/>
                <a:cs typeface="Tahoma"/>
              </a:rPr>
              <a:t>VEÍCULOS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2907469" y="3173362"/>
            <a:ext cx="32702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0">
                <a:latin typeface="Tahoma"/>
                <a:cs typeface="Tahoma"/>
              </a:rPr>
              <a:t>13.1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3546714" y="3173362"/>
            <a:ext cx="160147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70534" algn="l"/>
              </a:tabLst>
            </a:pPr>
            <a:r>
              <a:rPr dirty="0" sz="1200" spc="30">
                <a:latin typeface="Tahoma"/>
                <a:cs typeface="Tahoma"/>
              </a:rPr>
              <a:t>Km</a:t>
            </a:r>
            <a:r>
              <a:rPr dirty="0" sz="1200">
                <a:latin typeface="Tahoma"/>
                <a:cs typeface="Tahoma"/>
              </a:rPr>
              <a:t>	</a:t>
            </a:r>
            <a:r>
              <a:rPr dirty="0" sz="1200" spc="40">
                <a:latin typeface="Tahoma"/>
                <a:cs typeface="Tahoma"/>
              </a:rPr>
              <a:t>Quilometragem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7145194" y="3173362"/>
            <a:ext cx="26035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30">
                <a:latin typeface="Tahoma"/>
                <a:cs typeface="Tahoma"/>
              </a:rPr>
              <a:t>Km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8298250" y="3173362"/>
            <a:ext cx="58864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393.903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9342849" y="3173362"/>
            <a:ext cx="58864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256.071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10387446" y="3173362"/>
            <a:ext cx="58864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289.297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11432044" y="3173362"/>
            <a:ext cx="58864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258.782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12476643" y="3173362"/>
            <a:ext cx="58864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304.298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13608305" y="3173362"/>
            <a:ext cx="50165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67.766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32" name="object 32" descr=""/>
          <p:cNvSpPr txBox="1"/>
          <p:nvPr/>
        </p:nvSpPr>
        <p:spPr>
          <a:xfrm>
            <a:off x="14652902" y="3173362"/>
            <a:ext cx="50165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64.214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33" name="object 33" descr=""/>
          <p:cNvSpPr txBox="1"/>
          <p:nvPr/>
        </p:nvSpPr>
        <p:spPr>
          <a:xfrm>
            <a:off x="15610436" y="3173362"/>
            <a:ext cx="58864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233.091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34" name="object 34" descr=""/>
          <p:cNvSpPr txBox="1"/>
          <p:nvPr/>
        </p:nvSpPr>
        <p:spPr>
          <a:xfrm>
            <a:off x="16655034" y="3173362"/>
            <a:ext cx="58864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327.834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35" name="object 35" descr=""/>
          <p:cNvSpPr txBox="1"/>
          <p:nvPr/>
        </p:nvSpPr>
        <p:spPr>
          <a:xfrm>
            <a:off x="1013368" y="3573412"/>
            <a:ext cx="98615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ahoma"/>
                <a:cs typeface="Tahoma"/>
              </a:rPr>
              <a:t>13.</a:t>
            </a:r>
            <a:r>
              <a:rPr dirty="0" sz="1200" spc="-50">
                <a:latin typeface="Tahoma"/>
                <a:cs typeface="Tahoma"/>
              </a:rPr>
              <a:t> </a:t>
            </a:r>
            <a:r>
              <a:rPr dirty="0" sz="1200" spc="-10">
                <a:latin typeface="Tahoma"/>
                <a:cs typeface="Tahoma"/>
              </a:rPr>
              <a:t>VEÍCULOS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36" name="object 36" descr=""/>
          <p:cNvSpPr txBox="1"/>
          <p:nvPr/>
        </p:nvSpPr>
        <p:spPr>
          <a:xfrm>
            <a:off x="2907469" y="3573412"/>
            <a:ext cx="96456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86105" algn="l"/>
              </a:tabLst>
            </a:pPr>
            <a:r>
              <a:rPr dirty="0" sz="1200" spc="-20">
                <a:latin typeface="Tahoma"/>
                <a:cs typeface="Tahoma"/>
              </a:rPr>
              <a:t>13.2</a:t>
            </a:r>
            <a:r>
              <a:rPr dirty="0" sz="1200">
                <a:latin typeface="Tahoma"/>
                <a:cs typeface="Tahoma"/>
              </a:rPr>
              <a:t>	</a:t>
            </a:r>
            <a:r>
              <a:rPr dirty="0" sz="1200" spc="-20">
                <a:latin typeface="Tahoma"/>
                <a:cs typeface="Tahoma"/>
              </a:rPr>
              <a:t>VGEF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37" name="object 37" descr=""/>
          <p:cNvSpPr txBox="1"/>
          <p:nvPr/>
        </p:nvSpPr>
        <p:spPr>
          <a:xfrm>
            <a:off x="4004673" y="3441967"/>
            <a:ext cx="2482850" cy="4445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100"/>
              </a:spcBef>
            </a:pPr>
            <a:r>
              <a:rPr dirty="0" sz="1200" spc="20">
                <a:latin typeface="Tahoma"/>
                <a:cs typeface="Tahoma"/>
              </a:rPr>
              <a:t>Quantidade</a:t>
            </a:r>
            <a:r>
              <a:rPr dirty="0" sz="1200" spc="35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de</a:t>
            </a:r>
            <a:r>
              <a:rPr dirty="0" sz="1200" spc="35">
                <a:latin typeface="Tahoma"/>
                <a:cs typeface="Tahoma"/>
              </a:rPr>
              <a:t> </a:t>
            </a:r>
            <a:r>
              <a:rPr dirty="0" sz="1200" spc="20">
                <a:latin typeface="Tahoma"/>
                <a:cs typeface="Tahoma"/>
              </a:rPr>
              <a:t>veículos</a:t>
            </a:r>
            <a:r>
              <a:rPr dirty="0" sz="1200" spc="35">
                <a:latin typeface="Tahoma"/>
                <a:cs typeface="Tahoma"/>
              </a:rPr>
              <a:t> </a:t>
            </a:r>
            <a:r>
              <a:rPr dirty="0" sz="1200" spc="20">
                <a:latin typeface="Tahoma"/>
                <a:cs typeface="Tahoma"/>
              </a:rPr>
              <a:t>a</a:t>
            </a:r>
            <a:r>
              <a:rPr dirty="0" sz="1200" spc="35">
                <a:latin typeface="Tahoma"/>
                <a:cs typeface="Tahoma"/>
              </a:rPr>
              <a:t> </a:t>
            </a:r>
            <a:r>
              <a:rPr dirty="0" sz="1200" spc="-10">
                <a:latin typeface="Tahoma"/>
                <a:cs typeface="Tahoma"/>
              </a:rPr>
              <a:t>gasolina, </a:t>
            </a:r>
            <a:r>
              <a:rPr dirty="0" sz="1200">
                <a:latin typeface="Tahoma"/>
                <a:cs typeface="Tahoma"/>
              </a:rPr>
              <a:t>etanol</a:t>
            </a:r>
            <a:r>
              <a:rPr dirty="0" sz="1200" spc="80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e</a:t>
            </a:r>
            <a:r>
              <a:rPr dirty="0" sz="1200" spc="80">
                <a:latin typeface="Tahoma"/>
                <a:cs typeface="Tahoma"/>
              </a:rPr>
              <a:t> </a:t>
            </a:r>
            <a:r>
              <a:rPr dirty="0" sz="1200" spc="-20">
                <a:latin typeface="Tahoma"/>
                <a:cs typeface="Tahoma"/>
              </a:rPr>
              <a:t>flex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38" name="object 38" descr=""/>
          <p:cNvSpPr txBox="1"/>
          <p:nvPr/>
        </p:nvSpPr>
        <p:spPr>
          <a:xfrm>
            <a:off x="6970321" y="3573412"/>
            <a:ext cx="60960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Veículos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39" name="object 39" descr=""/>
          <p:cNvSpPr txBox="1"/>
          <p:nvPr/>
        </p:nvSpPr>
        <p:spPr>
          <a:xfrm>
            <a:off x="8686841" y="3573412"/>
            <a:ext cx="20002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30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40" name="object 40" descr=""/>
          <p:cNvSpPr txBox="1"/>
          <p:nvPr/>
        </p:nvSpPr>
        <p:spPr>
          <a:xfrm>
            <a:off x="9731439" y="3573412"/>
            <a:ext cx="20002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33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41" name="object 41" descr=""/>
          <p:cNvSpPr txBox="1"/>
          <p:nvPr/>
        </p:nvSpPr>
        <p:spPr>
          <a:xfrm>
            <a:off x="10776036" y="3573412"/>
            <a:ext cx="20002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27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42" name="object 42" descr=""/>
          <p:cNvSpPr txBox="1"/>
          <p:nvPr/>
        </p:nvSpPr>
        <p:spPr>
          <a:xfrm>
            <a:off x="11820634" y="3573412"/>
            <a:ext cx="20002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27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43" name="object 43" descr=""/>
          <p:cNvSpPr txBox="1"/>
          <p:nvPr/>
        </p:nvSpPr>
        <p:spPr>
          <a:xfrm>
            <a:off x="12865233" y="3573412"/>
            <a:ext cx="20002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27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44" name="object 44" descr=""/>
          <p:cNvSpPr txBox="1"/>
          <p:nvPr/>
        </p:nvSpPr>
        <p:spPr>
          <a:xfrm>
            <a:off x="13909831" y="3573412"/>
            <a:ext cx="20002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27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45" name="object 45" descr=""/>
          <p:cNvSpPr txBox="1"/>
          <p:nvPr/>
        </p:nvSpPr>
        <p:spPr>
          <a:xfrm>
            <a:off x="14954428" y="3573412"/>
            <a:ext cx="20002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23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46" name="object 46" descr=""/>
          <p:cNvSpPr txBox="1"/>
          <p:nvPr/>
        </p:nvSpPr>
        <p:spPr>
          <a:xfrm>
            <a:off x="15999026" y="3573412"/>
            <a:ext cx="20002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23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47" name="object 47" descr=""/>
          <p:cNvSpPr txBox="1"/>
          <p:nvPr/>
        </p:nvSpPr>
        <p:spPr>
          <a:xfrm>
            <a:off x="17043624" y="3573412"/>
            <a:ext cx="20002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10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48" name="object 48" descr=""/>
          <p:cNvSpPr txBox="1"/>
          <p:nvPr/>
        </p:nvSpPr>
        <p:spPr>
          <a:xfrm>
            <a:off x="1013368" y="3973462"/>
            <a:ext cx="98615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ahoma"/>
                <a:cs typeface="Tahoma"/>
              </a:rPr>
              <a:t>13.</a:t>
            </a:r>
            <a:r>
              <a:rPr dirty="0" sz="1200" spc="-50">
                <a:latin typeface="Tahoma"/>
                <a:cs typeface="Tahoma"/>
              </a:rPr>
              <a:t> </a:t>
            </a:r>
            <a:r>
              <a:rPr dirty="0" sz="1200" spc="-10">
                <a:latin typeface="Tahoma"/>
                <a:cs typeface="Tahoma"/>
              </a:rPr>
              <a:t>VEÍCULOS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49" name="object 49" descr=""/>
          <p:cNvSpPr txBox="1"/>
          <p:nvPr/>
        </p:nvSpPr>
        <p:spPr>
          <a:xfrm>
            <a:off x="2907469" y="3973462"/>
            <a:ext cx="32702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0">
                <a:latin typeface="Tahoma"/>
                <a:cs typeface="Tahoma"/>
              </a:rPr>
              <a:t>13.3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50" name="object 50" descr=""/>
          <p:cNvSpPr txBox="1"/>
          <p:nvPr/>
        </p:nvSpPr>
        <p:spPr>
          <a:xfrm>
            <a:off x="3563234" y="3973462"/>
            <a:ext cx="271208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54025" algn="l"/>
              </a:tabLst>
            </a:pPr>
            <a:r>
              <a:rPr dirty="0" sz="1200" spc="-25">
                <a:latin typeface="Tahoma"/>
                <a:cs typeface="Tahoma"/>
              </a:rPr>
              <a:t>VD</a:t>
            </a:r>
            <a:r>
              <a:rPr dirty="0" sz="1200">
                <a:latin typeface="Tahoma"/>
                <a:cs typeface="Tahoma"/>
              </a:rPr>
              <a:t>	</a:t>
            </a:r>
            <a:r>
              <a:rPr dirty="0" sz="1200" spc="20">
                <a:latin typeface="Tahoma"/>
                <a:cs typeface="Tahoma"/>
              </a:rPr>
              <a:t>Quantidade</a:t>
            </a:r>
            <a:r>
              <a:rPr dirty="0" sz="1200" spc="35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de</a:t>
            </a:r>
            <a:r>
              <a:rPr dirty="0" sz="1200" spc="35">
                <a:latin typeface="Tahoma"/>
                <a:cs typeface="Tahoma"/>
              </a:rPr>
              <a:t> </a:t>
            </a:r>
            <a:r>
              <a:rPr dirty="0" sz="1200" spc="20">
                <a:latin typeface="Tahoma"/>
                <a:cs typeface="Tahoma"/>
              </a:rPr>
              <a:t>veículos</a:t>
            </a:r>
            <a:r>
              <a:rPr dirty="0" sz="1200" spc="35">
                <a:latin typeface="Tahoma"/>
                <a:cs typeface="Tahoma"/>
              </a:rPr>
              <a:t> </a:t>
            </a:r>
            <a:r>
              <a:rPr dirty="0" sz="1200" spc="20">
                <a:latin typeface="Tahoma"/>
                <a:cs typeface="Tahoma"/>
              </a:rPr>
              <a:t>a</a:t>
            </a:r>
            <a:r>
              <a:rPr dirty="0" sz="1200" spc="35">
                <a:latin typeface="Tahoma"/>
                <a:cs typeface="Tahoma"/>
              </a:rPr>
              <a:t> </a:t>
            </a:r>
            <a:r>
              <a:rPr dirty="0" sz="1200" spc="-10">
                <a:latin typeface="Tahoma"/>
                <a:cs typeface="Tahoma"/>
              </a:rPr>
              <a:t>diesel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51" name="object 51" descr=""/>
          <p:cNvSpPr txBox="1"/>
          <p:nvPr/>
        </p:nvSpPr>
        <p:spPr>
          <a:xfrm>
            <a:off x="6970321" y="3973462"/>
            <a:ext cx="60960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Veículos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52" name="object 52" descr=""/>
          <p:cNvSpPr txBox="1"/>
          <p:nvPr/>
        </p:nvSpPr>
        <p:spPr>
          <a:xfrm>
            <a:off x="8773905" y="3973462"/>
            <a:ext cx="11303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0">
                <a:latin typeface="Tahoma"/>
                <a:cs typeface="Tahoma"/>
              </a:rPr>
              <a:t>9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53" name="object 53" descr=""/>
          <p:cNvSpPr txBox="1"/>
          <p:nvPr/>
        </p:nvSpPr>
        <p:spPr>
          <a:xfrm>
            <a:off x="9818503" y="3973462"/>
            <a:ext cx="11303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0">
                <a:latin typeface="Tahoma"/>
                <a:cs typeface="Tahoma"/>
              </a:rPr>
              <a:t>9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54" name="object 54" descr=""/>
          <p:cNvSpPr txBox="1"/>
          <p:nvPr/>
        </p:nvSpPr>
        <p:spPr>
          <a:xfrm>
            <a:off x="10863101" y="3973462"/>
            <a:ext cx="11303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0">
                <a:latin typeface="Tahoma"/>
                <a:cs typeface="Tahoma"/>
              </a:rPr>
              <a:t>8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55" name="object 55" descr=""/>
          <p:cNvSpPr txBox="1"/>
          <p:nvPr/>
        </p:nvSpPr>
        <p:spPr>
          <a:xfrm>
            <a:off x="11820634" y="3973462"/>
            <a:ext cx="20002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10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56" name="object 56" descr=""/>
          <p:cNvSpPr txBox="1"/>
          <p:nvPr/>
        </p:nvSpPr>
        <p:spPr>
          <a:xfrm>
            <a:off x="12952297" y="3973462"/>
            <a:ext cx="11303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0">
                <a:latin typeface="Tahoma"/>
                <a:cs typeface="Tahoma"/>
              </a:rPr>
              <a:t>9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57" name="object 57" descr=""/>
          <p:cNvSpPr txBox="1"/>
          <p:nvPr/>
        </p:nvSpPr>
        <p:spPr>
          <a:xfrm>
            <a:off x="13996896" y="3973462"/>
            <a:ext cx="11303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0">
                <a:latin typeface="Tahoma"/>
                <a:cs typeface="Tahoma"/>
              </a:rPr>
              <a:t>9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58" name="object 58" descr=""/>
          <p:cNvSpPr txBox="1"/>
          <p:nvPr/>
        </p:nvSpPr>
        <p:spPr>
          <a:xfrm>
            <a:off x="15041492" y="3973462"/>
            <a:ext cx="11303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0">
                <a:latin typeface="Tahoma"/>
                <a:cs typeface="Tahoma"/>
              </a:rPr>
              <a:t>9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59" name="object 59" descr=""/>
          <p:cNvSpPr txBox="1"/>
          <p:nvPr/>
        </p:nvSpPr>
        <p:spPr>
          <a:xfrm>
            <a:off x="15999026" y="3973462"/>
            <a:ext cx="20002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11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60" name="object 60" descr=""/>
          <p:cNvSpPr txBox="1"/>
          <p:nvPr/>
        </p:nvSpPr>
        <p:spPr>
          <a:xfrm>
            <a:off x="17043624" y="3973462"/>
            <a:ext cx="20002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10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61" name="object 61" descr=""/>
          <p:cNvSpPr txBox="1"/>
          <p:nvPr/>
        </p:nvSpPr>
        <p:spPr>
          <a:xfrm>
            <a:off x="1013368" y="4373512"/>
            <a:ext cx="98615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ahoma"/>
                <a:cs typeface="Tahoma"/>
              </a:rPr>
              <a:t>13.</a:t>
            </a:r>
            <a:r>
              <a:rPr dirty="0" sz="1200" spc="-50">
                <a:latin typeface="Tahoma"/>
                <a:cs typeface="Tahoma"/>
              </a:rPr>
              <a:t> </a:t>
            </a:r>
            <a:r>
              <a:rPr dirty="0" sz="1200" spc="-10">
                <a:latin typeface="Tahoma"/>
                <a:cs typeface="Tahoma"/>
              </a:rPr>
              <a:t>VEÍCULOS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62" name="object 62" descr=""/>
          <p:cNvSpPr txBox="1"/>
          <p:nvPr/>
        </p:nvSpPr>
        <p:spPr>
          <a:xfrm>
            <a:off x="2907469" y="4373512"/>
            <a:ext cx="922019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28650" algn="l"/>
              </a:tabLst>
            </a:pPr>
            <a:r>
              <a:rPr dirty="0" sz="1200" spc="-20">
                <a:latin typeface="Tahoma"/>
                <a:cs typeface="Tahoma"/>
              </a:rPr>
              <a:t>13.4</a:t>
            </a:r>
            <a:r>
              <a:rPr dirty="0" sz="1200">
                <a:latin typeface="Tahoma"/>
                <a:cs typeface="Tahoma"/>
              </a:rPr>
              <a:t>	</a:t>
            </a:r>
            <a:r>
              <a:rPr dirty="0" sz="1200" spc="-20">
                <a:latin typeface="Tahoma"/>
                <a:cs typeface="Tahoma"/>
              </a:rPr>
              <a:t>VAlt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63" name="object 63" descr=""/>
          <p:cNvSpPr txBox="1"/>
          <p:nvPr/>
        </p:nvSpPr>
        <p:spPr>
          <a:xfrm>
            <a:off x="4004673" y="4242067"/>
            <a:ext cx="2623820" cy="4445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100"/>
              </a:spcBef>
            </a:pPr>
            <a:r>
              <a:rPr dirty="0" sz="1200" spc="20">
                <a:latin typeface="Tahoma"/>
                <a:cs typeface="Tahoma"/>
              </a:rPr>
              <a:t>Quantidade</a:t>
            </a:r>
            <a:r>
              <a:rPr dirty="0" sz="1200" spc="30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de</a:t>
            </a:r>
            <a:r>
              <a:rPr dirty="0" sz="1200" spc="30">
                <a:latin typeface="Tahoma"/>
                <a:cs typeface="Tahoma"/>
              </a:rPr>
              <a:t> </a:t>
            </a:r>
            <a:r>
              <a:rPr dirty="0" sz="1200" spc="20">
                <a:latin typeface="Tahoma"/>
                <a:cs typeface="Tahoma"/>
              </a:rPr>
              <a:t>veículos</a:t>
            </a:r>
            <a:r>
              <a:rPr dirty="0" sz="1200" spc="30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movidos</a:t>
            </a:r>
            <a:r>
              <a:rPr dirty="0" sz="1200" spc="30">
                <a:latin typeface="Tahoma"/>
                <a:cs typeface="Tahoma"/>
              </a:rPr>
              <a:t> </a:t>
            </a:r>
            <a:r>
              <a:rPr dirty="0" sz="1200" spc="35">
                <a:latin typeface="Tahoma"/>
                <a:cs typeface="Tahoma"/>
              </a:rPr>
              <a:t>por </a:t>
            </a:r>
            <a:r>
              <a:rPr dirty="0" sz="1200">
                <a:latin typeface="Tahoma"/>
                <a:cs typeface="Tahoma"/>
              </a:rPr>
              <a:t>fontes</a:t>
            </a:r>
            <a:r>
              <a:rPr dirty="0" sz="1200" spc="165">
                <a:latin typeface="Tahoma"/>
                <a:cs typeface="Tahoma"/>
              </a:rPr>
              <a:t> </a:t>
            </a:r>
            <a:r>
              <a:rPr dirty="0" sz="1200" spc="-10">
                <a:latin typeface="Tahoma"/>
                <a:cs typeface="Tahoma"/>
              </a:rPr>
              <a:t>alternativas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64" name="object 64" descr=""/>
          <p:cNvSpPr txBox="1"/>
          <p:nvPr/>
        </p:nvSpPr>
        <p:spPr>
          <a:xfrm>
            <a:off x="6970321" y="4373512"/>
            <a:ext cx="60960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Veículos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65" name="object 65" descr=""/>
          <p:cNvSpPr txBox="1"/>
          <p:nvPr/>
        </p:nvSpPr>
        <p:spPr>
          <a:xfrm>
            <a:off x="8812005" y="4373512"/>
            <a:ext cx="7493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0">
                <a:latin typeface="Tahoma"/>
                <a:cs typeface="Tahoma"/>
              </a:rPr>
              <a:t>-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66" name="object 66" descr=""/>
          <p:cNvSpPr txBox="1"/>
          <p:nvPr/>
        </p:nvSpPr>
        <p:spPr>
          <a:xfrm>
            <a:off x="9856603" y="4373512"/>
            <a:ext cx="7493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0">
                <a:latin typeface="Tahoma"/>
                <a:cs typeface="Tahoma"/>
              </a:rPr>
              <a:t>-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67" name="object 67" descr=""/>
          <p:cNvSpPr txBox="1"/>
          <p:nvPr/>
        </p:nvSpPr>
        <p:spPr>
          <a:xfrm>
            <a:off x="10863101" y="4373512"/>
            <a:ext cx="11303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0">
                <a:latin typeface="Tahoma"/>
                <a:cs typeface="Tahoma"/>
              </a:rPr>
              <a:t>3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68" name="object 68" descr=""/>
          <p:cNvSpPr txBox="1"/>
          <p:nvPr/>
        </p:nvSpPr>
        <p:spPr>
          <a:xfrm>
            <a:off x="11907698" y="4373512"/>
            <a:ext cx="11303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0">
                <a:latin typeface="Tahoma"/>
                <a:cs typeface="Tahoma"/>
              </a:rPr>
              <a:t>3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69" name="object 69" descr=""/>
          <p:cNvSpPr txBox="1"/>
          <p:nvPr/>
        </p:nvSpPr>
        <p:spPr>
          <a:xfrm>
            <a:off x="12952297" y="4373512"/>
            <a:ext cx="11303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0">
                <a:latin typeface="Tahoma"/>
                <a:cs typeface="Tahoma"/>
              </a:rPr>
              <a:t>3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70" name="object 70" descr=""/>
          <p:cNvSpPr txBox="1"/>
          <p:nvPr/>
        </p:nvSpPr>
        <p:spPr>
          <a:xfrm>
            <a:off x="13996896" y="4373512"/>
            <a:ext cx="11303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0">
                <a:latin typeface="Tahoma"/>
                <a:cs typeface="Tahoma"/>
              </a:rPr>
              <a:t>3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71" name="object 71" descr=""/>
          <p:cNvSpPr txBox="1"/>
          <p:nvPr/>
        </p:nvSpPr>
        <p:spPr>
          <a:xfrm>
            <a:off x="15041492" y="4373512"/>
            <a:ext cx="11303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0">
                <a:latin typeface="Tahoma"/>
                <a:cs typeface="Tahoma"/>
              </a:rPr>
              <a:t>3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72" name="object 72" descr=""/>
          <p:cNvSpPr txBox="1"/>
          <p:nvPr/>
        </p:nvSpPr>
        <p:spPr>
          <a:xfrm>
            <a:off x="15999026" y="4373512"/>
            <a:ext cx="20002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12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73" name="object 73" descr=""/>
          <p:cNvSpPr txBox="1"/>
          <p:nvPr/>
        </p:nvSpPr>
        <p:spPr>
          <a:xfrm>
            <a:off x="17168789" y="4373512"/>
            <a:ext cx="7493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0">
                <a:latin typeface="Tahoma"/>
                <a:cs typeface="Tahoma"/>
              </a:rPr>
              <a:t>-</a:t>
            </a:r>
            <a:endParaRPr sz="1200">
              <a:latin typeface="Tahoma"/>
              <a:cs typeface="Tahoma"/>
            </a:endParaRPr>
          </a:p>
        </p:txBody>
      </p:sp>
      <p:graphicFrame>
        <p:nvGraphicFramePr>
          <p:cNvPr id="74" name="object 74" descr=""/>
          <p:cNvGraphicFramePr>
            <a:graphicFrameLocks noGrp="1"/>
          </p:cNvGraphicFramePr>
          <p:nvPr/>
        </p:nvGraphicFramePr>
        <p:xfrm>
          <a:off x="997493" y="4729112"/>
          <a:ext cx="16338550" cy="2501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79905"/>
                <a:gridCol w="577850"/>
                <a:gridCol w="633730"/>
                <a:gridCol w="2703830"/>
                <a:gridCol w="1155700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</a:tblGrid>
              <a:tr h="250190"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13.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VEÍCULOS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1377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13.5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16891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QVe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Quantidade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Veículos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8575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Veículos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39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42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38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40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39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39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35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46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20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</a:tbl>
          </a:graphicData>
        </a:graphic>
      </p:graphicFrame>
      <p:sp>
        <p:nvSpPr>
          <p:cNvPr id="75" name="object 75" descr=""/>
          <p:cNvSpPr txBox="1"/>
          <p:nvPr/>
        </p:nvSpPr>
        <p:spPr>
          <a:xfrm>
            <a:off x="1013368" y="5068837"/>
            <a:ext cx="98615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ahoma"/>
                <a:cs typeface="Tahoma"/>
              </a:rPr>
              <a:t>13.</a:t>
            </a:r>
            <a:r>
              <a:rPr dirty="0" sz="1200" spc="-50">
                <a:latin typeface="Tahoma"/>
                <a:cs typeface="Tahoma"/>
              </a:rPr>
              <a:t> </a:t>
            </a:r>
            <a:r>
              <a:rPr dirty="0" sz="1200" spc="-10">
                <a:latin typeface="Tahoma"/>
                <a:cs typeface="Tahoma"/>
              </a:rPr>
              <a:t>VEÍCULOS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76" name="object 76" descr=""/>
          <p:cNvSpPr txBox="1"/>
          <p:nvPr/>
        </p:nvSpPr>
        <p:spPr>
          <a:xfrm>
            <a:off x="2907469" y="5068837"/>
            <a:ext cx="354774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22300" algn="l"/>
                <a:tab pos="1109345" algn="l"/>
              </a:tabLst>
            </a:pPr>
            <a:r>
              <a:rPr dirty="0" sz="1200" spc="-20">
                <a:latin typeface="Tahoma"/>
                <a:cs typeface="Tahoma"/>
              </a:rPr>
              <a:t>13.6</a:t>
            </a:r>
            <a:r>
              <a:rPr dirty="0" sz="1200">
                <a:latin typeface="Tahoma"/>
                <a:cs typeface="Tahoma"/>
              </a:rPr>
              <a:t>	</a:t>
            </a:r>
            <a:r>
              <a:rPr dirty="0" sz="1200" spc="-25">
                <a:latin typeface="Tahoma"/>
                <a:cs typeface="Tahoma"/>
              </a:rPr>
              <a:t>QVS</a:t>
            </a:r>
            <a:r>
              <a:rPr dirty="0" sz="1200">
                <a:latin typeface="Tahoma"/>
                <a:cs typeface="Tahoma"/>
              </a:rPr>
              <a:t>	</a:t>
            </a:r>
            <a:r>
              <a:rPr dirty="0" sz="1200" spc="20">
                <a:latin typeface="Tahoma"/>
                <a:cs typeface="Tahoma"/>
              </a:rPr>
              <a:t>Quantidade</a:t>
            </a:r>
            <a:r>
              <a:rPr dirty="0" sz="1200" spc="30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de</a:t>
            </a:r>
            <a:r>
              <a:rPr dirty="0" sz="1200" spc="30">
                <a:latin typeface="Tahoma"/>
                <a:cs typeface="Tahoma"/>
              </a:rPr>
              <a:t> </a:t>
            </a:r>
            <a:r>
              <a:rPr dirty="0" sz="1200" spc="20">
                <a:latin typeface="Tahoma"/>
                <a:cs typeface="Tahoma"/>
              </a:rPr>
              <a:t>veículos</a:t>
            </a:r>
            <a:r>
              <a:rPr dirty="0" sz="1200" spc="35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de</a:t>
            </a:r>
            <a:r>
              <a:rPr dirty="0" sz="1200" spc="30">
                <a:latin typeface="Tahoma"/>
                <a:cs typeface="Tahoma"/>
              </a:rPr>
              <a:t> </a:t>
            </a:r>
            <a:r>
              <a:rPr dirty="0" sz="1200" spc="-10">
                <a:latin typeface="Tahoma"/>
                <a:cs typeface="Tahoma"/>
              </a:rPr>
              <a:t>serviço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77" name="object 77" descr=""/>
          <p:cNvSpPr txBox="1"/>
          <p:nvPr/>
        </p:nvSpPr>
        <p:spPr>
          <a:xfrm>
            <a:off x="6970321" y="5068837"/>
            <a:ext cx="60960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Veículos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78" name="object 78" descr=""/>
          <p:cNvSpPr txBox="1"/>
          <p:nvPr/>
        </p:nvSpPr>
        <p:spPr>
          <a:xfrm>
            <a:off x="8686841" y="5068837"/>
            <a:ext cx="20002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25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79" name="object 79" descr=""/>
          <p:cNvSpPr txBox="1"/>
          <p:nvPr/>
        </p:nvSpPr>
        <p:spPr>
          <a:xfrm>
            <a:off x="9731439" y="5068837"/>
            <a:ext cx="20002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25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80" name="object 80" descr=""/>
          <p:cNvSpPr txBox="1"/>
          <p:nvPr/>
        </p:nvSpPr>
        <p:spPr>
          <a:xfrm>
            <a:off x="10776036" y="5068837"/>
            <a:ext cx="20002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20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81" name="object 81" descr=""/>
          <p:cNvSpPr txBox="1"/>
          <p:nvPr/>
        </p:nvSpPr>
        <p:spPr>
          <a:xfrm>
            <a:off x="11820634" y="5068837"/>
            <a:ext cx="20002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22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82" name="object 82" descr=""/>
          <p:cNvSpPr txBox="1"/>
          <p:nvPr/>
        </p:nvSpPr>
        <p:spPr>
          <a:xfrm>
            <a:off x="12865233" y="5068837"/>
            <a:ext cx="20002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21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83" name="object 83" descr=""/>
          <p:cNvSpPr txBox="1"/>
          <p:nvPr/>
        </p:nvSpPr>
        <p:spPr>
          <a:xfrm>
            <a:off x="13909831" y="5068837"/>
            <a:ext cx="20002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21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84" name="object 84" descr=""/>
          <p:cNvSpPr txBox="1"/>
          <p:nvPr/>
        </p:nvSpPr>
        <p:spPr>
          <a:xfrm>
            <a:off x="14954428" y="5068837"/>
            <a:ext cx="20002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18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85" name="object 85" descr=""/>
          <p:cNvSpPr txBox="1"/>
          <p:nvPr/>
        </p:nvSpPr>
        <p:spPr>
          <a:xfrm>
            <a:off x="15999026" y="5068837"/>
            <a:ext cx="20002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19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86" name="object 86" descr=""/>
          <p:cNvSpPr txBox="1"/>
          <p:nvPr/>
        </p:nvSpPr>
        <p:spPr>
          <a:xfrm>
            <a:off x="17043624" y="5068837"/>
            <a:ext cx="20002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15</a:t>
            </a:r>
            <a:endParaRPr sz="1200">
              <a:latin typeface="Tahoma"/>
              <a:cs typeface="Tahoma"/>
            </a:endParaRPr>
          </a:p>
        </p:txBody>
      </p:sp>
      <p:graphicFrame>
        <p:nvGraphicFramePr>
          <p:cNvPr id="87" name="object 87" descr=""/>
          <p:cNvGraphicFramePr>
            <a:graphicFrameLocks noGrp="1"/>
          </p:cNvGraphicFramePr>
          <p:nvPr/>
        </p:nvGraphicFramePr>
        <p:xfrm>
          <a:off x="997493" y="5366229"/>
          <a:ext cx="16338550" cy="14300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79905"/>
                <a:gridCol w="577850"/>
                <a:gridCol w="633730"/>
                <a:gridCol w="2703830"/>
                <a:gridCol w="1155700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</a:tblGrid>
              <a:tr h="462915"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13.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VEÍCULOS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13.7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UVS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50">
                          <a:latin typeface="Tahoma"/>
                          <a:cs typeface="Tahoma"/>
                        </a:rPr>
                        <a:t>Usuários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por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veículo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serviço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Usuários/Veícul</a:t>
                      </a:r>
                      <a:endParaRPr sz="1200">
                        <a:latin typeface="Tahoma"/>
                        <a:cs typeface="Tahoma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01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173,1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167,2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207,5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184,5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182,5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175,5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203,9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193,2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243,3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504190"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13.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VEÍCULOS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13.8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45">
                          <a:latin typeface="Tahoma"/>
                          <a:cs typeface="Tahoma"/>
                        </a:rPr>
                        <a:t>QVM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 marR="60960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Quantidade</a:t>
                      </a:r>
                      <a:r>
                        <a:rPr dirty="0" sz="1200" spc="9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9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veículos</a:t>
                      </a:r>
                      <a:r>
                        <a:rPr dirty="0" sz="1200" spc="9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destinados</a:t>
                      </a:r>
                      <a:r>
                        <a:rPr dirty="0" sz="1200" spc="9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à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locomoção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magistrados(as)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85750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Veículos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25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25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20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22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21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21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18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19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14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462915"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13.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VEÍCULOS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13.9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55">
                          <a:latin typeface="Tahoma"/>
                          <a:cs typeface="Tahoma"/>
                        </a:rPr>
                        <a:t>UVM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3495" marR="350520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 spc="50">
                          <a:latin typeface="Tahoma"/>
                          <a:cs typeface="Tahoma"/>
                        </a:rPr>
                        <a:t>Usuários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por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veículo destinado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à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locomoção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magistrados(as)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531495" marR="19050" indent="-506095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Usuários/Veícul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11,3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11,7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14,6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13,1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13,7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13,5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15,9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15,1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20,4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</a:tbl>
          </a:graphicData>
        </a:graphic>
      </p:graphicFrame>
      <p:sp>
        <p:nvSpPr>
          <p:cNvPr id="88" name="object 88" descr=""/>
          <p:cNvSpPr txBox="1"/>
          <p:nvPr/>
        </p:nvSpPr>
        <p:spPr>
          <a:xfrm>
            <a:off x="1013368" y="6878587"/>
            <a:ext cx="98615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ahoma"/>
                <a:cs typeface="Tahoma"/>
              </a:rPr>
              <a:t>13.</a:t>
            </a:r>
            <a:r>
              <a:rPr dirty="0" sz="1200" spc="-50">
                <a:latin typeface="Tahoma"/>
                <a:cs typeface="Tahoma"/>
              </a:rPr>
              <a:t> </a:t>
            </a:r>
            <a:r>
              <a:rPr dirty="0" sz="1200" spc="-10">
                <a:latin typeface="Tahoma"/>
                <a:cs typeface="Tahoma"/>
              </a:rPr>
              <a:t>VEÍCULOS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89" name="object 89" descr=""/>
          <p:cNvSpPr txBox="1"/>
          <p:nvPr/>
        </p:nvSpPr>
        <p:spPr>
          <a:xfrm>
            <a:off x="2863862" y="6878587"/>
            <a:ext cx="368871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43255" algn="l"/>
                <a:tab pos="1153160" algn="l"/>
              </a:tabLst>
            </a:pPr>
            <a:r>
              <a:rPr dirty="0" sz="1200" spc="-10">
                <a:latin typeface="Tahoma"/>
                <a:cs typeface="Tahoma"/>
              </a:rPr>
              <a:t>13.10</a:t>
            </a:r>
            <a:r>
              <a:rPr dirty="0" sz="1200">
                <a:latin typeface="Tahoma"/>
                <a:cs typeface="Tahoma"/>
              </a:rPr>
              <a:t>	</a:t>
            </a:r>
            <a:r>
              <a:rPr dirty="0" sz="1200" spc="45">
                <a:latin typeface="Tahoma"/>
                <a:cs typeface="Tahoma"/>
              </a:rPr>
              <a:t>GMV</a:t>
            </a:r>
            <a:r>
              <a:rPr dirty="0" sz="1200">
                <a:latin typeface="Tahoma"/>
                <a:cs typeface="Tahoma"/>
              </a:rPr>
              <a:t>	Gasto </a:t>
            </a:r>
            <a:r>
              <a:rPr dirty="0" sz="1200" spc="55">
                <a:latin typeface="Tahoma"/>
                <a:cs typeface="Tahoma"/>
              </a:rPr>
              <a:t>com</a:t>
            </a:r>
            <a:r>
              <a:rPr dirty="0" sz="1200" spc="5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manutenção</a:t>
            </a:r>
            <a:r>
              <a:rPr dirty="0" sz="1200" spc="5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de</a:t>
            </a:r>
            <a:r>
              <a:rPr dirty="0" sz="1200" spc="5">
                <a:latin typeface="Tahoma"/>
                <a:cs typeface="Tahoma"/>
              </a:rPr>
              <a:t> </a:t>
            </a:r>
            <a:r>
              <a:rPr dirty="0" sz="1200" spc="-10">
                <a:latin typeface="Tahoma"/>
                <a:cs typeface="Tahoma"/>
              </a:rPr>
              <a:t>veículos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90" name="object 90" descr=""/>
          <p:cNvSpPr txBox="1"/>
          <p:nvPr/>
        </p:nvSpPr>
        <p:spPr>
          <a:xfrm>
            <a:off x="7171835" y="6878587"/>
            <a:ext cx="20701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R$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91" name="object 91" descr=""/>
          <p:cNvSpPr txBox="1"/>
          <p:nvPr/>
        </p:nvSpPr>
        <p:spPr>
          <a:xfrm>
            <a:off x="8171598" y="6878587"/>
            <a:ext cx="71501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78.496,00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92" name="object 92" descr=""/>
          <p:cNvSpPr txBox="1"/>
          <p:nvPr/>
        </p:nvSpPr>
        <p:spPr>
          <a:xfrm>
            <a:off x="9129131" y="6878587"/>
            <a:ext cx="80200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110.761,85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93" name="object 93" descr=""/>
          <p:cNvSpPr txBox="1"/>
          <p:nvPr/>
        </p:nvSpPr>
        <p:spPr>
          <a:xfrm>
            <a:off x="10173729" y="6878587"/>
            <a:ext cx="80200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117.096,73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94" name="object 94" descr=""/>
          <p:cNvSpPr txBox="1"/>
          <p:nvPr/>
        </p:nvSpPr>
        <p:spPr>
          <a:xfrm>
            <a:off x="11305391" y="6878587"/>
            <a:ext cx="71501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92.860,55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95" name="object 95" descr=""/>
          <p:cNvSpPr txBox="1"/>
          <p:nvPr/>
        </p:nvSpPr>
        <p:spPr>
          <a:xfrm>
            <a:off x="12349990" y="6878587"/>
            <a:ext cx="71501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76.791,19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96" name="object 96" descr=""/>
          <p:cNvSpPr txBox="1"/>
          <p:nvPr/>
        </p:nvSpPr>
        <p:spPr>
          <a:xfrm>
            <a:off x="13394588" y="6878587"/>
            <a:ext cx="71501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40.795,89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97" name="object 97" descr=""/>
          <p:cNvSpPr txBox="1"/>
          <p:nvPr/>
        </p:nvSpPr>
        <p:spPr>
          <a:xfrm>
            <a:off x="14352120" y="6878587"/>
            <a:ext cx="80200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106.568,17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98" name="object 98" descr=""/>
          <p:cNvSpPr txBox="1"/>
          <p:nvPr/>
        </p:nvSpPr>
        <p:spPr>
          <a:xfrm>
            <a:off x="15396719" y="6878587"/>
            <a:ext cx="80200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159.158,97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99" name="object 99" descr=""/>
          <p:cNvSpPr txBox="1"/>
          <p:nvPr/>
        </p:nvSpPr>
        <p:spPr>
          <a:xfrm>
            <a:off x="16441317" y="6878587"/>
            <a:ext cx="80200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179.124,22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00" name="object 100" descr=""/>
          <p:cNvSpPr txBox="1"/>
          <p:nvPr/>
        </p:nvSpPr>
        <p:spPr>
          <a:xfrm>
            <a:off x="1013368" y="7278637"/>
            <a:ext cx="98615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ahoma"/>
                <a:cs typeface="Tahoma"/>
              </a:rPr>
              <a:t>13.</a:t>
            </a:r>
            <a:r>
              <a:rPr dirty="0" sz="1200" spc="-50">
                <a:latin typeface="Tahoma"/>
                <a:cs typeface="Tahoma"/>
              </a:rPr>
              <a:t> </a:t>
            </a:r>
            <a:r>
              <a:rPr dirty="0" sz="1200" spc="-10">
                <a:latin typeface="Tahoma"/>
                <a:cs typeface="Tahoma"/>
              </a:rPr>
              <a:t>VEÍCULOS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01" name="object 101" descr=""/>
          <p:cNvSpPr txBox="1"/>
          <p:nvPr/>
        </p:nvSpPr>
        <p:spPr>
          <a:xfrm>
            <a:off x="2863862" y="7278637"/>
            <a:ext cx="104203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96265" algn="l"/>
              </a:tabLst>
            </a:pPr>
            <a:r>
              <a:rPr dirty="0" sz="1200" spc="-10">
                <a:latin typeface="Tahoma"/>
                <a:cs typeface="Tahoma"/>
              </a:rPr>
              <a:t>13.11</a:t>
            </a:r>
            <a:r>
              <a:rPr dirty="0" sz="1200">
                <a:latin typeface="Tahoma"/>
                <a:cs typeface="Tahoma"/>
              </a:rPr>
              <a:t>	</a:t>
            </a:r>
            <a:r>
              <a:rPr dirty="0" sz="1200" spc="-20">
                <a:latin typeface="Tahoma"/>
                <a:cs typeface="Tahoma"/>
              </a:rPr>
              <a:t>GRMV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02" name="object 102" descr=""/>
          <p:cNvSpPr txBox="1"/>
          <p:nvPr/>
        </p:nvSpPr>
        <p:spPr>
          <a:xfrm>
            <a:off x="4004673" y="7147192"/>
            <a:ext cx="2578100" cy="4445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100"/>
              </a:spcBef>
            </a:pPr>
            <a:r>
              <a:rPr dirty="0" sz="1200">
                <a:latin typeface="Tahoma"/>
                <a:cs typeface="Tahoma"/>
              </a:rPr>
              <a:t>Gasto</a:t>
            </a:r>
            <a:r>
              <a:rPr dirty="0" sz="1200" spc="70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relativo</a:t>
            </a:r>
            <a:r>
              <a:rPr dirty="0" sz="1200" spc="70">
                <a:latin typeface="Tahoma"/>
                <a:cs typeface="Tahoma"/>
              </a:rPr>
              <a:t> </a:t>
            </a:r>
            <a:r>
              <a:rPr dirty="0" sz="1200" spc="55">
                <a:latin typeface="Tahoma"/>
                <a:cs typeface="Tahoma"/>
              </a:rPr>
              <a:t>com</a:t>
            </a:r>
            <a:r>
              <a:rPr dirty="0" sz="1200" spc="75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manutenção</a:t>
            </a:r>
            <a:r>
              <a:rPr dirty="0" sz="1200" spc="70">
                <a:latin typeface="Tahoma"/>
                <a:cs typeface="Tahoma"/>
              </a:rPr>
              <a:t> </a:t>
            </a:r>
            <a:r>
              <a:rPr dirty="0" sz="1200" spc="35">
                <a:latin typeface="Tahoma"/>
                <a:cs typeface="Tahoma"/>
              </a:rPr>
              <a:t>por </a:t>
            </a:r>
            <a:r>
              <a:rPr dirty="0" sz="1200" spc="-10">
                <a:latin typeface="Tahoma"/>
                <a:cs typeface="Tahoma"/>
              </a:rPr>
              <a:t>veículo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03" name="object 103" descr=""/>
          <p:cNvSpPr txBox="1"/>
          <p:nvPr/>
        </p:nvSpPr>
        <p:spPr>
          <a:xfrm>
            <a:off x="6888168" y="7278637"/>
            <a:ext cx="77406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R$/Veículo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04" name="object 104" descr=""/>
          <p:cNvSpPr txBox="1"/>
          <p:nvPr/>
        </p:nvSpPr>
        <p:spPr>
          <a:xfrm>
            <a:off x="8258811" y="7278637"/>
            <a:ext cx="62801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2.012,72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05" name="object 105" descr=""/>
          <p:cNvSpPr txBox="1"/>
          <p:nvPr/>
        </p:nvSpPr>
        <p:spPr>
          <a:xfrm>
            <a:off x="9303409" y="7278637"/>
            <a:ext cx="62801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2.637,19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06" name="object 106" descr=""/>
          <p:cNvSpPr txBox="1"/>
          <p:nvPr/>
        </p:nvSpPr>
        <p:spPr>
          <a:xfrm>
            <a:off x="10348007" y="7278637"/>
            <a:ext cx="62801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3.081,49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07" name="object 107" descr=""/>
          <p:cNvSpPr txBox="1"/>
          <p:nvPr/>
        </p:nvSpPr>
        <p:spPr>
          <a:xfrm>
            <a:off x="11392604" y="7278637"/>
            <a:ext cx="62801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2.321,51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08" name="object 108" descr=""/>
          <p:cNvSpPr txBox="1"/>
          <p:nvPr/>
        </p:nvSpPr>
        <p:spPr>
          <a:xfrm>
            <a:off x="12437203" y="7278637"/>
            <a:ext cx="62801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1.969,00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09" name="object 109" descr=""/>
          <p:cNvSpPr txBox="1"/>
          <p:nvPr/>
        </p:nvSpPr>
        <p:spPr>
          <a:xfrm>
            <a:off x="13481801" y="7278637"/>
            <a:ext cx="62801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1.046,05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10" name="object 110" descr=""/>
          <p:cNvSpPr txBox="1"/>
          <p:nvPr/>
        </p:nvSpPr>
        <p:spPr>
          <a:xfrm>
            <a:off x="14526398" y="7278637"/>
            <a:ext cx="62801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3.044,80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11" name="object 111" descr=""/>
          <p:cNvSpPr txBox="1"/>
          <p:nvPr/>
        </p:nvSpPr>
        <p:spPr>
          <a:xfrm>
            <a:off x="15570996" y="7278637"/>
            <a:ext cx="62801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3.459,98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12" name="object 112" descr=""/>
          <p:cNvSpPr txBox="1"/>
          <p:nvPr/>
        </p:nvSpPr>
        <p:spPr>
          <a:xfrm>
            <a:off x="16615595" y="7278637"/>
            <a:ext cx="62801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8.956,21</a:t>
            </a:r>
            <a:endParaRPr sz="1200">
              <a:latin typeface="Tahoma"/>
              <a:cs typeface="Tahoma"/>
            </a:endParaRPr>
          </a:p>
        </p:txBody>
      </p:sp>
      <p:graphicFrame>
        <p:nvGraphicFramePr>
          <p:cNvPr id="113" name="object 113" descr=""/>
          <p:cNvGraphicFramePr>
            <a:graphicFrameLocks noGrp="1"/>
          </p:cNvGraphicFramePr>
          <p:nvPr/>
        </p:nvGraphicFramePr>
        <p:xfrm>
          <a:off x="997493" y="7634237"/>
          <a:ext cx="16338550" cy="2501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79905"/>
                <a:gridCol w="577850"/>
                <a:gridCol w="633730"/>
                <a:gridCol w="2703830"/>
                <a:gridCol w="1155700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</a:tblGrid>
              <a:tr h="250190"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13.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VEÍCULOS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13.12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14478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55">
                          <a:latin typeface="Tahoma"/>
                          <a:cs typeface="Tahoma"/>
                        </a:rPr>
                        <a:t>GCM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Gastos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com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contratos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motoristas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R$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</a:tbl>
          </a:graphicData>
        </a:graphic>
      </p:graphicFrame>
      <p:sp>
        <p:nvSpPr>
          <p:cNvPr id="114" name="object 114" descr=""/>
          <p:cNvSpPr txBox="1"/>
          <p:nvPr/>
        </p:nvSpPr>
        <p:spPr>
          <a:xfrm>
            <a:off x="1013368" y="8078737"/>
            <a:ext cx="98615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ahoma"/>
                <a:cs typeface="Tahoma"/>
              </a:rPr>
              <a:t>13.</a:t>
            </a:r>
            <a:r>
              <a:rPr dirty="0" sz="1200" spc="-50">
                <a:latin typeface="Tahoma"/>
                <a:cs typeface="Tahoma"/>
              </a:rPr>
              <a:t> </a:t>
            </a:r>
            <a:r>
              <a:rPr dirty="0" sz="1200" spc="-10">
                <a:latin typeface="Tahoma"/>
                <a:cs typeface="Tahoma"/>
              </a:rPr>
              <a:t>VEÍCULOS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15" name="object 115" descr=""/>
          <p:cNvSpPr txBox="1"/>
          <p:nvPr/>
        </p:nvSpPr>
        <p:spPr>
          <a:xfrm>
            <a:off x="2863862" y="8078737"/>
            <a:ext cx="104457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93090" algn="l"/>
              </a:tabLst>
            </a:pPr>
            <a:r>
              <a:rPr dirty="0" sz="1200" spc="-10">
                <a:latin typeface="Tahoma"/>
                <a:cs typeface="Tahoma"/>
              </a:rPr>
              <a:t>13.13</a:t>
            </a:r>
            <a:r>
              <a:rPr dirty="0" sz="1200">
                <a:latin typeface="Tahoma"/>
                <a:cs typeface="Tahoma"/>
              </a:rPr>
              <a:t>	</a:t>
            </a:r>
            <a:r>
              <a:rPr dirty="0" sz="1200" spc="35">
                <a:latin typeface="Tahoma"/>
                <a:cs typeface="Tahoma"/>
              </a:rPr>
              <a:t>GRCM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16" name="object 116" descr=""/>
          <p:cNvSpPr txBox="1"/>
          <p:nvPr/>
        </p:nvSpPr>
        <p:spPr>
          <a:xfrm>
            <a:off x="4004673" y="7947292"/>
            <a:ext cx="2451735" cy="4445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100"/>
              </a:spcBef>
            </a:pPr>
            <a:r>
              <a:rPr dirty="0" sz="1200" spc="10">
                <a:latin typeface="Tahoma"/>
                <a:cs typeface="Tahoma"/>
              </a:rPr>
              <a:t>Gasto</a:t>
            </a:r>
            <a:r>
              <a:rPr dirty="0" sz="1200" spc="50">
                <a:latin typeface="Tahoma"/>
                <a:cs typeface="Tahoma"/>
              </a:rPr>
              <a:t> </a:t>
            </a:r>
            <a:r>
              <a:rPr dirty="0" sz="1200" spc="55">
                <a:latin typeface="Tahoma"/>
                <a:cs typeface="Tahoma"/>
              </a:rPr>
              <a:t>com </a:t>
            </a:r>
            <a:r>
              <a:rPr dirty="0" sz="1200" spc="10">
                <a:latin typeface="Tahoma"/>
                <a:cs typeface="Tahoma"/>
              </a:rPr>
              <a:t>contrato</a:t>
            </a:r>
            <a:r>
              <a:rPr dirty="0" sz="1200" spc="55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de</a:t>
            </a:r>
            <a:r>
              <a:rPr dirty="0" sz="1200" spc="55">
                <a:latin typeface="Tahoma"/>
                <a:cs typeface="Tahoma"/>
              </a:rPr>
              <a:t> </a:t>
            </a:r>
            <a:r>
              <a:rPr dirty="0" sz="1200" spc="-10">
                <a:latin typeface="Tahoma"/>
                <a:cs typeface="Tahoma"/>
              </a:rPr>
              <a:t>motoristas </a:t>
            </a:r>
            <a:r>
              <a:rPr dirty="0" sz="1200" spc="60">
                <a:latin typeface="Tahoma"/>
                <a:cs typeface="Tahoma"/>
              </a:rPr>
              <a:t>por</a:t>
            </a:r>
            <a:r>
              <a:rPr dirty="0" sz="1200" spc="-55">
                <a:latin typeface="Tahoma"/>
                <a:cs typeface="Tahoma"/>
              </a:rPr>
              <a:t> </a:t>
            </a:r>
            <a:r>
              <a:rPr dirty="0" sz="1200" spc="-10">
                <a:latin typeface="Tahoma"/>
                <a:cs typeface="Tahoma"/>
              </a:rPr>
              <a:t>veículo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17" name="object 117" descr=""/>
          <p:cNvSpPr txBox="1"/>
          <p:nvPr/>
        </p:nvSpPr>
        <p:spPr>
          <a:xfrm>
            <a:off x="6888168" y="8078737"/>
            <a:ext cx="77406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R$/Veículo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18" name="object 118" descr=""/>
          <p:cNvSpPr txBox="1"/>
          <p:nvPr/>
        </p:nvSpPr>
        <p:spPr>
          <a:xfrm>
            <a:off x="8812005" y="8078737"/>
            <a:ext cx="7493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0">
                <a:latin typeface="Tahoma"/>
                <a:cs typeface="Tahoma"/>
              </a:rPr>
              <a:t>-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19" name="object 119" descr=""/>
          <p:cNvSpPr txBox="1"/>
          <p:nvPr/>
        </p:nvSpPr>
        <p:spPr>
          <a:xfrm>
            <a:off x="9856603" y="8078737"/>
            <a:ext cx="7493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0">
                <a:latin typeface="Tahoma"/>
                <a:cs typeface="Tahoma"/>
              </a:rPr>
              <a:t>-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20" name="object 120" descr=""/>
          <p:cNvSpPr txBox="1"/>
          <p:nvPr/>
        </p:nvSpPr>
        <p:spPr>
          <a:xfrm>
            <a:off x="10901201" y="8078737"/>
            <a:ext cx="7493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0">
                <a:latin typeface="Tahoma"/>
                <a:cs typeface="Tahoma"/>
              </a:rPr>
              <a:t>-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21" name="object 121" descr=""/>
          <p:cNvSpPr txBox="1"/>
          <p:nvPr/>
        </p:nvSpPr>
        <p:spPr>
          <a:xfrm>
            <a:off x="11945798" y="8078737"/>
            <a:ext cx="7493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0">
                <a:latin typeface="Tahoma"/>
                <a:cs typeface="Tahoma"/>
              </a:rPr>
              <a:t>-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22" name="object 122" descr=""/>
          <p:cNvSpPr txBox="1"/>
          <p:nvPr/>
        </p:nvSpPr>
        <p:spPr>
          <a:xfrm>
            <a:off x="12990397" y="8078737"/>
            <a:ext cx="7493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0">
                <a:latin typeface="Tahoma"/>
                <a:cs typeface="Tahoma"/>
              </a:rPr>
              <a:t>-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23" name="object 123" descr=""/>
          <p:cNvSpPr txBox="1"/>
          <p:nvPr/>
        </p:nvSpPr>
        <p:spPr>
          <a:xfrm>
            <a:off x="14034996" y="8078737"/>
            <a:ext cx="7493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0">
                <a:latin typeface="Tahoma"/>
                <a:cs typeface="Tahoma"/>
              </a:rPr>
              <a:t>-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24" name="object 124" descr=""/>
          <p:cNvSpPr txBox="1"/>
          <p:nvPr/>
        </p:nvSpPr>
        <p:spPr>
          <a:xfrm>
            <a:off x="15079592" y="8078737"/>
            <a:ext cx="7493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0">
                <a:latin typeface="Tahoma"/>
                <a:cs typeface="Tahoma"/>
              </a:rPr>
              <a:t>-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25" name="object 125" descr=""/>
          <p:cNvSpPr txBox="1"/>
          <p:nvPr/>
        </p:nvSpPr>
        <p:spPr>
          <a:xfrm>
            <a:off x="16124190" y="8078737"/>
            <a:ext cx="7493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0">
                <a:latin typeface="Tahoma"/>
                <a:cs typeface="Tahoma"/>
              </a:rPr>
              <a:t>-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26" name="object 126" descr=""/>
          <p:cNvSpPr txBox="1"/>
          <p:nvPr/>
        </p:nvSpPr>
        <p:spPr>
          <a:xfrm>
            <a:off x="17168789" y="8078737"/>
            <a:ext cx="7493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0">
                <a:latin typeface="Tahoma"/>
                <a:cs typeface="Tahoma"/>
              </a:rPr>
              <a:t>-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27" name="object 127" descr=""/>
          <p:cNvSpPr txBox="1"/>
          <p:nvPr/>
        </p:nvSpPr>
        <p:spPr>
          <a:xfrm>
            <a:off x="1013368" y="8564512"/>
            <a:ext cx="98615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ahoma"/>
                <a:cs typeface="Tahoma"/>
              </a:rPr>
              <a:t>13.</a:t>
            </a:r>
            <a:r>
              <a:rPr dirty="0" sz="1200" spc="-50">
                <a:latin typeface="Tahoma"/>
                <a:cs typeface="Tahoma"/>
              </a:rPr>
              <a:t> </a:t>
            </a:r>
            <a:r>
              <a:rPr dirty="0" sz="1200" spc="-10">
                <a:latin typeface="Tahoma"/>
                <a:cs typeface="Tahoma"/>
              </a:rPr>
              <a:t>VEÍCULOS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28" name="object 128" descr=""/>
          <p:cNvSpPr txBox="1"/>
          <p:nvPr/>
        </p:nvSpPr>
        <p:spPr>
          <a:xfrm>
            <a:off x="2863862" y="8564512"/>
            <a:ext cx="97472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63575" algn="l"/>
              </a:tabLst>
            </a:pPr>
            <a:r>
              <a:rPr dirty="0" sz="1200" spc="-10">
                <a:latin typeface="Tahoma"/>
                <a:cs typeface="Tahoma"/>
              </a:rPr>
              <a:t>13.14</a:t>
            </a:r>
            <a:r>
              <a:rPr dirty="0" sz="1200">
                <a:latin typeface="Tahoma"/>
                <a:cs typeface="Tahoma"/>
              </a:rPr>
              <a:t>	</a:t>
            </a:r>
            <a:r>
              <a:rPr dirty="0" sz="1200" spc="-25">
                <a:latin typeface="Tahoma"/>
                <a:cs typeface="Tahoma"/>
              </a:rPr>
              <a:t>GCV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29" name="object 129" descr=""/>
          <p:cNvSpPr txBox="1"/>
          <p:nvPr/>
        </p:nvSpPr>
        <p:spPr>
          <a:xfrm>
            <a:off x="4004673" y="8449564"/>
            <a:ext cx="2539365" cy="4064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3599"/>
              </a:lnSpc>
              <a:spcBef>
                <a:spcPts val="100"/>
              </a:spcBef>
            </a:pPr>
            <a:r>
              <a:rPr dirty="0" sz="1100" spc="10">
                <a:latin typeface="Tahoma"/>
                <a:cs typeface="Tahoma"/>
              </a:rPr>
              <a:t>Gasto</a:t>
            </a:r>
            <a:r>
              <a:rPr dirty="0" sz="1100" spc="50">
                <a:latin typeface="Tahoma"/>
                <a:cs typeface="Tahoma"/>
              </a:rPr>
              <a:t> com</a:t>
            </a:r>
            <a:r>
              <a:rPr dirty="0" sz="1100" spc="55">
                <a:latin typeface="Tahoma"/>
                <a:cs typeface="Tahoma"/>
              </a:rPr>
              <a:t> </a:t>
            </a:r>
            <a:r>
              <a:rPr dirty="0" sz="1100" spc="10">
                <a:latin typeface="Tahoma"/>
                <a:cs typeface="Tahoma"/>
              </a:rPr>
              <a:t>contratos</a:t>
            </a:r>
            <a:r>
              <a:rPr dirty="0" sz="1100" spc="55">
                <a:latin typeface="Tahoma"/>
                <a:cs typeface="Tahoma"/>
              </a:rPr>
              <a:t> </a:t>
            </a:r>
            <a:r>
              <a:rPr dirty="0" sz="1100" spc="10">
                <a:latin typeface="Tahoma"/>
                <a:cs typeface="Tahoma"/>
              </a:rPr>
              <a:t>de</a:t>
            </a:r>
            <a:r>
              <a:rPr dirty="0" sz="1100" spc="55">
                <a:latin typeface="Tahoma"/>
                <a:cs typeface="Tahoma"/>
              </a:rPr>
              <a:t> </a:t>
            </a:r>
            <a:r>
              <a:rPr dirty="0" sz="1100" spc="-10">
                <a:latin typeface="Tahoma"/>
                <a:cs typeface="Tahoma"/>
              </a:rPr>
              <a:t>agenciamento </a:t>
            </a:r>
            <a:r>
              <a:rPr dirty="0" sz="1100" spc="20">
                <a:latin typeface="Tahoma"/>
                <a:cs typeface="Tahoma"/>
              </a:rPr>
              <a:t>de</a:t>
            </a:r>
            <a:r>
              <a:rPr dirty="0" sz="1100" spc="60">
                <a:latin typeface="Tahoma"/>
                <a:cs typeface="Tahoma"/>
              </a:rPr>
              <a:t> </a:t>
            </a:r>
            <a:r>
              <a:rPr dirty="0" sz="1100" spc="20">
                <a:latin typeface="Tahoma"/>
                <a:cs typeface="Tahoma"/>
              </a:rPr>
              <a:t>transporte</a:t>
            </a:r>
            <a:r>
              <a:rPr dirty="0" sz="1100" spc="60">
                <a:latin typeface="Tahoma"/>
                <a:cs typeface="Tahoma"/>
              </a:rPr>
              <a:t> </a:t>
            </a:r>
            <a:r>
              <a:rPr dirty="0" sz="1100" spc="-10">
                <a:latin typeface="Tahoma"/>
                <a:cs typeface="Tahoma"/>
              </a:rPr>
              <a:t>terrestre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130" name="object 130" descr=""/>
          <p:cNvSpPr txBox="1"/>
          <p:nvPr/>
        </p:nvSpPr>
        <p:spPr>
          <a:xfrm>
            <a:off x="7171835" y="8564512"/>
            <a:ext cx="20701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R$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31" name="object 131" descr=""/>
          <p:cNvSpPr txBox="1"/>
          <p:nvPr/>
        </p:nvSpPr>
        <p:spPr>
          <a:xfrm>
            <a:off x="8812005" y="8564512"/>
            <a:ext cx="7493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0">
                <a:latin typeface="Tahoma"/>
                <a:cs typeface="Tahoma"/>
              </a:rPr>
              <a:t>-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32" name="object 132" descr=""/>
          <p:cNvSpPr txBox="1"/>
          <p:nvPr/>
        </p:nvSpPr>
        <p:spPr>
          <a:xfrm>
            <a:off x="9856603" y="8564512"/>
            <a:ext cx="7493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0">
                <a:latin typeface="Tahoma"/>
                <a:cs typeface="Tahoma"/>
              </a:rPr>
              <a:t>-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33" name="object 133" descr=""/>
          <p:cNvSpPr txBox="1"/>
          <p:nvPr/>
        </p:nvSpPr>
        <p:spPr>
          <a:xfrm>
            <a:off x="10901201" y="8564512"/>
            <a:ext cx="7493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0">
                <a:latin typeface="Tahoma"/>
                <a:cs typeface="Tahoma"/>
              </a:rPr>
              <a:t>-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34" name="object 134" descr=""/>
          <p:cNvSpPr txBox="1"/>
          <p:nvPr/>
        </p:nvSpPr>
        <p:spPr>
          <a:xfrm>
            <a:off x="11945798" y="8564512"/>
            <a:ext cx="7493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0">
                <a:latin typeface="Tahoma"/>
                <a:cs typeface="Tahoma"/>
              </a:rPr>
              <a:t>-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35" name="object 135" descr=""/>
          <p:cNvSpPr txBox="1"/>
          <p:nvPr/>
        </p:nvSpPr>
        <p:spPr>
          <a:xfrm>
            <a:off x="12990397" y="8564512"/>
            <a:ext cx="7493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0">
                <a:latin typeface="Tahoma"/>
                <a:cs typeface="Tahoma"/>
              </a:rPr>
              <a:t>-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36" name="object 136" descr=""/>
          <p:cNvSpPr txBox="1"/>
          <p:nvPr/>
        </p:nvSpPr>
        <p:spPr>
          <a:xfrm>
            <a:off x="14034996" y="8564512"/>
            <a:ext cx="7493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0">
                <a:latin typeface="Tahoma"/>
                <a:cs typeface="Tahoma"/>
              </a:rPr>
              <a:t>-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37" name="object 137" descr=""/>
          <p:cNvSpPr txBox="1"/>
          <p:nvPr/>
        </p:nvSpPr>
        <p:spPr>
          <a:xfrm>
            <a:off x="15079592" y="8564512"/>
            <a:ext cx="7493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0">
                <a:latin typeface="Tahoma"/>
                <a:cs typeface="Tahoma"/>
              </a:rPr>
              <a:t>-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38" name="object 138" descr=""/>
          <p:cNvSpPr txBox="1"/>
          <p:nvPr/>
        </p:nvSpPr>
        <p:spPr>
          <a:xfrm>
            <a:off x="16124190" y="8564512"/>
            <a:ext cx="7493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0">
                <a:latin typeface="Tahoma"/>
                <a:cs typeface="Tahoma"/>
              </a:rPr>
              <a:t>-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39" name="object 139" descr=""/>
          <p:cNvSpPr txBox="1"/>
          <p:nvPr/>
        </p:nvSpPr>
        <p:spPr>
          <a:xfrm>
            <a:off x="17168789" y="8564512"/>
            <a:ext cx="7493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0">
                <a:latin typeface="Tahoma"/>
                <a:cs typeface="Tahoma"/>
              </a:rPr>
              <a:t>-</a:t>
            </a:r>
            <a:endParaRPr sz="1200">
              <a:latin typeface="Tahoma"/>
              <a:cs typeface="Tahoma"/>
            </a:endParaRPr>
          </a:p>
        </p:txBody>
      </p:sp>
      <p:grpSp>
        <p:nvGrpSpPr>
          <p:cNvPr id="140" name="object 140" descr=""/>
          <p:cNvGrpSpPr/>
          <p:nvPr/>
        </p:nvGrpSpPr>
        <p:grpSpPr>
          <a:xfrm>
            <a:off x="997493" y="2624087"/>
            <a:ext cx="16262350" cy="2068195"/>
            <a:chOff x="997493" y="2624087"/>
            <a:chExt cx="16262350" cy="2068195"/>
          </a:xfrm>
        </p:grpSpPr>
        <p:sp>
          <p:nvSpPr>
            <p:cNvPr id="141" name="object 141" descr=""/>
            <p:cNvSpPr/>
            <p:nvPr/>
          </p:nvSpPr>
          <p:spPr>
            <a:xfrm>
              <a:off x="1002256" y="2633612"/>
              <a:ext cx="0" cy="458470"/>
            </a:xfrm>
            <a:custGeom>
              <a:avLst/>
              <a:gdLst/>
              <a:ahLst/>
              <a:cxnLst/>
              <a:rect l="l" t="t" r="r" b="b"/>
              <a:pathLst>
                <a:path w="0" h="458469">
                  <a:moveTo>
                    <a:pt x="0" y="0"/>
                  </a:moveTo>
                  <a:lnTo>
                    <a:pt x="0" y="458258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2" name="object 142" descr=""/>
            <p:cNvSpPr/>
            <p:nvPr/>
          </p:nvSpPr>
          <p:spPr>
            <a:xfrm>
              <a:off x="997483" y="3119398"/>
              <a:ext cx="9525" cy="1123950"/>
            </a:xfrm>
            <a:custGeom>
              <a:avLst/>
              <a:gdLst/>
              <a:ahLst/>
              <a:cxnLst/>
              <a:rect l="l" t="t" r="r" b="b"/>
              <a:pathLst>
                <a:path w="9525" h="1123950">
                  <a:moveTo>
                    <a:pt x="9525" y="1114425"/>
                  </a:moveTo>
                  <a:lnTo>
                    <a:pt x="0" y="1114425"/>
                  </a:lnTo>
                  <a:lnTo>
                    <a:pt x="0" y="1123950"/>
                  </a:lnTo>
                  <a:lnTo>
                    <a:pt x="9525" y="1123950"/>
                  </a:lnTo>
                  <a:lnTo>
                    <a:pt x="9525" y="1114425"/>
                  </a:lnTo>
                  <a:close/>
                </a:path>
                <a:path w="9525" h="1123950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3" name="object 143" descr=""/>
            <p:cNvSpPr/>
            <p:nvPr/>
          </p:nvSpPr>
          <p:spPr>
            <a:xfrm>
              <a:off x="1002256" y="42708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4" name="object 144" descr=""/>
            <p:cNvSpPr/>
            <p:nvPr/>
          </p:nvSpPr>
          <p:spPr>
            <a:xfrm>
              <a:off x="2777293" y="2633612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5" name="object 145" descr=""/>
            <p:cNvSpPr/>
            <p:nvPr/>
          </p:nvSpPr>
          <p:spPr>
            <a:xfrm>
              <a:off x="2782056" y="26706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6" name="object 146" descr=""/>
            <p:cNvSpPr/>
            <p:nvPr/>
          </p:nvSpPr>
          <p:spPr>
            <a:xfrm>
              <a:off x="2777286" y="3119398"/>
              <a:ext cx="9525" cy="1123950"/>
            </a:xfrm>
            <a:custGeom>
              <a:avLst/>
              <a:gdLst/>
              <a:ahLst/>
              <a:cxnLst/>
              <a:rect l="l" t="t" r="r" b="b"/>
              <a:pathLst>
                <a:path w="9525" h="1123950">
                  <a:moveTo>
                    <a:pt x="9525" y="1114425"/>
                  </a:moveTo>
                  <a:lnTo>
                    <a:pt x="0" y="1114425"/>
                  </a:lnTo>
                  <a:lnTo>
                    <a:pt x="0" y="1123950"/>
                  </a:lnTo>
                  <a:lnTo>
                    <a:pt x="9525" y="1123950"/>
                  </a:lnTo>
                  <a:lnTo>
                    <a:pt x="9525" y="1114425"/>
                  </a:lnTo>
                  <a:close/>
                </a:path>
                <a:path w="9525" h="1123950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7" name="object 147" descr=""/>
            <p:cNvSpPr/>
            <p:nvPr/>
          </p:nvSpPr>
          <p:spPr>
            <a:xfrm>
              <a:off x="2782056" y="42708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8" name="object 148" descr=""/>
            <p:cNvSpPr/>
            <p:nvPr/>
          </p:nvSpPr>
          <p:spPr>
            <a:xfrm>
              <a:off x="3355073" y="2633612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9" name="object 149" descr=""/>
            <p:cNvSpPr/>
            <p:nvPr/>
          </p:nvSpPr>
          <p:spPr>
            <a:xfrm>
              <a:off x="3359835" y="26706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0" name="object 150" descr=""/>
            <p:cNvSpPr/>
            <p:nvPr/>
          </p:nvSpPr>
          <p:spPr>
            <a:xfrm>
              <a:off x="3355073" y="3119398"/>
              <a:ext cx="9525" cy="1123950"/>
            </a:xfrm>
            <a:custGeom>
              <a:avLst/>
              <a:gdLst/>
              <a:ahLst/>
              <a:cxnLst/>
              <a:rect l="l" t="t" r="r" b="b"/>
              <a:pathLst>
                <a:path w="9525" h="1123950">
                  <a:moveTo>
                    <a:pt x="9525" y="1114425"/>
                  </a:moveTo>
                  <a:lnTo>
                    <a:pt x="0" y="1114425"/>
                  </a:lnTo>
                  <a:lnTo>
                    <a:pt x="0" y="1123950"/>
                  </a:lnTo>
                  <a:lnTo>
                    <a:pt x="9525" y="1123950"/>
                  </a:lnTo>
                  <a:lnTo>
                    <a:pt x="9525" y="1114425"/>
                  </a:lnTo>
                  <a:close/>
                </a:path>
                <a:path w="9525" h="1123950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1" name="object 151" descr=""/>
            <p:cNvSpPr/>
            <p:nvPr/>
          </p:nvSpPr>
          <p:spPr>
            <a:xfrm>
              <a:off x="3359835" y="42708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2" name="object 152" descr=""/>
            <p:cNvSpPr/>
            <p:nvPr/>
          </p:nvSpPr>
          <p:spPr>
            <a:xfrm>
              <a:off x="3988798" y="2633612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3" name="object 153" descr=""/>
            <p:cNvSpPr/>
            <p:nvPr/>
          </p:nvSpPr>
          <p:spPr>
            <a:xfrm>
              <a:off x="3993560" y="26706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4" name="object 154" descr=""/>
            <p:cNvSpPr/>
            <p:nvPr/>
          </p:nvSpPr>
          <p:spPr>
            <a:xfrm>
              <a:off x="3988790" y="3119398"/>
              <a:ext cx="9525" cy="1123950"/>
            </a:xfrm>
            <a:custGeom>
              <a:avLst/>
              <a:gdLst/>
              <a:ahLst/>
              <a:cxnLst/>
              <a:rect l="l" t="t" r="r" b="b"/>
              <a:pathLst>
                <a:path w="9525" h="1123950">
                  <a:moveTo>
                    <a:pt x="9525" y="1114425"/>
                  </a:moveTo>
                  <a:lnTo>
                    <a:pt x="0" y="1114425"/>
                  </a:lnTo>
                  <a:lnTo>
                    <a:pt x="0" y="1123950"/>
                  </a:lnTo>
                  <a:lnTo>
                    <a:pt x="9525" y="1123950"/>
                  </a:lnTo>
                  <a:lnTo>
                    <a:pt x="9525" y="1114425"/>
                  </a:lnTo>
                  <a:close/>
                </a:path>
                <a:path w="9525" h="1123950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5" name="object 155" descr=""/>
            <p:cNvSpPr/>
            <p:nvPr/>
          </p:nvSpPr>
          <p:spPr>
            <a:xfrm>
              <a:off x="3993560" y="42708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6" name="object 156" descr=""/>
            <p:cNvSpPr/>
            <p:nvPr/>
          </p:nvSpPr>
          <p:spPr>
            <a:xfrm>
              <a:off x="6692509" y="2633612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7" name="object 157" descr=""/>
            <p:cNvSpPr/>
            <p:nvPr/>
          </p:nvSpPr>
          <p:spPr>
            <a:xfrm>
              <a:off x="6697271" y="26706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8" name="object 158" descr=""/>
            <p:cNvSpPr/>
            <p:nvPr/>
          </p:nvSpPr>
          <p:spPr>
            <a:xfrm>
              <a:off x="6692506" y="3119398"/>
              <a:ext cx="9525" cy="1123950"/>
            </a:xfrm>
            <a:custGeom>
              <a:avLst/>
              <a:gdLst/>
              <a:ahLst/>
              <a:cxnLst/>
              <a:rect l="l" t="t" r="r" b="b"/>
              <a:pathLst>
                <a:path w="9525" h="1123950">
                  <a:moveTo>
                    <a:pt x="9525" y="1114425"/>
                  </a:moveTo>
                  <a:lnTo>
                    <a:pt x="0" y="1114425"/>
                  </a:lnTo>
                  <a:lnTo>
                    <a:pt x="0" y="1123950"/>
                  </a:lnTo>
                  <a:lnTo>
                    <a:pt x="9525" y="1123950"/>
                  </a:lnTo>
                  <a:lnTo>
                    <a:pt x="9525" y="1114425"/>
                  </a:lnTo>
                  <a:close/>
                </a:path>
                <a:path w="9525" h="1123950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9" name="object 159" descr=""/>
            <p:cNvSpPr/>
            <p:nvPr/>
          </p:nvSpPr>
          <p:spPr>
            <a:xfrm>
              <a:off x="6697271" y="42708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0" name="object 160" descr=""/>
            <p:cNvSpPr/>
            <p:nvPr/>
          </p:nvSpPr>
          <p:spPr>
            <a:xfrm>
              <a:off x="7848392" y="2633612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1" name="object 161" descr=""/>
            <p:cNvSpPr/>
            <p:nvPr/>
          </p:nvSpPr>
          <p:spPr>
            <a:xfrm>
              <a:off x="7853154" y="26706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2" name="object 162" descr=""/>
            <p:cNvSpPr/>
            <p:nvPr/>
          </p:nvSpPr>
          <p:spPr>
            <a:xfrm>
              <a:off x="7848384" y="3119398"/>
              <a:ext cx="9525" cy="1123950"/>
            </a:xfrm>
            <a:custGeom>
              <a:avLst/>
              <a:gdLst/>
              <a:ahLst/>
              <a:cxnLst/>
              <a:rect l="l" t="t" r="r" b="b"/>
              <a:pathLst>
                <a:path w="9525" h="1123950">
                  <a:moveTo>
                    <a:pt x="9525" y="1114425"/>
                  </a:moveTo>
                  <a:lnTo>
                    <a:pt x="0" y="1114425"/>
                  </a:lnTo>
                  <a:lnTo>
                    <a:pt x="0" y="1123950"/>
                  </a:lnTo>
                  <a:lnTo>
                    <a:pt x="9525" y="1123950"/>
                  </a:lnTo>
                  <a:lnTo>
                    <a:pt x="9525" y="1114425"/>
                  </a:lnTo>
                  <a:close/>
                </a:path>
                <a:path w="9525" h="1123950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3" name="object 163" descr=""/>
            <p:cNvSpPr/>
            <p:nvPr/>
          </p:nvSpPr>
          <p:spPr>
            <a:xfrm>
              <a:off x="7853154" y="42708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4" name="object 164" descr=""/>
            <p:cNvSpPr/>
            <p:nvPr/>
          </p:nvSpPr>
          <p:spPr>
            <a:xfrm>
              <a:off x="8892990" y="2633612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5" name="object 165" descr=""/>
            <p:cNvSpPr/>
            <p:nvPr/>
          </p:nvSpPr>
          <p:spPr>
            <a:xfrm>
              <a:off x="8897753" y="26706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6" name="object 166" descr=""/>
            <p:cNvSpPr/>
            <p:nvPr/>
          </p:nvSpPr>
          <p:spPr>
            <a:xfrm>
              <a:off x="8892985" y="3119398"/>
              <a:ext cx="9525" cy="1123950"/>
            </a:xfrm>
            <a:custGeom>
              <a:avLst/>
              <a:gdLst/>
              <a:ahLst/>
              <a:cxnLst/>
              <a:rect l="l" t="t" r="r" b="b"/>
              <a:pathLst>
                <a:path w="9525" h="1123950">
                  <a:moveTo>
                    <a:pt x="9525" y="1114425"/>
                  </a:moveTo>
                  <a:lnTo>
                    <a:pt x="0" y="1114425"/>
                  </a:lnTo>
                  <a:lnTo>
                    <a:pt x="0" y="1123950"/>
                  </a:lnTo>
                  <a:lnTo>
                    <a:pt x="9525" y="1123950"/>
                  </a:lnTo>
                  <a:lnTo>
                    <a:pt x="9525" y="1114425"/>
                  </a:lnTo>
                  <a:close/>
                </a:path>
                <a:path w="9525" h="1123950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7" name="object 167" descr=""/>
            <p:cNvSpPr/>
            <p:nvPr/>
          </p:nvSpPr>
          <p:spPr>
            <a:xfrm>
              <a:off x="8897753" y="42708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8" name="object 168" descr=""/>
            <p:cNvSpPr/>
            <p:nvPr/>
          </p:nvSpPr>
          <p:spPr>
            <a:xfrm>
              <a:off x="9937588" y="2633612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9" name="object 169" descr=""/>
            <p:cNvSpPr/>
            <p:nvPr/>
          </p:nvSpPr>
          <p:spPr>
            <a:xfrm>
              <a:off x="9942351" y="26706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0" name="object 170" descr=""/>
            <p:cNvSpPr/>
            <p:nvPr/>
          </p:nvSpPr>
          <p:spPr>
            <a:xfrm>
              <a:off x="9937585" y="3119398"/>
              <a:ext cx="9525" cy="1123950"/>
            </a:xfrm>
            <a:custGeom>
              <a:avLst/>
              <a:gdLst/>
              <a:ahLst/>
              <a:cxnLst/>
              <a:rect l="l" t="t" r="r" b="b"/>
              <a:pathLst>
                <a:path w="9525" h="1123950">
                  <a:moveTo>
                    <a:pt x="9525" y="1114425"/>
                  </a:moveTo>
                  <a:lnTo>
                    <a:pt x="0" y="1114425"/>
                  </a:lnTo>
                  <a:lnTo>
                    <a:pt x="0" y="1123950"/>
                  </a:lnTo>
                  <a:lnTo>
                    <a:pt x="9525" y="1123950"/>
                  </a:lnTo>
                  <a:lnTo>
                    <a:pt x="9525" y="1114425"/>
                  </a:lnTo>
                  <a:close/>
                </a:path>
                <a:path w="9525" h="1123950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1" name="object 171" descr=""/>
            <p:cNvSpPr/>
            <p:nvPr/>
          </p:nvSpPr>
          <p:spPr>
            <a:xfrm>
              <a:off x="9942351" y="42708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2" name="object 172" descr=""/>
            <p:cNvSpPr/>
            <p:nvPr/>
          </p:nvSpPr>
          <p:spPr>
            <a:xfrm>
              <a:off x="10982186" y="2633612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3" name="object 173" descr=""/>
            <p:cNvSpPr/>
            <p:nvPr/>
          </p:nvSpPr>
          <p:spPr>
            <a:xfrm>
              <a:off x="10986948" y="26706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4" name="object 174" descr=""/>
            <p:cNvSpPr/>
            <p:nvPr/>
          </p:nvSpPr>
          <p:spPr>
            <a:xfrm>
              <a:off x="10982185" y="3119398"/>
              <a:ext cx="9525" cy="1123950"/>
            </a:xfrm>
            <a:custGeom>
              <a:avLst/>
              <a:gdLst/>
              <a:ahLst/>
              <a:cxnLst/>
              <a:rect l="l" t="t" r="r" b="b"/>
              <a:pathLst>
                <a:path w="9525" h="1123950">
                  <a:moveTo>
                    <a:pt x="9525" y="1114425"/>
                  </a:moveTo>
                  <a:lnTo>
                    <a:pt x="0" y="1114425"/>
                  </a:lnTo>
                  <a:lnTo>
                    <a:pt x="0" y="1123950"/>
                  </a:lnTo>
                  <a:lnTo>
                    <a:pt x="9525" y="1123950"/>
                  </a:lnTo>
                  <a:lnTo>
                    <a:pt x="9525" y="1114425"/>
                  </a:lnTo>
                  <a:close/>
                </a:path>
                <a:path w="9525" h="1123950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5" name="object 175" descr=""/>
            <p:cNvSpPr/>
            <p:nvPr/>
          </p:nvSpPr>
          <p:spPr>
            <a:xfrm>
              <a:off x="10986948" y="42708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6" name="object 176" descr=""/>
            <p:cNvSpPr/>
            <p:nvPr/>
          </p:nvSpPr>
          <p:spPr>
            <a:xfrm>
              <a:off x="12026784" y="2633612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7" name="object 177" descr=""/>
            <p:cNvSpPr/>
            <p:nvPr/>
          </p:nvSpPr>
          <p:spPr>
            <a:xfrm>
              <a:off x="12031547" y="26706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8" name="object 178" descr=""/>
            <p:cNvSpPr/>
            <p:nvPr/>
          </p:nvSpPr>
          <p:spPr>
            <a:xfrm>
              <a:off x="12026773" y="3119398"/>
              <a:ext cx="9525" cy="1123950"/>
            </a:xfrm>
            <a:custGeom>
              <a:avLst/>
              <a:gdLst/>
              <a:ahLst/>
              <a:cxnLst/>
              <a:rect l="l" t="t" r="r" b="b"/>
              <a:pathLst>
                <a:path w="9525" h="1123950">
                  <a:moveTo>
                    <a:pt x="9525" y="1114425"/>
                  </a:moveTo>
                  <a:lnTo>
                    <a:pt x="0" y="1114425"/>
                  </a:lnTo>
                  <a:lnTo>
                    <a:pt x="0" y="1123950"/>
                  </a:lnTo>
                  <a:lnTo>
                    <a:pt x="9525" y="1123950"/>
                  </a:lnTo>
                  <a:lnTo>
                    <a:pt x="9525" y="1114425"/>
                  </a:lnTo>
                  <a:close/>
                </a:path>
                <a:path w="9525" h="1123950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9" name="object 179" descr=""/>
            <p:cNvSpPr/>
            <p:nvPr/>
          </p:nvSpPr>
          <p:spPr>
            <a:xfrm>
              <a:off x="12031547" y="42708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0" name="object 180" descr=""/>
            <p:cNvSpPr/>
            <p:nvPr/>
          </p:nvSpPr>
          <p:spPr>
            <a:xfrm>
              <a:off x="13071382" y="2633612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1" name="object 181" descr=""/>
            <p:cNvSpPr/>
            <p:nvPr/>
          </p:nvSpPr>
          <p:spPr>
            <a:xfrm>
              <a:off x="13076145" y="26706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2" name="object 182" descr=""/>
            <p:cNvSpPr/>
            <p:nvPr/>
          </p:nvSpPr>
          <p:spPr>
            <a:xfrm>
              <a:off x="13071373" y="3119398"/>
              <a:ext cx="9525" cy="1123950"/>
            </a:xfrm>
            <a:custGeom>
              <a:avLst/>
              <a:gdLst/>
              <a:ahLst/>
              <a:cxnLst/>
              <a:rect l="l" t="t" r="r" b="b"/>
              <a:pathLst>
                <a:path w="9525" h="1123950">
                  <a:moveTo>
                    <a:pt x="9525" y="1114425"/>
                  </a:moveTo>
                  <a:lnTo>
                    <a:pt x="0" y="1114425"/>
                  </a:lnTo>
                  <a:lnTo>
                    <a:pt x="0" y="1123950"/>
                  </a:lnTo>
                  <a:lnTo>
                    <a:pt x="9525" y="1123950"/>
                  </a:lnTo>
                  <a:lnTo>
                    <a:pt x="9525" y="1114425"/>
                  </a:lnTo>
                  <a:close/>
                </a:path>
                <a:path w="9525" h="1123950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3" name="object 183" descr=""/>
            <p:cNvSpPr/>
            <p:nvPr/>
          </p:nvSpPr>
          <p:spPr>
            <a:xfrm>
              <a:off x="13076145" y="42708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4" name="object 184" descr=""/>
            <p:cNvSpPr/>
            <p:nvPr/>
          </p:nvSpPr>
          <p:spPr>
            <a:xfrm>
              <a:off x="14115981" y="2633612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5" name="object 185" descr=""/>
            <p:cNvSpPr/>
            <p:nvPr/>
          </p:nvSpPr>
          <p:spPr>
            <a:xfrm>
              <a:off x="14120743" y="26706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6" name="object 186" descr=""/>
            <p:cNvSpPr/>
            <p:nvPr/>
          </p:nvSpPr>
          <p:spPr>
            <a:xfrm>
              <a:off x="14115975" y="3119398"/>
              <a:ext cx="9525" cy="1123950"/>
            </a:xfrm>
            <a:custGeom>
              <a:avLst/>
              <a:gdLst/>
              <a:ahLst/>
              <a:cxnLst/>
              <a:rect l="l" t="t" r="r" b="b"/>
              <a:pathLst>
                <a:path w="9525" h="1123950">
                  <a:moveTo>
                    <a:pt x="9525" y="1114425"/>
                  </a:moveTo>
                  <a:lnTo>
                    <a:pt x="0" y="1114425"/>
                  </a:lnTo>
                  <a:lnTo>
                    <a:pt x="0" y="1123950"/>
                  </a:lnTo>
                  <a:lnTo>
                    <a:pt x="9525" y="1123950"/>
                  </a:lnTo>
                  <a:lnTo>
                    <a:pt x="9525" y="1114425"/>
                  </a:lnTo>
                  <a:close/>
                </a:path>
                <a:path w="9525" h="1123950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7" name="object 187" descr=""/>
            <p:cNvSpPr/>
            <p:nvPr/>
          </p:nvSpPr>
          <p:spPr>
            <a:xfrm>
              <a:off x="14120743" y="42708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8" name="object 188" descr=""/>
            <p:cNvSpPr/>
            <p:nvPr/>
          </p:nvSpPr>
          <p:spPr>
            <a:xfrm>
              <a:off x="15160577" y="2633612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9" name="object 189" descr=""/>
            <p:cNvSpPr/>
            <p:nvPr/>
          </p:nvSpPr>
          <p:spPr>
            <a:xfrm>
              <a:off x="15165340" y="26706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0" name="object 190" descr=""/>
            <p:cNvSpPr/>
            <p:nvPr/>
          </p:nvSpPr>
          <p:spPr>
            <a:xfrm>
              <a:off x="15160574" y="3119398"/>
              <a:ext cx="9525" cy="1123950"/>
            </a:xfrm>
            <a:custGeom>
              <a:avLst/>
              <a:gdLst/>
              <a:ahLst/>
              <a:cxnLst/>
              <a:rect l="l" t="t" r="r" b="b"/>
              <a:pathLst>
                <a:path w="9525" h="1123950">
                  <a:moveTo>
                    <a:pt x="9525" y="1114425"/>
                  </a:moveTo>
                  <a:lnTo>
                    <a:pt x="0" y="1114425"/>
                  </a:lnTo>
                  <a:lnTo>
                    <a:pt x="0" y="1123950"/>
                  </a:lnTo>
                  <a:lnTo>
                    <a:pt x="9525" y="1123950"/>
                  </a:lnTo>
                  <a:lnTo>
                    <a:pt x="9525" y="1114425"/>
                  </a:lnTo>
                  <a:close/>
                </a:path>
                <a:path w="9525" h="1123950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1" name="object 191" descr=""/>
            <p:cNvSpPr/>
            <p:nvPr/>
          </p:nvSpPr>
          <p:spPr>
            <a:xfrm>
              <a:off x="15165340" y="42708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2" name="object 192" descr=""/>
            <p:cNvSpPr/>
            <p:nvPr/>
          </p:nvSpPr>
          <p:spPr>
            <a:xfrm>
              <a:off x="16205176" y="2633612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3" name="object 193" descr=""/>
            <p:cNvSpPr/>
            <p:nvPr/>
          </p:nvSpPr>
          <p:spPr>
            <a:xfrm>
              <a:off x="16209938" y="26706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4" name="object 194" descr=""/>
            <p:cNvSpPr/>
            <p:nvPr/>
          </p:nvSpPr>
          <p:spPr>
            <a:xfrm>
              <a:off x="16205174" y="3119398"/>
              <a:ext cx="9525" cy="1123950"/>
            </a:xfrm>
            <a:custGeom>
              <a:avLst/>
              <a:gdLst/>
              <a:ahLst/>
              <a:cxnLst/>
              <a:rect l="l" t="t" r="r" b="b"/>
              <a:pathLst>
                <a:path w="9525" h="1123950">
                  <a:moveTo>
                    <a:pt x="9525" y="1114425"/>
                  </a:moveTo>
                  <a:lnTo>
                    <a:pt x="0" y="1114425"/>
                  </a:lnTo>
                  <a:lnTo>
                    <a:pt x="0" y="1123950"/>
                  </a:lnTo>
                  <a:lnTo>
                    <a:pt x="9525" y="1123950"/>
                  </a:lnTo>
                  <a:lnTo>
                    <a:pt x="9525" y="1114425"/>
                  </a:lnTo>
                  <a:close/>
                </a:path>
                <a:path w="9525" h="1123950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5" name="object 195" descr=""/>
            <p:cNvSpPr/>
            <p:nvPr/>
          </p:nvSpPr>
          <p:spPr>
            <a:xfrm>
              <a:off x="16209938" y="42708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6" name="object 196" descr=""/>
            <p:cNvSpPr/>
            <p:nvPr/>
          </p:nvSpPr>
          <p:spPr>
            <a:xfrm>
              <a:off x="17249774" y="2633612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7" name="object 197" descr=""/>
            <p:cNvSpPr/>
            <p:nvPr/>
          </p:nvSpPr>
          <p:spPr>
            <a:xfrm>
              <a:off x="17254536" y="26706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8" name="object 198" descr=""/>
            <p:cNvSpPr/>
            <p:nvPr/>
          </p:nvSpPr>
          <p:spPr>
            <a:xfrm>
              <a:off x="17249763" y="3119398"/>
              <a:ext cx="9525" cy="1123950"/>
            </a:xfrm>
            <a:custGeom>
              <a:avLst/>
              <a:gdLst/>
              <a:ahLst/>
              <a:cxnLst/>
              <a:rect l="l" t="t" r="r" b="b"/>
              <a:pathLst>
                <a:path w="9525" h="1123950">
                  <a:moveTo>
                    <a:pt x="9525" y="1114425"/>
                  </a:moveTo>
                  <a:lnTo>
                    <a:pt x="0" y="1114425"/>
                  </a:lnTo>
                  <a:lnTo>
                    <a:pt x="0" y="1123950"/>
                  </a:lnTo>
                  <a:lnTo>
                    <a:pt x="9525" y="1123950"/>
                  </a:lnTo>
                  <a:lnTo>
                    <a:pt x="9525" y="1114425"/>
                  </a:lnTo>
                  <a:close/>
                </a:path>
                <a:path w="9525" h="1123950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9" name="object 199" descr=""/>
            <p:cNvSpPr/>
            <p:nvPr/>
          </p:nvSpPr>
          <p:spPr>
            <a:xfrm>
              <a:off x="17254536" y="42708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0" name="object 200" descr=""/>
            <p:cNvSpPr/>
            <p:nvPr/>
          </p:nvSpPr>
          <p:spPr>
            <a:xfrm>
              <a:off x="997483" y="3138448"/>
              <a:ext cx="9525" cy="285750"/>
            </a:xfrm>
            <a:custGeom>
              <a:avLst/>
              <a:gdLst/>
              <a:ahLst/>
              <a:cxnLst/>
              <a:rect l="l" t="t" r="r" b="b"/>
              <a:pathLst>
                <a:path w="9525" h="285750">
                  <a:moveTo>
                    <a:pt x="9525" y="276225"/>
                  </a:moveTo>
                  <a:lnTo>
                    <a:pt x="0" y="276225"/>
                  </a:lnTo>
                  <a:lnTo>
                    <a:pt x="0" y="285750"/>
                  </a:lnTo>
                  <a:lnTo>
                    <a:pt x="9525" y="285750"/>
                  </a:lnTo>
                  <a:lnTo>
                    <a:pt x="9525" y="276225"/>
                  </a:lnTo>
                  <a:close/>
                </a:path>
                <a:path w="9525" h="285750">
                  <a:moveTo>
                    <a:pt x="9525" y="217170"/>
                  </a:moveTo>
                  <a:lnTo>
                    <a:pt x="0" y="217170"/>
                  </a:lnTo>
                  <a:lnTo>
                    <a:pt x="0" y="245745"/>
                  </a:lnTo>
                  <a:lnTo>
                    <a:pt x="9525" y="245745"/>
                  </a:lnTo>
                  <a:lnTo>
                    <a:pt x="9525" y="217170"/>
                  </a:lnTo>
                  <a:close/>
                </a:path>
                <a:path w="9525" h="285750">
                  <a:moveTo>
                    <a:pt x="9525" y="158115"/>
                  </a:moveTo>
                  <a:lnTo>
                    <a:pt x="0" y="158115"/>
                  </a:lnTo>
                  <a:lnTo>
                    <a:pt x="0" y="186690"/>
                  </a:lnTo>
                  <a:lnTo>
                    <a:pt x="9525" y="186690"/>
                  </a:lnTo>
                  <a:lnTo>
                    <a:pt x="9525" y="158115"/>
                  </a:lnTo>
                  <a:close/>
                </a:path>
                <a:path w="9525" h="285750">
                  <a:moveTo>
                    <a:pt x="9525" y="99060"/>
                  </a:moveTo>
                  <a:lnTo>
                    <a:pt x="0" y="99060"/>
                  </a:lnTo>
                  <a:lnTo>
                    <a:pt x="0" y="127635"/>
                  </a:lnTo>
                  <a:lnTo>
                    <a:pt x="9525" y="127635"/>
                  </a:lnTo>
                  <a:lnTo>
                    <a:pt x="9525" y="99060"/>
                  </a:lnTo>
                  <a:close/>
                </a:path>
                <a:path w="9525" h="285750">
                  <a:moveTo>
                    <a:pt x="9525" y="40005"/>
                  </a:moveTo>
                  <a:lnTo>
                    <a:pt x="0" y="40005"/>
                  </a:lnTo>
                  <a:lnTo>
                    <a:pt x="0" y="68580"/>
                  </a:lnTo>
                  <a:lnTo>
                    <a:pt x="9525" y="68580"/>
                  </a:lnTo>
                  <a:lnTo>
                    <a:pt x="9525" y="40005"/>
                  </a:lnTo>
                  <a:close/>
                </a:path>
                <a:path w="9525" h="285750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1" name="object 201" descr=""/>
            <p:cNvSpPr/>
            <p:nvPr/>
          </p:nvSpPr>
          <p:spPr>
            <a:xfrm>
              <a:off x="2782056" y="3138437"/>
              <a:ext cx="0" cy="245745"/>
            </a:xfrm>
            <a:custGeom>
              <a:avLst/>
              <a:gdLst/>
              <a:ahLst/>
              <a:cxnLst/>
              <a:rect l="l" t="t" r="r" b="b"/>
              <a:pathLst>
                <a:path w="0" h="245745">
                  <a:moveTo>
                    <a:pt x="0" y="0"/>
                  </a:moveTo>
                  <a:lnTo>
                    <a:pt x="0" y="245745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2" name="object 202" descr=""/>
            <p:cNvSpPr/>
            <p:nvPr/>
          </p:nvSpPr>
          <p:spPr>
            <a:xfrm>
              <a:off x="2777286" y="3138448"/>
              <a:ext cx="587375" cy="285750"/>
            </a:xfrm>
            <a:custGeom>
              <a:avLst/>
              <a:gdLst/>
              <a:ahLst/>
              <a:cxnLst/>
              <a:rect l="l" t="t" r="r" b="b"/>
              <a:pathLst>
                <a:path w="587375" h="285750">
                  <a:moveTo>
                    <a:pt x="9525" y="276225"/>
                  </a:moveTo>
                  <a:lnTo>
                    <a:pt x="0" y="276225"/>
                  </a:lnTo>
                  <a:lnTo>
                    <a:pt x="0" y="285750"/>
                  </a:lnTo>
                  <a:lnTo>
                    <a:pt x="9525" y="285750"/>
                  </a:lnTo>
                  <a:lnTo>
                    <a:pt x="9525" y="276225"/>
                  </a:lnTo>
                  <a:close/>
                </a:path>
                <a:path w="587375" h="285750">
                  <a:moveTo>
                    <a:pt x="587311" y="276225"/>
                  </a:moveTo>
                  <a:lnTo>
                    <a:pt x="577786" y="276225"/>
                  </a:lnTo>
                  <a:lnTo>
                    <a:pt x="577786" y="285750"/>
                  </a:lnTo>
                  <a:lnTo>
                    <a:pt x="587311" y="285750"/>
                  </a:lnTo>
                  <a:lnTo>
                    <a:pt x="587311" y="276225"/>
                  </a:lnTo>
                  <a:close/>
                </a:path>
                <a:path w="587375" h="285750">
                  <a:moveTo>
                    <a:pt x="587311" y="217170"/>
                  </a:moveTo>
                  <a:lnTo>
                    <a:pt x="577786" y="217170"/>
                  </a:lnTo>
                  <a:lnTo>
                    <a:pt x="577786" y="245745"/>
                  </a:lnTo>
                  <a:lnTo>
                    <a:pt x="587311" y="245745"/>
                  </a:lnTo>
                  <a:lnTo>
                    <a:pt x="587311" y="217170"/>
                  </a:lnTo>
                  <a:close/>
                </a:path>
                <a:path w="587375" h="285750">
                  <a:moveTo>
                    <a:pt x="587311" y="158115"/>
                  </a:moveTo>
                  <a:lnTo>
                    <a:pt x="577786" y="158115"/>
                  </a:lnTo>
                  <a:lnTo>
                    <a:pt x="577786" y="186690"/>
                  </a:lnTo>
                  <a:lnTo>
                    <a:pt x="587311" y="186690"/>
                  </a:lnTo>
                  <a:lnTo>
                    <a:pt x="587311" y="158115"/>
                  </a:lnTo>
                  <a:close/>
                </a:path>
                <a:path w="587375" h="285750">
                  <a:moveTo>
                    <a:pt x="587311" y="99060"/>
                  </a:moveTo>
                  <a:lnTo>
                    <a:pt x="577786" y="99060"/>
                  </a:lnTo>
                  <a:lnTo>
                    <a:pt x="577786" y="127635"/>
                  </a:lnTo>
                  <a:lnTo>
                    <a:pt x="587311" y="127635"/>
                  </a:lnTo>
                  <a:lnTo>
                    <a:pt x="587311" y="99060"/>
                  </a:lnTo>
                  <a:close/>
                </a:path>
                <a:path w="587375" h="285750">
                  <a:moveTo>
                    <a:pt x="587311" y="40005"/>
                  </a:moveTo>
                  <a:lnTo>
                    <a:pt x="577786" y="40005"/>
                  </a:lnTo>
                  <a:lnTo>
                    <a:pt x="577786" y="68580"/>
                  </a:lnTo>
                  <a:lnTo>
                    <a:pt x="587311" y="68580"/>
                  </a:lnTo>
                  <a:lnTo>
                    <a:pt x="587311" y="40005"/>
                  </a:lnTo>
                  <a:close/>
                </a:path>
                <a:path w="587375" h="285750">
                  <a:moveTo>
                    <a:pt x="587311" y="0"/>
                  </a:moveTo>
                  <a:lnTo>
                    <a:pt x="577786" y="0"/>
                  </a:lnTo>
                  <a:lnTo>
                    <a:pt x="577786" y="9525"/>
                  </a:lnTo>
                  <a:lnTo>
                    <a:pt x="587311" y="9525"/>
                  </a:lnTo>
                  <a:lnTo>
                    <a:pt x="587311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3" name="object 203" descr=""/>
            <p:cNvSpPr/>
            <p:nvPr/>
          </p:nvSpPr>
          <p:spPr>
            <a:xfrm>
              <a:off x="3993560" y="3138437"/>
              <a:ext cx="0" cy="245745"/>
            </a:xfrm>
            <a:custGeom>
              <a:avLst/>
              <a:gdLst/>
              <a:ahLst/>
              <a:cxnLst/>
              <a:rect l="l" t="t" r="r" b="b"/>
              <a:pathLst>
                <a:path w="0" h="245745">
                  <a:moveTo>
                    <a:pt x="0" y="0"/>
                  </a:moveTo>
                  <a:lnTo>
                    <a:pt x="0" y="245745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4" name="object 204" descr=""/>
            <p:cNvSpPr/>
            <p:nvPr/>
          </p:nvSpPr>
          <p:spPr>
            <a:xfrm>
              <a:off x="3988790" y="3138448"/>
              <a:ext cx="2713355" cy="285750"/>
            </a:xfrm>
            <a:custGeom>
              <a:avLst/>
              <a:gdLst/>
              <a:ahLst/>
              <a:cxnLst/>
              <a:rect l="l" t="t" r="r" b="b"/>
              <a:pathLst>
                <a:path w="2713354" h="285750">
                  <a:moveTo>
                    <a:pt x="9525" y="276225"/>
                  </a:moveTo>
                  <a:lnTo>
                    <a:pt x="0" y="276225"/>
                  </a:lnTo>
                  <a:lnTo>
                    <a:pt x="0" y="285750"/>
                  </a:lnTo>
                  <a:lnTo>
                    <a:pt x="9525" y="285750"/>
                  </a:lnTo>
                  <a:lnTo>
                    <a:pt x="9525" y="276225"/>
                  </a:lnTo>
                  <a:close/>
                </a:path>
                <a:path w="2713354" h="285750">
                  <a:moveTo>
                    <a:pt x="2713240" y="276225"/>
                  </a:moveTo>
                  <a:lnTo>
                    <a:pt x="2703715" y="276225"/>
                  </a:lnTo>
                  <a:lnTo>
                    <a:pt x="2703715" y="285750"/>
                  </a:lnTo>
                  <a:lnTo>
                    <a:pt x="2713240" y="285750"/>
                  </a:lnTo>
                  <a:lnTo>
                    <a:pt x="2713240" y="276225"/>
                  </a:lnTo>
                  <a:close/>
                </a:path>
                <a:path w="2713354" h="285750">
                  <a:moveTo>
                    <a:pt x="2713240" y="217170"/>
                  </a:moveTo>
                  <a:lnTo>
                    <a:pt x="2703715" y="217170"/>
                  </a:lnTo>
                  <a:lnTo>
                    <a:pt x="2703715" y="245745"/>
                  </a:lnTo>
                  <a:lnTo>
                    <a:pt x="2713240" y="245745"/>
                  </a:lnTo>
                  <a:lnTo>
                    <a:pt x="2713240" y="217170"/>
                  </a:lnTo>
                  <a:close/>
                </a:path>
                <a:path w="2713354" h="285750">
                  <a:moveTo>
                    <a:pt x="2713240" y="158115"/>
                  </a:moveTo>
                  <a:lnTo>
                    <a:pt x="2703715" y="158115"/>
                  </a:lnTo>
                  <a:lnTo>
                    <a:pt x="2703715" y="186690"/>
                  </a:lnTo>
                  <a:lnTo>
                    <a:pt x="2713240" y="186690"/>
                  </a:lnTo>
                  <a:lnTo>
                    <a:pt x="2713240" y="158115"/>
                  </a:lnTo>
                  <a:close/>
                </a:path>
                <a:path w="2713354" h="285750">
                  <a:moveTo>
                    <a:pt x="2713240" y="99060"/>
                  </a:moveTo>
                  <a:lnTo>
                    <a:pt x="2703715" y="99060"/>
                  </a:lnTo>
                  <a:lnTo>
                    <a:pt x="2703715" y="127635"/>
                  </a:lnTo>
                  <a:lnTo>
                    <a:pt x="2713240" y="127635"/>
                  </a:lnTo>
                  <a:lnTo>
                    <a:pt x="2713240" y="99060"/>
                  </a:lnTo>
                  <a:close/>
                </a:path>
                <a:path w="2713354" h="285750">
                  <a:moveTo>
                    <a:pt x="2713240" y="40005"/>
                  </a:moveTo>
                  <a:lnTo>
                    <a:pt x="2703715" y="40005"/>
                  </a:lnTo>
                  <a:lnTo>
                    <a:pt x="2703715" y="68580"/>
                  </a:lnTo>
                  <a:lnTo>
                    <a:pt x="2713240" y="68580"/>
                  </a:lnTo>
                  <a:lnTo>
                    <a:pt x="2713240" y="40005"/>
                  </a:lnTo>
                  <a:close/>
                </a:path>
                <a:path w="2713354" h="285750">
                  <a:moveTo>
                    <a:pt x="2713240" y="0"/>
                  </a:moveTo>
                  <a:lnTo>
                    <a:pt x="2703715" y="0"/>
                  </a:lnTo>
                  <a:lnTo>
                    <a:pt x="2703715" y="9525"/>
                  </a:lnTo>
                  <a:lnTo>
                    <a:pt x="2713240" y="9525"/>
                  </a:lnTo>
                  <a:lnTo>
                    <a:pt x="2713240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5" name="object 205" descr=""/>
            <p:cNvSpPr/>
            <p:nvPr/>
          </p:nvSpPr>
          <p:spPr>
            <a:xfrm>
              <a:off x="7853154" y="3138437"/>
              <a:ext cx="0" cy="245745"/>
            </a:xfrm>
            <a:custGeom>
              <a:avLst/>
              <a:gdLst/>
              <a:ahLst/>
              <a:cxnLst/>
              <a:rect l="l" t="t" r="r" b="b"/>
              <a:pathLst>
                <a:path w="0" h="245745">
                  <a:moveTo>
                    <a:pt x="0" y="0"/>
                  </a:moveTo>
                  <a:lnTo>
                    <a:pt x="0" y="245745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6" name="object 206" descr=""/>
            <p:cNvSpPr/>
            <p:nvPr/>
          </p:nvSpPr>
          <p:spPr>
            <a:xfrm>
              <a:off x="7848384" y="3138448"/>
              <a:ext cx="1054735" cy="285750"/>
            </a:xfrm>
            <a:custGeom>
              <a:avLst/>
              <a:gdLst/>
              <a:ahLst/>
              <a:cxnLst/>
              <a:rect l="l" t="t" r="r" b="b"/>
              <a:pathLst>
                <a:path w="1054734" h="285750">
                  <a:moveTo>
                    <a:pt x="9525" y="276225"/>
                  </a:moveTo>
                  <a:lnTo>
                    <a:pt x="0" y="276225"/>
                  </a:lnTo>
                  <a:lnTo>
                    <a:pt x="0" y="285750"/>
                  </a:lnTo>
                  <a:lnTo>
                    <a:pt x="9525" y="285750"/>
                  </a:lnTo>
                  <a:lnTo>
                    <a:pt x="9525" y="276225"/>
                  </a:lnTo>
                  <a:close/>
                </a:path>
                <a:path w="1054734" h="285750">
                  <a:moveTo>
                    <a:pt x="1054125" y="276225"/>
                  </a:moveTo>
                  <a:lnTo>
                    <a:pt x="1044600" y="276225"/>
                  </a:lnTo>
                  <a:lnTo>
                    <a:pt x="1044600" y="285750"/>
                  </a:lnTo>
                  <a:lnTo>
                    <a:pt x="1054125" y="285750"/>
                  </a:lnTo>
                  <a:lnTo>
                    <a:pt x="1054125" y="276225"/>
                  </a:lnTo>
                  <a:close/>
                </a:path>
                <a:path w="1054734" h="285750">
                  <a:moveTo>
                    <a:pt x="1054125" y="217170"/>
                  </a:moveTo>
                  <a:lnTo>
                    <a:pt x="1044600" y="217170"/>
                  </a:lnTo>
                  <a:lnTo>
                    <a:pt x="1044600" y="245745"/>
                  </a:lnTo>
                  <a:lnTo>
                    <a:pt x="1054125" y="245745"/>
                  </a:lnTo>
                  <a:lnTo>
                    <a:pt x="1054125" y="217170"/>
                  </a:lnTo>
                  <a:close/>
                </a:path>
                <a:path w="1054734" h="285750">
                  <a:moveTo>
                    <a:pt x="1054125" y="158115"/>
                  </a:moveTo>
                  <a:lnTo>
                    <a:pt x="1044600" y="158115"/>
                  </a:lnTo>
                  <a:lnTo>
                    <a:pt x="1044600" y="186690"/>
                  </a:lnTo>
                  <a:lnTo>
                    <a:pt x="1054125" y="186690"/>
                  </a:lnTo>
                  <a:lnTo>
                    <a:pt x="1054125" y="158115"/>
                  </a:lnTo>
                  <a:close/>
                </a:path>
                <a:path w="1054734" h="285750">
                  <a:moveTo>
                    <a:pt x="1054125" y="99060"/>
                  </a:moveTo>
                  <a:lnTo>
                    <a:pt x="1044600" y="99060"/>
                  </a:lnTo>
                  <a:lnTo>
                    <a:pt x="1044600" y="127635"/>
                  </a:lnTo>
                  <a:lnTo>
                    <a:pt x="1054125" y="127635"/>
                  </a:lnTo>
                  <a:lnTo>
                    <a:pt x="1054125" y="99060"/>
                  </a:lnTo>
                  <a:close/>
                </a:path>
                <a:path w="1054734" h="285750">
                  <a:moveTo>
                    <a:pt x="1054125" y="40005"/>
                  </a:moveTo>
                  <a:lnTo>
                    <a:pt x="1044600" y="40005"/>
                  </a:lnTo>
                  <a:lnTo>
                    <a:pt x="1044600" y="68580"/>
                  </a:lnTo>
                  <a:lnTo>
                    <a:pt x="1054125" y="68580"/>
                  </a:lnTo>
                  <a:lnTo>
                    <a:pt x="1054125" y="40005"/>
                  </a:lnTo>
                  <a:close/>
                </a:path>
                <a:path w="1054734" h="285750">
                  <a:moveTo>
                    <a:pt x="1054125" y="0"/>
                  </a:moveTo>
                  <a:lnTo>
                    <a:pt x="1044600" y="0"/>
                  </a:lnTo>
                  <a:lnTo>
                    <a:pt x="1044600" y="9525"/>
                  </a:lnTo>
                  <a:lnTo>
                    <a:pt x="1054125" y="9525"/>
                  </a:lnTo>
                  <a:lnTo>
                    <a:pt x="10541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7" name="object 207" descr=""/>
            <p:cNvSpPr/>
            <p:nvPr/>
          </p:nvSpPr>
          <p:spPr>
            <a:xfrm>
              <a:off x="9942351" y="3138437"/>
              <a:ext cx="0" cy="245745"/>
            </a:xfrm>
            <a:custGeom>
              <a:avLst/>
              <a:gdLst/>
              <a:ahLst/>
              <a:cxnLst/>
              <a:rect l="l" t="t" r="r" b="b"/>
              <a:pathLst>
                <a:path w="0" h="245745">
                  <a:moveTo>
                    <a:pt x="0" y="0"/>
                  </a:moveTo>
                  <a:lnTo>
                    <a:pt x="0" y="245745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8" name="object 208" descr=""/>
            <p:cNvSpPr/>
            <p:nvPr/>
          </p:nvSpPr>
          <p:spPr>
            <a:xfrm>
              <a:off x="9937585" y="3138448"/>
              <a:ext cx="1054735" cy="285750"/>
            </a:xfrm>
            <a:custGeom>
              <a:avLst/>
              <a:gdLst/>
              <a:ahLst/>
              <a:cxnLst/>
              <a:rect l="l" t="t" r="r" b="b"/>
              <a:pathLst>
                <a:path w="1054734" h="285750">
                  <a:moveTo>
                    <a:pt x="9525" y="276225"/>
                  </a:moveTo>
                  <a:lnTo>
                    <a:pt x="0" y="276225"/>
                  </a:lnTo>
                  <a:lnTo>
                    <a:pt x="0" y="285750"/>
                  </a:lnTo>
                  <a:lnTo>
                    <a:pt x="9525" y="285750"/>
                  </a:lnTo>
                  <a:lnTo>
                    <a:pt x="9525" y="276225"/>
                  </a:lnTo>
                  <a:close/>
                </a:path>
                <a:path w="1054734" h="285750">
                  <a:moveTo>
                    <a:pt x="1054125" y="276225"/>
                  </a:moveTo>
                  <a:lnTo>
                    <a:pt x="1044600" y="276225"/>
                  </a:lnTo>
                  <a:lnTo>
                    <a:pt x="1044600" y="285750"/>
                  </a:lnTo>
                  <a:lnTo>
                    <a:pt x="1054125" y="285750"/>
                  </a:lnTo>
                  <a:lnTo>
                    <a:pt x="1054125" y="276225"/>
                  </a:lnTo>
                  <a:close/>
                </a:path>
                <a:path w="1054734" h="285750">
                  <a:moveTo>
                    <a:pt x="1054125" y="217170"/>
                  </a:moveTo>
                  <a:lnTo>
                    <a:pt x="1044600" y="217170"/>
                  </a:lnTo>
                  <a:lnTo>
                    <a:pt x="1044600" y="245745"/>
                  </a:lnTo>
                  <a:lnTo>
                    <a:pt x="1054125" y="245745"/>
                  </a:lnTo>
                  <a:lnTo>
                    <a:pt x="1054125" y="217170"/>
                  </a:lnTo>
                  <a:close/>
                </a:path>
                <a:path w="1054734" h="285750">
                  <a:moveTo>
                    <a:pt x="1054125" y="158115"/>
                  </a:moveTo>
                  <a:lnTo>
                    <a:pt x="1044600" y="158115"/>
                  </a:lnTo>
                  <a:lnTo>
                    <a:pt x="1044600" y="186690"/>
                  </a:lnTo>
                  <a:lnTo>
                    <a:pt x="1054125" y="186690"/>
                  </a:lnTo>
                  <a:lnTo>
                    <a:pt x="1054125" y="158115"/>
                  </a:lnTo>
                  <a:close/>
                </a:path>
                <a:path w="1054734" h="285750">
                  <a:moveTo>
                    <a:pt x="1054125" y="99060"/>
                  </a:moveTo>
                  <a:lnTo>
                    <a:pt x="1044600" y="99060"/>
                  </a:lnTo>
                  <a:lnTo>
                    <a:pt x="1044600" y="127635"/>
                  </a:lnTo>
                  <a:lnTo>
                    <a:pt x="1054125" y="127635"/>
                  </a:lnTo>
                  <a:lnTo>
                    <a:pt x="1054125" y="99060"/>
                  </a:lnTo>
                  <a:close/>
                </a:path>
                <a:path w="1054734" h="285750">
                  <a:moveTo>
                    <a:pt x="1054125" y="40005"/>
                  </a:moveTo>
                  <a:lnTo>
                    <a:pt x="1044600" y="40005"/>
                  </a:lnTo>
                  <a:lnTo>
                    <a:pt x="1044600" y="68580"/>
                  </a:lnTo>
                  <a:lnTo>
                    <a:pt x="1054125" y="68580"/>
                  </a:lnTo>
                  <a:lnTo>
                    <a:pt x="1054125" y="40005"/>
                  </a:lnTo>
                  <a:close/>
                </a:path>
                <a:path w="1054734" h="285750">
                  <a:moveTo>
                    <a:pt x="1054125" y="0"/>
                  </a:moveTo>
                  <a:lnTo>
                    <a:pt x="1044600" y="0"/>
                  </a:lnTo>
                  <a:lnTo>
                    <a:pt x="1044600" y="9525"/>
                  </a:lnTo>
                  <a:lnTo>
                    <a:pt x="1054125" y="9525"/>
                  </a:lnTo>
                  <a:lnTo>
                    <a:pt x="10541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9" name="object 209" descr=""/>
            <p:cNvSpPr/>
            <p:nvPr/>
          </p:nvSpPr>
          <p:spPr>
            <a:xfrm>
              <a:off x="12031547" y="3138437"/>
              <a:ext cx="0" cy="245745"/>
            </a:xfrm>
            <a:custGeom>
              <a:avLst/>
              <a:gdLst/>
              <a:ahLst/>
              <a:cxnLst/>
              <a:rect l="l" t="t" r="r" b="b"/>
              <a:pathLst>
                <a:path w="0" h="245745">
                  <a:moveTo>
                    <a:pt x="0" y="0"/>
                  </a:moveTo>
                  <a:lnTo>
                    <a:pt x="0" y="245745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0" name="object 210" descr=""/>
            <p:cNvSpPr/>
            <p:nvPr/>
          </p:nvSpPr>
          <p:spPr>
            <a:xfrm>
              <a:off x="12026773" y="3138448"/>
              <a:ext cx="1054735" cy="285750"/>
            </a:xfrm>
            <a:custGeom>
              <a:avLst/>
              <a:gdLst/>
              <a:ahLst/>
              <a:cxnLst/>
              <a:rect l="l" t="t" r="r" b="b"/>
              <a:pathLst>
                <a:path w="1054734" h="285750">
                  <a:moveTo>
                    <a:pt x="9525" y="276225"/>
                  </a:moveTo>
                  <a:lnTo>
                    <a:pt x="0" y="276225"/>
                  </a:lnTo>
                  <a:lnTo>
                    <a:pt x="0" y="285750"/>
                  </a:lnTo>
                  <a:lnTo>
                    <a:pt x="9525" y="285750"/>
                  </a:lnTo>
                  <a:lnTo>
                    <a:pt x="9525" y="276225"/>
                  </a:lnTo>
                  <a:close/>
                </a:path>
                <a:path w="1054734" h="285750">
                  <a:moveTo>
                    <a:pt x="1054125" y="276225"/>
                  </a:moveTo>
                  <a:lnTo>
                    <a:pt x="1044600" y="276225"/>
                  </a:lnTo>
                  <a:lnTo>
                    <a:pt x="1044600" y="285750"/>
                  </a:lnTo>
                  <a:lnTo>
                    <a:pt x="1054125" y="285750"/>
                  </a:lnTo>
                  <a:lnTo>
                    <a:pt x="1054125" y="276225"/>
                  </a:lnTo>
                  <a:close/>
                </a:path>
                <a:path w="1054734" h="285750">
                  <a:moveTo>
                    <a:pt x="1054125" y="217170"/>
                  </a:moveTo>
                  <a:lnTo>
                    <a:pt x="1044600" y="217170"/>
                  </a:lnTo>
                  <a:lnTo>
                    <a:pt x="1044600" y="245745"/>
                  </a:lnTo>
                  <a:lnTo>
                    <a:pt x="1054125" y="245745"/>
                  </a:lnTo>
                  <a:lnTo>
                    <a:pt x="1054125" y="217170"/>
                  </a:lnTo>
                  <a:close/>
                </a:path>
                <a:path w="1054734" h="285750">
                  <a:moveTo>
                    <a:pt x="1054125" y="158115"/>
                  </a:moveTo>
                  <a:lnTo>
                    <a:pt x="1044600" y="158115"/>
                  </a:lnTo>
                  <a:lnTo>
                    <a:pt x="1044600" y="186690"/>
                  </a:lnTo>
                  <a:lnTo>
                    <a:pt x="1054125" y="186690"/>
                  </a:lnTo>
                  <a:lnTo>
                    <a:pt x="1054125" y="158115"/>
                  </a:lnTo>
                  <a:close/>
                </a:path>
                <a:path w="1054734" h="285750">
                  <a:moveTo>
                    <a:pt x="1054125" y="99060"/>
                  </a:moveTo>
                  <a:lnTo>
                    <a:pt x="1044600" y="99060"/>
                  </a:lnTo>
                  <a:lnTo>
                    <a:pt x="1044600" y="127635"/>
                  </a:lnTo>
                  <a:lnTo>
                    <a:pt x="1054125" y="127635"/>
                  </a:lnTo>
                  <a:lnTo>
                    <a:pt x="1054125" y="99060"/>
                  </a:lnTo>
                  <a:close/>
                </a:path>
                <a:path w="1054734" h="285750">
                  <a:moveTo>
                    <a:pt x="1054125" y="40005"/>
                  </a:moveTo>
                  <a:lnTo>
                    <a:pt x="1044600" y="40005"/>
                  </a:lnTo>
                  <a:lnTo>
                    <a:pt x="1044600" y="68580"/>
                  </a:lnTo>
                  <a:lnTo>
                    <a:pt x="1054125" y="68580"/>
                  </a:lnTo>
                  <a:lnTo>
                    <a:pt x="1054125" y="40005"/>
                  </a:lnTo>
                  <a:close/>
                </a:path>
                <a:path w="1054734" h="285750">
                  <a:moveTo>
                    <a:pt x="1054125" y="0"/>
                  </a:moveTo>
                  <a:lnTo>
                    <a:pt x="1044600" y="0"/>
                  </a:lnTo>
                  <a:lnTo>
                    <a:pt x="1044600" y="9525"/>
                  </a:lnTo>
                  <a:lnTo>
                    <a:pt x="1054125" y="9525"/>
                  </a:lnTo>
                  <a:lnTo>
                    <a:pt x="10541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1" name="object 211" descr=""/>
            <p:cNvSpPr/>
            <p:nvPr/>
          </p:nvSpPr>
          <p:spPr>
            <a:xfrm>
              <a:off x="14120743" y="3138437"/>
              <a:ext cx="0" cy="245745"/>
            </a:xfrm>
            <a:custGeom>
              <a:avLst/>
              <a:gdLst/>
              <a:ahLst/>
              <a:cxnLst/>
              <a:rect l="l" t="t" r="r" b="b"/>
              <a:pathLst>
                <a:path w="0" h="245745">
                  <a:moveTo>
                    <a:pt x="0" y="0"/>
                  </a:moveTo>
                  <a:lnTo>
                    <a:pt x="0" y="245745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2" name="object 212" descr=""/>
            <p:cNvSpPr/>
            <p:nvPr/>
          </p:nvSpPr>
          <p:spPr>
            <a:xfrm>
              <a:off x="14115975" y="3138448"/>
              <a:ext cx="1054735" cy="285750"/>
            </a:xfrm>
            <a:custGeom>
              <a:avLst/>
              <a:gdLst/>
              <a:ahLst/>
              <a:cxnLst/>
              <a:rect l="l" t="t" r="r" b="b"/>
              <a:pathLst>
                <a:path w="1054734" h="285750">
                  <a:moveTo>
                    <a:pt x="9525" y="276225"/>
                  </a:moveTo>
                  <a:lnTo>
                    <a:pt x="0" y="276225"/>
                  </a:lnTo>
                  <a:lnTo>
                    <a:pt x="0" y="285750"/>
                  </a:lnTo>
                  <a:lnTo>
                    <a:pt x="9525" y="285750"/>
                  </a:lnTo>
                  <a:lnTo>
                    <a:pt x="9525" y="276225"/>
                  </a:lnTo>
                  <a:close/>
                </a:path>
                <a:path w="1054734" h="285750">
                  <a:moveTo>
                    <a:pt x="1054125" y="276225"/>
                  </a:moveTo>
                  <a:lnTo>
                    <a:pt x="1044600" y="276225"/>
                  </a:lnTo>
                  <a:lnTo>
                    <a:pt x="1044600" y="285750"/>
                  </a:lnTo>
                  <a:lnTo>
                    <a:pt x="1054125" y="285750"/>
                  </a:lnTo>
                  <a:lnTo>
                    <a:pt x="1054125" y="276225"/>
                  </a:lnTo>
                  <a:close/>
                </a:path>
                <a:path w="1054734" h="285750">
                  <a:moveTo>
                    <a:pt x="1054125" y="217170"/>
                  </a:moveTo>
                  <a:lnTo>
                    <a:pt x="1044600" y="217170"/>
                  </a:lnTo>
                  <a:lnTo>
                    <a:pt x="1044600" y="245745"/>
                  </a:lnTo>
                  <a:lnTo>
                    <a:pt x="1054125" y="245745"/>
                  </a:lnTo>
                  <a:lnTo>
                    <a:pt x="1054125" y="217170"/>
                  </a:lnTo>
                  <a:close/>
                </a:path>
                <a:path w="1054734" h="285750">
                  <a:moveTo>
                    <a:pt x="1054125" y="158115"/>
                  </a:moveTo>
                  <a:lnTo>
                    <a:pt x="1044600" y="158115"/>
                  </a:lnTo>
                  <a:lnTo>
                    <a:pt x="1044600" y="186690"/>
                  </a:lnTo>
                  <a:lnTo>
                    <a:pt x="1054125" y="186690"/>
                  </a:lnTo>
                  <a:lnTo>
                    <a:pt x="1054125" y="158115"/>
                  </a:lnTo>
                  <a:close/>
                </a:path>
                <a:path w="1054734" h="285750">
                  <a:moveTo>
                    <a:pt x="1054125" y="99060"/>
                  </a:moveTo>
                  <a:lnTo>
                    <a:pt x="1044600" y="99060"/>
                  </a:lnTo>
                  <a:lnTo>
                    <a:pt x="1044600" y="127635"/>
                  </a:lnTo>
                  <a:lnTo>
                    <a:pt x="1054125" y="127635"/>
                  </a:lnTo>
                  <a:lnTo>
                    <a:pt x="1054125" y="99060"/>
                  </a:lnTo>
                  <a:close/>
                </a:path>
                <a:path w="1054734" h="285750">
                  <a:moveTo>
                    <a:pt x="1054125" y="40005"/>
                  </a:moveTo>
                  <a:lnTo>
                    <a:pt x="1044600" y="40005"/>
                  </a:lnTo>
                  <a:lnTo>
                    <a:pt x="1044600" y="68580"/>
                  </a:lnTo>
                  <a:lnTo>
                    <a:pt x="1054125" y="68580"/>
                  </a:lnTo>
                  <a:lnTo>
                    <a:pt x="1054125" y="40005"/>
                  </a:lnTo>
                  <a:close/>
                </a:path>
                <a:path w="1054734" h="285750">
                  <a:moveTo>
                    <a:pt x="1054125" y="0"/>
                  </a:moveTo>
                  <a:lnTo>
                    <a:pt x="1044600" y="0"/>
                  </a:lnTo>
                  <a:lnTo>
                    <a:pt x="1044600" y="9525"/>
                  </a:lnTo>
                  <a:lnTo>
                    <a:pt x="1054125" y="9525"/>
                  </a:lnTo>
                  <a:lnTo>
                    <a:pt x="10541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3" name="object 213" descr=""/>
            <p:cNvSpPr/>
            <p:nvPr/>
          </p:nvSpPr>
          <p:spPr>
            <a:xfrm>
              <a:off x="16209938" y="3138437"/>
              <a:ext cx="0" cy="245745"/>
            </a:xfrm>
            <a:custGeom>
              <a:avLst/>
              <a:gdLst/>
              <a:ahLst/>
              <a:cxnLst/>
              <a:rect l="l" t="t" r="r" b="b"/>
              <a:pathLst>
                <a:path w="0" h="245745">
                  <a:moveTo>
                    <a:pt x="0" y="0"/>
                  </a:moveTo>
                  <a:lnTo>
                    <a:pt x="0" y="245745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4" name="object 214" descr=""/>
            <p:cNvSpPr/>
            <p:nvPr/>
          </p:nvSpPr>
          <p:spPr>
            <a:xfrm>
              <a:off x="16205174" y="3138448"/>
              <a:ext cx="1054735" cy="285750"/>
            </a:xfrm>
            <a:custGeom>
              <a:avLst/>
              <a:gdLst/>
              <a:ahLst/>
              <a:cxnLst/>
              <a:rect l="l" t="t" r="r" b="b"/>
              <a:pathLst>
                <a:path w="1054734" h="285750">
                  <a:moveTo>
                    <a:pt x="9525" y="276225"/>
                  </a:moveTo>
                  <a:lnTo>
                    <a:pt x="0" y="276225"/>
                  </a:lnTo>
                  <a:lnTo>
                    <a:pt x="0" y="285750"/>
                  </a:lnTo>
                  <a:lnTo>
                    <a:pt x="9525" y="285750"/>
                  </a:lnTo>
                  <a:lnTo>
                    <a:pt x="9525" y="276225"/>
                  </a:lnTo>
                  <a:close/>
                </a:path>
                <a:path w="1054734" h="285750">
                  <a:moveTo>
                    <a:pt x="1054112" y="276225"/>
                  </a:moveTo>
                  <a:lnTo>
                    <a:pt x="1044587" y="276225"/>
                  </a:lnTo>
                  <a:lnTo>
                    <a:pt x="1044587" y="285750"/>
                  </a:lnTo>
                  <a:lnTo>
                    <a:pt x="1054112" y="285750"/>
                  </a:lnTo>
                  <a:lnTo>
                    <a:pt x="1054112" y="276225"/>
                  </a:lnTo>
                  <a:close/>
                </a:path>
                <a:path w="1054734" h="285750">
                  <a:moveTo>
                    <a:pt x="1054112" y="217170"/>
                  </a:moveTo>
                  <a:lnTo>
                    <a:pt x="1044587" y="217170"/>
                  </a:lnTo>
                  <a:lnTo>
                    <a:pt x="1044587" y="245745"/>
                  </a:lnTo>
                  <a:lnTo>
                    <a:pt x="1054112" y="245745"/>
                  </a:lnTo>
                  <a:lnTo>
                    <a:pt x="1054112" y="217170"/>
                  </a:lnTo>
                  <a:close/>
                </a:path>
                <a:path w="1054734" h="285750">
                  <a:moveTo>
                    <a:pt x="1054112" y="158115"/>
                  </a:moveTo>
                  <a:lnTo>
                    <a:pt x="1044587" y="158115"/>
                  </a:lnTo>
                  <a:lnTo>
                    <a:pt x="1044587" y="186690"/>
                  </a:lnTo>
                  <a:lnTo>
                    <a:pt x="1054112" y="186690"/>
                  </a:lnTo>
                  <a:lnTo>
                    <a:pt x="1054112" y="158115"/>
                  </a:lnTo>
                  <a:close/>
                </a:path>
                <a:path w="1054734" h="285750">
                  <a:moveTo>
                    <a:pt x="1054112" y="99060"/>
                  </a:moveTo>
                  <a:lnTo>
                    <a:pt x="1044587" y="99060"/>
                  </a:lnTo>
                  <a:lnTo>
                    <a:pt x="1044587" y="127635"/>
                  </a:lnTo>
                  <a:lnTo>
                    <a:pt x="1054112" y="127635"/>
                  </a:lnTo>
                  <a:lnTo>
                    <a:pt x="1054112" y="99060"/>
                  </a:lnTo>
                  <a:close/>
                </a:path>
                <a:path w="1054734" h="285750">
                  <a:moveTo>
                    <a:pt x="1054112" y="40005"/>
                  </a:moveTo>
                  <a:lnTo>
                    <a:pt x="1044587" y="40005"/>
                  </a:lnTo>
                  <a:lnTo>
                    <a:pt x="1044587" y="68580"/>
                  </a:lnTo>
                  <a:lnTo>
                    <a:pt x="1054112" y="68580"/>
                  </a:lnTo>
                  <a:lnTo>
                    <a:pt x="1054112" y="40005"/>
                  </a:lnTo>
                  <a:close/>
                </a:path>
                <a:path w="1054734" h="285750">
                  <a:moveTo>
                    <a:pt x="1054112" y="0"/>
                  </a:moveTo>
                  <a:lnTo>
                    <a:pt x="1044587" y="0"/>
                  </a:lnTo>
                  <a:lnTo>
                    <a:pt x="1044587" y="9525"/>
                  </a:lnTo>
                  <a:lnTo>
                    <a:pt x="1054112" y="9525"/>
                  </a:lnTo>
                  <a:lnTo>
                    <a:pt x="1054112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5" name="object 215" descr=""/>
            <p:cNvSpPr/>
            <p:nvPr/>
          </p:nvSpPr>
          <p:spPr>
            <a:xfrm>
              <a:off x="1002256" y="3433712"/>
              <a:ext cx="0" cy="458470"/>
            </a:xfrm>
            <a:custGeom>
              <a:avLst/>
              <a:gdLst/>
              <a:ahLst/>
              <a:cxnLst/>
              <a:rect l="l" t="t" r="r" b="b"/>
              <a:pathLst>
                <a:path w="0" h="458470">
                  <a:moveTo>
                    <a:pt x="0" y="0"/>
                  </a:moveTo>
                  <a:lnTo>
                    <a:pt x="0" y="458258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6" name="object 216" descr=""/>
            <p:cNvSpPr/>
            <p:nvPr/>
          </p:nvSpPr>
          <p:spPr>
            <a:xfrm>
              <a:off x="997483" y="3433723"/>
              <a:ext cx="1789430" cy="495300"/>
            </a:xfrm>
            <a:custGeom>
              <a:avLst/>
              <a:gdLst/>
              <a:ahLst/>
              <a:cxnLst/>
              <a:rect l="l" t="t" r="r" b="b"/>
              <a:pathLst>
                <a:path w="1789430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1789430" h="495300">
                  <a:moveTo>
                    <a:pt x="1789328" y="0"/>
                  </a:moveTo>
                  <a:lnTo>
                    <a:pt x="1779803" y="0"/>
                  </a:lnTo>
                  <a:lnTo>
                    <a:pt x="1779803" y="9525"/>
                  </a:lnTo>
                  <a:lnTo>
                    <a:pt x="1789328" y="9525"/>
                  </a:lnTo>
                  <a:lnTo>
                    <a:pt x="1789328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7" name="object 217" descr=""/>
            <p:cNvSpPr/>
            <p:nvPr/>
          </p:nvSpPr>
          <p:spPr>
            <a:xfrm>
              <a:off x="2782056" y="34707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8" name="object 218" descr=""/>
            <p:cNvSpPr/>
            <p:nvPr/>
          </p:nvSpPr>
          <p:spPr>
            <a:xfrm>
              <a:off x="2777286" y="3433723"/>
              <a:ext cx="587375" cy="495300"/>
            </a:xfrm>
            <a:custGeom>
              <a:avLst/>
              <a:gdLst/>
              <a:ahLst/>
              <a:cxnLst/>
              <a:rect l="l" t="t" r="r" b="b"/>
              <a:pathLst>
                <a:path w="587375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587375" h="495300">
                  <a:moveTo>
                    <a:pt x="587311" y="0"/>
                  </a:moveTo>
                  <a:lnTo>
                    <a:pt x="577786" y="0"/>
                  </a:lnTo>
                  <a:lnTo>
                    <a:pt x="577786" y="9525"/>
                  </a:lnTo>
                  <a:lnTo>
                    <a:pt x="587311" y="9525"/>
                  </a:lnTo>
                  <a:lnTo>
                    <a:pt x="587311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9" name="object 219" descr=""/>
            <p:cNvSpPr/>
            <p:nvPr/>
          </p:nvSpPr>
          <p:spPr>
            <a:xfrm>
              <a:off x="3359835" y="34707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0" name="object 220" descr=""/>
            <p:cNvSpPr/>
            <p:nvPr/>
          </p:nvSpPr>
          <p:spPr>
            <a:xfrm>
              <a:off x="3355073" y="3433723"/>
              <a:ext cx="643255" cy="495300"/>
            </a:xfrm>
            <a:custGeom>
              <a:avLst/>
              <a:gdLst/>
              <a:ahLst/>
              <a:cxnLst/>
              <a:rect l="l" t="t" r="r" b="b"/>
              <a:pathLst>
                <a:path w="643254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643254" h="495300">
                  <a:moveTo>
                    <a:pt x="643242" y="0"/>
                  </a:moveTo>
                  <a:lnTo>
                    <a:pt x="633717" y="0"/>
                  </a:lnTo>
                  <a:lnTo>
                    <a:pt x="633717" y="9525"/>
                  </a:lnTo>
                  <a:lnTo>
                    <a:pt x="643242" y="9525"/>
                  </a:lnTo>
                  <a:lnTo>
                    <a:pt x="643242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1" name="object 221" descr=""/>
            <p:cNvSpPr/>
            <p:nvPr/>
          </p:nvSpPr>
          <p:spPr>
            <a:xfrm>
              <a:off x="3993560" y="34707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2" name="object 222" descr=""/>
            <p:cNvSpPr/>
            <p:nvPr/>
          </p:nvSpPr>
          <p:spPr>
            <a:xfrm>
              <a:off x="3988790" y="3433723"/>
              <a:ext cx="2713355" cy="495300"/>
            </a:xfrm>
            <a:custGeom>
              <a:avLst/>
              <a:gdLst/>
              <a:ahLst/>
              <a:cxnLst/>
              <a:rect l="l" t="t" r="r" b="b"/>
              <a:pathLst>
                <a:path w="2713354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2713354" h="495300">
                  <a:moveTo>
                    <a:pt x="2713240" y="0"/>
                  </a:moveTo>
                  <a:lnTo>
                    <a:pt x="2703715" y="0"/>
                  </a:lnTo>
                  <a:lnTo>
                    <a:pt x="2703715" y="9525"/>
                  </a:lnTo>
                  <a:lnTo>
                    <a:pt x="2713240" y="9525"/>
                  </a:lnTo>
                  <a:lnTo>
                    <a:pt x="2713240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3" name="object 223" descr=""/>
            <p:cNvSpPr/>
            <p:nvPr/>
          </p:nvSpPr>
          <p:spPr>
            <a:xfrm>
              <a:off x="6697271" y="34707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4" name="object 224" descr=""/>
            <p:cNvSpPr/>
            <p:nvPr/>
          </p:nvSpPr>
          <p:spPr>
            <a:xfrm>
              <a:off x="6692506" y="3433723"/>
              <a:ext cx="1165860" cy="495300"/>
            </a:xfrm>
            <a:custGeom>
              <a:avLst/>
              <a:gdLst/>
              <a:ahLst/>
              <a:cxnLst/>
              <a:rect l="l" t="t" r="r" b="b"/>
              <a:pathLst>
                <a:path w="1165859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1165859" h="495300">
                  <a:moveTo>
                    <a:pt x="1165402" y="0"/>
                  </a:moveTo>
                  <a:lnTo>
                    <a:pt x="1155877" y="0"/>
                  </a:lnTo>
                  <a:lnTo>
                    <a:pt x="1155877" y="9525"/>
                  </a:lnTo>
                  <a:lnTo>
                    <a:pt x="1165402" y="9525"/>
                  </a:lnTo>
                  <a:lnTo>
                    <a:pt x="1165402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5" name="object 225" descr=""/>
            <p:cNvSpPr/>
            <p:nvPr/>
          </p:nvSpPr>
          <p:spPr>
            <a:xfrm>
              <a:off x="7853154" y="34707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6" name="object 226" descr=""/>
            <p:cNvSpPr/>
            <p:nvPr/>
          </p:nvSpPr>
          <p:spPr>
            <a:xfrm>
              <a:off x="7848384" y="3433723"/>
              <a:ext cx="1054735" cy="495300"/>
            </a:xfrm>
            <a:custGeom>
              <a:avLst/>
              <a:gdLst/>
              <a:ahLst/>
              <a:cxnLst/>
              <a:rect l="l" t="t" r="r" b="b"/>
              <a:pathLst>
                <a:path w="1054734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1054734" h="495300">
                  <a:moveTo>
                    <a:pt x="1054125" y="0"/>
                  </a:moveTo>
                  <a:lnTo>
                    <a:pt x="1044600" y="0"/>
                  </a:lnTo>
                  <a:lnTo>
                    <a:pt x="1044600" y="9525"/>
                  </a:lnTo>
                  <a:lnTo>
                    <a:pt x="1054125" y="9525"/>
                  </a:lnTo>
                  <a:lnTo>
                    <a:pt x="10541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7" name="object 227" descr=""/>
            <p:cNvSpPr/>
            <p:nvPr/>
          </p:nvSpPr>
          <p:spPr>
            <a:xfrm>
              <a:off x="8897753" y="34707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8" name="object 228" descr=""/>
            <p:cNvSpPr/>
            <p:nvPr/>
          </p:nvSpPr>
          <p:spPr>
            <a:xfrm>
              <a:off x="8892985" y="3433723"/>
              <a:ext cx="1054735" cy="495300"/>
            </a:xfrm>
            <a:custGeom>
              <a:avLst/>
              <a:gdLst/>
              <a:ahLst/>
              <a:cxnLst/>
              <a:rect l="l" t="t" r="r" b="b"/>
              <a:pathLst>
                <a:path w="1054734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1054734" h="495300">
                  <a:moveTo>
                    <a:pt x="1054125" y="0"/>
                  </a:moveTo>
                  <a:lnTo>
                    <a:pt x="1044600" y="0"/>
                  </a:lnTo>
                  <a:lnTo>
                    <a:pt x="1044600" y="9525"/>
                  </a:lnTo>
                  <a:lnTo>
                    <a:pt x="1054125" y="9525"/>
                  </a:lnTo>
                  <a:lnTo>
                    <a:pt x="10541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9" name="object 229" descr=""/>
            <p:cNvSpPr/>
            <p:nvPr/>
          </p:nvSpPr>
          <p:spPr>
            <a:xfrm>
              <a:off x="9942351" y="34707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0" name="object 230" descr=""/>
            <p:cNvSpPr/>
            <p:nvPr/>
          </p:nvSpPr>
          <p:spPr>
            <a:xfrm>
              <a:off x="9937585" y="3433723"/>
              <a:ext cx="1054735" cy="495300"/>
            </a:xfrm>
            <a:custGeom>
              <a:avLst/>
              <a:gdLst/>
              <a:ahLst/>
              <a:cxnLst/>
              <a:rect l="l" t="t" r="r" b="b"/>
              <a:pathLst>
                <a:path w="1054734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1054734" h="495300">
                  <a:moveTo>
                    <a:pt x="1054125" y="0"/>
                  </a:moveTo>
                  <a:lnTo>
                    <a:pt x="1044600" y="0"/>
                  </a:lnTo>
                  <a:lnTo>
                    <a:pt x="1044600" y="9525"/>
                  </a:lnTo>
                  <a:lnTo>
                    <a:pt x="1054125" y="9525"/>
                  </a:lnTo>
                  <a:lnTo>
                    <a:pt x="10541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1" name="object 231" descr=""/>
            <p:cNvSpPr/>
            <p:nvPr/>
          </p:nvSpPr>
          <p:spPr>
            <a:xfrm>
              <a:off x="10986948" y="34707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2" name="object 232" descr=""/>
            <p:cNvSpPr/>
            <p:nvPr/>
          </p:nvSpPr>
          <p:spPr>
            <a:xfrm>
              <a:off x="10982185" y="3433723"/>
              <a:ext cx="1054735" cy="495300"/>
            </a:xfrm>
            <a:custGeom>
              <a:avLst/>
              <a:gdLst/>
              <a:ahLst/>
              <a:cxnLst/>
              <a:rect l="l" t="t" r="r" b="b"/>
              <a:pathLst>
                <a:path w="1054734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1054734" h="495300">
                  <a:moveTo>
                    <a:pt x="1054112" y="0"/>
                  </a:moveTo>
                  <a:lnTo>
                    <a:pt x="1044587" y="0"/>
                  </a:lnTo>
                  <a:lnTo>
                    <a:pt x="1044587" y="9525"/>
                  </a:lnTo>
                  <a:lnTo>
                    <a:pt x="1054112" y="9525"/>
                  </a:lnTo>
                  <a:lnTo>
                    <a:pt x="1054112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3" name="object 233" descr=""/>
            <p:cNvSpPr/>
            <p:nvPr/>
          </p:nvSpPr>
          <p:spPr>
            <a:xfrm>
              <a:off x="12031547" y="34707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4" name="object 234" descr=""/>
            <p:cNvSpPr/>
            <p:nvPr/>
          </p:nvSpPr>
          <p:spPr>
            <a:xfrm>
              <a:off x="12026773" y="3433723"/>
              <a:ext cx="1054735" cy="495300"/>
            </a:xfrm>
            <a:custGeom>
              <a:avLst/>
              <a:gdLst/>
              <a:ahLst/>
              <a:cxnLst/>
              <a:rect l="l" t="t" r="r" b="b"/>
              <a:pathLst>
                <a:path w="1054734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1054734" h="495300">
                  <a:moveTo>
                    <a:pt x="1054125" y="0"/>
                  </a:moveTo>
                  <a:lnTo>
                    <a:pt x="1044600" y="0"/>
                  </a:lnTo>
                  <a:lnTo>
                    <a:pt x="1044600" y="9525"/>
                  </a:lnTo>
                  <a:lnTo>
                    <a:pt x="1054125" y="9525"/>
                  </a:lnTo>
                  <a:lnTo>
                    <a:pt x="10541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5" name="object 235" descr=""/>
            <p:cNvSpPr/>
            <p:nvPr/>
          </p:nvSpPr>
          <p:spPr>
            <a:xfrm>
              <a:off x="13076145" y="34707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6" name="object 236" descr=""/>
            <p:cNvSpPr/>
            <p:nvPr/>
          </p:nvSpPr>
          <p:spPr>
            <a:xfrm>
              <a:off x="13071373" y="3433723"/>
              <a:ext cx="1054735" cy="495300"/>
            </a:xfrm>
            <a:custGeom>
              <a:avLst/>
              <a:gdLst/>
              <a:ahLst/>
              <a:cxnLst/>
              <a:rect l="l" t="t" r="r" b="b"/>
              <a:pathLst>
                <a:path w="1054734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1054734" h="495300">
                  <a:moveTo>
                    <a:pt x="1054125" y="0"/>
                  </a:moveTo>
                  <a:lnTo>
                    <a:pt x="1044600" y="0"/>
                  </a:lnTo>
                  <a:lnTo>
                    <a:pt x="1044600" y="9525"/>
                  </a:lnTo>
                  <a:lnTo>
                    <a:pt x="1054125" y="9525"/>
                  </a:lnTo>
                  <a:lnTo>
                    <a:pt x="10541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7" name="object 237" descr=""/>
            <p:cNvSpPr/>
            <p:nvPr/>
          </p:nvSpPr>
          <p:spPr>
            <a:xfrm>
              <a:off x="14120743" y="34707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8" name="object 238" descr=""/>
            <p:cNvSpPr/>
            <p:nvPr/>
          </p:nvSpPr>
          <p:spPr>
            <a:xfrm>
              <a:off x="14115975" y="3433723"/>
              <a:ext cx="1054735" cy="495300"/>
            </a:xfrm>
            <a:custGeom>
              <a:avLst/>
              <a:gdLst/>
              <a:ahLst/>
              <a:cxnLst/>
              <a:rect l="l" t="t" r="r" b="b"/>
              <a:pathLst>
                <a:path w="1054734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1054734" h="495300">
                  <a:moveTo>
                    <a:pt x="1054125" y="0"/>
                  </a:moveTo>
                  <a:lnTo>
                    <a:pt x="1044600" y="0"/>
                  </a:lnTo>
                  <a:lnTo>
                    <a:pt x="1044600" y="9525"/>
                  </a:lnTo>
                  <a:lnTo>
                    <a:pt x="1054125" y="9525"/>
                  </a:lnTo>
                  <a:lnTo>
                    <a:pt x="10541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9" name="object 239" descr=""/>
            <p:cNvSpPr/>
            <p:nvPr/>
          </p:nvSpPr>
          <p:spPr>
            <a:xfrm>
              <a:off x="15165340" y="34707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0" name="object 240" descr=""/>
            <p:cNvSpPr/>
            <p:nvPr/>
          </p:nvSpPr>
          <p:spPr>
            <a:xfrm>
              <a:off x="15160574" y="3433723"/>
              <a:ext cx="1054735" cy="495300"/>
            </a:xfrm>
            <a:custGeom>
              <a:avLst/>
              <a:gdLst/>
              <a:ahLst/>
              <a:cxnLst/>
              <a:rect l="l" t="t" r="r" b="b"/>
              <a:pathLst>
                <a:path w="1054734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1054734" h="495300">
                  <a:moveTo>
                    <a:pt x="1054125" y="0"/>
                  </a:moveTo>
                  <a:lnTo>
                    <a:pt x="1044600" y="0"/>
                  </a:lnTo>
                  <a:lnTo>
                    <a:pt x="1044600" y="9525"/>
                  </a:lnTo>
                  <a:lnTo>
                    <a:pt x="1054125" y="9525"/>
                  </a:lnTo>
                  <a:lnTo>
                    <a:pt x="10541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1" name="object 241" descr=""/>
            <p:cNvSpPr/>
            <p:nvPr/>
          </p:nvSpPr>
          <p:spPr>
            <a:xfrm>
              <a:off x="16209938" y="34707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2" name="object 242" descr=""/>
            <p:cNvSpPr/>
            <p:nvPr/>
          </p:nvSpPr>
          <p:spPr>
            <a:xfrm>
              <a:off x="16205174" y="3433723"/>
              <a:ext cx="1054735" cy="495300"/>
            </a:xfrm>
            <a:custGeom>
              <a:avLst/>
              <a:gdLst/>
              <a:ahLst/>
              <a:cxnLst/>
              <a:rect l="l" t="t" r="r" b="b"/>
              <a:pathLst>
                <a:path w="1054734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1054734" h="495300">
                  <a:moveTo>
                    <a:pt x="1054112" y="0"/>
                  </a:moveTo>
                  <a:lnTo>
                    <a:pt x="1044587" y="0"/>
                  </a:lnTo>
                  <a:lnTo>
                    <a:pt x="1044587" y="9525"/>
                  </a:lnTo>
                  <a:lnTo>
                    <a:pt x="1054112" y="9525"/>
                  </a:lnTo>
                  <a:lnTo>
                    <a:pt x="1054112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3" name="object 243" descr=""/>
            <p:cNvSpPr/>
            <p:nvPr/>
          </p:nvSpPr>
          <p:spPr>
            <a:xfrm>
              <a:off x="17254536" y="347075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4" name="object 244" descr=""/>
            <p:cNvSpPr/>
            <p:nvPr/>
          </p:nvSpPr>
          <p:spPr>
            <a:xfrm>
              <a:off x="997483" y="3919498"/>
              <a:ext cx="16262350" cy="304800"/>
            </a:xfrm>
            <a:custGeom>
              <a:avLst/>
              <a:gdLst/>
              <a:ahLst/>
              <a:cxnLst/>
              <a:rect l="l" t="t" r="r" b="b"/>
              <a:pathLst>
                <a:path w="16262350" h="304800">
                  <a:moveTo>
                    <a:pt x="9525" y="295275"/>
                  </a:moveTo>
                  <a:lnTo>
                    <a:pt x="0" y="295275"/>
                  </a:lnTo>
                  <a:lnTo>
                    <a:pt x="0" y="304800"/>
                  </a:lnTo>
                  <a:lnTo>
                    <a:pt x="9525" y="304800"/>
                  </a:lnTo>
                  <a:lnTo>
                    <a:pt x="9525" y="295275"/>
                  </a:lnTo>
                  <a:close/>
                </a:path>
                <a:path w="16262350" h="304800">
                  <a:moveTo>
                    <a:pt x="9525" y="236220"/>
                  </a:moveTo>
                  <a:lnTo>
                    <a:pt x="0" y="236220"/>
                  </a:lnTo>
                  <a:lnTo>
                    <a:pt x="0" y="264795"/>
                  </a:lnTo>
                  <a:lnTo>
                    <a:pt x="9525" y="264795"/>
                  </a:lnTo>
                  <a:lnTo>
                    <a:pt x="9525" y="236220"/>
                  </a:lnTo>
                  <a:close/>
                </a:path>
                <a:path w="16262350" h="304800">
                  <a:moveTo>
                    <a:pt x="9525" y="177165"/>
                  </a:moveTo>
                  <a:lnTo>
                    <a:pt x="0" y="177165"/>
                  </a:lnTo>
                  <a:lnTo>
                    <a:pt x="0" y="205740"/>
                  </a:lnTo>
                  <a:lnTo>
                    <a:pt x="9525" y="205740"/>
                  </a:lnTo>
                  <a:lnTo>
                    <a:pt x="9525" y="177165"/>
                  </a:lnTo>
                  <a:close/>
                </a:path>
                <a:path w="16262350" h="304800">
                  <a:moveTo>
                    <a:pt x="9525" y="118110"/>
                  </a:moveTo>
                  <a:lnTo>
                    <a:pt x="0" y="118110"/>
                  </a:lnTo>
                  <a:lnTo>
                    <a:pt x="0" y="146685"/>
                  </a:lnTo>
                  <a:lnTo>
                    <a:pt x="9525" y="146685"/>
                  </a:lnTo>
                  <a:lnTo>
                    <a:pt x="9525" y="118110"/>
                  </a:lnTo>
                  <a:close/>
                </a:path>
                <a:path w="16262350" h="304800">
                  <a:moveTo>
                    <a:pt x="9525" y="59055"/>
                  </a:moveTo>
                  <a:lnTo>
                    <a:pt x="0" y="59055"/>
                  </a:lnTo>
                  <a:lnTo>
                    <a:pt x="0" y="87630"/>
                  </a:lnTo>
                  <a:lnTo>
                    <a:pt x="9525" y="87630"/>
                  </a:lnTo>
                  <a:lnTo>
                    <a:pt x="9525" y="59055"/>
                  </a:lnTo>
                  <a:close/>
                </a:path>
                <a:path w="16262350" h="304800">
                  <a:moveTo>
                    <a:pt x="9525" y="19050"/>
                  </a:moveTo>
                  <a:lnTo>
                    <a:pt x="0" y="19050"/>
                  </a:lnTo>
                  <a:lnTo>
                    <a:pt x="0" y="28575"/>
                  </a:lnTo>
                  <a:lnTo>
                    <a:pt x="9525" y="28575"/>
                  </a:lnTo>
                  <a:lnTo>
                    <a:pt x="9525" y="19050"/>
                  </a:lnTo>
                  <a:close/>
                </a:path>
                <a:path w="16262350" h="304800">
                  <a:moveTo>
                    <a:pt x="1789328" y="295275"/>
                  </a:moveTo>
                  <a:lnTo>
                    <a:pt x="1779803" y="295275"/>
                  </a:lnTo>
                  <a:lnTo>
                    <a:pt x="1779803" y="304800"/>
                  </a:lnTo>
                  <a:lnTo>
                    <a:pt x="1789328" y="304800"/>
                  </a:lnTo>
                  <a:lnTo>
                    <a:pt x="1789328" y="295275"/>
                  </a:lnTo>
                  <a:close/>
                </a:path>
                <a:path w="16262350" h="304800">
                  <a:moveTo>
                    <a:pt x="1789328" y="236220"/>
                  </a:moveTo>
                  <a:lnTo>
                    <a:pt x="1779803" y="236220"/>
                  </a:lnTo>
                  <a:lnTo>
                    <a:pt x="1779803" y="264795"/>
                  </a:lnTo>
                  <a:lnTo>
                    <a:pt x="1789328" y="264795"/>
                  </a:lnTo>
                  <a:lnTo>
                    <a:pt x="1789328" y="236220"/>
                  </a:lnTo>
                  <a:close/>
                </a:path>
                <a:path w="16262350" h="304800">
                  <a:moveTo>
                    <a:pt x="1789328" y="177165"/>
                  </a:moveTo>
                  <a:lnTo>
                    <a:pt x="1779803" y="177165"/>
                  </a:lnTo>
                  <a:lnTo>
                    <a:pt x="1779803" y="205740"/>
                  </a:lnTo>
                  <a:lnTo>
                    <a:pt x="1789328" y="205740"/>
                  </a:lnTo>
                  <a:lnTo>
                    <a:pt x="1789328" y="177165"/>
                  </a:lnTo>
                  <a:close/>
                </a:path>
                <a:path w="16262350" h="304800">
                  <a:moveTo>
                    <a:pt x="1789328" y="118110"/>
                  </a:moveTo>
                  <a:lnTo>
                    <a:pt x="1779803" y="118110"/>
                  </a:lnTo>
                  <a:lnTo>
                    <a:pt x="1779803" y="146685"/>
                  </a:lnTo>
                  <a:lnTo>
                    <a:pt x="1789328" y="146685"/>
                  </a:lnTo>
                  <a:lnTo>
                    <a:pt x="1789328" y="118110"/>
                  </a:lnTo>
                  <a:close/>
                </a:path>
                <a:path w="16262350" h="304800">
                  <a:moveTo>
                    <a:pt x="1789328" y="59055"/>
                  </a:moveTo>
                  <a:lnTo>
                    <a:pt x="1779803" y="59055"/>
                  </a:lnTo>
                  <a:lnTo>
                    <a:pt x="1779803" y="87630"/>
                  </a:lnTo>
                  <a:lnTo>
                    <a:pt x="1789328" y="87630"/>
                  </a:lnTo>
                  <a:lnTo>
                    <a:pt x="1789328" y="59055"/>
                  </a:lnTo>
                  <a:close/>
                </a:path>
                <a:path w="16262350" h="304800">
                  <a:moveTo>
                    <a:pt x="1789328" y="19050"/>
                  </a:moveTo>
                  <a:lnTo>
                    <a:pt x="1779803" y="19050"/>
                  </a:lnTo>
                  <a:lnTo>
                    <a:pt x="1779803" y="28575"/>
                  </a:lnTo>
                  <a:lnTo>
                    <a:pt x="1789328" y="28575"/>
                  </a:lnTo>
                  <a:lnTo>
                    <a:pt x="1789328" y="19050"/>
                  </a:lnTo>
                  <a:close/>
                </a:path>
                <a:path w="16262350" h="304800">
                  <a:moveTo>
                    <a:pt x="2367115" y="295275"/>
                  </a:moveTo>
                  <a:lnTo>
                    <a:pt x="2357590" y="295275"/>
                  </a:lnTo>
                  <a:lnTo>
                    <a:pt x="2357590" y="304800"/>
                  </a:lnTo>
                  <a:lnTo>
                    <a:pt x="2367115" y="304800"/>
                  </a:lnTo>
                  <a:lnTo>
                    <a:pt x="2367115" y="295275"/>
                  </a:lnTo>
                  <a:close/>
                </a:path>
                <a:path w="16262350" h="304800">
                  <a:moveTo>
                    <a:pt x="2367115" y="236220"/>
                  </a:moveTo>
                  <a:lnTo>
                    <a:pt x="2357590" y="236220"/>
                  </a:lnTo>
                  <a:lnTo>
                    <a:pt x="2357590" y="264795"/>
                  </a:lnTo>
                  <a:lnTo>
                    <a:pt x="2367115" y="264795"/>
                  </a:lnTo>
                  <a:lnTo>
                    <a:pt x="2367115" y="236220"/>
                  </a:lnTo>
                  <a:close/>
                </a:path>
                <a:path w="16262350" h="304800">
                  <a:moveTo>
                    <a:pt x="2367115" y="177165"/>
                  </a:moveTo>
                  <a:lnTo>
                    <a:pt x="2357590" y="177165"/>
                  </a:lnTo>
                  <a:lnTo>
                    <a:pt x="2357590" y="205740"/>
                  </a:lnTo>
                  <a:lnTo>
                    <a:pt x="2367115" y="205740"/>
                  </a:lnTo>
                  <a:lnTo>
                    <a:pt x="2367115" y="177165"/>
                  </a:lnTo>
                  <a:close/>
                </a:path>
                <a:path w="16262350" h="304800">
                  <a:moveTo>
                    <a:pt x="2367115" y="118110"/>
                  </a:moveTo>
                  <a:lnTo>
                    <a:pt x="2357590" y="118110"/>
                  </a:lnTo>
                  <a:lnTo>
                    <a:pt x="2357590" y="146685"/>
                  </a:lnTo>
                  <a:lnTo>
                    <a:pt x="2367115" y="146685"/>
                  </a:lnTo>
                  <a:lnTo>
                    <a:pt x="2367115" y="118110"/>
                  </a:lnTo>
                  <a:close/>
                </a:path>
                <a:path w="16262350" h="304800">
                  <a:moveTo>
                    <a:pt x="2367115" y="59055"/>
                  </a:moveTo>
                  <a:lnTo>
                    <a:pt x="2357590" y="59055"/>
                  </a:lnTo>
                  <a:lnTo>
                    <a:pt x="2357590" y="87630"/>
                  </a:lnTo>
                  <a:lnTo>
                    <a:pt x="2367115" y="87630"/>
                  </a:lnTo>
                  <a:lnTo>
                    <a:pt x="2367115" y="59055"/>
                  </a:lnTo>
                  <a:close/>
                </a:path>
                <a:path w="16262350" h="304800">
                  <a:moveTo>
                    <a:pt x="2367115" y="19050"/>
                  </a:moveTo>
                  <a:lnTo>
                    <a:pt x="2357590" y="19050"/>
                  </a:lnTo>
                  <a:lnTo>
                    <a:pt x="2357590" y="28575"/>
                  </a:lnTo>
                  <a:lnTo>
                    <a:pt x="2367115" y="28575"/>
                  </a:lnTo>
                  <a:lnTo>
                    <a:pt x="2367115" y="19050"/>
                  </a:lnTo>
                  <a:close/>
                </a:path>
                <a:path w="16262350" h="304800">
                  <a:moveTo>
                    <a:pt x="3000832" y="295275"/>
                  </a:moveTo>
                  <a:lnTo>
                    <a:pt x="2991307" y="295275"/>
                  </a:lnTo>
                  <a:lnTo>
                    <a:pt x="2991307" y="304800"/>
                  </a:lnTo>
                  <a:lnTo>
                    <a:pt x="3000832" y="304800"/>
                  </a:lnTo>
                  <a:lnTo>
                    <a:pt x="3000832" y="295275"/>
                  </a:lnTo>
                  <a:close/>
                </a:path>
                <a:path w="16262350" h="304800">
                  <a:moveTo>
                    <a:pt x="3000832" y="236220"/>
                  </a:moveTo>
                  <a:lnTo>
                    <a:pt x="2991307" y="236220"/>
                  </a:lnTo>
                  <a:lnTo>
                    <a:pt x="2991307" y="264795"/>
                  </a:lnTo>
                  <a:lnTo>
                    <a:pt x="3000832" y="264795"/>
                  </a:lnTo>
                  <a:lnTo>
                    <a:pt x="3000832" y="236220"/>
                  </a:lnTo>
                  <a:close/>
                </a:path>
                <a:path w="16262350" h="304800">
                  <a:moveTo>
                    <a:pt x="3000832" y="177165"/>
                  </a:moveTo>
                  <a:lnTo>
                    <a:pt x="2991307" y="177165"/>
                  </a:lnTo>
                  <a:lnTo>
                    <a:pt x="2991307" y="205740"/>
                  </a:lnTo>
                  <a:lnTo>
                    <a:pt x="3000832" y="205740"/>
                  </a:lnTo>
                  <a:lnTo>
                    <a:pt x="3000832" y="177165"/>
                  </a:lnTo>
                  <a:close/>
                </a:path>
                <a:path w="16262350" h="304800">
                  <a:moveTo>
                    <a:pt x="3000832" y="118110"/>
                  </a:moveTo>
                  <a:lnTo>
                    <a:pt x="2991307" y="118110"/>
                  </a:lnTo>
                  <a:lnTo>
                    <a:pt x="2991307" y="146685"/>
                  </a:lnTo>
                  <a:lnTo>
                    <a:pt x="3000832" y="146685"/>
                  </a:lnTo>
                  <a:lnTo>
                    <a:pt x="3000832" y="118110"/>
                  </a:lnTo>
                  <a:close/>
                </a:path>
                <a:path w="16262350" h="304800">
                  <a:moveTo>
                    <a:pt x="3000832" y="59055"/>
                  </a:moveTo>
                  <a:lnTo>
                    <a:pt x="2991307" y="59055"/>
                  </a:lnTo>
                  <a:lnTo>
                    <a:pt x="2991307" y="87630"/>
                  </a:lnTo>
                  <a:lnTo>
                    <a:pt x="3000832" y="87630"/>
                  </a:lnTo>
                  <a:lnTo>
                    <a:pt x="3000832" y="59055"/>
                  </a:lnTo>
                  <a:close/>
                </a:path>
                <a:path w="16262350" h="304800">
                  <a:moveTo>
                    <a:pt x="3000832" y="19050"/>
                  </a:moveTo>
                  <a:lnTo>
                    <a:pt x="2991307" y="19050"/>
                  </a:lnTo>
                  <a:lnTo>
                    <a:pt x="2991307" y="28575"/>
                  </a:lnTo>
                  <a:lnTo>
                    <a:pt x="3000832" y="28575"/>
                  </a:lnTo>
                  <a:lnTo>
                    <a:pt x="3000832" y="19050"/>
                  </a:lnTo>
                  <a:close/>
                </a:path>
                <a:path w="16262350" h="304800">
                  <a:moveTo>
                    <a:pt x="5704548" y="295275"/>
                  </a:moveTo>
                  <a:lnTo>
                    <a:pt x="5695023" y="295275"/>
                  </a:lnTo>
                  <a:lnTo>
                    <a:pt x="5695023" y="304800"/>
                  </a:lnTo>
                  <a:lnTo>
                    <a:pt x="5704548" y="304800"/>
                  </a:lnTo>
                  <a:lnTo>
                    <a:pt x="5704548" y="295275"/>
                  </a:lnTo>
                  <a:close/>
                </a:path>
                <a:path w="16262350" h="304800">
                  <a:moveTo>
                    <a:pt x="5704548" y="236220"/>
                  </a:moveTo>
                  <a:lnTo>
                    <a:pt x="5695023" y="236220"/>
                  </a:lnTo>
                  <a:lnTo>
                    <a:pt x="5695023" y="264795"/>
                  </a:lnTo>
                  <a:lnTo>
                    <a:pt x="5704548" y="264795"/>
                  </a:lnTo>
                  <a:lnTo>
                    <a:pt x="5704548" y="236220"/>
                  </a:lnTo>
                  <a:close/>
                </a:path>
                <a:path w="16262350" h="304800">
                  <a:moveTo>
                    <a:pt x="5704548" y="177165"/>
                  </a:moveTo>
                  <a:lnTo>
                    <a:pt x="5695023" y="177165"/>
                  </a:lnTo>
                  <a:lnTo>
                    <a:pt x="5695023" y="205740"/>
                  </a:lnTo>
                  <a:lnTo>
                    <a:pt x="5704548" y="205740"/>
                  </a:lnTo>
                  <a:lnTo>
                    <a:pt x="5704548" y="177165"/>
                  </a:lnTo>
                  <a:close/>
                </a:path>
                <a:path w="16262350" h="304800">
                  <a:moveTo>
                    <a:pt x="5704548" y="118110"/>
                  </a:moveTo>
                  <a:lnTo>
                    <a:pt x="5695023" y="118110"/>
                  </a:lnTo>
                  <a:lnTo>
                    <a:pt x="5695023" y="146685"/>
                  </a:lnTo>
                  <a:lnTo>
                    <a:pt x="5704548" y="146685"/>
                  </a:lnTo>
                  <a:lnTo>
                    <a:pt x="5704548" y="118110"/>
                  </a:lnTo>
                  <a:close/>
                </a:path>
                <a:path w="16262350" h="304800">
                  <a:moveTo>
                    <a:pt x="5704548" y="59055"/>
                  </a:moveTo>
                  <a:lnTo>
                    <a:pt x="5695023" y="59055"/>
                  </a:lnTo>
                  <a:lnTo>
                    <a:pt x="5695023" y="87630"/>
                  </a:lnTo>
                  <a:lnTo>
                    <a:pt x="5704548" y="87630"/>
                  </a:lnTo>
                  <a:lnTo>
                    <a:pt x="5704548" y="59055"/>
                  </a:lnTo>
                  <a:close/>
                </a:path>
                <a:path w="16262350" h="304800">
                  <a:moveTo>
                    <a:pt x="5704548" y="19050"/>
                  </a:moveTo>
                  <a:lnTo>
                    <a:pt x="5695023" y="19050"/>
                  </a:lnTo>
                  <a:lnTo>
                    <a:pt x="5695023" y="28575"/>
                  </a:lnTo>
                  <a:lnTo>
                    <a:pt x="5704548" y="28575"/>
                  </a:lnTo>
                  <a:lnTo>
                    <a:pt x="5704548" y="19050"/>
                  </a:lnTo>
                  <a:close/>
                </a:path>
                <a:path w="16262350" h="304800">
                  <a:moveTo>
                    <a:pt x="6860426" y="295275"/>
                  </a:moveTo>
                  <a:lnTo>
                    <a:pt x="6850901" y="295275"/>
                  </a:lnTo>
                  <a:lnTo>
                    <a:pt x="6850901" y="304800"/>
                  </a:lnTo>
                  <a:lnTo>
                    <a:pt x="6860426" y="304800"/>
                  </a:lnTo>
                  <a:lnTo>
                    <a:pt x="6860426" y="295275"/>
                  </a:lnTo>
                  <a:close/>
                </a:path>
                <a:path w="16262350" h="304800">
                  <a:moveTo>
                    <a:pt x="6860426" y="236220"/>
                  </a:moveTo>
                  <a:lnTo>
                    <a:pt x="6850901" y="236220"/>
                  </a:lnTo>
                  <a:lnTo>
                    <a:pt x="6850901" y="264795"/>
                  </a:lnTo>
                  <a:lnTo>
                    <a:pt x="6860426" y="264795"/>
                  </a:lnTo>
                  <a:lnTo>
                    <a:pt x="6860426" y="236220"/>
                  </a:lnTo>
                  <a:close/>
                </a:path>
                <a:path w="16262350" h="304800">
                  <a:moveTo>
                    <a:pt x="6860426" y="177165"/>
                  </a:moveTo>
                  <a:lnTo>
                    <a:pt x="6850901" y="177165"/>
                  </a:lnTo>
                  <a:lnTo>
                    <a:pt x="6850901" y="205740"/>
                  </a:lnTo>
                  <a:lnTo>
                    <a:pt x="6860426" y="205740"/>
                  </a:lnTo>
                  <a:lnTo>
                    <a:pt x="6860426" y="177165"/>
                  </a:lnTo>
                  <a:close/>
                </a:path>
                <a:path w="16262350" h="304800">
                  <a:moveTo>
                    <a:pt x="6860426" y="118110"/>
                  </a:moveTo>
                  <a:lnTo>
                    <a:pt x="6850901" y="118110"/>
                  </a:lnTo>
                  <a:lnTo>
                    <a:pt x="6850901" y="146685"/>
                  </a:lnTo>
                  <a:lnTo>
                    <a:pt x="6860426" y="146685"/>
                  </a:lnTo>
                  <a:lnTo>
                    <a:pt x="6860426" y="118110"/>
                  </a:lnTo>
                  <a:close/>
                </a:path>
                <a:path w="16262350" h="304800">
                  <a:moveTo>
                    <a:pt x="6860426" y="59055"/>
                  </a:moveTo>
                  <a:lnTo>
                    <a:pt x="6850901" y="59055"/>
                  </a:lnTo>
                  <a:lnTo>
                    <a:pt x="6850901" y="87630"/>
                  </a:lnTo>
                  <a:lnTo>
                    <a:pt x="6860426" y="87630"/>
                  </a:lnTo>
                  <a:lnTo>
                    <a:pt x="6860426" y="59055"/>
                  </a:lnTo>
                  <a:close/>
                </a:path>
                <a:path w="16262350" h="304800">
                  <a:moveTo>
                    <a:pt x="6860426" y="19050"/>
                  </a:moveTo>
                  <a:lnTo>
                    <a:pt x="6850901" y="19050"/>
                  </a:lnTo>
                  <a:lnTo>
                    <a:pt x="6850901" y="28575"/>
                  </a:lnTo>
                  <a:lnTo>
                    <a:pt x="6860426" y="28575"/>
                  </a:lnTo>
                  <a:lnTo>
                    <a:pt x="6860426" y="19050"/>
                  </a:lnTo>
                  <a:close/>
                </a:path>
                <a:path w="16262350" h="304800">
                  <a:moveTo>
                    <a:pt x="7905026" y="295275"/>
                  </a:moveTo>
                  <a:lnTo>
                    <a:pt x="7895501" y="295275"/>
                  </a:lnTo>
                  <a:lnTo>
                    <a:pt x="7895501" y="304800"/>
                  </a:lnTo>
                  <a:lnTo>
                    <a:pt x="7905026" y="304800"/>
                  </a:lnTo>
                  <a:lnTo>
                    <a:pt x="7905026" y="295275"/>
                  </a:lnTo>
                  <a:close/>
                </a:path>
                <a:path w="16262350" h="304800">
                  <a:moveTo>
                    <a:pt x="7905026" y="236220"/>
                  </a:moveTo>
                  <a:lnTo>
                    <a:pt x="7895501" y="236220"/>
                  </a:lnTo>
                  <a:lnTo>
                    <a:pt x="7895501" y="264795"/>
                  </a:lnTo>
                  <a:lnTo>
                    <a:pt x="7905026" y="264795"/>
                  </a:lnTo>
                  <a:lnTo>
                    <a:pt x="7905026" y="236220"/>
                  </a:lnTo>
                  <a:close/>
                </a:path>
                <a:path w="16262350" h="304800">
                  <a:moveTo>
                    <a:pt x="7905026" y="177165"/>
                  </a:moveTo>
                  <a:lnTo>
                    <a:pt x="7895501" y="177165"/>
                  </a:lnTo>
                  <a:lnTo>
                    <a:pt x="7895501" y="205740"/>
                  </a:lnTo>
                  <a:lnTo>
                    <a:pt x="7905026" y="205740"/>
                  </a:lnTo>
                  <a:lnTo>
                    <a:pt x="7905026" y="177165"/>
                  </a:lnTo>
                  <a:close/>
                </a:path>
                <a:path w="16262350" h="304800">
                  <a:moveTo>
                    <a:pt x="7905026" y="118110"/>
                  </a:moveTo>
                  <a:lnTo>
                    <a:pt x="7895501" y="118110"/>
                  </a:lnTo>
                  <a:lnTo>
                    <a:pt x="7895501" y="146685"/>
                  </a:lnTo>
                  <a:lnTo>
                    <a:pt x="7905026" y="146685"/>
                  </a:lnTo>
                  <a:lnTo>
                    <a:pt x="7905026" y="118110"/>
                  </a:lnTo>
                  <a:close/>
                </a:path>
                <a:path w="16262350" h="304800">
                  <a:moveTo>
                    <a:pt x="7905026" y="59055"/>
                  </a:moveTo>
                  <a:lnTo>
                    <a:pt x="7895501" y="59055"/>
                  </a:lnTo>
                  <a:lnTo>
                    <a:pt x="7895501" y="87630"/>
                  </a:lnTo>
                  <a:lnTo>
                    <a:pt x="7905026" y="87630"/>
                  </a:lnTo>
                  <a:lnTo>
                    <a:pt x="7905026" y="59055"/>
                  </a:lnTo>
                  <a:close/>
                </a:path>
                <a:path w="16262350" h="304800">
                  <a:moveTo>
                    <a:pt x="7905026" y="19050"/>
                  </a:moveTo>
                  <a:lnTo>
                    <a:pt x="7895501" y="19050"/>
                  </a:lnTo>
                  <a:lnTo>
                    <a:pt x="7895501" y="28575"/>
                  </a:lnTo>
                  <a:lnTo>
                    <a:pt x="7905026" y="28575"/>
                  </a:lnTo>
                  <a:lnTo>
                    <a:pt x="7905026" y="19050"/>
                  </a:lnTo>
                  <a:close/>
                </a:path>
                <a:path w="16262350" h="304800">
                  <a:moveTo>
                    <a:pt x="8949626" y="295275"/>
                  </a:moveTo>
                  <a:lnTo>
                    <a:pt x="8940101" y="295275"/>
                  </a:lnTo>
                  <a:lnTo>
                    <a:pt x="8940101" y="304800"/>
                  </a:lnTo>
                  <a:lnTo>
                    <a:pt x="8949626" y="304800"/>
                  </a:lnTo>
                  <a:lnTo>
                    <a:pt x="8949626" y="295275"/>
                  </a:lnTo>
                  <a:close/>
                </a:path>
                <a:path w="16262350" h="304800">
                  <a:moveTo>
                    <a:pt x="8949626" y="236220"/>
                  </a:moveTo>
                  <a:lnTo>
                    <a:pt x="8940101" y="236220"/>
                  </a:lnTo>
                  <a:lnTo>
                    <a:pt x="8940101" y="264795"/>
                  </a:lnTo>
                  <a:lnTo>
                    <a:pt x="8949626" y="264795"/>
                  </a:lnTo>
                  <a:lnTo>
                    <a:pt x="8949626" y="236220"/>
                  </a:lnTo>
                  <a:close/>
                </a:path>
                <a:path w="16262350" h="304800">
                  <a:moveTo>
                    <a:pt x="8949626" y="177165"/>
                  </a:moveTo>
                  <a:lnTo>
                    <a:pt x="8940101" y="177165"/>
                  </a:lnTo>
                  <a:lnTo>
                    <a:pt x="8940101" y="205740"/>
                  </a:lnTo>
                  <a:lnTo>
                    <a:pt x="8949626" y="205740"/>
                  </a:lnTo>
                  <a:lnTo>
                    <a:pt x="8949626" y="177165"/>
                  </a:lnTo>
                  <a:close/>
                </a:path>
                <a:path w="16262350" h="304800">
                  <a:moveTo>
                    <a:pt x="8949626" y="118110"/>
                  </a:moveTo>
                  <a:lnTo>
                    <a:pt x="8940101" y="118110"/>
                  </a:lnTo>
                  <a:lnTo>
                    <a:pt x="8940101" y="146685"/>
                  </a:lnTo>
                  <a:lnTo>
                    <a:pt x="8949626" y="146685"/>
                  </a:lnTo>
                  <a:lnTo>
                    <a:pt x="8949626" y="118110"/>
                  </a:lnTo>
                  <a:close/>
                </a:path>
                <a:path w="16262350" h="304800">
                  <a:moveTo>
                    <a:pt x="8949626" y="59055"/>
                  </a:moveTo>
                  <a:lnTo>
                    <a:pt x="8940101" y="59055"/>
                  </a:lnTo>
                  <a:lnTo>
                    <a:pt x="8940101" y="87630"/>
                  </a:lnTo>
                  <a:lnTo>
                    <a:pt x="8949626" y="87630"/>
                  </a:lnTo>
                  <a:lnTo>
                    <a:pt x="8949626" y="59055"/>
                  </a:lnTo>
                  <a:close/>
                </a:path>
                <a:path w="16262350" h="304800">
                  <a:moveTo>
                    <a:pt x="8949626" y="19050"/>
                  </a:moveTo>
                  <a:lnTo>
                    <a:pt x="8940101" y="19050"/>
                  </a:lnTo>
                  <a:lnTo>
                    <a:pt x="8940101" y="28575"/>
                  </a:lnTo>
                  <a:lnTo>
                    <a:pt x="8949626" y="28575"/>
                  </a:lnTo>
                  <a:lnTo>
                    <a:pt x="8949626" y="19050"/>
                  </a:lnTo>
                  <a:close/>
                </a:path>
                <a:path w="16262350" h="304800">
                  <a:moveTo>
                    <a:pt x="9994227" y="295275"/>
                  </a:moveTo>
                  <a:lnTo>
                    <a:pt x="9984702" y="295275"/>
                  </a:lnTo>
                  <a:lnTo>
                    <a:pt x="9984702" y="304800"/>
                  </a:lnTo>
                  <a:lnTo>
                    <a:pt x="9994227" y="304800"/>
                  </a:lnTo>
                  <a:lnTo>
                    <a:pt x="9994227" y="295275"/>
                  </a:lnTo>
                  <a:close/>
                </a:path>
                <a:path w="16262350" h="304800">
                  <a:moveTo>
                    <a:pt x="9994227" y="236220"/>
                  </a:moveTo>
                  <a:lnTo>
                    <a:pt x="9984702" y="236220"/>
                  </a:lnTo>
                  <a:lnTo>
                    <a:pt x="9984702" y="264795"/>
                  </a:lnTo>
                  <a:lnTo>
                    <a:pt x="9994227" y="264795"/>
                  </a:lnTo>
                  <a:lnTo>
                    <a:pt x="9994227" y="236220"/>
                  </a:lnTo>
                  <a:close/>
                </a:path>
                <a:path w="16262350" h="304800">
                  <a:moveTo>
                    <a:pt x="9994227" y="177165"/>
                  </a:moveTo>
                  <a:lnTo>
                    <a:pt x="9984702" y="177165"/>
                  </a:lnTo>
                  <a:lnTo>
                    <a:pt x="9984702" y="205740"/>
                  </a:lnTo>
                  <a:lnTo>
                    <a:pt x="9994227" y="205740"/>
                  </a:lnTo>
                  <a:lnTo>
                    <a:pt x="9994227" y="177165"/>
                  </a:lnTo>
                  <a:close/>
                </a:path>
                <a:path w="16262350" h="304800">
                  <a:moveTo>
                    <a:pt x="9994227" y="118110"/>
                  </a:moveTo>
                  <a:lnTo>
                    <a:pt x="9984702" y="118110"/>
                  </a:lnTo>
                  <a:lnTo>
                    <a:pt x="9984702" y="146685"/>
                  </a:lnTo>
                  <a:lnTo>
                    <a:pt x="9994227" y="146685"/>
                  </a:lnTo>
                  <a:lnTo>
                    <a:pt x="9994227" y="118110"/>
                  </a:lnTo>
                  <a:close/>
                </a:path>
                <a:path w="16262350" h="304800">
                  <a:moveTo>
                    <a:pt x="9994227" y="59055"/>
                  </a:moveTo>
                  <a:lnTo>
                    <a:pt x="9984702" y="59055"/>
                  </a:lnTo>
                  <a:lnTo>
                    <a:pt x="9984702" y="87630"/>
                  </a:lnTo>
                  <a:lnTo>
                    <a:pt x="9994227" y="87630"/>
                  </a:lnTo>
                  <a:lnTo>
                    <a:pt x="9994227" y="59055"/>
                  </a:lnTo>
                  <a:close/>
                </a:path>
                <a:path w="16262350" h="304800">
                  <a:moveTo>
                    <a:pt x="9994227" y="19050"/>
                  </a:moveTo>
                  <a:lnTo>
                    <a:pt x="9984702" y="19050"/>
                  </a:lnTo>
                  <a:lnTo>
                    <a:pt x="9984702" y="28575"/>
                  </a:lnTo>
                  <a:lnTo>
                    <a:pt x="9994227" y="28575"/>
                  </a:lnTo>
                  <a:lnTo>
                    <a:pt x="9994227" y="19050"/>
                  </a:lnTo>
                  <a:close/>
                </a:path>
                <a:path w="16262350" h="304800">
                  <a:moveTo>
                    <a:pt x="11038815" y="295275"/>
                  </a:moveTo>
                  <a:lnTo>
                    <a:pt x="11029290" y="295275"/>
                  </a:lnTo>
                  <a:lnTo>
                    <a:pt x="11029290" y="304800"/>
                  </a:lnTo>
                  <a:lnTo>
                    <a:pt x="11038815" y="304800"/>
                  </a:lnTo>
                  <a:lnTo>
                    <a:pt x="11038815" y="295275"/>
                  </a:lnTo>
                  <a:close/>
                </a:path>
                <a:path w="16262350" h="304800">
                  <a:moveTo>
                    <a:pt x="11038815" y="236220"/>
                  </a:moveTo>
                  <a:lnTo>
                    <a:pt x="11029290" y="236220"/>
                  </a:lnTo>
                  <a:lnTo>
                    <a:pt x="11029290" y="264795"/>
                  </a:lnTo>
                  <a:lnTo>
                    <a:pt x="11038815" y="264795"/>
                  </a:lnTo>
                  <a:lnTo>
                    <a:pt x="11038815" y="236220"/>
                  </a:lnTo>
                  <a:close/>
                </a:path>
                <a:path w="16262350" h="304800">
                  <a:moveTo>
                    <a:pt x="11038815" y="177165"/>
                  </a:moveTo>
                  <a:lnTo>
                    <a:pt x="11029290" y="177165"/>
                  </a:lnTo>
                  <a:lnTo>
                    <a:pt x="11029290" y="205740"/>
                  </a:lnTo>
                  <a:lnTo>
                    <a:pt x="11038815" y="205740"/>
                  </a:lnTo>
                  <a:lnTo>
                    <a:pt x="11038815" y="177165"/>
                  </a:lnTo>
                  <a:close/>
                </a:path>
                <a:path w="16262350" h="304800">
                  <a:moveTo>
                    <a:pt x="11038815" y="118110"/>
                  </a:moveTo>
                  <a:lnTo>
                    <a:pt x="11029290" y="118110"/>
                  </a:lnTo>
                  <a:lnTo>
                    <a:pt x="11029290" y="146685"/>
                  </a:lnTo>
                  <a:lnTo>
                    <a:pt x="11038815" y="146685"/>
                  </a:lnTo>
                  <a:lnTo>
                    <a:pt x="11038815" y="118110"/>
                  </a:lnTo>
                  <a:close/>
                </a:path>
                <a:path w="16262350" h="304800">
                  <a:moveTo>
                    <a:pt x="11038815" y="59055"/>
                  </a:moveTo>
                  <a:lnTo>
                    <a:pt x="11029290" y="59055"/>
                  </a:lnTo>
                  <a:lnTo>
                    <a:pt x="11029290" y="87630"/>
                  </a:lnTo>
                  <a:lnTo>
                    <a:pt x="11038815" y="87630"/>
                  </a:lnTo>
                  <a:lnTo>
                    <a:pt x="11038815" y="59055"/>
                  </a:lnTo>
                  <a:close/>
                </a:path>
                <a:path w="16262350" h="304800">
                  <a:moveTo>
                    <a:pt x="11038815" y="19050"/>
                  </a:moveTo>
                  <a:lnTo>
                    <a:pt x="11029290" y="19050"/>
                  </a:lnTo>
                  <a:lnTo>
                    <a:pt x="11029290" y="28575"/>
                  </a:lnTo>
                  <a:lnTo>
                    <a:pt x="11038815" y="28575"/>
                  </a:lnTo>
                  <a:lnTo>
                    <a:pt x="11038815" y="19050"/>
                  </a:lnTo>
                  <a:close/>
                </a:path>
                <a:path w="16262350" h="304800">
                  <a:moveTo>
                    <a:pt x="12083415" y="295275"/>
                  </a:moveTo>
                  <a:lnTo>
                    <a:pt x="12073890" y="295275"/>
                  </a:lnTo>
                  <a:lnTo>
                    <a:pt x="12073890" y="304800"/>
                  </a:lnTo>
                  <a:lnTo>
                    <a:pt x="12083415" y="304800"/>
                  </a:lnTo>
                  <a:lnTo>
                    <a:pt x="12083415" y="295275"/>
                  </a:lnTo>
                  <a:close/>
                </a:path>
                <a:path w="16262350" h="304800">
                  <a:moveTo>
                    <a:pt x="12083415" y="236220"/>
                  </a:moveTo>
                  <a:lnTo>
                    <a:pt x="12073890" y="236220"/>
                  </a:lnTo>
                  <a:lnTo>
                    <a:pt x="12073890" y="264795"/>
                  </a:lnTo>
                  <a:lnTo>
                    <a:pt x="12083415" y="264795"/>
                  </a:lnTo>
                  <a:lnTo>
                    <a:pt x="12083415" y="236220"/>
                  </a:lnTo>
                  <a:close/>
                </a:path>
                <a:path w="16262350" h="304800">
                  <a:moveTo>
                    <a:pt x="12083415" y="177165"/>
                  </a:moveTo>
                  <a:lnTo>
                    <a:pt x="12073890" y="177165"/>
                  </a:lnTo>
                  <a:lnTo>
                    <a:pt x="12073890" y="205740"/>
                  </a:lnTo>
                  <a:lnTo>
                    <a:pt x="12083415" y="205740"/>
                  </a:lnTo>
                  <a:lnTo>
                    <a:pt x="12083415" y="177165"/>
                  </a:lnTo>
                  <a:close/>
                </a:path>
                <a:path w="16262350" h="304800">
                  <a:moveTo>
                    <a:pt x="12083415" y="118110"/>
                  </a:moveTo>
                  <a:lnTo>
                    <a:pt x="12073890" y="118110"/>
                  </a:lnTo>
                  <a:lnTo>
                    <a:pt x="12073890" y="146685"/>
                  </a:lnTo>
                  <a:lnTo>
                    <a:pt x="12083415" y="146685"/>
                  </a:lnTo>
                  <a:lnTo>
                    <a:pt x="12083415" y="118110"/>
                  </a:lnTo>
                  <a:close/>
                </a:path>
                <a:path w="16262350" h="304800">
                  <a:moveTo>
                    <a:pt x="12083415" y="59055"/>
                  </a:moveTo>
                  <a:lnTo>
                    <a:pt x="12073890" y="59055"/>
                  </a:lnTo>
                  <a:lnTo>
                    <a:pt x="12073890" y="87630"/>
                  </a:lnTo>
                  <a:lnTo>
                    <a:pt x="12083415" y="87630"/>
                  </a:lnTo>
                  <a:lnTo>
                    <a:pt x="12083415" y="59055"/>
                  </a:lnTo>
                  <a:close/>
                </a:path>
                <a:path w="16262350" h="304800">
                  <a:moveTo>
                    <a:pt x="12083415" y="19050"/>
                  </a:moveTo>
                  <a:lnTo>
                    <a:pt x="12073890" y="19050"/>
                  </a:lnTo>
                  <a:lnTo>
                    <a:pt x="12073890" y="28575"/>
                  </a:lnTo>
                  <a:lnTo>
                    <a:pt x="12083415" y="28575"/>
                  </a:lnTo>
                  <a:lnTo>
                    <a:pt x="12083415" y="19050"/>
                  </a:lnTo>
                  <a:close/>
                </a:path>
                <a:path w="16262350" h="304800">
                  <a:moveTo>
                    <a:pt x="13128016" y="177165"/>
                  </a:moveTo>
                  <a:lnTo>
                    <a:pt x="13118491" y="177165"/>
                  </a:lnTo>
                  <a:lnTo>
                    <a:pt x="13118491" y="205740"/>
                  </a:lnTo>
                  <a:lnTo>
                    <a:pt x="13128016" y="205740"/>
                  </a:lnTo>
                  <a:lnTo>
                    <a:pt x="13128016" y="177165"/>
                  </a:lnTo>
                  <a:close/>
                </a:path>
                <a:path w="16262350" h="304800">
                  <a:moveTo>
                    <a:pt x="13128016" y="118110"/>
                  </a:moveTo>
                  <a:lnTo>
                    <a:pt x="13118491" y="118110"/>
                  </a:lnTo>
                  <a:lnTo>
                    <a:pt x="13118491" y="146685"/>
                  </a:lnTo>
                  <a:lnTo>
                    <a:pt x="13128016" y="146685"/>
                  </a:lnTo>
                  <a:lnTo>
                    <a:pt x="13128016" y="118110"/>
                  </a:lnTo>
                  <a:close/>
                </a:path>
                <a:path w="16262350" h="304800">
                  <a:moveTo>
                    <a:pt x="13128016" y="59055"/>
                  </a:moveTo>
                  <a:lnTo>
                    <a:pt x="13118491" y="59055"/>
                  </a:lnTo>
                  <a:lnTo>
                    <a:pt x="13118491" y="87630"/>
                  </a:lnTo>
                  <a:lnTo>
                    <a:pt x="13128016" y="87630"/>
                  </a:lnTo>
                  <a:lnTo>
                    <a:pt x="13128016" y="59055"/>
                  </a:lnTo>
                  <a:close/>
                </a:path>
                <a:path w="16262350" h="304800">
                  <a:moveTo>
                    <a:pt x="13128016" y="19050"/>
                  </a:moveTo>
                  <a:lnTo>
                    <a:pt x="13118491" y="19050"/>
                  </a:lnTo>
                  <a:lnTo>
                    <a:pt x="13118491" y="28575"/>
                  </a:lnTo>
                  <a:lnTo>
                    <a:pt x="13128016" y="28575"/>
                  </a:lnTo>
                  <a:lnTo>
                    <a:pt x="13128016" y="19050"/>
                  </a:lnTo>
                  <a:close/>
                </a:path>
                <a:path w="16262350" h="304800">
                  <a:moveTo>
                    <a:pt x="16261804" y="0"/>
                  </a:moveTo>
                  <a:lnTo>
                    <a:pt x="16252279" y="0"/>
                  </a:lnTo>
                  <a:lnTo>
                    <a:pt x="16252279" y="9525"/>
                  </a:lnTo>
                  <a:lnTo>
                    <a:pt x="16261804" y="9525"/>
                  </a:lnTo>
                  <a:lnTo>
                    <a:pt x="16261804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5" name="object 245" descr=""/>
            <p:cNvSpPr/>
            <p:nvPr/>
          </p:nvSpPr>
          <p:spPr>
            <a:xfrm>
              <a:off x="997483" y="2624098"/>
              <a:ext cx="16262350" cy="1600200"/>
            </a:xfrm>
            <a:custGeom>
              <a:avLst/>
              <a:gdLst/>
              <a:ahLst/>
              <a:cxnLst/>
              <a:rect l="l" t="t" r="r" b="b"/>
              <a:pathLst>
                <a:path w="16262350" h="1600200">
                  <a:moveTo>
                    <a:pt x="19050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19050" y="9525"/>
                  </a:lnTo>
                  <a:lnTo>
                    <a:pt x="19050" y="0"/>
                  </a:lnTo>
                  <a:close/>
                </a:path>
                <a:path w="16262350" h="1600200">
                  <a:moveTo>
                    <a:pt x="13128016" y="1590675"/>
                  </a:moveTo>
                  <a:lnTo>
                    <a:pt x="13118491" y="1590675"/>
                  </a:lnTo>
                  <a:lnTo>
                    <a:pt x="13118491" y="1600200"/>
                  </a:lnTo>
                  <a:lnTo>
                    <a:pt x="13128016" y="1600200"/>
                  </a:lnTo>
                  <a:lnTo>
                    <a:pt x="13128016" y="1590675"/>
                  </a:lnTo>
                  <a:close/>
                </a:path>
                <a:path w="16262350" h="1600200">
                  <a:moveTo>
                    <a:pt x="13128016" y="1531620"/>
                  </a:moveTo>
                  <a:lnTo>
                    <a:pt x="13118491" y="1531620"/>
                  </a:lnTo>
                  <a:lnTo>
                    <a:pt x="13118491" y="1560195"/>
                  </a:lnTo>
                  <a:lnTo>
                    <a:pt x="13128016" y="1560195"/>
                  </a:lnTo>
                  <a:lnTo>
                    <a:pt x="13128016" y="1531620"/>
                  </a:lnTo>
                  <a:close/>
                </a:path>
                <a:path w="16262350" h="1600200">
                  <a:moveTo>
                    <a:pt x="13128016" y="1472565"/>
                  </a:moveTo>
                  <a:lnTo>
                    <a:pt x="13118491" y="1472565"/>
                  </a:lnTo>
                  <a:lnTo>
                    <a:pt x="13118491" y="1501140"/>
                  </a:lnTo>
                  <a:lnTo>
                    <a:pt x="13128016" y="1501140"/>
                  </a:lnTo>
                  <a:lnTo>
                    <a:pt x="13128016" y="1472565"/>
                  </a:lnTo>
                  <a:close/>
                </a:path>
                <a:path w="16262350" h="1600200">
                  <a:moveTo>
                    <a:pt x="14172616" y="1590675"/>
                  </a:moveTo>
                  <a:lnTo>
                    <a:pt x="14163091" y="1590675"/>
                  </a:lnTo>
                  <a:lnTo>
                    <a:pt x="14163091" y="1600200"/>
                  </a:lnTo>
                  <a:lnTo>
                    <a:pt x="14172616" y="1600200"/>
                  </a:lnTo>
                  <a:lnTo>
                    <a:pt x="14172616" y="1590675"/>
                  </a:lnTo>
                  <a:close/>
                </a:path>
                <a:path w="16262350" h="1600200">
                  <a:moveTo>
                    <a:pt x="14172616" y="1531620"/>
                  </a:moveTo>
                  <a:lnTo>
                    <a:pt x="14163091" y="1531620"/>
                  </a:lnTo>
                  <a:lnTo>
                    <a:pt x="14163091" y="1560195"/>
                  </a:lnTo>
                  <a:lnTo>
                    <a:pt x="14172616" y="1560195"/>
                  </a:lnTo>
                  <a:lnTo>
                    <a:pt x="14172616" y="1531620"/>
                  </a:lnTo>
                  <a:close/>
                </a:path>
                <a:path w="16262350" h="1600200">
                  <a:moveTo>
                    <a:pt x="14172616" y="1472565"/>
                  </a:moveTo>
                  <a:lnTo>
                    <a:pt x="14163091" y="1472565"/>
                  </a:lnTo>
                  <a:lnTo>
                    <a:pt x="14163091" y="1501140"/>
                  </a:lnTo>
                  <a:lnTo>
                    <a:pt x="14172616" y="1501140"/>
                  </a:lnTo>
                  <a:lnTo>
                    <a:pt x="14172616" y="1472565"/>
                  </a:lnTo>
                  <a:close/>
                </a:path>
                <a:path w="16262350" h="1600200">
                  <a:moveTo>
                    <a:pt x="14172616" y="1413510"/>
                  </a:moveTo>
                  <a:lnTo>
                    <a:pt x="14163091" y="1413510"/>
                  </a:lnTo>
                  <a:lnTo>
                    <a:pt x="14163091" y="1442085"/>
                  </a:lnTo>
                  <a:lnTo>
                    <a:pt x="14172616" y="1442085"/>
                  </a:lnTo>
                  <a:lnTo>
                    <a:pt x="14172616" y="1413510"/>
                  </a:lnTo>
                  <a:close/>
                </a:path>
                <a:path w="16262350" h="1600200">
                  <a:moveTo>
                    <a:pt x="14172616" y="1354455"/>
                  </a:moveTo>
                  <a:lnTo>
                    <a:pt x="14163091" y="1354455"/>
                  </a:lnTo>
                  <a:lnTo>
                    <a:pt x="14163091" y="1383030"/>
                  </a:lnTo>
                  <a:lnTo>
                    <a:pt x="14172616" y="1383030"/>
                  </a:lnTo>
                  <a:lnTo>
                    <a:pt x="14172616" y="1354455"/>
                  </a:lnTo>
                  <a:close/>
                </a:path>
                <a:path w="16262350" h="1600200">
                  <a:moveTo>
                    <a:pt x="14172616" y="1314450"/>
                  </a:moveTo>
                  <a:lnTo>
                    <a:pt x="14163091" y="1314450"/>
                  </a:lnTo>
                  <a:lnTo>
                    <a:pt x="14163091" y="1323975"/>
                  </a:lnTo>
                  <a:lnTo>
                    <a:pt x="14172616" y="1323975"/>
                  </a:lnTo>
                  <a:lnTo>
                    <a:pt x="14172616" y="1314450"/>
                  </a:lnTo>
                  <a:close/>
                </a:path>
                <a:path w="16262350" h="1600200">
                  <a:moveTo>
                    <a:pt x="15217216" y="1590675"/>
                  </a:moveTo>
                  <a:lnTo>
                    <a:pt x="15207691" y="1590675"/>
                  </a:lnTo>
                  <a:lnTo>
                    <a:pt x="15207691" y="1600200"/>
                  </a:lnTo>
                  <a:lnTo>
                    <a:pt x="15217216" y="1600200"/>
                  </a:lnTo>
                  <a:lnTo>
                    <a:pt x="15217216" y="1590675"/>
                  </a:lnTo>
                  <a:close/>
                </a:path>
                <a:path w="16262350" h="1600200">
                  <a:moveTo>
                    <a:pt x="15217216" y="1531620"/>
                  </a:moveTo>
                  <a:lnTo>
                    <a:pt x="15207691" y="1531620"/>
                  </a:lnTo>
                  <a:lnTo>
                    <a:pt x="15207691" y="1560195"/>
                  </a:lnTo>
                  <a:lnTo>
                    <a:pt x="15217216" y="1560195"/>
                  </a:lnTo>
                  <a:lnTo>
                    <a:pt x="15217216" y="1531620"/>
                  </a:lnTo>
                  <a:close/>
                </a:path>
                <a:path w="16262350" h="1600200">
                  <a:moveTo>
                    <a:pt x="15217216" y="1472565"/>
                  </a:moveTo>
                  <a:lnTo>
                    <a:pt x="15207691" y="1472565"/>
                  </a:lnTo>
                  <a:lnTo>
                    <a:pt x="15207691" y="1501140"/>
                  </a:lnTo>
                  <a:lnTo>
                    <a:pt x="15217216" y="1501140"/>
                  </a:lnTo>
                  <a:lnTo>
                    <a:pt x="15217216" y="1472565"/>
                  </a:lnTo>
                  <a:close/>
                </a:path>
                <a:path w="16262350" h="1600200">
                  <a:moveTo>
                    <a:pt x="15217216" y="1413510"/>
                  </a:moveTo>
                  <a:lnTo>
                    <a:pt x="15207691" y="1413510"/>
                  </a:lnTo>
                  <a:lnTo>
                    <a:pt x="15207691" y="1442085"/>
                  </a:lnTo>
                  <a:lnTo>
                    <a:pt x="15217216" y="1442085"/>
                  </a:lnTo>
                  <a:lnTo>
                    <a:pt x="15217216" y="1413510"/>
                  </a:lnTo>
                  <a:close/>
                </a:path>
                <a:path w="16262350" h="1600200">
                  <a:moveTo>
                    <a:pt x="15217216" y="1354455"/>
                  </a:moveTo>
                  <a:lnTo>
                    <a:pt x="15207691" y="1354455"/>
                  </a:lnTo>
                  <a:lnTo>
                    <a:pt x="15207691" y="1383030"/>
                  </a:lnTo>
                  <a:lnTo>
                    <a:pt x="15217216" y="1383030"/>
                  </a:lnTo>
                  <a:lnTo>
                    <a:pt x="15217216" y="1354455"/>
                  </a:lnTo>
                  <a:close/>
                </a:path>
                <a:path w="16262350" h="1600200">
                  <a:moveTo>
                    <a:pt x="15217216" y="1314450"/>
                  </a:moveTo>
                  <a:lnTo>
                    <a:pt x="15207691" y="1314450"/>
                  </a:lnTo>
                  <a:lnTo>
                    <a:pt x="15207691" y="1323975"/>
                  </a:lnTo>
                  <a:lnTo>
                    <a:pt x="15217216" y="1323975"/>
                  </a:lnTo>
                  <a:lnTo>
                    <a:pt x="15217216" y="1314450"/>
                  </a:lnTo>
                  <a:close/>
                </a:path>
                <a:path w="16262350" h="1600200">
                  <a:moveTo>
                    <a:pt x="16261804" y="1590675"/>
                  </a:moveTo>
                  <a:lnTo>
                    <a:pt x="16252279" y="1590675"/>
                  </a:lnTo>
                  <a:lnTo>
                    <a:pt x="16252279" y="1600200"/>
                  </a:lnTo>
                  <a:lnTo>
                    <a:pt x="16261804" y="1600200"/>
                  </a:lnTo>
                  <a:lnTo>
                    <a:pt x="16261804" y="1590675"/>
                  </a:lnTo>
                  <a:close/>
                </a:path>
                <a:path w="16262350" h="1600200">
                  <a:moveTo>
                    <a:pt x="16261804" y="1531620"/>
                  </a:moveTo>
                  <a:lnTo>
                    <a:pt x="16252279" y="1531620"/>
                  </a:lnTo>
                  <a:lnTo>
                    <a:pt x="16252279" y="1560195"/>
                  </a:lnTo>
                  <a:lnTo>
                    <a:pt x="16261804" y="1560195"/>
                  </a:lnTo>
                  <a:lnTo>
                    <a:pt x="16261804" y="1531620"/>
                  </a:lnTo>
                  <a:close/>
                </a:path>
                <a:path w="16262350" h="1600200">
                  <a:moveTo>
                    <a:pt x="16261804" y="1472565"/>
                  </a:moveTo>
                  <a:lnTo>
                    <a:pt x="16252279" y="1472565"/>
                  </a:lnTo>
                  <a:lnTo>
                    <a:pt x="16252279" y="1501140"/>
                  </a:lnTo>
                  <a:lnTo>
                    <a:pt x="16261804" y="1501140"/>
                  </a:lnTo>
                  <a:lnTo>
                    <a:pt x="16261804" y="1472565"/>
                  </a:lnTo>
                  <a:close/>
                </a:path>
                <a:path w="16262350" h="1600200">
                  <a:moveTo>
                    <a:pt x="16261804" y="1413510"/>
                  </a:moveTo>
                  <a:lnTo>
                    <a:pt x="16252279" y="1413510"/>
                  </a:lnTo>
                  <a:lnTo>
                    <a:pt x="16252279" y="1442085"/>
                  </a:lnTo>
                  <a:lnTo>
                    <a:pt x="16261804" y="1442085"/>
                  </a:lnTo>
                  <a:lnTo>
                    <a:pt x="16261804" y="1413510"/>
                  </a:lnTo>
                  <a:close/>
                </a:path>
                <a:path w="16262350" h="1600200">
                  <a:moveTo>
                    <a:pt x="16261804" y="1354455"/>
                  </a:moveTo>
                  <a:lnTo>
                    <a:pt x="16252279" y="1354455"/>
                  </a:lnTo>
                  <a:lnTo>
                    <a:pt x="16252279" y="1383030"/>
                  </a:lnTo>
                  <a:lnTo>
                    <a:pt x="16261804" y="1383030"/>
                  </a:lnTo>
                  <a:lnTo>
                    <a:pt x="16261804" y="1354455"/>
                  </a:lnTo>
                  <a:close/>
                </a:path>
                <a:path w="16262350" h="1600200">
                  <a:moveTo>
                    <a:pt x="16261804" y="1314450"/>
                  </a:moveTo>
                  <a:lnTo>
                    <a:pt x="16252279" y="1314450"/>
                  </a:lnTo>
                  <a:lnTo>
                    <a:pt x="16252279" y="1323975"/>
                  </a:lnTo>
                  <a:lnTo>
                    <a:pt x="16261804" y="1323975"/>
                  </a:lnTo>
                  <a:lnTo>
                    <a:pt x="16261804" y="131445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6" name="object 246" descr=""/>
            <p:cNvSpPr/>
            <p:nvPr/>
          </p:nvSpPr>
          <p:spPr>
            <a:xfrm>
              <a:off x="997493" y="2628850"/>
              <a:ext cx="16262350" cy="1600200"/>
            </a:xfrm>
            <a:custGeom>
              <a:avLst/>
              <a:gdLst/>
              <a:ahLst/>
              <a:cxnLst/>
              <a:rect l="l" t="t" r="r" b="b"/>
              <a:pathLst>
                <a:path w="16262350" h="1600200">
                  <a:moveTo>
                    <a:pt x="47887" y="0"/>
                  </a:moveTo>
                  <a:lnTo>
                    <a:pt x="1789325" y="0"/>
                  </a:lnTo>
                </a:path>
                <a:path w="16262350" h="1600200">
                  <a:moveTo>
                    <a:pt x="0" y="504824"/>
                  </a:moveTo>
                  <a:lnTo>
                    <a:pt x="1789325" y="504824"/>
                  </a:lnTo>
                </a:path>
                <a:path w="16262350" h="1600200">
                  <a:moveTo>
                    <a:pt x="0" y="800099"/>
                  </a:moveTo>
                  <a:lnTo>
                    <a:pt x="1789325" y="800099"/>
                  </a:lnTo>
                </a:path>
                <a:path w="16262350" h="1600200">
                  <a:moveTo>
                    <a:pt x="0" y="1304924"/>
                  </a:moveTo>
                  <a:lnTo>
                    <a:pt x="1789325" y="1304924"/>
                  </a:lnTo>
                </a:path>
                <a:path w="16262350" h="1600200">
                  <a:moveTo>
                    <a:pt x="0" y="1600199"/>
                  </a:moveTo>
                  <a:lnTo>
                    <a:pt x="1789325" y="1600199"/>
                  </a:lnTo>
                </a:path>
                <a:path w="16262350" h="1600200">
                  <a:moveTo>
                    <a:pt x="1789325" y="0"/>
                  </a:moveTo>
                  <a:lnTo>
                    <a:pt x="2367104" y="0"/>
                  </a:lnTo>
                </a:path>
                <a:path w="16262350" h="1600200">
                  <a:moveTo>
                    <a:pt x="1789325" y="504824"/>
                  </a:moveTo>
                  <a:lnTo>
                    <a:pt x="2367104" y="504824"/>
                  </a:lnTo>
                </a:path>
                <a:path w="16262350" h="1600200">
                  <a:moveTo>
                    <a:pt x="1789325" y="800099"/>
                  </a:moveTo>
                  <a:lnTo>
                    <a:pt x="2367104" y="800099"/>
                  </a:lnTo>
                </a:path>
                <a:path w="16262350" h="1600200">
                  <a:moveTo>
                    <a:pt x="1789325" y="1304924"/>
                  </a:moveTo>
                  <a:lnTo>
                    <a:pt x="2367104" y="1304924"/>
                  </a:lnTo>
                </a:path>
                <a:path w="16262350" h="1600200">
                  <a:moveTo>
                    <a:pt x="1789325" y="1600199"/>
                  </a:moveTo>
                  <a:lnTo>
                    <a:pt x="2367104" y="1600199"/>
                  </a:lnTo>
                </a:path>
                <a:path w="16262350" h="1600200">
                  <a:moveTo>
                    <a:pt x="2367104" y="0"/>
                  </a:moveTo>
                  <a:lnTo>
                    <a:pt x="3000829" y="0"/>
                  </a:lnTo>
                </a:path>
                <a:path w="16262350" h="1600200">
                  <a:moveTo>
                    <a:pt x="2367104" y="504824"/>
                  </a:moveTo>
                  <a:lnTo>
                    <a:pt x="3000829" y="504824"/>
                  </a:lnTo>
                </a:path>
                <a:path w="16262350" h="1600200">
                  <a:moveTo>
                    <a:pt x="2367104" y="800099"/>
                  </a:moveTo>
                  <a:lnTo>
                    <a:pt x="3000829" y="800099"/>
                  </a:lnTo>
                </a:path>
                <a:path w="16262350" h="1600200">
                  <a:moveTo>
                    <a:pt x="2367104" y="1304924"/>
                  </a:moveTo>
                  <a:lnTo>
                    <a:pt x="3000829" y="1304924"/>
                  </a:lnTo>
                </a:path>
                <a:path w="16262350" h="1600200">
                  <a:moveTo>
                    <a:pt x="2367104" y="1600199"/>
                  </a:moveTo>
                  <a:lnTo>
                    <a:pt x="3000829" y="1600199"/>
                  </a:lnTo>
                </a:path>
                <a:path w="16262350" h="1600200">
                  <a:moveTo>
                    <a:pt x="3000829" y="0"/>
                  </a:moveTo>
                  <a:lnTo>
                    <a:pt x="5704540" y="0"/>
                  </a:lnTo>
                </a:path>
                <a:path w="16262350" h="1600200">
                  <a:moveTo>
                    <a:pt x="3000829" y="504824"/>
                  </a:moveTo>
                  <a:lnTo>
                    <a:pt x="5704540" y="504824"/>
                  </a:lnTo>
                </a:path>
                <a:path w="16262350" h="1600200">
                  <a:moveTo>
                    <a:pt x="3000829" y="800099"/>
                  </a:moveTo>
                  <a:lnTo>
                    <a:pt x="5704540" y="800099"/>
                  </a:lnTo>
                </a:path>
                <a:path w="16262350" h="1600200">
                  <a:moveTo>
                    <a:pt x="3000829" y="1304924"/>
                  </a:moveTo>
                  <a:lnTo>
                    <a:pt x="5704540" y="1304924"/>
                  </a:lnTo>
                </a:path>
                <a:path w="16262350" h="1600200">
                  <a:moveTo>
                    <a:pt x="3000829" y="1600199"/>
                  </a:moveTo>
                  <a:lnTo>
                    <a:pt x="5704540" y="1600199"/>
                  </a:lnTo>
                </a:path>
                <a:path w="16262350" h="1600200">
                  <a:moveTo>
                    <a:pt x="5704540" y="0"/>
                  </a:moveTo>
                  <a:lnTo>
                    <a:pt x="6860424" y="0"/>
                  </a:lnTo>
                </a:path>
                <a:path w="16262350" h="1600200">
                  <a:moveTo>
                    <a:pt x="5704540" y="504824"/>
                  </a:moveTo>
                  <a:lnTo>
                    <a:pt x="6860424" y="504824"/>
                  </a:lnTo>
                </a:path>
                <a:path w="16262350" h="1600200">
                  <a:moveTo>
                    <a:pt x="5704540" y="800099"/>
                  </a:moveTo>
                  <a:lnTo>
                    <a:pt x="6860424" y="800099"/>
                  </a:lnTo>
                </a:path>
                <a:path w="16262350" h="1600200">
                  <a:moveTo>
                    <a:pt x="5704540" y="1304924"/>
                  </a:moveTo>
                  <a:lnTo>
                    <a:pt x="6860424" y="1304924"/>
                  </a:lnTo>
                </a:path>
                <a:path w="16262350" h="1600200">
                  <a:moveTo>
                    <a:pt x="5704540" y="1600199"/>
                  </a:moveTo>
                  <a:lnTo>
                    <a:pt x="6860424" y="1600199"/>
                  </a:lnTo>
                </a:path>
                <a:path w="16262350" h="1600200">
                  <a:moveTo>
                    <a:pt x="6860424" y="0"/>
                  </a:moveTo>
                  <a:lnTo>
                    <a:pt x="16261805" y="0"/>
                  </a:lnTo>
                </a:path>
                <a:path w="16262350" h="1600200">
                  <a:moveTo>
                    <a:pt x="6860424" y="504824"/>
                  </a:moveTo>
                  <a:lnTo>
                    <a:pt x="16261805" y="504824"/>
                  </a:lnTo>
                </a:path>
                <a:path w="16262350" h="1600200">
                  <a:moveTo>
                    <a:pt x="6860424" y="800099"/>
                  </a:moveTo>
                  <a:lnTo>
                    <a:pt x="16261805" y="800099"/>
                  </a:lnTo>
                </a:path>
                <a:path w="16262350" h="1600200">
                  <a:moveTo>
                    <a:pt x="6860424" y="1304924"/>
                  </a:moveTo>
                  <a:lnTo>
                    <a:pt x="16261805" y="1304924"/>
                  </a:lnTo>
                </a:path>
                <a:path w="16262350" h="1600200">
                  <a:moveTo>
                    <a:pt x="6860424" y="1600199"/>
                  </a:moveTo>
                  <a:lnTo>
                    <a:pt x="16261805" y="1600199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247" name="object 247" descr=""/>
          <p:cNvGrpSpPr/>
          <p:nvPr/>
        </p:nvGrpSpPr>
        <p:grpSpPr>
          <a:xfrm>
            <a:off x="997493" y="5014862"/>
            <a:ext cx="16262350" cy="323850"/>
            <a:chOff x="997493" y="5014862"/>
            <a:chExt cx="16262350" cy="323850"/>
          </a:xfrm>
        </p:grpSpPr>
        <p:sp>
          <p:nvSpPr>
            <p:cNvPr id="248" name="object 248" descr=""/>
            <p:cNvSpPr/>
            <p:nvPr/>
          </p:nvSpPr>
          <p:spPr>
            <a:xfrm>
              <a:off x="997483" y="5014873"/>
              <a:ext cx="16262350" cy="323850"/>
            </a:xfrm>
            <a:custGeom>
              <a:avLst/>
              <a:gdLst/>
              <a:ahLst/>
              <a:cxnLst/>
              <a:rect l="l" t="t" r="r" b="b"/>
              <a:pathLst>
                <a:path w="16262350" h="323850">
                  <a:moveTo>
                    <a:pt x="9525" y="314325"/>
                  </a:moveTo>
                  <a:lnTo>
                    <a:pt x="0" y="314325"/>
                  </a:lnTo>
                  <a:lnTo>
                    <a:pt x="0" y="323850"/>
                  </a:lnTo>
                  <a:lnTo>
                    <a:pt x="9525" y="323850"/>
                  </a:lnTo>
                  <a:lnTo>
                    <a:pt x="9525" y="314325"/>
                  </a:lnTo>
                  <a:close/>
                </a:path>
                <a:path w="16262350" h="323850">
                  <a:moveTo>
                    <a:pt x="9525" y="295275"/>
                  </a:moveTo>
                  <a:lnTo>
                    <a:pt x="0" y="295275"/>
                  </a:lnTo>
                  <a:lnTo>
                    <a:pt x="0" y="304800"/>
                  </a:lnTo>
                  <a:lnTo>
                    <a:pt x="9525" y="304800"/>
                  </a:lnTo>
                  <a:lnTo>
                    <a:pt x="9525" y="295275"/>
                  </a:lnTo>
                  <a:close/>
                </a:path>
                <a:path w="16262350" h="323850">
                  <a:moveTo>
                    <a:pt x="9525" y="236220"/>
                  </a:moveTo>
                  <a:lnTo>
                    <a:pt x="0" y="236220"/>
                  </a:lnTo>
                  <a:lnTo>
                    <a:pt x="0" y="264795"/>
                  </a:lnTo>
                  <a:lnTo>
                    <a:pt x="9525" y="264795"/>
                  </a:lnTo>
                  <a:lnTo>
                    <a:pt x="9525" y="236220"/>
                  </a:lnTo>
                  <a:close/>
                </a:path>
                <a:path w="16262350" h="323850">
                  <a:moveTo>
                    <a:pt x="9525" y="177165"/>
                  </a:moveTo>
                  <a:lnTo>
                    <a:pt x="0" y="177165"/>
                  </a:lnTo>
                  <a:lnTo>
                    <a:pt x="0" y="205740"/>
                  </a:lnTo>
                  <a:lnTo>
                    <a:pt x="9525" y="205740"/>
                  </a:lnTo>
                  <a:lnTo>
                    <a:pt x="9525" y="177165"/>
                  </a:lnTo>
                  <a:close/>
                </a:path>
                <a:path w="16262350" h="323850">
                  <a:moveTo>
                    <a:pt x="9525" y="118110"/>
                  </a:moveTo>
                  <a:lnTo>
                    <a:pt x="0" y="118110"/>
                  </a:lnTo>
                  <a:lnTo>
                    <a:pt x="0" y="146685"/>
                  </a:lnTo>
                  <a:lnTo>
                    <a:pt x="9525" y="146685"/>
                  </a:lnTo>
                  <a:lnTo>
                    <a:pt x="9525" y="118110"/>
                  </a:lnTo>
                  <a:close/>
                </a:path>
                <a:path w="16262350" h="323850">
                  <a:moveTo>
                    <a:pt x="9525" y="59055"/>
                  </a:moveTo>
                  <a:lnTo>
                    <a:pt x="0" y="59055"/>
                  </a:lnTo>
                  <a:lnTo>
                    <a:pt x="0" y="87630"/>
                  </a:lnTo>
                  <a:lnTo>
                    <a:pt x="9525" y="87630"/>
                  </a:lnTo>
                  <a:lnTo>
                    <a:pt x="9525" y="59055"/>
                  </a:lnTo>
                  <a:close/>
                </a:path>
                <a:path w="16262350" h="323850">
                  <a:moveTo>
                    <a:pt x="9525" y="19050"/>
                  </a:moveTo>
                  <a:lnTo>
                    <a:pt x="0" y="19050"/>
                  </a:lnTo>
                  <a:lnTo>
                    <a:pt x="0" y="28575"/>
                  </a:lnTo>
                  <a:lnTo>
                    <a:pt x="9525" y="28575"/>
                  </a:lnTo>
                  <a:lnTo>
                    <a:pt x="9525" y="19050"/>
                  </a:lnTo>
                  <a:close/>
                </a:path>
                <a:path w="16262350" h="323850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  <a:path w="16262350" h="323850">
                  <a:moveTo>
                    <a:pt x="1789328" y="314325"/>
                  </a:moveTo>
                  <a:lnTo>
                    <a:pt x="1779803" y="314325"/>
                  </a:lnTo>
                  <a:lnTo>
                    <a:pt x="1779803" y="323850"/>
                  </a:lnTo>
                  <a:lnTo>
                    <a:pt x="1789328" y="323850"/>
                  </a:lnTo>
                  <a:lnTo>
                    <a:pt x="1789328" y="314325"/>
                  </a:lnTo>
                  <a:close/>
                </a:path>
                <a:path w="16262350" h="323850">
                  <a:moveTo>
                    <a:pt x="1789328" y="0"/>
                  </a:moveTo>
                  <a:lnTo>
                    <a:pt x="1779803" y="0"/>
                  </a:lnTo>
                  <a:lnTo>
                    <a:pt x="1779803" y="9525"/>
                  </a:lnTo>
                  <a:lnTo>
                    <a:pt x="1789328" y="9525"/>
                  </a:lnTo>
                  <a:lnTo>
                    <a:pt x="1789328" y="0"/>
                  </a:lnTo>
                  <a:close/>
                </a:path>
                <a:path w="16262350" h="323850">
                  <a:moveTo>
                    <a:pt x="2367115" y="314325"/>
                  </a:moveTo>
                  <a:lnTo>
                    <a:pt x="2357590" y="314325"/>
                  </a:lnTo>
                  <a:lnTo>
                    <a:pt x="2357590" y="323850"/>
                  </a:lnTo>
                  <a:lnTo>
                    <a:pt x="2367115" y="323850"/>
                  </a:lnTo>
                  <a:lnTo>
                    <a:pt x="2367115" y="314325"/>
                  </a:lnTo>
                  <a:close/>
                </a:path>
                <a:path w="16262350" h="323850">
                  <a:moveTo>
                    <a:pt x="2367115" y="0"/>
                  </a:moveTo>
                  <a:lnTo>
                    <a:pt x="2357590" y="0"/>
                  </a:lnTo>
                  <a:lnTo>
                    <a:pt x="2357590" y="9525"/>
                  </a:lnTo>
                  <a:lnTo>
                    <a:pt x="2367115" y="9525"/>
                  </a:lnTo>
                  <a:lnTo>
                    <a:pt x="2367115" y="0"/>
                  </a:lnTo>
                  <a:close/>
                </a:path>
                <a:path w="16262350" h="323850">
                  <a:moveTo>
                    <a:pt x="3000832" y="314325"/>
                  </a:moveTo>
                  <a:lnTo>
                    <a:pt x="2991307" y="314325"/>
                  </a:lnTo>
                  <a:lnTo>
                    <a:pt x="2991307" y="323850"/>
                  </a:lnTo>
                  <a:lnTo>
                    <a:pt x="3000832" y="323850"/>
                  </a:lnTo>
                  <a:lnTo>
                    <a:pt x="3000832" y="314325"/>
                  </a:lnTo>
                  <a:close/>
                </a:path>
                <a:path w="16262350" h="323850">
                  <a:moveTo>
                    <a:pt x="3000832" y="0"/>
                  </a:moveTo>
                  <a:lnTo>
                    <a:pt x="2991307" y="0"/>
                  </a:lnTo>
                  <a:lnTo>
                    <a:pt x="2991307" y="9525"/>
                  </a:lnTo>
                  <a:lnTo>
                    <a:pt x="3000832" y="9525"/>
                  </a:lnTo>
                  <a:lnTo>
                    <a:pt x="3000832" y="0"/>
                  </a:lnTo>
                  <a:close/>
                </a:path>
                <a:path w="16262350" h="323850">
                  <a:moveTo>
                    <a:pt x="5704548" y="314325"/>
                  </a:moveTo>
                  <a:lnTo>
                    <a:pt x="5695023" y="314325"/>
                  </a:lnTo>
                  <a:lnTo>
                    <a:pt x="5695023" y="323850"/>
                  </a:lnTo>
                  <a:lnTo>
                    <a:pt x="5704548" y="323850"/>
                  </a:lnTo>
                  <a:lnTo>
                    <a:pt x="5704548" y="314325"/>
                  </a:lnTo>
                  <a:close/>
                </a:path>
                <a:path w="16262350" h="323850">
                  <a:moveTo>
                    <a:pt x="5704548" y="0"/>
                  </a:moveTo>
                  <a:lnTo>
                    <a:pt x="5695023" y="0"/>
                  </a:lnTo>
                  <a:lnTo>
                    <a:pt x="5695023" y="9525"/>
                  </a:lnTo>
                  <a:lnTo>
                    <a:pt x="5704548" y="9525"/>
                  </a:lnTo>
                  <a:lnTo>
                    <a:pt x="5704548" y="0"/>
                  </a:lnTo>
                  <a:close/>
                </a:path>
                <a:path w="16262350" h="323850">
                  <a:moveTo>
                    <a:pt x="6860426" y="314325"/>
                  </a:moveTo>
                  <a:lnTo>
                    <a:pt x="6850901" y="314325"/>
                  </a:lnTo>
                  <a:lnTo>
                    <a:pt x="6850901" y="323850"/>
                  </a:lnTo>
                  <a:lnTo>
                    <a:pt x="6860426" y="323850"/>
                  </a:lnTo>
                  <a:lnTo>
                    <a:pt x="6860426" y="314325"/>
                  </a:lnTo>
                  <a:close/>
                </a:path>
                <a:path w="16262350" h="323850">
                  <a:moveTo>
                    <a:pt x="6860426" y="0"/>
                  </a:moveTo>
                  <a:lnTo>
                    <a:pt x="6850901" y="0"/>
                  </a:lnTo>
                  <a:lnTo>
                    <a:pt x="6850901" y="9525"/>
                  </a:lnTo>
                  <a:lnTo>
                    <a:pt x="6860426" y="9525"/>
                  </a:lnTo>
                  <a:lnTo>
                    <a:pt x="6860426" y="0"/>
                  </a:lnTo>
                  <a:close/>
                </a:path>
                <a:path w="16262350" h="323850">
                  <a:moveTo>
                    <a:pt x="7905026" y="314325"/>
                  </a:moveTo>
                  <a:lnTo>
                    <a:pt x="7895501" y="314325"/>
                  </a:lnTo>
                  <a:lnTo>
                    <a:pt x="7895501" y="323850"/>
                  </a:lnTo>
                  <a:lnTo>
                    <a:pt x="7905026" y="323850"/>
                  </a:lnTo>
                  <a:lnTo>
                    <a:pt x="7905026" y="314325"/>
                  </a:lnTo>
                  <a:close/>
                </a:path>
                <a:path w="16262350" h="323850">
                  <a:moveTo>
                    <a:pt x="7905026" y="0"/>
                  </a:moveTo>
                  <a:lnTo>
                    <a:pt x="7895501" y="0"/>
                  </a:lnTo>
                  <a:lnTo>
                    <a:pt x="7895501" y="9525"/>
                  </a:lnTo>
                  <a:lnTo>
                    <a:pt x="7905026" y="9525"/>
                  </a:lnTo>
                  <a:lnTo>
                    <a:pt x="7905026" y="0"/>
                  </a:lnTo>
                  <a:close/>
                </a:path>
                <a:path w="16262350" h="323850">
                  <a:moveTo>
                    <a:pt x="8949626" y="314325"/>
                  </a:moveTo>
                  <a:lnTo>
                    <a:pt x="8940101" y="314325"/>
                  </a:lnTo>
                  <a:lnTo>
                    <a:pt x="8940101" y="323850"/>
                  </a:lnTo>
                  <a:lnTo>
                    <a:pt x="8949626" y="323850"/>
                  </a:lnTo>
                  <a:lnTo>
                    <a:pt x="8949626" y="314325"/>
                  </a:lnTo>
                  <a:close/>
                </a:path>
                <a:path w="16262350" h="323850">
                  <a:moveTo>
                    <a:pt x="8949626" y="0"/>
                  </a:moveTo>
                  <a:lnTo>
                    <a:pt x="8940101" y="0"/>
                  </a:lnTo>
                  <a:lnTo>
                    <a:pt x="8940101" y="9525"/>
                  </a:lnTo>
                  <a:lnTo>
                    <a:pt x="8949626" y="9525"/>
                  </a:lnTo>
                  <a:lnTo>
                    <a:pt x="8949626" y="0"/>
                  </a:lnTo>
                  <a:close/>
                </a:path>
                <a:path w="16262350" h="323850">
                  <a:moveTo>
                    <a:pt x="9994227" y="314325"/>
                  </a:moveTo>
                  <a:lnTo>
                    <a:pt x="9984702" y="314325"/>
                  </a:lnTo>
                  <a:lnTo>
                    <a:pt x="9984702" y="323850"/>
                  </a:lnTo>
                  <a:lnTo>
                    <a:pt x="9994227" y="323850"/>
                  </a:lnTo>
                  <a:lnTo>
                    <a:pt x="9994227" y="314325"/>
                  </a:lnTo>
                  <a:close/>
                </a:path>
                <a:path w="16262350" h="323850">
                  <a:moveTo>
                    <a:pt x="9994227" y="0"/>
                  </a:moveTo>
                  <a:lnTo>
                    <a:pt x="9984702" y="0"/>
                  </a:lnTo>
                  <a:lnTo>
                    <a:pt x="9984702" y="9525"/>
                  </a:lnTo>
                  <a:lnTo>
                    <a:pt x="9994227" y="9525"/>
                  </a:lnTo>
                  <a:lnTo>
                    <a:pt x="9994227" y="0"/>
                  </a:lnTo>
                  <a:close/>
                </a:path>
                <a:path w="16262350" h="323850">
                  <a:moveTo>
                    <a:pt x="11038815" y="314325"/>
                  </a:moveTo>
                  <a:lnTo>
                    <a:pt x="11029290" y="314325"/>
                  </a:lnTo>
                  <a:lnTo>
                    <a:pt x="11029290" y="323850"/>
                  </a:lnTo>
                  <a:lnTo>
                    <a:pt x="11038815" y="323850"/>
                  </a:lnTo>
                  <a:lnTo>
                    <a:pt x="11038815" y="314325"/>
                  </a:lnTo>
                  <a:close/>
                </a:path>
                <a:path w="16262350" h="323850">
                  <a:moveTo>
                    <a:pt x="11038815" y="0"/>
                  </a:moveTo>
                  <a:lnTo>
                    <a:pt x="11029290" y="0"/>
                  </a:lnTo>
                  <a:lnTo>
                    <a:pt x="11029290" y="9525"/>
                  </a:lnTo>
                  <a:lnTo>
                    <a:pt x="11038815" y="9525"/>
                  </a:lnTo>
                  <a:lnTo>
                    <a:pt x="11038815" y="0"/>
                  </a:lnTo>
                  <a:close/>
                </a:path>
                <a:path w="16262350" h="323850">
                  <a:moveTo>
                    <a:pt x="12083415" y="314325"/>
                  </a:moveTo>
                  <a:lnTo>
                    <a:pt x="12073890" y="314325"/>
                  </a:lnTo>
                  <a:lnTo>
                    <a:pt x="12073890" y="323850"/>
                  </a:lnTo>
                  <a:lnTo>
                    <a:pt x="12083415" y="323850"/>
                  </a:lnTo>
                  <a:lnTo>
                    <a:pt x="12083415" y="314325"/>
                  </a:lnTo>
                  <a:close/>
                </a:path>
                <a:path w="16262350" h="323850">
                  <a:moveTo>
                    <a:pt x="12083415" y="0"/>
                  </a:moveTo>
                  <a:lnTo>
                    <a:pt x="12073890" y="0"/>
                  </a:lnTo>
                  <a:lnTo>
                    <a:pt x="12073890" y="9525"/>
                  </a:lnTo>
                  <a:lnTo>
                    <a:pt x="12083415" y="9525"/>
                  </a:lnTo>
                  <a:lnTo>
                    <a:pt x="12083415" y="0"/>
                  </a:lnTo>
                  <a:close/>
                </a:path>
                <a:path w="16262350" h="323850">
                  <a:moveTo>
                    <a:pt x="13128016" y="314325"/>
                  </a:moveTo>
                  <a:lnTo>
                    <a:pt x="13118491" y="314325"/>
                  </a:lnTo>
                  <a:lnTo>
                    <a:pt x="13118491" y="323850"/>
                  </a:lnTo>
                  <a:lnTo>
                    <a:pt x="13128016" y="323850"/>
                  </a:lnTo>
                  <a:lnTo>
                    <a:pt x="13128016" y="314325"/>
                  </a:lnTo>
                  <a:close/>
                </a:path>
                <a:path w="16262350" h="323850">
                  <a:moveTo>
                    <a:pt x="13128016" y="0"/>
                  </a:moveTo>
                  <a:lnTo>
                    <a:pt x="13118491" y="0"/>
                  </a:lnTo>
                  <a:lnTo>
                    <a:pt x="13118491" y="9525"/>
                  </a:lnTo>
                  <a:lnTo>
                    <a:pt x="13128016" y="9525"/>
                  </a:lnTo>
                  <a:lnTo>
                    <a:pt x="13128016" y="0"/>
                  </a:lnTo>
                  <a:close/>
                </a:path>
                <a:path w="16262350" h="323850">
                  <a:moveTo>
                    <a:pt x="14172616" y="314325"/>
                  </a:moveTo>
                  <a:lnTo>
                    <a:pt x="14163091" y="314325"/>
                  </a:lnTo>
                  <a:lnTo>
                    <a:pt x="14163091" y="323850"/>
                  </a:lnTo>
                  <a:lnTo>
                    <a:pt x="14172616" y="323850"/>
                  </a:lnTo>
                  <a:lnTo>
                    <a:pt x="14172616" y="314325"/>
                  </a:lnTo>
                  <a:close/>
                </a:path>
                <a:path w="16262350" h="323850">
                  <a:moveTo>
                    <a:pt x="14172616" y="0"/>
                  </a:moveTo>
                  <a:lnTo>
                    <a:pt x="14163091" y="0"/>
                  </a:lnTo>
                  <a:lnTo>
                    <a:pt x="14163091" y="9525"/>
                  </a:lnTo>
                  <a:lnTo>
                    <a:pt x="14172616" y="9525"/>
                  </a:lnTo>
                  <a:lnTo>
                    <a:pt x="14172616" y="0"/>
                  </a:lnTo>
                  <a:close/>
                </a:path>
                <a:path w="16262350" h="323850">
                  <a:moveTo>
                    <a:pt x="15217216" y="314325"/>
                  </a:moveTo>
                  <a:lnTo>
                    <a:pt x="15207691" y="314325"/>
                  </a:lnTo>
                  <a:lnTo>
                    <a:pt x="15207691" y="323850"/>
                  </a:lnTo>
                  <a:lnTo>
                    <a:pt x="15217216" y="323850"/>
                  </a:lnTo>
                  <a:lnTo>
                    <a:pt x="15217216" y="314325"/>
                  </a:lnTo>
                  <a:close/>
                </a:path>
                <a:path w="16262350" h="323850">
                  <a:moveTo>
                    <a:pt x="15217216" y="0"/>
                  </a:moveTo>
                  <a:lnTo>
                    <a:pt x="15207691" y="0"/>
                  </a:lnTo>
                  <a:lnTo>
                    <a:pt x="15207691" y="9525"/>
                  </a:lnTo>
                  <a:lnTo>
                    <a:pt x="15217216" y="9525"/>
                  </a:lnTo>
                  <a:lnTo>
                    <a:pt x="15217216" y="0"/>
                  </a:lnTo>
                  <a:close/>
                </a:path>
                <a:path w="16262350" h="323850">
                  <a:moveTo>
                    <a:pt x="16261804" y="314325"/>
                  </a:moveTo>
                  <a:lnTo>
                    <a:pt x="16252279" y="314325"/>
                  </a:lnTo>
                  <a:lnTo>
                    <a:pt x="16252279" y="323850"/>
                  </a:lnTo>
                  <a:lnTo>
                    <a:pt x="16261804" y="323850"/>
                  </a:lnTo>
                  <a:lnTo>
                    <a:pt x="16261804" y="314325"/>
                  </a:lnTo>
                  <a:close/>
                </a:path>
                <a:path w="16262350" h="323850">
                  <a:moveTo>
                    <a:pt x="16261804" y="0"/>
                  </a:moveTo>
                  <a:lnTo>
                    <a:pt x="16252279" y="0"/>
                  </a:lnTo>
                  <a:lnTo>
                    <a:pt x="16252279" y="9525"/>
                  </a:lnTo>
                  <a:lnTo>
                    <a:pt x="16261804" y="9525"/>
                  </a:lnTo>
                  <a:lnTo>
                    <a:pt x="16261804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9" name="object 249" descr=""/>
            <p:cNvSpPr/>
            <p:nvPr/>
          </p:nvSpPr>
          <p:spPr>
            <a:xfrm>
              <a:off x="2782056" y="5033912"/>
              <a:ext cx="0" cy="245745"/>
            </a:xfrm>
            <a:custGeom>
              <a:avLst/>
              <a:gdLst/>
              <a:ahLst/>
              <a:cxnLst/>
              <a:rect l="l" t="t" r="r" b="b"/>
              <a:pathLst>
                <a:path w="0" h="245745">
                  <a:moveTo>
                    <a:pt x="0" y="0"/>
                  </a:moveTo>
                  <a:lnTo>
                    <a:pt x="0" y="245744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0" name="object 250" descr=""/>
            <p:cNvSpPr/>
            <p:nvPr/>
          </p:nvSpPr>
          <p:spPr>
            <a:xfrm>
              <a:off x="2777286" y="5033923"/>
              <a:ext cx="587375" cy="285750"/>
            </a:xfrm>
            <a:custGeom>
              <a:avLst/>
              <a:gdLst/>
              <a:ahLst/>
              <a:cxnLst/>
              <a:rect l="l" t="t" r="r" b="b"/>
              <a:pathLst>
                <a:path w="587375" h="285750">
                  <a:moveTo>
                    <a:pt x="9525" y="276225"/>
                  </a:moveTo>
                  <a:lnTo>
                    <a:pt x="0" y="276225"/>
                  </a:lnTo>
                  <a:lnTo>
                    <a:pt x="0" y="285750"/>
                  </a:lnTo>
                  <a:lnTo>
                    <a:pt x="9525" y="285750"/>
                  </a:lnTo>
                  <a:lnTo>
                    <a:pt x="9525" y="276225"/>
                  </a:lnTo>
                  <a:close/>
                </a:path>
                <a:path w="587375" h="285750">
                  <a:moveTo>
                    <a:pt x="587311" y="276225"/>
                  </a:moveTo>
                  <a:lnTo>
                    <a:pt x="577786" y="276225"/>
                  </a:lnTo>
                  <a:lnTo>
                    <a:pt x="577786" y="285750"/>
                  </a:lnTo>
                  <a:lnTo>
                    <a:pt x="587311" y="285750"/>
                  </a:lnTo>
                  <a:lnTo>
                    <a:pt x="587311" y="276225"/>
                  </a:lnTo>
                  <a:close/>
                </a:path>
                <a:path w="587375" h="285750">
                  <a:moveTo>
                    <a:pt x="587311" y="217170"/>
                  </a:moveTo>
                  <a:lnTo>
                    <a:pt x="577786" y="217170"/>
                  </a:lnTo>
                  <a:lnTo>
                    <a:pt x="577786" y="245745"/>
                  </a:lnTo>
                  <a:lnTo>
                    <a:pt x="587311" y="245745"/>
                  </a:lnTo>
                  <a:lnTo>
                    <a:pt x="587311" y="217170"/>
                  </a:lnTo>
                  <a:close/>
                </a:path>
                <a:path w="587375" h="285750">
                  <a:moveTo>
                    <a:pt x="587311" y="158115"/>
                  </a:moveTo>
                  <a:lnTo>
                    <a:pt x="577786" y="158115"/>
                  </a:lnTo>
                  <a:lnTo>
                    <a:pt x="577786" y="186690"/>
                  </a:lnTo>
                  <a:lnTo>
                    <a:pt x="587311" y="186690"/>
                  </a:lnTo>
                  <a:lnTo>
                    <a:pt x="587311" y="158115"/>
                  </a:lnTo>
                  <a:close/>
                </a:path>
                <a:path w="587375" h="285750">
                  <a:moveTo>
                    <a:pt x="587311" y="99060"/>
                  </a:moveTo>
                  <a:lnTo>
                    <a:pt x="577786" y="99060"/>
                  </a:lnTo>
                  <a:lnTo>
                    <a:pt x="577786" y="127635"/>
                  </a:lnTo>
                  <a:lnTo>
                    <a:pt x="587311" y="127635"/>
                  </a:lnTo>
                  <a:lnTo>
                    <a:pt x="587311" y="99060"/>
                  </a:lnTo>
                  <a:close/>
                </a:path>
                <a:path w="587375" h="285750">
                  <a:moveTo>
                    <a:pt x="587311" y="40005"/>
                  </a:moveTo>
                  <a:lnTo>
                    <a:pt x="577786" y="40005"/>
                  </a:lnTo>
                  <a:lnTo>
                    <a:pt x="577786" y="68580"/>
                  </a:lnTo>
                  <a:lnTo>
                    <a:pt x="587311" y="68580"/>
                  </a:lnTo>
                  <a:lnTo>
                    <a:pt x="587311" y="40005"/>
                  </a:lnTo>
                  <a:close/>
                </a:path>
                <a:path w="587375" h="285750">
                  <a:moveTo>
                    <a:pt x="587311" y="0"/>
                  </a:moveTo>
                  <a:lnTo>
                    <a:pt x="577786" y="0"/>
                  </a:lnTo>
                  <a:lnTo>
                    <a:pt x="577786" y="9525"/>
                  </a:lnTo>
                  <a:lnTo>
                    <a:pt x="587311" y="9525"/>
                  </a:lnTo>
                  <a:lnTo>
                    <a:pt x="587311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1" name="object 251" descr=""/>
            <p:cNvSpPr/>
            <p:nvPr/>
          </p:nvSpPr>
          <p:spPr>
            <a:xfrm>
              <a:off x="3993560" y="5033912"/>
              <a:ext cx="0" cy="245745"/>
            </a:xfrm>
            <a:custGeom>
              <a:avLst/>
              <a:gdLst/>
              <a:ahLst/>
              <a:cxnLst/>
              <a:rect l="l" t="t" r="r" b="b"/>
              <a:pathLst>
                <a:path w="0" h="245745">
                  <a:moveTo>
                    <a:pt x="0" y="0"/>
                  </a:moveTo>
                  <a:lnTo>
                    <a:pt x="0" y="245744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2" name="object 252" descr=""/>
            <p:cNvSpPr/>
            <p:nvPr/>
          </p:nvSpPr>
          <p:spPr>
            <a:xfrm>
              <a:off x="3988790" y="5033923"/>
              <a:ext cx="2713355" cy="285750"/>
            </a:xfrm>
            <a:custGeom>
              <a:avLst/>
              <a:gdLst/>
              <a:ahLst/>
              <a:cxnLst/>
              <a:rect l="l" t="t" r="r" b="b"/>
              <a:pathLst>
                <a:path w="2713354" h="285750">
                  <a:moveTo>
                    <a:pt x="9525" y="276225"/>
                  </a:moveTo>
                  <a:lnTo>
                    <a:pt x="0" y="276225"/>
                  </a:lnTo>
                  <a:lnTo>
                    <a:pt x="0" y="285750"/>
                  </a:lnTo>
                  <a:lnTo>
                    <a:pt x="9525" y="285750"/>
                  </a:lnTo>
                  <a:lnTo>
                    <a:pt x="9525" y="276225"/>
                  </a:lnTo>
                  <a:close/>
                </a:path>
                <a:path w="2713354" h="285750">
                  <a:moveTo>
                    <a:pt x="2713240" y="276225"/>
                  </a:moveTo>
                  <a:lnTo>
                    <a:pt x="2703715" y="276225"/>
                  </a:lnTo>
                  <a:lnTo>
                    <a:pt x="2703715" y="285750"/>
                  </a:lnTo>
                  <a:lnTo>
                    <a:pt x="2713240" y="285750"/>
                  </a:lnTo>
                  <a:lnTo>
                    <a:pt x="2713240" y="276225"/>
                  </a:lnTo>
                  <a:close/>
                </a:path>
                <a:path w="2713354" h="285750">
                  <a:moveTo>
                    <a:pt x="2713240" y="217170"/>
                  </a:moveTo>
                  <a:lnTo>
                    <a:pt x="2703715" y="217170"/>
                  </a:lnTo>
                  <a:lnTo>
                    <a:pt x="2703715" y="245745"/>
                  </a:lnTo>
                  <a:lnTo>
                    <a:pt x="2713240" y="245745"/>
                  </a:lnTo>
                  <a:lnTo>
                    <a:pt x="2713240" y="217170"/>
                  </a:lnTo>
                  <a:close/>
                </a:path>
                <a:path w="2713354" h="285750">
                  <a:moveTo>
                    <a:pt x="2713240" y="158115"/>
                  </a:moveTo>
                  <a:lnTo>
                    <a:pt x="2703715" y="158115"/>
                  </a:lnTo>
                  <a:lnTo>
                    <a:pt x="2703715" y="186690"/>
                  </a:lnTo>
                  <a:lnTo>
                    <a:pt x="2713240" y="186690"/>
                  </a:lnTo>
                  <a:lnTo>
                    <a:pt x="2713240" y="158115"/>
                  </a:lnTo>
                  <a:close/>
                </a:path>
                <a:path w="2713354" h="285750">
                  <a:moveTo>
                    <a:pt x="2713240" y="99060"/>
                  </a:moveTo>
                  <a:lnTo>
                    <a:pt x="2703715" y="99060"/>
                  </a:lnTo>
                  <a:lnTo>
                    <a:pt x="2703715" y="127635"/>
                  </a:lnTo>
                  <a:lnTo>
                    <a:pt x="2713240" y="127635"/>
                  </a:lnTo>
                  <a:lnTo>
                    <a:pt x="2713240" y="99060"/>
                  </a:lnTo>
                  <a:close/>
                </a:path>
                <a:path w="2713354" h="285750">
                  <a:moveTo>
                    <a:pt x="2713240" y="40005"/>
                  </a:moveTo>
                  <a:lnTo>
                    <a:pt x="2703715" y="40005"/>
                  </a:lnTo>
                  <a:lnTo>
                    <a:pt x="2703715" y="68580"/>
                  </a:lnTo>
                  <a:lnTo>
                    <a:pt x="2713240" y="68580"/>
                  </a:lnTo>
                  <a:lnTo>
                    <a:pt x="2713240" y="40005"/>
                  </a:lnTo>
                  <a:close/>
                </a:path>
                <a:path w="2713354" h="285750">
                  <a:moveTo>
                    <a:pt x="2713240" y="0"/>
                  </a:moveTo>
                  <a:lnTo>
                    <a:pt x="2703715" y="0"/>
                  </a:lnTo>
                  <a:lnTo>
                    <a:pt x="2703715" y="9525"/>
                  </a:lnTo>
                  <a:lnTo>
                    <a:pt x="2713240" y="9525"/>
                  </a:lnTo>
                  <a:lnTo>
                    <a:pt x="2713240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3" name="object 253" descr=""/>
            <p:cNvSpPr/>
            <p:nvPr/>
          </p:nvSpPr>
          <p:spPr>
            <a:xfrm>
              <a:off x="7853154" y="5033912"/>
              <a:ext cx="0" cy="245745"/>
            </a:xfrm>
            <a:custGeom>
              <a:avLst/>
              <a:gdLst/>
              <a:ahLst/>
              <a:cxnLst/>
              <a:rect l="l" t="t" r="r" b="b"/>
              <a:pathLst>
                <a:path w="0" h="245745">
                  <a:moveTo>
                    <a:pt x="0" y="0"/>
                  </a:moveTo>
                  <a:lnTo>
                    <a:pt x="0" y="245744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4" name="object 254" descr=""/>
            <p:cNvSpPr/>
            <p:nvPr/>
          </p:nvSpPr>
          <p:spPr>
            <a:xfrm>
              <a:off x="7848384" y="5033923"/>
              <a:ext cx="1054735" cy="285750"/>
            </a:xfrm>
            <a:custGeom>
              <a:avLst/>
              <a:gdLst/>
              <a:ahLst/>
              <a:cxnLst/>
              <a:rect l="l" t="t" r="r" b="b"/>
              <a:pathLst>
                <a:path w="1054734" h="285750">
                  <a:moveTo>
                    <a:pt x="9525" y="276225"/>
                  </a:moveTo>
                  <a:lnTo>
                    <a:pt x="0" y="276225"/>
                  </a:lnTo>
                  <a:lnTo>
                    <a:pt x="0" y="285750"/>
                  </a:lnTo>
                  <a:lnTo>
                    <a:pt x="9525" y="285750"/>
                  </a:lnTo>
                  <a:lnTo>
                    <a:pt x="9525" y="276225"/>
                  </a:lnTo>
                  <a:close/>
                </a:path>
                <a:path w="1054734" h="285750">
                  <a:moveTo>
                    <a:pt x="1054125" y="276225"/>
                  </a:moveTo>
                  <a:lnTo>
                    <a:pt x="1044600" y="276225"/>
                  </a:lnTo>
                  <a:lnTo>
                    <a:pt x="1044600" y="285750"/>
                  </a:lnTo>
                  <a:lnTo>
                    <a:pt x="1054125" y="285750"/>
                  </a:lnTo>
                  <a:lnTo>
                    <a:pt x="1054125" y="276225"/>
                  </a:lnTo>
                  <a:close/>
                </a:path>
                <a:path w="1054734" h="285750">
                  <a:moveTo>
                    <a:pt x="1054125" y="217170"/>
                  </a:moveTo>
                  <a:lnTo>
                    <a:pt x="1044600" y="217170"/>
                  </a:lnTo>
                  <a:lnTo>
                    <a:pt x="1044600" y="245745"/>
                  </a:lnTo>
                  <a:lnTo>
                    <a:pt x="1054125" y="245745"/>
                  </a:lnTo>
                  <a:lnTo>
                    <a:pt x="1054125" y="217170"/>
                  </a:lnTo>
                  <a:close/>
                </a:path>
                <a:path w="1054734" h="285750">
                  <a:moveTo>
                    <a:pt x="1054125" y="158115"/>
                  </a:moveTo>
                  <a:lnTo>
                    <a:pt x="1044600" y="158115"/>
                  </a:lnTo>
                  <a:lnTo>
                    <a:pt x="1044600" y="186690"/>
                  </a:lnTo>
                  <a:lnTo>
                    <a:pt x="1054125" y="186690"/>
                  </a:lnTo>
                  <a:lnTo>
                    <a:pt x="1054125" y="158115"/>
                  </a:lnTo>
                  <a:close/>
                </a:path>
                <a:path w="1054734" h="285750">
                  <a:moveTo>
                    <a:pt x="1054125" y="99060"/>
                  </a:moveTo>
                  <a:lnTo>
                    <a:pt x="1044600" y="99060"/>
                  </a:lnTo>
                  <a:lnTo>
                    <a:pt x="1044600" y="127635"/>
                  </a:lnTo>
                  <a:lnTo>
                    <a:pt x="1054125" y="127635"/>
                  </a:lnTo>
                  <a:lnTo>
                    <a:pt x="1054125" y="99060"/>
                  </a:lnTo>
                  <a:close/>
                </a:path>
                <a:path w="1054734" h="285750">
                  <a:moveTo>
                    <a:pt x="1054125" y="40005"/>
                  </a:moveTo>
                  <a:lnTo>
                    <a:pt x="1044600" y="40005"/>
                  </a:lnTo>
                  <a:lnTo>
                    <a:pt x="1044600" y="68580"/>
                  </a:lnTo>
                  <a:lnTo>
                    <a:pt x="1054125" y="68580"/>
                  </a:lnTo>
                  <a:lnTo>
                    <a:pt x="1054125" y="40005"/>
                  </a:lnTo>
                  <a:close/>
                </a:path>
                <a:path w="1054734" h="285750">
                  <a:moveTo>
                    <a:pt x="1054125" y="0"/>
                  </a:moveTo>
                  <a:lnTo>
                    <a:pt x="1044600" y="0"/>
                  </a:lnTo>
                  <a:lnTo>
                    <a:pt x="1044600" y="9525"/>
                  </a:lnTo>
                  <a:lnTo>
                    <a:pt x="1054125" y="9525"/>
                  </a:lnTo>
                  <a:lnTo>
                    <a:pt x="10541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5" name="object 255" descr=""/>
            <p:cNvSpPr/>
            <p:nvPr/>
          </p:nvSpPr>
          <p:spPr>
            <a:xfrm>
              <a:off x="9942351" y="5033912"/>
              <a:ext cx="0" cy="245745"/>
            </a:xfrm>
            <a:custGeom>
              <a:avLst/>
              <a:gdLst/>
              <a:ahLst/>
              <a:cxnLst/>
              <a:rect l="l" t="t" r="r" b="b"/>
              <a:pathLst>
                <a:path w="0" h="245745">
                  <a:moveTo>
                    <a:pt x="0" y="0"/>
                  </a:moveTo>
                  <a:lnTo>
                    <a:pt x="0" y="245744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6" name="object 256" descr=""/>
            <p:cNvSpPr/>
            <p:nvPr/>
          </p:nvSpPr>
          <p:spPr>
            <a:xfrm>
              <a:off x="9937585" y="5033923"/>
              <a:ext cx="1054735" cy="285750"/>
            </a:xfrm>
            <a:custGeom>
              <a:avLst/>
              <a:gdLst/>
              <a:ahLst/>
              <a:cxnLst/>
              <a:rect l="l" t="t" r="r" b="b"/>
              <a:pathLst>
                <a:path w="1054734" h="285750">
                  <a:moveTo>
                    <a:pt x="9525" y="276225"/>
                  </a:moveTo>
                  <a:lnTo>
                    <a:pt x="0" y="276225"/>
                  </a:lnTo>
                  <a:lnTo>
                    <a:pt x="0" y="285750"/>
                  </a:lnTo>
                  <a:lnTo>
                    <a:pt x="9525" y="285750"/>
                  </a:lnTo>
                  <a:lnTo>
                    <a:pt x="9525" y="276225"/>
                  </a:lnTo>
                  <a:close/>
                </a:path>
                <a:path w="1054734" h="285750">
                  <a:moveTo>
                    <a:pt x="1054125" y="276225"/>
                  </a:moveTo>
                  <a:lnTo>
                    <a:pt x="1044600" y="276225"/>
                  </a:lnTo>
                  <a:lnTo>
                    <a:pt x="1044600" y="285750"/>
                  </a:lnTo>
                  <a:lnTo>
                    <a:pt x="1054125" y="285750"/>
                  </a:lnTo>
                  <a:lnTo>
                    <a:pt x="1054125" y="276225"/>
                  </a:lnTo>
                  <a:close/>
                </a:path>
                <a:path w="1054734" h="285750">
                  <a:moveTo>
                    <a:pt x="1054125" y="217170"/>
                  </a:moveTo>
                  <a:lnTo>
                    <a:pt x="1044600" y="217170"/>
                  </a:lnTo>
                  <a:lnTo>
                    <a:pt x="1044600" y="245745"/>
                  </a:lnTo>
                  <a:lnTo>
                    <a:pt x="1054125" y="245745"/>
                  </a:lnTo>
                  <a:lnTo>
                    <a:pt x="1054125" y="217170"/>
                  </a:lnTo>
                  <a:close/>
                </a:path>
                <a:path w="1054734" h="285750">
                  <a:moveTo>
                    <a:pt x="1054125" y="158115"/>
                  </a:moveTo>
                  <a:lnTo>
                    <a:pt x="1044600" y="158115"/>
                  </a:lnTo>
                  <a:lnTo>
                    <a:pt x="1044600" y="186690"/>
                  </a:lnTo>
                  <a:lnTo>
                    <a:pt x="1054125" y="186690"/>
                  </a:lnTo>
                  <a:lnTo>
                    <a:pt x="1054125" y="158115"/>
                  </a:lnTo>
                  <a:close/>
                </a:path>
                <a:path w="1054734" h="285750">
                  <a:moveTo>
                    <a:pt x="1054125" y="99060"/>
                  </a:moveTo>
                  <a:lnTo>
                    <a:pt x="1044600" y="99060"/>
                  </a:lnTo>
                  <a:lnTo>
                    <a:pt x="1044600" y="127635"/>
                  </a:lnTo>
                  <a:lnTo>
                    <a:pt x="1054125" y="127635"/>
                  </a:lnTo>
                  <a:lnTo>
                    <a:pt x="1054125" y="99060"/>
                  </a:lnTo>
                  <a:close/>
                </a:path>
                <a:path w="1054734" h="285750">
                  <a:moveTo>
                    <a:pt x="1054125" y="40005"/>
                  </a:moveTo>
                  <a:lnTo>
                    <a:pt x="1044600" y="40005"/>
                  </a:lnTo>
                  <a:lnTo>
                    <a:pt x="1044600" y="68580"/>
                  </a:lnTo>
                  <a:lnTo>
                    <a:pt x="1054125" y="68580"/>
                  </a:lnTo>
                  <a:lnTo>
                    <a:pt x="1054125" y="40005"/>
                  </a:lnTo>
                  <a:close/>
                </a:path>
                <a:path w="1054734" h="285750">
                  <a:moveTo>
                    <a:pt x="1054125" y="0"/>
                  </a:moveTo>
                  <a:lnTo>
                    <a:pt x="1044600" y="0"/>
                  </a:lnTo>
                  <a:lnTo>
                    <a:pt x="1044600" y="9525"/>
                  </a:lnTo>
                  <a:lnTo>
                    <a:pt x="1054125" y="9525"/>
                  </a:lnTo>
                  <a:lnTo>
                    <a:pt x="10541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7" name="object 257" descr=""/>
            <p:cNvSpPr/>
            <p:nvPr/>
          </p:nvSpPr>
          <p:spPr>
            <a:xfrm>
              <a:off x="12031547" y="5033912"/>
              <a:ext cx="0" cy="245745"/>
            </a:xfrm>
            <a:custGeom>
              <a:avLst/>
              <a:gdLst/>
              <a:ahLst/>
              <a:cxnLst/>
              <a:rect l="l" t="t" r="r" b="b"/>
              <a:pathLst>
                <a:path w="0" h="245745">
                  <a:moveTo>
                    <a:pt x="0" y="0"/>
                  </a:moveTo>
                  <a:lnTo>
                    <a:pt x="0" y="245744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8" name="object 258" descr=""/>
            <p:cNvSpPr/>
            <p:nvPr/>
          </p:nvSpPr>
          <p:spPr>
            <a:xfrm>
              <a:off x="12026773" y="5033923"/>
              <a:ext cx="1054735" cy="285750"/>
            </a:xfrm>
            <a:custGeom>
              <a:avLst/>
              <a:gdLst/>
              <a:ahLst/>
              <a:cxnLst/>
              <a:rect l="l" t="t" r="r" b="b"/>
              <a:pathLst>
                <a:path w="1054734" h="285750">
                  <a:moveTo>
                    <a:pt x="9525" y="276225"/>
                  </a:moveTo>
                  <a:lnTo>
                    <a:pt x="0" y="276225"/>
                  </a:lnTo>
                  <a:lnTo>
                    <a:pt x="0" y="285750"/>
                  </a:lnTo>
                  <a:lnTo>
                    <a:pt x="9525" y="285750"/>
                  </a:lnTo>
                  <a:lnTo>
                    <a:pt x="9525" y="276225"/>
                  </a:lnTo>
                  <a:close/>
                </a:path>
                <a:path w="1054734" h="285750">
                  <a:moveTo>
                    <a:pt x="1054125" y="276225"/>
                  </a:moveTo>
                  <a:lnTo>
                    <a:pt x="1044600" y="276225"/>
                  </a:lnTo>
                  <a:lnTo>
                    <a:pt x="1044600" y="285750"/>
                  </a:lnTo>
                  <a:lnTo>
                    <a:pt x="1054125" y="285750"/>
                  </a:lnTo>
                  <a:lnTo>
                    <a:pt x="1054125" y="276225"/>
                  </a:lnTo>
                  <a:close/>
                </a:path>
                <a:path w="1054734" h="285750">
                  <a:moveTo>
                    <a:pt x="1054125" y="217170"/>
                  </a:moveTo>
                  <a:lnTo>
                    <a:pt x="1044600" y="217170"/>
                  </a:lnTo>
                  <a:lnTo>
                    <a:pt x="1044600" y="245745"/>
                  </a:lnTo>
                  <a:lnTo>
                    <a:pt x="1054125" y="245745"/>
                  </a:lnTo>
                  <a:lnTo>
                    <a:pt x="1054125" y="217170"/>
                  </a:lnTo>
                  <a:close/>
                </a:path>
                <a:path w="1054734" h="285750">
                  <a:moveTo>
                    <a:pt x="1054125" y="158115"/>
                  </a:moveTo>
                  <a:lnTo>
                    <a:pt x="1044600" y="158115"/>
                  </a:lnTo>
                  <a:lnTo>
                    <a:pt x="1044600" y="186690"/>
                  </a:lnTo>
                  <a:lnTo>
                    <a:pt x="1054125" y="186690"/>
                  </a:lnTo>
                  <a:lnTo>
                    <a:pt x="1054125" y="158115"/>
                  </a:lnTo>
                  <a:close/>
                </a:path>
                <a:path w="1054734" h="285750">
                  <a:moveTo>
                    <a:pt x="1054125" y="99060"/>
                  </a:moveTo>
                  <a:lnTo>
                    <a:pt x="1044600" y="99060"/>
                  </a:lnTo>
                  <a:lnTo>
                    <a:pt x="1044600" y="127635"/>
                  </a:lnTo>
                  <a:lnTo>
                    <a:pt x="1054125" y="127635"/>
                  </a:lnTo>
                  <a:lnTo>
                    <a:pt x="1054125" y="99060"/>
                  </a:lnTo>
                  <a:close/>
                </a:path>
                <a:path w="1054734" h="285750">
                  <a:moveTo>
                    <a:pt x="1054125" y="40005"/>
                  </a:moveTo>
                  <a:lnTo>
                    <a:pt x="1044600" y="40005"/>
                  </a:lnTo>
                  <a:lnTo>
                    <a:pt x="1044600" y="68580"/>
                  </a:lnTo>
                  <a:lnTo>
                    <a:pt x="1054125" y="68580"/>
                  </a:lnTo>
                  <a:lnTo>
                    <a:pt x="1054125" y="40005"/>
                  </a:lnTo>
                  <a:close/>
                </a:path>
                <a:path w="1054734" h="285750">
                  <a:moveTo>
                    <a:pt x="1054125" y="0"/>
                  </a:moveTo>
                  <a:lnTo>
                    <a:pt x="1044600" y="0"/>
                  </a:lnTo>
                  <a:lnTo>
                    <a:pt x="1044600" y="9525"/>
                  </a:lnTo>
                  <a:lnTo>
                    <a:pt x="1054125" y="9525"/>
                  </a:lnTo>
                  <a:lnTo>
                    <a:pt x="10541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9" name="object 259" descr=""/>
            <p:cNvSpPr/>
            <p:nvPr/>
          </p:nvSpPr>
          <p:spPr>
            <a:xfrm>
              <a:off x="14120743" y="5033912"/>
              <a:ext cx="0" cy="245745"/>
            </a:xfrm>
            <a:custGeom>
              <a:avLst/>
              <a:gdLst/>
              <a:ahLst/>
              <a:cxnLst/>
              <a:rect l="l" t="t" r="r" b="b"/>
              <a:pathLst>
                <a:path w="0" h="245745">
                  <a:moveTo>
                    <a:pt x="0" y="0"/>
                  </a:moveTo>
                  <a:lnTo>
                    <a:pt x="0" y="245744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0" name="object 260" descr=""/>
            <p:cNvSpPr/>
            <p:nvPr/>
          </p:nvSpPr>
          <p:spPr>
            <a:xfrm>
              <a:off x="14115975" y="5033923"/>
              <a:ext cx="1054735" cy="285750"/>
            </a:xfrm>
            <a:custGeom>
              <a:avLst/>
              <a:gdLst/>
              <a:ahLst/>
              <a:cxnLst/>
              <a:rect l="l" t="t" r="r" b="b"/>
              <a:pathLst>
                <a:path w="1054734" h="285750">
                  <a:moveTo>
                    <a:pt x="9525" y="276225"/>
                  </a:moveTo>
                  <a:lnTo>
                    <a:pt x="0" y="276225"/>
                  </a:lnTo>
                  <a:lnTo>
                    <a:pt x="0" y="285750"/>
                  </a:lnTo>
                  <a:lnTo>
                    <a:pt x="9525" y="285750"/>
                  </a:lnTo>
                  <a:lnTo>
                    <a:pt x="9525" y="276225"/>
                  </a:lnTo>
                  <a:close/>
                </a:path>
                <a:path w="1054734" h="285750">
                  <a:moveTo>
                    <a:pt x="1054125" y="276225"/>
                  </a:moveTo>
                  <a:lnTo>
                    <a:pt x="1044600" y="276225"/>
                  </a:lnTo>
                  <a:lnTo>
                    <a:pt x="1044600" y="285750"/>
                  </a:lnTo>
                  <a:lnTo>
                    <a:pt x="1054125" y="285750"/>
                  </a:lnTo>
                  <a:lnTo>
                    <a:pt x="1054125" y="276225"/>
                  </a:lnTo>
                  <a:close/>
                </a:path>
                <a:path w="1054734" h="285750">
                  <a:moveTo>
                    <a:pt x="1054125" y="217170"/>
                  </a:moveTo>
                  <a:lnTo>
                    <a:pt x="1044600" y="217170"/>
                  </a:lnTo>
                  <a:lnTo>
                    <a:pt x="1044600" y="245745"/>
                  </a:lnTo>
                  <a:lnTo>
                    <a:pt x="1054125" y="245745"/>
                  </a:lnTo>
                  <a:lnTo>
                    <a:pt x="1054125" y="217170"/>
                  </a:lnTo>
                  <a:close/>
                </a:path>
                <a:path w="1054734" h="285750">
                  <a:moveTo>
                    <a:pt x="1054125" y="158115"/>
                  </a:moveTo>
                  <a:lnTo>
                    <a:pt x="1044600" y="158115"/>
                  </a:lnTo>
                  <a:lnTo>
                    <a:pt x="1044600" y="186690"/>
                  </a:lnTo>
                  <a:lnTo>
                    <a:pt x="1054125" y="186690"/>
                  </a:lnTo>
                  <a:lnTo>
                    <a:pt x="1054125" y="158115"/>
                  </a:lnTo>
                  <a:close/>
                </a:path>
                <a:path w="1054734" h="285750">
                  <a:moveTo>
                    <a:pt x="1054125" y="99060"/>
                  </a:moveTo>
                  <a:lnTo>
                    <a:pt x="1044600" y="99060"/>
                  </a:lnTo>
                  <a:lnTo>
                    <a:pt x="1044600" y="127635"/>
                  </a:lnTo>
                  <a:lnTo>
                    <a:pt x="1054125" y="127635"/>
                  </a:lnTo>
                  <a:lnTo>
                    <a:pt x="1054125" y="99060"/>
                  </a:lnTo>
                  <a:close/>
                </a:path>
                <a:path w="1054734" h="285750">
                  <a:moveTo>
                    <a:pt x="1054125" y="40005"/>
                  </a:moveTo>
                  <a:lnTo>
                    <a:pt x="1044600" y="40005"/>
                  </a:lnTo>
                  <a:lnTo>
                    <a:pt x="1044600" y="68580"/>
                  </a:lnTo>
                  <a:lnTo>
                    <a:pt x="1054125" y="68580"/>
                  </a:lnTo>
                  <a:lnTo>
                    <a:pt x="1054125" y="40005"/>
                  </a:lnTo>
                  <a:close/>
                </a:path>
                <a:path w="1054734" h="285750">
                  <a:moveTo>
                    <a:pt x="1054125" y="0"/>
                  </a:moveTo>
                  <a:lnTo>
                    <a:pt x="1044600" y="0"/>
                  </a:lnTo>
                  <a:lnTo>
                    <a:pt x="1044600" y="9525"/>
                  </a:lnTo>
                  <a:lnTo>
                    <a:pt x="1054125" y="9525"/>
                  </a:lnTo>
                  <a:lnTo>
                    <a:pt x="10541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1" name="object 261" descr=""/>
            <p:cNvSpPr/>
            <p:nvPr/>
          </p:nvSpPr>
          <p:spPr>
            <a:xfrm>
              <a:off x="16209938" y="5033912"/>
              <a:ext cx="0" cy="245745"/>
            </a:xfrm>
            <a:custGeom>
              <a:avLst/>
              <a:gdLst/>
              <a:ahLst/>
              <a:cxnLst/>
              <a:rect l="l" t="t" r="r" b="b"/>
              <a:pathLst>
                <a:path w="0" h="245745">
                  <a:moveTo>
                    <a:pt x="0" y="0"/>
                  </a:moveTo>
                  <a:lnTo>
                    <a:pt x="0" y="245744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2" name="object 262" descr=""/>
            <p:cNvSpPr/>
            <p:nvPr/>
          </p:nvSpPr>
          <p:spPr>
            <a:xfrm>
              <a:off x="16205174" y="5033923"/>
              <a:ext cx="1054735" cy="285750"/>
            </a:xfrm>
            <a:custGeom>
              <a:avLst/>
              <a:gdLst/>
              <a:ahLst/>
              <a:cxnLst/>
              <a:rect l="l" t="t" r="r" b="b"/>
              <a:pathLst>
                <a:path w="1054734" h="285750">
                  <a:moveTo>
                    <a:pt x="9525" y="276225"/>
                  </a:moveTo>
                  <a:lnTo>
                    <a:pt x="0" y="276225"/>
                  </a:lnTo>
                  <a:lnTo>
                    <a:pt x="0" y="285750"/>
                  </a:lnTo>
                  <a:lnTo>
                    <a:pt x="9525" y="285750"/>
                  </a:lnTo>
                  <a:lnTo>
                    <a:pt x="9525" y="276225"/>
                  </a:lnTo>
                  <a:close/>
                </a:path>
                <a:path w="1054734" h="285750">
                  <a:moveTo>
                    <a:pt x="1054112" y="276225"/>
                  </a:moveTo>
                  <a:lnTo>
                    <a:pt x="1044587" y="276225"/>
                  </a:lnTo>
                  <a:lnTo>
                    <a:pt x="1044587" y="285750"/>
                  </a:lnTo>
                  <a:lnTo>
                    <a:pt x="1054112" y="285750"/>
                  </a:lnTo>
                  <a:lnTo>
                    <a:pt x="1054112" y="276225"/>
                  </a:lnTo>
                  <a:close/>
                </a:path>
                <a:path w="1054734" h="285750">
                  <a:moveTo>
                    <a:pt x="1054112" y="217170"/>
                  </a:moveTo>
                  <a:lnTo>
                    <a:pt x="1044587" y="217170"/>
                  </a:lnTo>
                  <a:lnTo>
                    <a:pt x="1044587" y="245745"/>
                  </a:lnTo>
                  <a:lnTo>
                    <a:pt x="1054112" y="245745"/>
                  </a:lnTo>
                  <a:lnTo>
                    <a:pt x="1054112" y="217170"/>
                  </a:lnTo>
                  <a:close/>
                </a:path>
                <a:path w="1054734" h="285750">
                  <a:moveTo>
                    <a:pt x="1054112" y="158115"/>
                  </a:moveTo>
                  <a:lnTo>
                    <a:pt x="1044587" y="158115"/>
                  </a:lnTo>
                  <a:lnTo>
                    <a:pt x="1044587" y="186690"/>
                  </a:lnTo>
                  <a:lnTo>
                    <a:pt x="1054112" y="186690"/>
                  </a:lnTo>
                  <a:lnTo>
                    <a:pt x="1054112" y="158115"/>
                  </a:lnTo>
                  <a:close/>
                </a:path>
                <a:path w="1054734" h="285750">
                  <a:moveTo>
                    <a:pt x="1054112" y="99060"/>
                  </a:moveTo>
                  <a:lnTo>
                    <a:pt x="1044587" y="99060"/>
                  </a:lnTo>
                  <a:lnTo>
                    <a:pt x="1044587" y="127635"/>
                  </a:lnTo>
                  <a:lnTo>
                    <a:pt x="1054112" y="127635"/>
                  </a:lnTo>
                  <a:lnTo>
                    <a:pt x="1054112" y="99060"/>
                  </a:lnTo>
                  <a:close/>
                </a:path>
                <a:path w="1054734" h="285750">
                  <a:moveTo>
                    <a:pt x="1054112" y="40005"/>
                  </a:moveTo>
                  <a:lnTo>
                    <a:pt x="1044587" y="40005"/>
                  </a:lnTo>
                  <a:lnTo>
                    <a:pt x="1044587" y="68580"/>
                  </a:lnTo>
                  <a:lnTo>
                    <a:pt x="1054112" y="68580"/>
                  </a:lnTo>
                  <a:lnTo>
                    <a:pt x="1054112" y="40005"/>
                  </a:lnTo>
                  <a:close/>
                </a:path>
                <a:path w="1054734" h="285750">
                  <a:moveTo>
                    <a:pt x="1054112" y="0"/>
                  </a:moveTo>
                  <a:lnTo>
                    <a:pt x="1044587" y="0"/>
                  </a:lnTo>
                  <a:lnTo>
                    <a:pt x="1044587" y="9525"/>
                  </a:lnTo>
                  <a:lnTo>
                    <a:pt x="1054112" y="9525"/>
                  </a:lnTo>
                  <a:lnTo>
                    <a:pt x="1054112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3" name="object 263" descr=""/>
            <p:cNvSpPr/>
            <p:nvPr/>
          </p:nvSpPr>
          <p:spPr>
            <a:xfrm>
              <a:off x="997493" y="5029150"/>
              <a:ext cx="1789430" cy="0"/>
            </a:xfrm>
            <a:custGeom>
              <a:avLst/>
              <a:gdLst/>
              <a:ahLst/>
              <a:cxnLst/>
              <a:rect l="l" t="t" r="r" b="b"/>
              <a:pathLst>
                <a:path w="1789430" h="0">
                  <a:moveTo>
                    <a:pt x="0" y="0"/>
                  </a:moveTo>
                  <a:lnTo>
                    <a:pt x="1789325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4" name="object 264" descr=""/>
            <p:cNvSpPr/>
            <p:nvPr/>
          </p:nvSpPr>
          <p:spPr>
            <a:xfrm>
              <a:off x="997493" y="5324424"/>
              <a:ext cx="1789430" cy="0"/>
            </a:xfrm>
            <a:custGeom>
              <a:avLst/>
              <a:gdLst/>
              <a:ahLst/>
              <a:cxnLst/>
              <a:rect l="l" t="t" r="r" b="b"/>
              <a:pathLst>
                <a:path w="1789430" h="0">
                  <a:moveTo>
                    <a:pt x="0" y="0"/>
                  </a:moveTo>
                  <a:lnTo>
                    <a:pt x="1789325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5" name="object 265" descr=""/>
            <p:cNvSpPr/>
            <p:nvPr/>
          </p:nvSpPr>
          <p:spPr>
            <a:xfrm>
              <a:off x="2786818" y="5029150"/>
              <a:ext cx="577850" cy="0"/>
            </a:xfrm>
            <a:custGeom>
              <a:avLst/>
              <a:gdLst/>
              <a:ahLst/>
              <a:cxnLst/>
              <a:rect l="l" t="t" r="r" b="b"/>
              <a:pathLst>
                <a:path w="577850" h="0">
                  <a:moveTo>
                    <a:pt x="0" y="0"/>
                  </a:moveTo>
                  <a:lnTo>
                    <a:pt x="577779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6" name="object 266" descr=""/>
            <p:cNvSpPr/>
            <p:nvPr/>
          </p:nvSpPr>
          <p:spPr>
            <a:xfrm>
              <a:off x="2786818" y="5324424"/>
              <a:ext cx="577850" cy="0"/>
            </a:xfrm>
            <a:custGeom>
              <a:avLst/>
              <a:gdLst/>
              <a:ahLst/>
              <a:cxnLst/>
              <a:rect l="l" t="t" r="r" b="b"/>
              <a:pathLst>
                <a:path w="577850" h="0">
                  <a:moveTo>
                    <a:pt x="0" y="0"/>
                  </a:moveTo>
                  <a:lnTo>
                    <a:pt x="577779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7" name="object 267" descr=""/>
            <p:cNvSpPr/>
            <p:nvPr/>
          </p:nvSpPr>
          <p:spPr>
            <a:xfrm>
              <a:off x="3364598" y="5029150"/>
              <a:ext cx="633730" cy="0"/>
            </a:xfrm>
            <a:custGeom>
              <a:avLst/>
              <a:gdLst/>
              <a:ahLst/>
              <a:cxnLst/>
              <a:rect l="l" t="t" r="r" b="b"/>
              <a:pathLst>
                <a:path w="633729" h="0">
                  <a:moveTo>
                    <a:pt x="0" y="0"/>
                  </a:moveTo>
                  <a:lnTo>
                    <a:pt x="633724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8" name="object 268" descr=""/>
            <p:cNvSpPr/>
            <p:nvPr/>
          </p:nvSpPr>
          <p:spPr>
            <a:xfrm>
              <a:off x="3364598" y="5324424"/>
              <a:ext cx="633730" cy="0"/>
            </a:xfrm>
            <a:custGeom>
              <a:avLst/>
              <a:gdLst/>
              <a:ahLst/>
              <a:cxnLst/>
              <a:rect l="l" t="t" r="r" b="b"/>
              <a:pathLst>
                <a:path w="633729" h="0">
                  <a:moveTo>
                    <a:pt x="0" y="0"/>
                  </a:moveTo>
                  <a:lnTo>
                    <a:pt x="633724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9" name="object 269" descr=""/>
            <p:cNvSpPr/>
            <p:nvPr/>
          </p:nvSpPr>
          <p:spPr>
            <a:xfrm>
              <a:off x="3998323" y="5029150"/>
              <a:ext cx="2703830" cy="0"/>
            </a:xfrm>
            <a:custGeom>
              <a:avLst/>
              <a:gdLst/>
              <a:ahLst/>
              <a:cxnLst/>
              <a:rect l="l" t="t" r="r" b="b"/>
              <a:pathLst>
                <a:path w="2703829" h="0">
                  <a:moveTo>
                    <a:pt x="0" y="0"/>
                  </a:moveTo>
                  <a:lnTo>
                    <a:pt x="2703710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0" name="object 270" descr=""/>
            <p:cNvSpPr/>
            <p:nvPr/>
          </p:nvSpPr>
          <p:spPr>
            <a:xfrm>
              <a:off x="3998323" y="5324424"/>
              <a:ext cx="2703830" cy="0"/>
            </a:xfrm>
            <a:custGeom>
              <a:avLst/>
              <a:gdLst/>
              <a:ahLst/>
              <a:cxnLst/>
              <a:rect l="l" t="t" r="r" b="b"/>
              <a:pathLst>
                <a:path w="2703829" h="0">
                  <a:moveTo>
                    <a:pt x="0" y="0"/>
                  </a:moveTo>
                  <a:lnTo>
                    <a:pt x="2703710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1" name="object 271" descr=""/>
            <p:cNvSpPr/>
            <p:nvPr/>
          </p:nvSpPr>
          <p:spPr>
            <a:xfrm>
              <a:off x="6702034" y="5029150"/>
              <a:ext cx="1156335" cy="0"/>
            </a:xfrm>
            <a:custGeom>
              <a:avLst/>
              <a:gdLst/>
              <a:ahLst/>
              <a:cxnLst/>
              <a:rect l="l" t="t" r="r" b="b"/>
              <a:pathLst>
                <a:path w="1156334" h="0">
                  <a:moveTo>
                    <a:pt x="0" y="0"/>
                  </a:moveTo>
                  <a:lnTo>
                    <a:pt x="1155883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2" name="object 272" descr=""/>
            <p:cNvSpPr/>
            <p:nvPr/>
          </p:nvSpPr>
          <p:spPr>
            <a:xfrm>
              <a:off x="6702034" y="5324424"/>
              <a:ext cx="1156335" cy="0"/>
            </a:xfrm>
            <a:custGeom>
              <a:avLst/>
              <a:gdLst/>
              <a:ahLst/>
              <a:cxnLst/>
              <a:rect l="l" t="t" r="r" b="b"/>
              <a:pathLst>
                <a:path w="1156334" h="0">
                  <a:moveTo>
                    <a:pt x="0" y="0"/>
                  </a:moveTo>
                  <a:lnTo>
                    <a:pt x="1155883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3" name="object 273" descr=""/>
            <p:cNvSpPr/>
            <p:nvPr/>
          </p:nvSpPr>
          <p:spPr>
            <a:xfrm>
              <a:off x="7857917" y="5029150"/>
              <a:ext cx="9401810" cy="0"/>
            </a:xfrm>
            <a:custGeom>
              <a:avLst/>
              <a:gdLst/>
              <a:ahLst/>
              <a:cxnLst/>
              <a:rect l="l" t="t" r="r" b="b"/>
              <a:pathLst>
                <a:path w="9401810" h="0">
                  <a:moveTo>
                    <a:pt x="0" y="0"/>
                  </a:moveTo>
                  <a:lnTo>
                    <a:pt x="9401381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4" name="object 274" descr=""/>
            <p:cNvSpPr/>
            <p:nvPr/>
          </p:nvSpPr>
          <p:spPr>
            <a:xfrm>
              <a:off x="7857917" y="5324424"/>
              <a:ext cx="9401810" cy="0"/>
            </a:xfrm>
            <a:custGeom>
              <a:avLst/>
              <a:gdLst/>
              <a:ahLst/>
              <a:cxnLst/>
              <a:rect l="l" t="t" r="r" b="b"/>
              <a:pathLst>
                <a:path w="9401810" h="0">
                  <a:moveTo>
                    <a:pt x="0" y="0"/>
                  </a:moveTo>
                  <a:lnTo>
                    <a:pt x="9401381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275" name="object 275" descr=""/>
          <p:cNvGrpSpPr/>
          <p:nvPr/>
        </p:nvGrpSpPr>
        <p:grpSpPr>
          <a:xfrm>
            <a:off x="997493" y="6824612"/>
            <a:ext cx="16262350" cy="772795"/>
            <a:chOff x="997493" y="6824612"/>
            <a:chExt cx="16262350" cy="772795"/>
          </a:xfrm>
        </p:grpSpPr>
        <p:sp>
          <p:nvSpPr>
            <p:cNvPr id="276" name="object 276" descr=""/>
            <p:cNvSpPr/>
            <p:nvPr/>
          </p:nvSpPr>
          <p:spPr>
            <a:xfrm>
              <a:off x="997483" y="6824624"/>
              <a:ext cx="16262350" cy="304800"/>
            </a:xfrm>
            <a:custGeom>
              <a:avLst/>
              <a:gdLst/>
              <a:ahLst/>
              <a:cxnLst/>
              <a:rect l="l" t="t" r="r" b="b"/>
              <a:pathLst>
                <a:path w="16262350" h="304800">
                  <a:moveTo>
                    <a:pt x="9525" y="295275"/>
                  </a:moveTo>
                  <a:lnTo>
                    <a:pt x="0" y="295275"/>
                  </a:lnTo>
                  <a:lnTo>
                    <a:pt x="0" y="304800"/>
                  </a:lnTo>
                  <a:lnTo>
                    <a:pt x="9525" y="304800"/>
                  </a:lnTo>
                  <a:lnTo>
                    <a:pt x="9525" y="295275"/>
                  </a:lnTo>
                  <a:close/>
                </a:path>
                <a:path w="16262350" h="304800">
                  <a:moveTo>
                    <a:pt x="9525" y="236220"/>
                  </a:moveTo>
                  <a:lnTo>
                    <a:pt x="0" y="236220"/>
                  </a:lnTo>
                  <a:lnTo>
                    <a:pt x="0" y="264795"/>
                  </a:lnTo>
                  <a:lnTo>
                    <a:pt x="9525" y="264795"/>
                  </a:lnTo>
                  <a:lnTo>
                    <a:pt x="9525" y="236220"/>
                  </a:lnTo>
                  <a:close/>
                </a:path>
                <a:path w="16262350" h="304800">
                  <a:moveTo>
                    <a:pt x="9525" y="177165"/>
                  </a:moveTo>
                  <a:lnTo>
                    <a:pt x="0" y="177165"/>
                  </a:lnTo>
                  <a:lnTo>
                    <a:pt x="0" y="205740"/>
                  </a:lnTo>
                  <a:lnTo>
                    <a:pt x="9525" y="205740"/>
                  </a:lnTo>
                  <a:lnTo>
                    <a:pt x="9525" y="177165"/>
                  </a:lnTo>
                  <a:close/>
                </a:path>
                <a:path w="16262350" h="304800">
                  <a:moveTo>
                    <a:pt x="9525" y="118110"/>
                  </a:moveTo>
                  <a:lnTo>
                    <a:pt x="0" y="118110"/>
                  </a:lnTo>
                  <a:lnTo>
                    <a:pt x="0" y="146685"/>
                  </a:lnTo>
                  <a:lnTo>
                    <a:pt x="9525" y="146685"/>
                  </a:lnTo>
                  <a:lnTo>
                    <a:pt x="9525" y="118110"/>
                  </a:lnTo>
                  <a:close/>
                </a:path>
                <a:path w="16262350" h="304800">
                  <a:moveTo>
                    <a:pt x="9525" y="59055"/>
                  </a:moveTo>
                  <a:lnTo>
                    <a:pt x="0" y="59055"/>
                  </a:lnTo>
                  <a:lnTo>
                    <a:pt x="0" y="87630"/>
                  </a:lnTo>
                  <a:lnTo>
                    <a:pt x="9525" y="87630"/>
                  </a:lnTo>
                  <a:lnTo>
                    <a:pt x="9525" y="59055"/>
                  </a:lnTo>
                  <a:close/>
                </a:path>
                <a:path w="16262350" h="304800">
                  <a:moveTo>
                    <a:pt x="9525" y="19050"/>
                  </a:moveTo>
                  <a:lnTo>
                    <a:pt x="0" y="19050"/>
                  </a:lnTo>
                  <a:lnTo>
                    <a:pt x="0" y="28575"/>
                  </a:lnTo>
                  <a:lnTo>
                    <a:pt x="9525" y="28575"/>
                  </a:lnTo>
                  <a:lnTo>
                    <a:pt x="9525" y="19050"/>
                  </a:lnTo>
                  <a:close/>
                </a:path>
                <a:path w="16262350" h="304800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  <a:path w="16262350" h="304800">
                  <a:moveTo>
                    <a:pt x="1789328" y="295275"/>
                  </a:moveTo>
                  <a:lnTo>
                    <a:pt x="1779803" y="295275"/>
                  </a:lnTo>
                  <a:lnTo>
                    <a:pt x="1779803" y="304800"/>
                  </a:lnTo>
                  <a:lnTo>
                    <a:pt x="1789328" y="304800"/>
                  </a:lnTo>
                  <a:lnTo>
                    <a:pt x="1789328" y="295275"/>
                  </a:lnTo>
                  <a:close/>
                </a:path>
                <a:path w="16262350" h="304800">
                  <a:moveTo>
                    <a:pt x="1789328" y="236220"/>
                  </a:moveTo>
                  <a:lnTo>
                    <a:pt x="1779803" y="236220"/>
                  </a:lnTo>
                  <a:lnTo>
                    <a:pt x="1779803" y="264795"/>
                  </a:lnTo>
                  <a:lnTo>
                    <a:pt x="1789328" y="264795"/>
                  </a:lnTo>
                  <a:lnTo>
                    <a:pt x="1789328" y="236220"/>
                  </a:lnTo>
                  <a:close/>
                </a:path>
                <a:path w="16262350" h="304800">
                  <a:moveTo>
                    <a:pt x="1789328" y="177165"/>
                  </a:moveTo>
                  <a:lnTo>
                    <a:pt x="1779803" y="177165"/>
                  </a:lnTo>
                  <a:lnTo>
                    <a:pt x="1779803" y="205740"/>
                  </a:lnTo>
                  <a:lnTo>
                    <a:pt x="1789328" y="205740"/>
                  </a:lnTo>
                  <a:lnTo>
                    <a:pt x="1789328" y="177165"/>
                  </a:lnTo>
                  <a:close/>
                </a:path>
                <a:path w="16262350" h="304800">
                  <a:moveTo>
                    <a:pt x="1789328" y="118110"/>
                  </a:moveTo>
                  <a:lnTo>
                    <a:pt x="1779803" y="118110"/>
                  </a:lnTo>
                  <a:lnTo>
                    <a:pt x="1779803" y="146685"/>
                  </a:lnTo>
                  <a:lnTo>
                    <a:pt x="1789328" y="146685"/>
                  </a:lnTo>
                  <a:lnTo>
                    <a:pt x="1789328" y="118110"/>
                  </a:lnTo>
                  <a:close/>
                </a:path>
                <a:path w="16262350" h="304800">
                  <a:moveTo>
                    <a:pt x="1789328" y="59055"/>
                  </a:moveTo>
                  <a:lnTo>
                    <a:pt x="1779803" y="59055"/>
                  </a:lnTo>
                  <a:lnTo>
                    <a:pt x="1779803" y="87630"/>
                  </a:lnTo>
                  <a:lnTo>
                    <a:pt x="1789328" y="87630"/>
                  </a:lnTo>
                  <a:lnTo>
                    <a:pt x="1789328" y="59055"/>
                  </a:lnTo>
                  <a:close/>
                </a:path>
                <a:path w="16262350" h="304800">
                  <a:moveTo>
                    <a:pt x="1789328" y="19050"/>
                  </a:moveTo>
                  <a:lnTo>
                    <a:pt x="1779803" y="19050"/>
                  </a:lnTo>
                  <a:lnTo>
                    <a:pt x="1779803" y="28575"/>
                  </a:lnTo>
                  <a:lnTo>
                    <a:pt x="1789328" y="28575"/>
                  </a:lnTo>
                  <a:lnTo>
                    <a:pt x="1789328" y="19050"/>
                  </a:lnTo>
                  <a:close/>
                </a:path>
                <a:path w="16262350" h="304800">
                  <a:moveTo>
                    <a:pt x="1789328" y="0"/>
                  </a:moveTo>
                  <a:lnTo>
                    <a:pt x="1779803" y="0"/>
                  </a:lnTo>
                  <a:lnTo>
                    <a:pt x="1779803" y="9525"/>
                  </a:lnTo>
                  <a:lnTo>
                    <a:pt x="1789328" y="9525"/>
                  </a:lnTo>
                  <a:lnTo>
                    <a:pt x="1789328" y="0"/>
                  </a:lnTo>
                  <a:close/>
                </a:path>
                <a:path w="16262350" h="304800">
                  <a:moveTo>
                    <a:pt x="2367115" y="295275"/>
                  </a:moveTo>
                  <a:lnTo>
                    <a:pt x="2357590" y="295275"/>
                  </a:lnTo>
                  <a:lnTo>
                    <a:pt x="2357590" y="304800"/>
                  </a:lnTo>
                  <a:lnTo>
                    <a:pt x="2367115" y="304800"/>
                  </a:lnTo>
                  <a:lnTo>
                    <a:pt x="2367115" y="295275"/>
                  </a:lnTo>
                  <a:close/>
                </a:path>
                <a:path w="16262350" h="304800">
                  <a:moveTo>
                    <a:pt x="2367115" y="236220"/>
                  </a:moveTo>
                  <a:lnTo>
                    <a:pt x="2357590" y="236220"/>
                  </a:lnTo>
                  <a:lnTo>
                    <a:pt x="2357590" y="264795"/>
                  </a:lnTo>
                  <a:lnTo>
                    <a:pt x="2367115" y="264795"/>
                  </a:lnTo>
                  <a:lnTo>
                    <a:pt x="2367115" y="236220"/>
                  </a:lnTo>
                  <a:close/>
                </a:path>
                <a:path w="16262350" h="304800">
                  <a:moveTo>
                    <a:pt x="2367115" y="177165"/>
                  </a:moveTo>
                  <a:lnTo>
                    <a:pt x="2357590" y="177165"/>
                  </a:lnTo>
                  <a:lnTo>
                    <a:pt x="2357590" y="205740"/>
                  </a:lnTo>
                  <a:lnTo>
                    <a:pt x="2367115" y="205740"/>
                  </a:lnTo>
                  <a:lnTo>
                    <a:pt x="2367115" y="177165"/>
                  </a:lnTo>
                  <a:close/>
                </a:path>
                <a:path w="16262350" h="304800">
                  <a:moveTo>
                    <a:pt x="2367115" y="118110"/>
                  </a:moveTo>
                  <a:lnTo>
                    <a:pt x="2357590" y="118110"/>
                  </a:lnTo>
                  <a:lnTo>
                    <a:pt x="2357590" y="146685"/>
                  </a:lnTo>
                  <a:lnTo>
                    <a:pt x="2367115" y="146685"/>
                  </a:lnTo>
                  <a:lnTo>
                    <a:pt x="2367115" y="118110"/>
                  </a:lnTo>
                  <a:close/>
                </a:path>
                <a:path w="16262350" h="304800">
                  <a:moveTo>
                    <a:pt x="2367115" y="59055"/>
                  </a:moveTo>
                  <a:lnTo>
                    <a:pt x="2357590" y="59055"/>
                  </a:lnTo>
                  <a:lnTo>
                    <a:pt x="2357590" y="87630"/>
                  </a:lnTo>
                  <a:lnTo>
                    <a:pt x="2367115" y="87630"/>
                  </a:lnTo>
                  <a:lnTo>
                    <a:pt x="2367115" y="59055"/>
                  </a:lnTo>
                  <a:close/>
                </a:path>
                <a:path w="16262350" h="304800">
                  <a:moveTo>
                    <a:pt x="2367115" y="19050"/>
                  </a:moveTo>
                  <a:lnTo>
                    <a:pt x="2357590" y="19050"/>
                  </a:lnTo>
                  <a:lnTo>
                    <a:pt x="2357590" y="28575"/>
                  </a:lnTo>
                  <a:lnTo>
                    <a:pt x="2367115" y="28575"/>
                  </a:lnTo>
                  <a:lnTo>
                    <a:pt x="2367115" y="19050"/>
                  </a:lnTo>
                  <a:close/>
                </a:path>
                <a:path w="16262350" h="304800">
                  <a:moveTo>
                    <a:pt x="2367115" y="0"/>
                  </a:moveTo>
                  <a:lnTo>
                    <a:pt x="2357590" y="0"/>
                  </a:lnTo>
                  <a:lnTo>
                    <a:pt x="2357590" y="9525"/>
                  </a:lnTo>
                  <a:lnTo>
                    <a:pt x="2367115" y="9525"/>
                  </a:lnTo>
                  <a:lnTo>
                    <a:pt x="2367115" y="0"/>
                  </a:lnTo>
                  <a:close/>
                </a:path>
                <a:path w="16262350" h="304800">
                  <a:moveTo>
                    <a:pt x="3000832" y="295275"/>
                  </a:moveTo>
                  <a:lnTo>
                    <a:pt x="2991307" y="295275"/>
                  </a:lnTo>
                  <a:lnTo>
                    <a:pt x="2991307" y="304800"/>
                  </a:lnTo>
                  <a:lnTo>
                    <a:pt x="3000832" y="304800"/>
                  </a:lnTo>
                  <a:lnTo>
                    <a:pt x="3000832" y="295275"/>
                  </a:lnTo>
                  <a:close/>
                </a:path>
                <a:path w="16262350" h="304800">
                  <a:moveTo>
                    <a:pt x="3000832" y="236220"/>
                  </a:moveTo>
                  <a:lnTo>
                    <a:pt x="2991307" y="236220"/>
                  </a:lnTo>
                  <a:lnTo>
                    <a:pt x="2991307" y="264795"/>
                  </a:lnTo>
                  <a:lnTo>
                    <a:pt x="3000832" y="264795"/>
                  </a:lnTo>
                  <a:lnTo>
                    <a:pt x="3000832" y="236220"/>
                  </a:lnTo>
                  <a:close/>
                </a:path>
                <a:path w="16262350" h="304800">
                  <a:moveTo>
                    <a:pt x="3000832" y="177165"/>
                  </a:moveTo>
                  <a:lnTo>
                    <a:pt x="2991307" y="177165"/>
                  </a:lnTo>
                  <a:lnTo>
                    <a:pt x="2991307" y="205740"/>
                  </a:lnTo>
                  <a:lnTo>
                    <a:pt x="3000832" y="205740"/>
                  </a:lnTo>
                  <a:lnTo>
                    <a:pt x="3000832" y="177165"/>
                  </a:lnTo>
                  <a:close/>
                </a:path>
                <a:path w="16262350" h="304800">
                  <a:moveTo>
                    <a:pt x="3000832" y="118110"/>
                  </a:moveTo>
                  <a:lnTo>
                    <a:pt x="2991307" y="118110"/>
                  </a:lnTo>
                  <a:lnTo>
                    <a:pt x="2991307" y="146685"/>
                  </a:lnTo>
                  <a:lnTo>
                    <a:pt x="3000832" y="146685"/>
                  </a:lnTo>
                  <a:lnTo>
                    <a:pt x="3000832" y="118110"/>
                  </a:lnTo>
                  <a:close/>
                </a:path>
                <a:path w="16262350" h="304800">
                  <a:moveTo>
                    <a:pt x="3000832" y="59055"/>
                  </a:moveTo>
                  <a:lnTo>
                    <a:pt x="2991307" y="59055"/>
                  </a:lnTo>
                  <a:lnTo>
                    <a:pt x="2991307" y="87630"/>
                  </a:lnTo>
                  <a:lnTo>
                    <a:pt x="3000832" y="87630"/>
                  </a:lnTo>
                  <a:lnTo>
                    <a:pt x="3000832" y="59055"/>
                  </a:lnTo>
                  <a:close/>
                </a:path>
                <a:path w="16262350" h="304800">
                  <a:moveTo>
                    <a:pt x="3000832" y="19050"/>
                  </a:moveTo>
                  <a:lnTo>
                    <a:pt x="2991307" y="19050"/>
                  </a:lnTo>
                  <a:lnTo>
                    <a:pt x="2991307" y="28575"/>
                  </a:lnTo>
                  <a:lnTo>
                    <a:pt x="3000832" y="28575"/>
                  </a:lnTo>
                  <a:lnTo>
                    <a:pt x="3000832" y="19050"/>
                  </a:lnTo>
                  <a:close/>
                </a:path>
                <a:path w="16262350" h="304800">
                  <a:moveTo>
                    <a:pt x="3000832" y="0"/>
                  </a:moveTo>
                  <a:lnTo>
                    <a:pt x="2991307" y="0"/>
                  </a:lnTo>
                  <a:lnTo>
                    <a:pt x="2991307" y="9525"/>
                  </a:lnTo>
                  <a:lnTo>
                    <a:pt x="3000832" y="9525"/>
                  </a:lnTo>
                  <a:lnTo>
                    <a:pt x="3000832" y="0"/>
                  </a:lnTo>
                  <a:close/>
                </a:path>
                <a:path w="16262350" h="304800">
                  <a:moveTo>
                    <a:pt x="5704548" y="295275"/>
                  </a:moveTo>
                  <a:lnTo>
                    <a:pt x="5695023" y="295275"/>
                  </a:lnTo>
                  <a:lnTo>
                    <a:pt x="5695023" y="304800"/>
                  </a:lnTo>
                  <a:lnTo>
                    <a:pt x="5704548" y="304800"/>
                  </a:lnTo>
                  <a:lnTo>
                    <a:pt x="5704548" y="295275"/>
                  </a:lnTo>
                  <a:close/>
                </a:path>
                <a:path w="16262350" h="304800">
                  <a:moveTo>
                    <a:pt x="5704548" y="236220"/>
                  </a:moveTo>
                  <a:lnTo>
                    <a:pt x="5695023" y="236220"/>
                  </a:lnTo>
                  <a:lnTo>
                    <a:pt x="5695023" y="264795"/>
                  </a:lnTo>
                  <a:lnTo>
                    <a:pt x="5704548" y="264795"/>
                  </a:lnTo>
                  <a:lnTo>
                    <a:pt x="5704548" y="236220"/>
                  </a:lnTo>
                  <a:close/>
                </a:path>
                <a:path w="16262350" h="304800">
                  <a:moveTo>
                    <a:pt x="5704548" y="177165"/>
                  </a:moveTo>
                  <a:lnTo>
                    <a:pt x="5695023" y="177165"/>
                  </a:lnTo>
                  <a:lnTo>
                    <a:pt x="5695023" y="205740"/>
                  </a:lnTo>
                  <a:lnTo>
                    <a:pt x="5704548" y="205740"/>
                  </a:lnTo>
                  <a:lnTo>
                    <a:pt x="5704548" y="177165"/>
                  </a:lnTo>
                  <a:close/>
                </a:path>
                <a:path w="16262350" h="304800">
                  <a:moveTo>
                    <a:pt x="5704548" y="118110"/>
                  </a:moveTo>
                  <a:lnTo>
                    <a:pt x="5695023" y="118110"/>
                  </a:lnTo>
                  <a:lnTo>
                    <a:pt x="5695023" y="146685"/>
                  </a:lnTo>
                  <a:lnTo>
                    <a:pt x="5704548" y="146685"/>
                  </a:lnTo>
                  <a:lnTo>
                    <a:pt x="5704548" y="118110"/>
                  </a:lnTo>
                  <a:close/>
                </a:path>
                <a:path w="16262350" h="304800">
                  <a:moveTo>
                    <a:pt x="5704548" y="59055"/>
                  </a:moveTo>
                  <a:lnTo>
                    <a:pt x="5695023" y="59055"/>
                  </a:lnTo>
                  <a:lnTo>
                    <a:pt x="5695023" y="87630"/>
                  </a:lnTo>
                  <a:lnTo>
                    <a:pt x="5704548" y="87630"/>
                  </a:lnTo>
                  <a:lnTo>
                    <a:pt x="5704548" y="59055"/>
                  </a:lnTo>
                  <a:close/>
                </a:path>
                <a:path w="16262350" h="304800">
                  <a:moveTo>
                    <a:pt x="5704548" y="19050"/>
                  </a:moveTo>
                  <a:lnTo>
                    <a:pt x="5695023" y="19050"/>
                  </a:lnTo>
                  <a:lnTo>
                    <a:pt x="5695023" y="28575"/>
                  </a:lnTo>
                  <a:lnTo>
                    <a:pt x="5704548" y="28575"/>
                  </a:lnTo>
                  <a:lnTo>
                    <a:pt x="5704548" y="19050"/>
                  </a:lnTo>
                  <a:close/>
                </a:path>
                <a:path w="16262350" h="304800">
                  <a:moveTo>
                    <a:pt x="5704548" y="0"/>
                  </a:moveTo>
                  <a:lnTo>
                    <a:pt x="5695023" y="0"/>
                  </a:lnTo>
                  <a:lnTo>
                    <a:pt x="5695023" y="9525"/>
                  </a:lnTo>
                  <a:lnTo>
                    <a:pt x="5704548" y="9525"/>
                  </a:lnTo>
                  <a:lnTo>
                    <a:pt x="5704548" y="0"/>
                  </a:lnTo>
                  <a:close/>
                </a:path>
                <a:path w="16262350" h="304800">
                  <a:moveTo>
                    <a:pt x="6860426" y="295275"/>
                  </a:moveTo>
                  <a:lnTo>
                    <a:pt x="6850901" y="295275"/>
                  </a:lnTo>
                  <a:lnTo>
                    <a:pt x="6850901" y="304800"/>
                  </a:lnTo>
                  <a:lnTo>
                    <a:pt x="6860426" y="304800"/>
                  </a:lnTo>
                  <a:lnTo>
                    <a:pt x="6860426" y="295275"/>
                  </a:lnTo>
                  <a:close/>
                </a:path>
                <a:path w="16262350" h="304800">
                  <a:moveTo>
                    <a:pt x="6860426" y="236220"/>
                  </a:moveTo>
                  <a:lnTo>
                    <a:pt x="6850901" y="236220"/>
                  </a:lnTo>
                  <a:lnTo>
                    <a:pt x="6850901" y="264795"/>
                  </a:lnTo>
                  <a:lnTo>
                    <a:pt x="6860426" y="264795"/>
                  </a:lnTo>
                  <a:lnTo>
                    <a:pt x="6860426" y="236220"/>
                  </a:lnTo>
                  <a:close/>
                </a:path>
                <a:path w="16262350" h="304800">
                  <a:moveTo>
                    <a:pt x="6860426" y="177165"/>
                  </a:moveTo>
                  <a:lnTo>
                    <a:pt x="6850901" y="177165"/>
                  </a:lnTo>
                  <a:lnTo>
                    <a:pt x="6850901" y="205740"/>
                  </a:lnTo>
                  <a:lnTo>
                    <a:pt x="6860426" y="205740"/>
                  </a:lnTo>
                  <a:lnTo>
                    <a:pt x="6860426" y="177165"/>
                  </a:lnTo>
                  <a:close/>
                </a:path>
                <a:path w="16262350" h="304800">
                  <a:moveTo>
                    <a:pt x="6860426" y="118110"/>
                  </a:moveTo>
                  <a:lnTo>
                    <a:pt x="6850901" y="118110"/>
                  </a:lnTo>
                  <a:lnTo>
                    <a:pt x="6850901" y="146685"/>
                  </a:lnTo>
                  <a:lnTo>
                    <a:pt x="6860426" y="146685"/>
                  </a:lnTo>
                  <a:lnTo>
                    <a:pt x="6860426" y="118110"/>
                  </a:lnTo>
                  <a:close/>
                </a:path>
                <a:path w="16262350" h="304800">
                  <a:moveTo>
                    <a:pt x="6860426" y="59055"/>
                  </a:moveTo>
                  <a:lnTo>
                    <a:pt x="6850901" y="59055"/>
                  </a:lnTo>
                  <a:lnTo>
                    <a:pt x="6850901" y="87630"/>
                  </a:lnTo>
                  <a:lnTo>
                    <a:pt x="6860426" y="87630"/>
                  </a:lnTo>
                  <a:lnTo>
                    <a:pt x="6860426" y="59055"/>
                  </a:lnTo>
                  <a:close/>
                </a:path>
                <a:path w="16262350" h="304800">
                  <a:moveTo>
                    <a:pt x="6860426" y="19050"/>
                  </a:moveTo>
                  <a:lnTo>
                    <a:pt x="6850901" y="19050"/>
                  </a:lnTo>
                  <a:lnTo>
                    <a:pt x="6850901" y="28575"/>
                  </a:lnTo>
                  <a:lnTo>
                    <a:pt x="6860426" y="28575"/>
                  </a:lnTo>
                  <a:lnTo>
                    <a:pt x="6860426" y="19050"/>
                  </a:lnTo>
                  <a:close/>
                </a:path>
                <a:path w="16262350" h="304800">
                  <a:moveTo>
                    <a:pt x="6860426" y="0"/>
                  </a:moveTo>
                  <a:lnTo>
                    <a:pt x="6850901" y="0"/>
                  </a:lnTo>
                  <a:lnTo>
                    <a:pt x="6850901" y="9525"/>
                  </a:lnTo>
                  <a:lnTo>
                    <a:pt x="6860426" y="9525"/>
                  </a:lnTo>
                  <a:lnTo>
                    <a:pt x="6860426" y="0"/>
                  </a:lnTo>
                  <a:close/>
                </a:path>
                <a:path w="16262350" h="304800">
                  <a:moveTo>
                    <a:pt x="7905026" y="295275"/>
                  </a:moveTo>
                  <a:lnTo>
                    <a:pt x="7895501" y="295275"/>
                  </a:lnTo>
                  <a:lnTo>
                    <a:pt x="7895501" y="304800"/>
                  </a:lnTo>
                  <a:lnTo>
                    <a:pt x="7905026" y="304800"/>
                  </a:lnTo>
                  <a:lnTo>
                    <a:pt x="7905026" y="295275"/>
                  </a:lnTo>
                  <a:close/>
                </a:path>
                <a:path w="16262350" h="304800">
                  <a:moveTo>
                    <a:pt x="7905026" y="236220"/>
                  </a:moveTo>
                  <a:lnTo>
                    <a:pt x="7895501" y="236220"/>
                  </a:lnTo>
                  <a:lnTo>
                    <a:pt x="7895501" y="264795"/>
                  </a:lnTo>
                  <a:lnTo>
                    <a:pt x="7905026" y="264795"/>
                  </a:lnTo>
                  <a:lnTo>
                    <a:pt x="7905026" y="236220"/>
                  </a:lnTo>
                  <a:close/>
                </a:path>
                <a:path w="16262350" h="304800">
                  <a:moveTo>
                    <a:pt x="7905026" y="177165"/>
                  </a:moveTo>
                  <a:lnTo>
                    <a:pt x="7895501" y="177165"/>
                  </a:lnTo>
                  <a:lnTo>
                    <a:pt x="7895501" y="205740"/>
                  </a:lnTo>
                  <a:lnTo>
                    <a:pt x="7905026" y="205740"/>
                  </a:lnTo>
                  <a:lnTo>
                    <a:pt x="7905026" y="177165"/>
                  </a:lnTo>
                  <a:close/>
                </a:path>
                <a:path w="16262350" h="304800">
                  <a:moveTo>
                    <a:pt x="7905026" y="118110"/>
                  </a:moveTo>
                  <a:lnTo>
                    <a:pt x="7895501" y="118110"/>
                  </a:lnTo>
                  <a:lnTo>
                    <a:pt x="7895501" y="146685"/>
                  </a:lnTo>
                  <a:lnTo>
                    <a:pt x="7905026" y="146685"/>
                  </a:lnTo>
                  <a:lnTo>
                    <a:pt x="7905026" y="118110"/>
                  </a:lnTo>
                  <a:close/>
                </a:path>
                <a:path w="16262350" h="304800">
                  <a:moveTo>
                    <a:pt x="7905026" y="59055"/>
                  </a:moveTo>
                  <a:lnTo>
                    <a:pt x="7895501" y="59055"/>
                  </a:lnTo>
                  <a:lnTo>
                    <a:pt x="7895501" y="87630"/>
                  </a:lnTo>
                  <a:lnTo>
                    <a:pt x="7905026" y="87630"/>
                  </a:lnTo>
                  <a:lnTo>
                    <a:pt x="7905026" y="59055"/>
                  </a:lnTo>
                  <a:close/>
                </a:path>
                <a:path w="16262350" h="304800">
                  <a:moveTo>
                    <a:pt x="7905026" y="19050"/>
                  </a:moveTo>
                  <a:lnTo>
                    <a:pt x="7895501" y="19050"/>
                  </a:lnTo>
                  <a:lnTo>
                    <a:pt x="7895501" y="28575"/>
                  </a:lnTo>
                  <a:lnTo>
                    <a:pt x="7905026" y="28575"/>
                  </a:lnTo>
                  <a:lnTo>
                    <a:pt x="7905026" y="19050"/>
                  </a:lnTo>
                  <a:close/>
                </a:path>
                <a:path w="16262350" h="304800">
                  <a:moveTo>
                    <a:pt x="7905026" y="0"/>
                  </a:moveTo>
                  <a:lnTo>
                    <a:pt x="7895501" y="0"/>
                  </a:lnTo>
                  <a:lnTo>
                    <a:pt x="7895501" y="9525"/>
                  </a:lnTo>
                  <a:lnTo>
                    <a:pt x="7905026" y="9525"/>
                  </a:lnTo>
                  <a:lnTo>
                    <a:pt x="7905026" y="0"/>
                  </a:lnTo>
                  <a:close/>
                </a:path>
                <a:path w="16262350" h="304800">
                  <a:moveTo>
                    <a:pt x="8949626" y="295275"/>
                  </a:moveTo>
                  <a:lnTo>
                    <a:pt x="8940101" y="295275"/>
                  </a:lnTo>
                  <a:lnTo>
                    <a:pt x="8940101" y="304800"/>
                  </a:lnTo>
                  <a:lnTo>
                    <a:pt x="8949626" y="304800"/>
                  </a:lnTo>
                  <a:lnTo>
                    <a:pt x="8949626" y="295275"/>
                  </a:lnTo>
                  <a:close/>
                </a:path>
                <a:path w="16262350" h="304800">
                  <a:moveTo>
                    <a:pt x="8949626" y="236220"/>
                  </a:moveTo>
                  <a:lnTo>
                    <a:pt x="8940101" y="236220"/>
                  </a:lnTo>
                  <a:lnTo>
                    <a:pt x="8940101" y="264795"/>
                  </a:lnTo>
                  <a:lnTo>
                    <a:pt x="8949626" y="264795"/>
                  </a:lnTo>
                  <a:lnTo>
                    <a:pt x="8949626" y="236220"/>
                  </a:lnTo>
                  <a:close/>
                </a:path>
                <a:path w="16262350" h="304800">
                  <a:moveTo>
                    <a:pt x="8949626" y="177165"/>
                  </a:moveTo>
                  <a:lnTo>
                    <a:pt x="8940101" y="177165"/>
                  </a:lnTo>
                  <a:lnTo>
                    <a:pt x="8940101" y="205740"/>
                  </a:lnTo>
                  <a:lnTo>
                    <a:pt x="8949626" y="205740"/>
                  </a:lnTo>
                  <a:lnTo>
                    <a:pt x="8949626" y="177165"/>
                  </a:lnTo>
                  <a:close/>
                </a:path>
                <a:path w="16262350" h="304800">
                  <a:moveTo>
                    <a:pt x="8949626" y="118110"/>
                  </a:moveTo>
                  <a:lnTo>
                    <a:pt x="8940101" y="118110"/>
                  </a:lnTo>
                  <a:lnTo>
                    <a:pt x="8940101" y="146685"/>
                  </a:lnTo>
                  <a:lnTo>
                    <a:pt x="8949626" y="146685"/>
                  </a:lnTo>
                  <a:lnTo>
                    <a:pt x="8949626" y="118110"/>
                  </a:lnTo>
                  <a:close/>
                </a:path>
                <a:path w="16262350" h="304800">
                  <a:moveTo>
                    <a:pt x="8949626" y="59055"/>
                  </a:moveTo>
                  <a:lnTo>
                    <a:pt x="8940101" y="59055"/>
                  </a:lnTo>
                  <a:lnTo>
                    <a:pt x="8940101" y="87630"/>
                  </a:lnTo>
                  <a:lnTo>
                    <a:pt x="8949626" y="87630"/>
                  </a:lnTo>
                  <a:lnTo>
                    <a:pt x="8949626" y="59055"/>
                  </a:lnTo>
                  <a:close/>
                </a:path>
                <a:path w="16262350" h="304800">
                  <a:moveTo>
                    <a:pt x="8949626" y="19050"/>
                  </a:moveTo>
                  <a:lnTo>
                    <a:pt x="8940101" y="19050"/>
                  </a:lnTo>
                  <a:lnTo>
                    <a:pt x="8940101" y="28575"/>
                  </a:lnTo>
                  <a:lnTo>
                    <a:pt x="8949626" y="28575"/>
                  </a:lnTo>
                  <a:lnTo>
                    <a:pt x="8949626" y="19050"/>
                  </a:lnTo>
                  <a:close/>
                </a:path>
                <a:path w="16262350" h="304800">
                  <a:moveTo>
                    <a:pt x="8949626" y="0"/>
                  </a:moveTo>
                  <a:lnTo>
                    <a:pt x="8940101" y="0"/>
                  </a:lnTo>
                  <a:lnTo>
                    <a:pt x="8940101" y="9525"/>
                  </a:lnTo>
                  <a:lnTo>
                    <a:pt x="8949626" y="9525"/>
                  </a:lnTo>
                  <a:lnTo>
                    <a:pt x="8949626" y="0"/>
                  </a:lnTo>
                  <a:close/>
                </a:path>
                <a:path w="16262350" h="304800">
                  <a:moveTo>
                    <a:pt x="9994227" y="295275"/>
                  </a:moveTo>
                  <a:lnTo>
                    <a:pt x="9984702" y="295275"/>
                  </a:lnTo>
                  <a:lnTo>
                    <a:pt x="9984702" y="304800"/>
                  </a:lnTo>
                  <a:lnTo>
                    <a:pt x="9994227" y="304800"/>
                  </a:lnTo>
                  <a:lnTo>
                    <a:pt x="9994227" y="295275"/>
                  </a:lnTo>
                  <a:close/>
                </a:path>
                <a:path w="16262350" h="304800">
                  <a:moveTo>
                    <a:pt x="9994227" y="236220"/>
                  </a:moveTo>
                  <a:lnTo>
                    <a:pt x="9984702" y="236220"/>
                  </a:lnTo>
                  <a:lnTo>
                    <a:pt x="9984702" y="264795"/>
                  </a:lnTo>
                  <a:lnTo>
                    <a:pt x="9994227" y="264795"/>
                  </a:lnTo>
                  <a:lnTo>
                    <a:pt x="9994227" y="236220"/>
                  </a:lnTo>
                  <a:close/>
                </a:path>
                <a:path w="16262350" h="304800">
                  <a:moveTo>
                    <a:pt x="9994227" y="177165"/>
                  </a:moveTo>
                  <a:lnTo>
                    <a:pt x="9984702" y="177165"/>
                  </a:lnTo>
                  <a:lnTo>
                    <a:pt x="9984702" y="205740"/>
                  </a:lnTo>
                  <a:lnTo>
                    <a:pt x="9994227" y="205740"/>
                  </a:lnTo>
                  <a:lnTo>
                    <a:pt x="9994227" y="177165"/>
                  </a:lnTo>
                  <a:close/>
                </a:path>
                <a:path w="16262350" h="304800">
                  <a:moveTo>
                    <a:pt x="9994227" y="118110"/>
                  </a:moveTo>
                  <a:lnTo>
                    <a:pt x="9984702" y="118110"/>
                  </a:lnTo>
                  <a:lnTo>
                    <a:pt x="9984702" y="146685"/>
                  </a:lnTo>
                  <a:lnTo>
                    <a:pt x="9994227" y="146685"/>
                  </a:lnTo>
                  <a:lnTo>
                    <a:pt x="9994227" y="118110"/>
                  </a:lnTo>
                  <a:close/>
                </a:path>
                <a:path w="16262350" h="304800">
                  <a:moveTo>
                    <a:pt x="9994227" y="59055"/>
                  </a:moveTo>
                  <a:lnTo>
                    <a:pt x="9984702" y="59055"/>
                  </a:lnTo>
                  <a:lnTo>
                    <a:pt x="9984702" y="87630"/>
                  </a:lnTo>
                  <a:lnTo>
                    <a:pt x="9994227" y="87630"/>
                  </a:lnTo>
                  <a:lnTo>
                    <a:pt x="9994227" y="59055"/>
                  </a:lnTo>
                  <a:close/>
                </a:path>
                <a:path w="16262350" h="304800">
                  <a:moveTo>
                    <a:pt x="9994227" y="19050"/>
                  </a:moveTo>
                  <a:lnTo>
                    <a:pt x="9984702" y="19050"/>
                  </a:lnTo>
                  <a:lnTo>
                    <a:pt x="9984702" y="28575"/>
                  </a:lnTo>
                  <a:lnTo>
                    <a:pt x="9994227" y="28575"/>
                  </a:lnTo>
                  <a:lnTo>
                    <a:pt x="9994227" y="19050"/>
                  </a:lnTo>
                  <a:close/>
                </a:path>
                <a:path w="16262350" h="304800">
                  <a:moveTo>
                    <a:pt x="9994227" y="0"/>
                  </a:moveTo>
                  <a:lnTo>
                    <a:pt x="9984702" y="0"/>
                  </a:lnTo>
                  <a:lnTo>
                    <a:pt x="9984702" y="9525"/>
                  </a:lnTo>
                  <a:lnTo>
                    <a:pt x="9994227" y="9525"/>
                  </a:lnTo>
                  <a:lnTo>
                    <a:pt x="9994227" y="0"/>
                  </a:lnTo>
                  <a:close/>
                </a:path>
                <a:path w="16262350" h="304800">
                  <a:moveTo>
                    <a:pt x="11038815" y="59055"/>
                  </a:moveTo>
                  <a:lnTo>
                    <a:pt x="11029290" y="59055"/>
                  </a:lnTo>
                  <a:lnTo>
                    <a:pt x="11029290" y="87630"/>
                  </a:lnTo>
                  <a:lnTo>
                    <a:pt x="11038815" y="87630"/>
                  </a:lnTo>
                  <a:lnTo>
                    <a:pt x="11038815" y="59055"/>
                  </a:lnTo>
                  <a:close/>
                </a:path>
                <a:path w="16262350" h="304800">
                  <a:moveTo>
                    <a:pt x="11038815" y="19050"/>
                  </a:moveTo>
                  <a:lnTo>
                    <a:pt x="11029290" y="19050"/>
                  </a:lnTo>
                  <a:lnTo>
                    <a:pt x="11029290" y="28575"/>
                  </a:lnTo>
                  <a:lnTo>
                    <a:pt x="11038815" y="28575"/>
                  </a:lnTo>
                  <a:lnTo>
                    <a:pt x="11038815" y="19050"/>
                  </a:lnTo>
                  <a:close/>
                </a:path>
                <a:path w="16262350" h="304800">
                  <a:moveTo>
                    <a:pt x="11038815" y="0"/>
                  </a:moveTo>
                  <a:lnTo>
                    <a:pt x="11029290" y="0"/>
                  </a:lnTo>
                  <a:lnTo>
                    <a:pt x="11029290" y="9525"/>
                  </a:lnTo>
                  <a:lnTo>
                    <a:pt x="11038815" y="9525"/>
                  </a:lnTo>
                  <a:lnTo>
                    <a:pt x="11038815" y="0"/>
                  </a:lnTo>
                  <a:close/>
                </a:path>
                <a:path w="16262350" h="304800">
                  <a:moveTo>
                    <a:pt x="12083415" y="0"/>
                  </a:moveTo>
                  <a:lnTo>
                    <a:pt x="12073890" y="0"/>
                  </a:lnTo>
                  <a:lnTo>
                    <a:pt x="12073890" y="9525"/>
                  </a:lnTo>
                  <a:lnTo>
                    <a:pt x="12083415" y="9525"/>
                  </a:lnTo>
                  <a:lnTo>
                    <a:pt x="12083415" y="0"/>
                  </a:lnTo>
                  <a:close/>
                </a:path>
                <a:path w="16262350" h="304800">
                  <a:moveTo>
                    <a:pt x="13128016" y="0"/>
                  </a:moveTo>
                  <a:lnTo>
                    <a:pt x="13118491" y="0"/>
                  </a:lnTo>
                  <a:lnTo>
                    <a:pt x="13118491" y="9525"/>
                  </a:lnTo>
                  <a:lnTo>
                    <a:pt x="13128016" y="9525"/>
                  </a:lnTo>
                  <a:lnTo>
                    <a:pt x="13128016" y="0"/>
                  </a:lnTo>
                  <a:close/>
                </a:path>
                <a:path w="16262350" h="304800">
                  <a:moveTo>
                    <a:pt x="14172616" y="0"/>
                  </a:moveTo>
                  <a:lnTo>
                    <a:pt x="14163091" y="0"/>
                  </a:lnTo>
                  <a:lnTo>
                    <a:pt x="14163091" y="9525"/>
                  </a:lnTo>
                  <a:lnTo>
                    <a:pt x="14172616" y="9525"/>
                  </a:lnTo>
                  <a:lnTo>
                    <a:pt x="14172616" y="0"/>
                  </a:lnTo>
                  <a:close/>
                </a:path>
                <a:path w="16262350" h="304800">
                  <a:moveTo>
                    <a:pt x="15217216" y="0"/>
                  </a:moveTo>
                  <a:lnTo>
                    <a:pt x="15207691" y="0"/>
                  </a:lnTo>
                  <a:lnTo>
                    <a:pt x="15207691" y="9525"/>
                  </a:lnTo>
                  <a:lnTo>
                    <a:pt x="15217216" y="9525"/>
                  </a:lnTo>
                  <a:lnTo>
                    <a:pt x="15217216" y="0"/>
                  </a:lnTo>
                  <a:close/>
                </a:path>
                <a:path w="16262350" h="304800">
                  <a:moveTo>
                    <a:pt x="16261804" y="0"/>
                  </a:moveTo>
                  <a:lnTo>
                    <a:pt x="16252279" y="0"/>
                  </a:lnTo>
                  <a:lnTo>
                    <a:pt x="16252279" y="9525"/>
                  </a:lnTo>
                  <a:lnTo>
                    <a:pt x="16261804" y="9525"/>
                  </a:lnTo>
                  <a:lnTo>
                    <a:pt x="16261804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7" name="object 277" descr=""/>
            <p:cNvSpPr/>
            <p:nvPr/>
          </p:nvSpPr>
          <p:spPr>
            <a:xfrm>
              <a:off x="12026773" y="6843674"/>
              <a:ext cx="5233035" cy="285750"/>
            </a:xfrm>
            <a:custGeom>
              <a:avLst/>
              <a:gdLst/>
              <a:ahLst/>
              <a:cxnLst/>
              <a:rect l="l" t="t" r="r" b="b"/>
              <a:pathLst>
                <a:path w="5233034" h="285750">
                  <a:moveTo>
                    <a:pt x="9525" y="276225"/>
                  </a:moveTo>
                  <a:lnTo>
                    <a:pt x="0" y="276225"/>
                  </a:lnTo>
                  <a:lnTo>
                    <a:pt x="0" y="285750"/>
                  </a:lnTo>
                  <a:lnTo>
                    <a:pt x="9525" y="285750"/>
                  </a:lnTo>
                  <a:lnTo>
                    <a:pt x="9525" y="276225"/>
                  </a:lnTo>
                  <a:close/>
                </a:path>
                <a:path w="5233034" h="285750">
                  <a:moveTo>
                    <a:pt x="9525" y="217170"/>
                  </a:moveTo>
                  <a:lnTo>
                    <a:pt x="0" y="217170"/>
                  </a:lnTo>
                  <a:lnTo>
                    <a:pt x="0" y="245745"/>
                  </a:lnTo>
                  <a:lnTo>
                    <a:pt x="9525" y="245745"/>
                  </a:lnTo>
                  <a:lnTo>
                    <a:pt x="9525" y="217170"/>
                  </a:lnTo>
                  <a:close/>
                </a:path>
                <a:path w="5233034" h="285750">
                  <a:moveTo>
                    <a:pt x="9525" y="158115"/>
                  </a:moveTo>
                  <a:lnTo>
                    <a:pt x="0" y="158115"/>
                  </a:lnTo>
                  <a:lnTo>
                    <a:pt x="0" y="186690"/>
                  </a:lnTo>
                  <a:lnTo>
                    <a:pt x="9525" y="186690"/>
                  </a:lnTo>
                  <a:lnTo>
                    <a:pt x="9525" y="158115"/>
                  </a:lnTo>
                  <a:close/>
                </a:path>
                <a:path w="5233034" h="285750">
                  <a:moveTo>
                    <a:pt x="9525" y="99060"/>
                  </a:moveTo>
                  <a:lnTo>
                    <a:pt x="0" y="99060"/>
                  </a:lnTo>
                  <a:lnTo>
                    <a:pt x="0" y="127635"/>
                  </a:lnTo>
                  <a:lnTo>
                    <a:pt x="9525" y="127635"/>
                  </a:lnTo>
                  <a:lnTo>
                    <a:pt x="9525" y="99060"/>
                  </a:lnTo>
                  <a:close/>
                </a:path>
                <a:path w="5233034" h="285750">
                  <a:moveTo>
                    <a:pt x="9525" y="40005"/>
                  </a:moveTo>
                  <a:lnTo>
                    <a:pt x="0" y="40005"/>
                  </a:lnTo>
                  <a:lnTo>
                    <a:pt x="0" y="68580"/>
                  </a:lnTo>
                  <a:lnTo>
                    <a:pt x="9525" y="68580"/>
                  </a:lnTo>
                  <a:lnTo>
                    <a:pt x="9525" y="40005"/>
                  </a:lnTo>
                  <a:close/>
                </a:path>
                <a:path w="5233034" h="285750">
                  <a:moveTo>
                    <a:pt x="1054125" y="276225"/>
                  </a:moveTo>
                  <a:lnTo>
                    <a:pt x="1044600" y="276225"/>
                  </a:lnTo>
                  <a:lnTo>
                    <a:pt x="1044600" y="285750"/>
                  </a:lnTo>
                  <a:lnTo>
                    <a:pt x="1054125" y="285750"/>
                  </a:lnTo>
                  <a:lnTo>
                    <a:pt x="1054125" y="276225"/>
                  </a:lnTo>
                  <a:close/>
                </a:path>
                <a:path w="5233034" h="285750">
                  <a:moveTo>
                    <a:pt x="1054125" y="217170"/>
                  </a:moveTo>
                  <a:lnTo>
                    <a:pt x="1044600" y="217170"/>
                  </a:lnTo>
                  <a:lnTo>
                    <a:pt x="1044600" y="245745"/>
                  </a:lnTo>
                  <a:lnTo>
                    <a:pt x="1054125" y="245745"/>
                  </a:lnTo>
                  <a:lnTo>
                    <a:pt x="1054125" y="217170"/>
                  </a:lnTo>
                  <a:close/>
                </a:path>
                <a:path w="5233034" h="285750">
                  <a:moveTo>
                    <a:pt x="1054125" y="158115"/>
                  </a:moveTo>
                  <a:lnTo>
                    <a:pt x="1044600" y="158115"/>
                  </a:lnTo>
                  <a:lnTo>
                    <a:pt x="1044600" y="186690"/>
                  </a:lnTo>
                  <a:lnTo>
                    <a:pt x="1054125" y="186690"/>
                  </a:lnTo>
                  <a:lnTo>
                    <a:pt x="1054125" y="158115"/>
                  </a:lnTo>
                  <a:close/>
                </a:path>
                <a:path w="5233034" h="285750">
                  <a:moveTo>
                    <a:pt x="1054125" y="99060"/>
                  </a:moveTo>
                  <a:lnTo>
                    <a:pt x="1044600" y="99060"/>
                  </a:lnTo>
                  <a:lnTo>
                    <a:pt x="1044600" y="127635"/>
                  </a:lnTo>
                  <a:lnTo>
                    <a:pt x="1054125" y="127635"/>
                  </a:lnTo>
                  <a:lnTo>
                    <a:pt x="1054125" y="99060"/>
                  </a:lnTo>
                  <a:close/>
                </a:path>
                <a:path w="5233034" h="285750">
                  <a:moveTo>
                    <a:pt x="1054125" y="40005"/>
                  </a:moveTo>
                  <a:lnTo>
                    <a:pt x="1044600" y="40005"/>
                  </a:lnTo>
                  <a:lnTo>
                    <a:pt x="1044600" y="68580"/>
                  </a:lnTo>
                  <a:lnTo>
                    <a:pt x="1054125" y="68580"/>
                  </a:lnTo>
                  <a:lnTo>
                    <a:pt x="1054125" y="40005"/>
                  </a:lnTo>
                  <a:close/>
                </a:path>
                <a:path w="5233034" h="285750">
                  <a:moveTo>
                    <a:pt x="1054125" y="0"/>
                  </a:moveTo>
                  <a:lnTo>
                    <a:pt x="1044600" y="0"/>
                  </a:lnTo>
                  <a:lnTo>
                    <a:pt x="1044600" y="9525"/>
                  </a:lnTo>
                  <a:lnTo>
                    <a:pt x="1054125" y="9525"/>
                  </a:lnTo>
                  <a:lnTo>
                    <a:pt x="1054125" y="0"/>
                  </a:lnTo>
                  <a:close/>
                </a:path>
                <a:path w="5233034" h="285750">
                  <a:moveTo>
                    <a:pt x="2098725" y="276225"/>
                  </a:moveTo>
                  <a:lnTo>
                    <a:pt x="2089200" y="276225"/>
                  </a:lnTo>
                  <a:lnTo>
                    <a:pt x="2089200" y="285750"/>
                  </a:lnTo>
                  <a:lnTo>
                    <a:pt x="2098725" y="285750"/>
                  </a:lnTo>
                  <a:lnTo>
                    <a:pt x="2098725" y="276225"/>
                  </a:lnTo>
                  <a:close/>
                </a:path>
                <a:path w="5233034" h="285750">
                  <a:moveTo>
                    <a:pt x="2098725" y="217170"/>
                  </a:moveTo>
                  <a:lnTo>
                    <a:pt x="2089200" y="217170"/>
                  </a:lnTo>
                  <a:lnTo>
                    <a:pt x="2089200" y="245745"/>
                  </a:lnTo>
                  <a:lnTo>
                    <a:pt x="2098725" y="245745"/>
                  </a:lnTo>
                  <a:lnTo>
                    <a:pt x="2098725" y="217170"/>
                  </a:lnTo>
                  <a:close/>
                </a:path>
                <a:path w="5233034" h="285750">
                  <a:moveTo>
                    <a:pt x="2098725" y="158115"/>
                  </a:moveTo>
                  <a:lnTo>
                    <a:pt x="2089200" y="158115"/>
                  </a:lnTo>
                  <a:lnTo>
                    <a:pt x="2089200" y="186690"/>
                  </a:lnTo>
                  <a:lnTo>
                    <a:pt x="2098725" y="186690"/>
                  </a:lnTo>
                  <a:lnTo>
                    <a:pt x="2098725" y="158115"/>
                  </a:lnTo>
                  <a:close/>
                </a:path>
                <a:path w="5233034" h="285750">
                  <a:moveTo>
                    <a:pt x="2098725" y="99060"/>
                  </a:moveTo>
                  <a:lnTo>
                    <a:pt x="2089200" y="99060"/>
                  </a:lnTo>
                  <a:lnTo>
                    <a:pt x="2089200" y="127635"/>
                  </a:lnTo>
                  <a:lnTo>
                    <a:pt x="2098725" y="127635"/>
                  </a:lnTo>
                  <a:lnTo>
                    <a:pt x="2098725" y="99060"/>
                  </a:lnTo>
                  <a:close/>
                </a:path>
                <a:path w="5233034" h="285750">
                  <a:moveTo>
                    <a:pt x="2098725" y="40005"/>
                  </a:moveTo>
                  <a:lnTo>
                    <a:pt x="2089200" y="40005"/>
                  </a:lnTo>
                  <a:lnTo>
                    <a:pt x="2089200" y="68580"/>
                  </a:lnTo>
                  <a:lnTo>
                    <a:pt x="2098725" y="68580"/>
                  </a:lnTo>
                  <a:lnTo>
                    <a:pt x="2098725" y="40005"/>
                  </a:lnTo>
                  <a:close/>
                </a:path>
                <a:path w="5233034" h="285750">
                  <a:moveTo>
                    <a:pt x="2098725" y="0"/>
                  </a:moveTo>
                  <a:lnTo>
                    <a:pt x="2089200" y="0"/>
                  </a:lnTo>
                  <a:lnTo>
                    <a:pt x="2089200" y="9525"/>
                  </a:lnTo>
                  <a:lnTo>
                    <a:pt x="2098725" y="9525"/>
                  </a:lnTo>
                  <a:lnTo>
                    <a:pt x="2098725" y="0"/>
                  </a:lnTo>
                  <a:close/>
                </a:path>
                <a:path w="5233034" h="285750">
                  <a:moveTo>
                    <a:pt x="3143326" y="276225"/>
                  </a:moveTo>
                  <a:lnTo>
                    <a:pt x="3133801" y="276225"/>
                  </a:lnTo>
                  <a:lnTo>
                    <a:pt x="3133801" y="285750"/>
                  </a:lnTo>
                  <a:lnTo>
                    <a:pt x="3143326" y="285750"/>
                  </a:lnTo>
                  <a:lnTo>
                    <a:pt x="3143326" y="276225"/>
                  </a:lnTo>
                  <a:close/>
                </a:path>
                <a:path w="5233034" h="285750">
                  <a:moveTo>
                    <a:pt x="3143326" y="217170"/>
                  </a:moveTo>
                  <a:lnTo>
                    <a:pt x="3133801" y="217170"/>
                  </a:lnTo>
                  <a:lnTo>
                    <a:pt x="3133801" y="245745"/>
                  </a:lnTo>
                  <a:lnTo>
                    <a:pt x="3143326" y="245745"/>
                  </a:lnTo>
                  <a:lnTo>
                    <a:pt x="3143326" y="217170"/>
                  </a:lnTo>
                  <a:close/>
                </a:path>
                <a:path w="5233034" h="285750">
                  <a:moveTo>
                    <a:pt x="3143326" y="158115"/>
                  </a:moveTo>
                  <a:lnTo>
                    <a:pt x="3133801" y="158115"/>
                  </a:lnTo>
                  <a:lnTo>
                    <a:pt x="3133801" y="186690"/>
                  </a:lnTo>
                  <a:lnTo>
                    <a:pt x="3143326" y="186690"/>
                  </a:lnTo>
                  <a:lnTo>
                    <a:pt x="3143326" y="158115"/>
                  </a:lnTo>
                  <a:close/>
                </a:path>
                <a:path w="5233034" h="285750">
                  <a:moveTo>
                    <a:pt x="3143326" y="99060"/>
                  </a:moveTo>
                  <a:lnTo>
                    <a:pt x="3133801" y="99060"/>
                  </a:lnTo>
                  <a:lnTo>
                    <a:pt x="3133801" y="127635"/>
                  </a:lnTo>
                  <a:lnTo>
                    <a:pt x="3143326" y="127635"/>
                  </a:lnTo>
                  <a:lnTo>
                    <a:pt x="3143326" y="99060"/>
                  </a:lnTo>
                  <a:close/>
                </a:path>
                <a:path w="5233034" h="285750">
                  <a:moveTo>
                    <a:pt x="3143326" y="40005"/>
                  </a:moveTo>
                  <a:lnTo>
                    <a:pt x="3133801" y="40005"/>
                  </a:lnTo>
                  <a:lnTo>
                    <a:pt x="3133801" y="68580"/>
                  </a:lnTo>
                  <a:lnTo>
                    <a:pt x="3143326" y="68580"/>
                  </a:lnTo>
                  <a:lnTo>
                    <a:pt x="3143326" y="40005"/>
                  </a:lnTo>
                  <a:close/>
                </a:path>
                <a:path w="5233034" h="285750">
                  <a:moveTo>
                    <a:pt x="3143326" y="0"/>
                  </a:moveTo>
                  <a:lnTo>
                    <a:pt x="3133801" y="0"/>
                  </a:lnTo>
                  <a:lnTo>
                    <a:pt x="3133801" y="9525"/>
                  </a:lnTo>
                  <a:lnTo>
                    <a:pt x="3143326" y="9525"/>
                  </a:lnTo>
                  <a:lnTo>
                    <a:pt x="3143326" y="0"/>
                  </a:lnTo>
                  <a:close/>
                </a:path>
                <a:path w="5233034" h="285750">
                  <a:moveTo>
                    <a:pt x="4187926" y="276225"/>
                  </a:moveTo>
                  <a:lnTo>
                    <a:pt x="4178401" y="276225"/>
                  </a:lnTo>
                  <a:lnTo>
                    <a:pt x="4178401" y="285750"/>
                  </a:lnTo>
                  <a:lnTo>
                    <a:pt x="4187926" y="285750"/>
                  </a:lnTo>
                  <a:lnTo>
                    <a:pt x="4187926" y="276225"/>
                  </a:lnTo>
                  <a:close/>
                </a:path>
                <a:path w="5233034" h="285750">
                  <a:moveTo>
                    <a:pt x="4187926" y="217170"/>
                  </a:moveTo>
                  <a:lnTo>
                    <a:pt x="4178401" y="217170"/>
                  </a:lnTo>
                  <a:lnTo>
                    <a:pt x="4178401" y="245745"/>
                  </a:lnTo>
                  <a:lnTo>
                    <a:pt x="4187926" y="245745"/>
                  </a:lnTo>
                  <a:lnTo>
                    <a:pt x="4187926" y="217170"/>
                  </a:lnTo>
                  <a:close/>
                </a:path>
                <a:path w="5233034" h="285750">
                  <a:moveTo>
                    <a:pt x="4187926" y="158115"/>
                  </a:moveTo>
                  <a:lnTo>
                    <a:pt x="4178401" y="158115"/>
                  </a:lnTo>
                  <a:lnTo>
                    <a:pt x="4178401" y="186690"/>
                  </a:lnTo>
                  <a:lnTo>
                    <a:pt x="4187926" y="186690"/>
                  </a:lnTo>
                  <a:lnTo>
                    <a:pt x="4187926" y="158115"/>
                  </a:lnTo>
                  <a:close/>
                </a:path>
                <a:path w="5233034" h="285750">
                  <a:moveTo>
                    <a:pt x="4187926" y="99060"/>
                  </a:moveTo>
                  <a:lnTo>
                    <a:pt x="4178401" y="99060"/>
                  </a:lnTo>
                  <a:lnTo>
                    <a:pt x="4178401" y="127635"/>
                  </a:lnTo>
                  <a:lnTo>
                    <a:pt x="4187926" y="127635"/>
                  </a:lnTo>
                  <a:lnTo>
                    <a:pt x="4187926" y="99060"/>
                  </a:lnTo>
                  <a:close/>
                </a:path>
                <a:path w="5233034" h="285750">
                  <a:moveTo>
                    <a:pt x="4187926" y="40005"/>
                  </a:moveTo>
                  <a:lnTo>
                    <a:pt x="4178401" y="40005"/>
                  </a:lnTo>
                  <a:lnTo>
                    <a:pt x="4178401" y="68580"/>
                  </a:lnTo>
                  <a:lnTo>
                    <a:pt x="4187926" y="68580"/>
                  </a:lnTo>
                  <a:lnTo>
                    <a:pt x="4187926" y="40005"/>
                  </a:lnTo>
                  <a:close/>
                </a:path>
                <a:path w="5233034" h="285750">
                  <a:moveTo>
                    <a:pt x="4187926" y="0"/>
                  </a:moveTo>
                  <a:lnTo>
                    <a:pt x="4178401" y="0"/>
                  </a:lnTo>
                  <a:lnTo>
                    <a:pt x="4178401" y="9525"/>
                  </a:lnTo>
                  <a:lnTo>
                    <a:pt x="4187926" y="9525"/>
                  </a:lnTo>
                  <a:lnTo>
                    <a:pt x="4187926" y="0"/>
                  </a:lnTo>
                  <a:close/>
                </a:path>
                <a:path w="5233034" h="285750">
                  <a:moveTo>
                    <a:pt x="5232514" y="276225"/>
                  </a:moveTo>
                  <a:lnTo>
                    <a:pt x="5222989" y="276225"/>
                  </a:lnTo>
                  <a:lnTo>
                    <a:pt x="5222989" y="285750"/>
                  </a:lnTo>
                  <a:lnTo>
                    <a:pt x="5232514" y="285750"/>
                  </a:lnTo>
                  <a:lnTo>
                    <a:pt x="5232514" y="276225"/>
                  </a:lnTo>
                  <a:close/>
                </a:path>
                <a:path w="5233034" h="285750">
                  <a:moveTo>
                    <a:pt x="5232514" y="217170"/>
                  </a:moveTo>
                  <a:lnTo>
                    <a:pt x="5222989" y="217170"/>
                  </a:lnTo>
                  <a:lnTo>
                    <a:pt x="5222989" y="245745"/>
                  </a:lnTo>
                  <a:lnTo>
                    <a:pt x="5232514" y="245745"/>
                  </a:lnTo>
                  <a:lnTo>
                    <a:pt x="5232514" y="217170"/>
                  </a:lnTo>
                  <a:close/>
                </a:path>
                <a:path w="5233034" h="285750">
                  <a:moveTo>
                    <a:pt x="5232514" y="158115"/>
                  </a:moveTo>
                  <a:lnTo>
                    <a:pt x="5222989" y="158115"/>
                  </a:lnTo>
                  <a:lnTo>
                    <a:pt x="5222989" y="186690"/>
                  </a:lnTo>
                  <a:lnTo>
                    <a:pt x="5232514" y="186690"/>
                  </a:lnTo>
                  <a:lnTo>
                    <a:pt x="5232514" y="158115"/>
                  </a:lnTo>
                  <a:close/>
                </a:path>
                <a:path w="5233034" h="285750">
                  <a:moveTo>
                    <a:pt x="5232514" y="99060"/>
                  </a:moveTo>
                  <a:lnTo>
                    <a:pt x="5222989" y="99060"/>
                  </a:lnTo>
                  <a:lnTo>
                    <a:pt x="5222989" y="127635"/>
                  </a:lnTo>
                  <a:lnTo>
                    <a:pt x="5232514" y="127635"/>
                  </a:lnTo>
                  <a:lnTo>
                    <a:pt x="5232514" y="99060"/>
                  </a:lnTo>
                  <a:close/>
                </a:path>
                <a:path w="5233034" h="285750">
                  <a:moveTo>
                    <a:pt x="5232514" y="40005"/>
                  </a:moveTo>
                  <a:lnTo>
                    <a:pt x="5222989" y="40005"/>
                  </a:lnTo>
                  <a:lnTo>
                    <a:pt x="5222989" y="68580"/>
                  </a:lnTo>
                  <a:lnTo>
                    <a:pt x="5232514" y="68580"/>
                  </a:lnTo>
                  <a:lnTo>
                    <a:pt x="5232514" y="40005"/>
                  </a:lnTo>
                  <a:close/>
                </a:path>
                <a:path w="5233034" h="285750">
                  <a:moveTo>
                    <a:pt x="5232514" y="0"/>
                  </a:moveTo>
                  <a:lnTo>
                    <a:pt x="5222989" y="0"/>
                  </a:lnTo>
                  <a:lnTo>
                    <a:pt x="5222989" y="9525"/>
                  </a:lnTo>
                  <a:lnTo>
                    <a:pt x="5232514" y="9525"/>
                  </a:lnTo>
                  <a:lnTo>
                    <a:pt x="5232514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8" name="object 278" descr=""/>
            <p:cNvSpPr/>
            <p:nvPr/>
          </p:nvSpPr>
          <p:spPr>
            <a:xfrm>
              <a:off x="1002256" y="7138937"/>
              <a:ext cx="0" cy="458470"/>
            </a:xfrm>
            <a:custGeom>
              <a:avLst/>
              <a:gdLst/>
              <a:ahLst/>
              <a:cxnLst/>
              <a:rect l="l" t="t" r="r" b="b"/>
              <a:pathLst>
                <a:path w="0" h="458470">
                  <a:moveTo>
                    <a:pt x="0" y="0"/>
                  </a:moveTo>
                  <a:lnTo>
                    <a:pt x="0" y="458258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9" name="object 279" descr=""/>
            <p:cNvSpPr/>
            <p:nvPr/>
          </p:nvSpPr>
          <p:spPr>
            <a:xfrm>
              <a:off x="2777293" y="7138937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0" name="object 280" descr=""/>
            <p:cNvSpPr/>
            <p:nvPr/>
          </p:nvSpPr>
          <p:spPr>
            <a:xfrm>
              <a:off x="2782056" y="7175979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40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1" name="object 281" descr=""/>
            <p:cNvSpPr/>
            <p:nvPr/>
          </p:nvSpPr>
          <p:spPr>
            <a:xfrm>
              <a:off x="3355073" y="7138937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2" name="object 282" descr=""/>
            <p:cNvSpPr/>
            <p:nvPr/>
          </p:nvSpPr>
          <p:spPr>
            <a:xfrm>
              <a:off x="3359835" y="7175979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40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3" name="object 283" descr=""/>
            <p:cNvSpPr/>
            <p:nvPr/>
          </p:nvSpPr>
          <p:spPr>
            <a:xfrm>
              <a:off x="3988798" y="7138937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4" name="object 284" descr=""/>
            <p:cNvSpPr/>
            <p:nvPr/>
          </p:nvSpPr>
          <p:spPr>
            <a:xfrm>
              <a:off x="3993560" y="7175979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40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5" name="object 285" descr=""/>
            <p:cNvSpPr/>
            <p:nvPr/>
          </p:nvSpPr>
          <p:spPr>
            <a:xfrm>
              <a:off x="6692509" y="7138937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6" name="object 286" descr=""/>
            <p:cNvSpPr/>
            <p:nvPr/>
          </p:nvSpPr>
          <p:spPr>
            <a:xfrm>
              <a:off x="6697271" y="7175979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40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7" name="object 287" descr=""/>
            <p:cNvSpPr/>
            <p:nvPr/>
          </p:nvSpPr>
          <p:spPr>
            <a:xfrm>
              <a:off x="7848392" y="7138937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8" name="object 288" descr=""/>
            <p:cNvSpPr/>
            <p:nvPr/>
          </p:nvSpPr>
          <p:spPr>
            <a:xfrm>
              <a:off x="7853154" y="7175979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40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9" name="object 289" descr=""/>
            <p:cNvSpPr/>
            <p:nvPr/>
          </p:nvSpPr>
          <p:spPr>
            <a:xfrm>
              <a:off x="8892990" y="7138937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0" name="object 290" descr=""/>
            <p:cNvSpPr/>
            <p:nvPr/>
          </p:nvSpPr>
          <p:spPr>
            <a:xfrm>
              <a:off x="8897753" y="7175979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40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1" name="object 291" descr=""/>
            <p:cNvSpPr/>
            <p:nvPr/>
          </p:nvSpPr>
          <p:spPr>
            <a:xfrm>
              <a:off x="9937588" y="7138937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2" name="object 292" descr=""/>
            <p:cNvSpPr/>
            <p:nvPr/>
          </p:nvSpPr>
          <p:spPr>
            <a:xfrm>
              <a:off x="9942351" y="7175979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40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3" name="object 293" descr=""/>
            <p:cNvSpPr/>
            <p:nvPr/>
          </p:nvSpPr>
          <p:spPr>
            <a:xfrm>
              <a:off x="10982186" y="7138937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4" name="object 294" descr=""/>
            <p:cNvSpPr/>
            <p:nvPr/>
          </p:nvSpPr>
          <p:spPr>
            <a:xfrm>
              <a:off x="10986948" y="7175979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40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5" name="object 295" descr=""/>
            <p:cNvSpPr/>
            <p:nvPr/>
          </p:nvSpPr>
          <p:spPr>
            <a:xfrm>
              <a:off x="12026784" y="7138937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6" name="object 296" descr=""/>
            <p:cNvSpPr/>
            <p:nvPr/>
          </p:nvSpPr>
          <p:spPr>
            <a:xfrm>
              <a:off x="12031547" y="7175979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40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7" name="object 297" descr=""/>
            <p:cNvSpPr/>
            <p:nvPr/>
          </p:nvSpPr>
          <p:spPr>
            <a:xfrm>
              <a:off x="13071382" y="7138937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8" name="object 298" descr=""/>
            <p:cNvSpPr/>
            <p:nvPr/>
          </p:nvSpPr>
          <p:spPr>
            <a:xfrm>
              <a:off x="13076145" y="7175979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40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9" name="object 299" descr=""/>
            <p:cNvSpPr/>
            <p:nvPr/>
          </p:nvSpPr>
          <p:spPr>
            <a:xfrm>
              <a:off x="14115981" y="7138937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0" name="object 300" descr=""/>
            <p:cNvSpPr/>
            <p:nvPr/>
          </p:nvSpPr>
          <p:spPr>
            <a:xfrm>
              <a:off x="14120743" y="7175979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40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1" name="object 301" descr=""/>
            <p:cNvSpPr/>
            <p:nvPr/>
          </p:nvSpPr>
          <p:spPr>
            <a:xfrm>
              <a:off x="15160577" y="7138937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2" name="object 302" descr=""/>
            <p:cNvSpPr/>
            <p:nvPr/>
          </p:nvSpPr>
          <p:spPr>
            <a:xfrm>
              <a:off x="15165340" y="7175979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40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3" name="object 303" descr=""/>
            <p:cNvSpPr/>
            <p:nvPr/>
          </p:nvSpPr>
          <p:spPr>
            <a:xfrm>
              <a:off x="16205176" y="7138937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4" name="object 304" descr=""/>
            <p:cNvSpPr/>
            <p:nvPr/>
          </p:nvSpPr>
          <p:spPr>
            <a:xfrm>
              <a:off x="16209938" y="7175979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40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5" name="object 305" descr=""/>
            <p:cNvSpPr/>
            <p:nvPr/>
          </p:nvSpPr>
          <p:spPr>
            <a:xfrm>
              <a:off x="17249774" y="7138937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6" name="object 306" descr=""/>
            <p:cNvSpPr/>
            <p:nvPr/>
          </p:nvSpPr>
          <p:spPr>
            <a:xfrm>
              <a:off x="17254536" y="7175979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40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7" name="object 307" descr=""/>
            <p:cNvSpPr/>
            <p:nvPr/>
          </p:nvSpPr>
          <p:spPr>
            <a:xfrm>
              <a:off x="997493" y="6838900"/>
              <a:ext cx="1789430" cy="0"/>
            </a:xfrm>
            <a:custGeom>
              <a:avLst/>
              <a:gdLst/>
              <a:ahLst/>
              <a:cxnLst/>
              <a:rect l="l" t="t" r="r" b="b"/>
              <a:pathLst>
                <a:path w="1789430" h="0">
                  <a:moveTo>
                    <a:pt x="0" y="0"/>
                  </a:moveTo>
                  <a:lnTo>
                    <a:pt x="1789325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8" name="object 308" descr=""/>
            <p:cNvSpPr/>
            <p:nvPr/>
          </p:nvSpPr>
          <p:spPr>
            <a:xfrm>
              <a:off x="997493" y="7134175"/>
              <a:ext cx="1789430" cy="0"/>
            </a:xfrm>
            <a:custGeom>
              <a:avLst/>
              <a:gdLst/>
              <a:ahLst/>
              <a:cxnLst/>
              <a:rect l="l" t="t" r="r" b="b"/>
              <a:pathLst>
                <a:path w="1789430" h="0">
                  <a:moveTo>
                    <a:pt x="0" y="0"/>
                  </a:moveTo>
                  <a:lnTo>
                    <a:pt x="1789325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9" name="object 309" descr=""/>
            <p:cNvSpPr/>
            <p:nvPr/>
          </p:nvSpPr>
          <p:spPr>
            <a:xfrm>
              <a:off x="2786818" y="6838900"/>
              <a:ext cx="577850" cy="0"/>
            </a:xfrm>
            <a:custGeom>
              <a:avLst/>
              <a:gdLst/>
              <a:ahLst/>
              <a:cxnLst/>
              <a:rect l="l" t="t" r="r" b="b"/>
              <a:pathLst>
                <a:path w="577850" h="0">
                  <a:moveTo>
                    <a:pt x="0" y="0"/>
                  </a:moveTo>
                  <a:lnTo>
                    <a:pt x="577779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0" name="object 310" descr=""/>
            <p:cNvSpPr/>
            <p:nvPr/>
          </p:nvSpPr>
          <p:spPr>
            <a:xfrm>
              <a:off x="2786818" y="7134175"/>
              <a:ext cx="577850" cy="0"/>
            </a:xfrm>
            <a:custGeom>
              <a:avLst/>
              <a:gdLst/>
              <a:ahLst/>
              <a:cxnLst/>
              <a:rect l="l" t="t" r="r" b="b"/>
              <a:pathLst>
                <a:path w="577850" h="0">
                  <a:moveTo>
                    <a:pt x="0" y="0"/>
                  </a:moveTo>
                  <a:lnTo>
                    <a:pt x="577779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1" name="object 311" descr=""/>
            <p:cNvSpPr/>
            <p:nvPr/>
          </p:nvSpPr>
          <p:spPr>
            <a:xfrm>
              <a:off x="3364598" y="6838900"/>
              <a:ext cx="633730" cy="0"/>
            </a:xfrm>
            <a:custGeom>
              <a:avLst/>
              <a:gdLst/>
              <a:ahLst/>
              <a:cxnLst/>
              <a:rect l="l" t="t" r="r" b="b"/>
              <a:pathLst>
                <a:path w="633729" h="0">
                  <a:moveTo>
                    <a:pt x="0" y="0"/>
                  </a:moveTo>
                  <a:lnTo>
                    <a:pt x="633724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2" name="object 312" descr=""/>
            <p:cNvSpPr/>
            <p:nvPr/>
          </p:nvSpPr>
          <p:spPr>
            <a:xfrm>
              <a:off x="3364598" y="7134175"/>
              <a:ext cx="633730" cy="0"/>
            </a:xfrm>
            <a:custGeom>
              <a:avLst/>
              <a:gdLst/>
              <a:ahLst/>
              <a:cxnLst/>
              <a:rect l="l" t="t" r="r" b="b"/>
              <a:pathLst>
                <a:path w="633729" h="0">
                  <a:moveTo>
                    <a:pt x="0" y="0"/>
                  </a:moveTo>
                  <a:lnTo>
                    <a:pt x="633724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3" name="object 313" descr=""/>
            <p:cNvSpPr/>
            <p:nvPr/>
          </p:nvSpPr>
          <p:spPr>
            <a:xfrm>
              <a:off x="3998323" y="6838900"/>
              <a:ext cx="2703830" cy="0"/>
            </a:xfrm>
            <a:custGeom>
              <a:avLst/>
              <a:gdLst/>
              <a:ahLst/>
              <a:cxnLst/>
              <a:rect l="l" t="t" r="r" b="b"/>
              <a:pathLst>
                <a:path w="2703829" h="0">
                  <a:moveTo>
                    <a:pt x="0" y="0"/>
                  </a:moveTo>
                  <a:lnTo>
                    <a:pt x="2703710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4" name="object 314" descr=""/>
            <p:cNvSpPr/>
            <p:nvPr/>
          </p:nvSpPr>
          <p:spPr>
            <a:xfrm>
              <a:off x="3998323" y="7134175"/>
              <a:ext cx="2703830" cy="0"/>
            </a:xfrm>
            <a:custGeom>
              <a:avLst/>
              <a:gdLst/>
              <a:ahLst/>
              <a:cxnLst/>
              <a:rect l="l" t="t" r="r" b="b"/>
              <a:pathLst>
                <a:path w="2703829" h="0">
                  <a:moveTo>
                    <a:pt x="0" y="0"/>
                  </a:moveTo>
                  <a:lnTo>
                    <a:pt x="2703710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5" name="object 315" descr=""/>
            <p:cNvSpPr/>
            <p:nvPr/>
          </p:nvSpPr>
          <p:spPr>
            <a:xfrm>
              <a:off x="6702034" y="6838900"/>
              <a:ext cx="1156335" cy="0"/>
            </a:xfrm>
            <a:custGeom>
              <a:avLst/>
              <a:gdLst/>
              <a:ahLst/>
              <a:cxnLst/>
              <a:rect l="l" t="t" r="r" b="b"/>
              <a:pathLst>
                <a:path w="1156334" h="0">
                  <a:moveTo>
                    <a:pt x="0" y="0"/>
                  </a:moveTo>
                  <a:lnTo>
                    <a:pt x="1155883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6" name="object 316" descr=""/>
            <p:cNvSpPr/>
            <p:nvPr/>
          </p:nvSpPr>
          <p:spPr>
            <a:xfrm>
              <a:off x="6702034" y="7134175"/>
              <a:ext cx="1156335" cy="0"/>
            </a:xfrm>
            <a:custGeom>
              <a:avLst/>
              <a:gdLst/>
              <a:ahLst/>
              <a:cxnLst/>
              <a:rect l="l" t="t" r="r" b="b"/>
              <a:pathLst>
                <a:path w="1156334" h="0">
                  <a:moveTo>
                    <a:pt x="0" y="0"/>
                  </a:moveTo>
                  <a:lnTo>
                    <a:pt x="1155883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7" name="object 317" descr=""/>
            <p:cNvSpPr/>
            <p:nvPr/>
          </p:nvSpPr>
          <p:spPr>
            <a:xfrm>
              <a:off x="7857917" y="6838900"/>
              <a:ext cx="9401810" cy="0"/>
            </a:xfrm>
            <a:custGeom>
              <a:avLst/>
              <a:gdLst/>
              <a:ahLst/>
              <a:cxnLst/>
              <a:rect l="l" t="t" r="r" b="b"/>
              <a:pathLst>
                <a:path w="9401810" h="0">
                  <a:moveTo>
                    <a:pt x="0" y="0"/>
                  </a:moveTo>
                  <a:lnTo>
                    <a:pt x="9401381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8" name="object 318" descr=""/>
            <p:cNvSpPr/>
            <p:nvPr/>
          </p:nvSpPr>
          <p:spPr>
            <a:xfrm>
              <a:off x="7857917" y="7134175"/>
              <a:ext cx="9401810" cy="0"/>
            </a:xfrm>
            <a:custGeom>
              <a:avLst/>
              <a:gdLst/>
              <a:ahLst/>
              <a:cxnLst/>
              <a:rect l="l" t="t" r="r" b="b"/>
              <a:pathLst>
                <a:path w="9401810" h="0">
                  <a:moveTo>
                    <a:pt x="0" y="0"/>
                  </a:moveTo>
                  <a:lnTo>
                    <a:pt x="9401381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319" name="object 319" descr=""/>
          <p:cNvGrpSpPr/>
          <p:nvPr/>
        </p:nvGrpSpPr>
        <p:grpSpPr>
          <a:xfrm>
            <a:off x="997493" y="7919987"/>
            <a:ext cx="16262350" cy="990600"/>
            <a:chOff x="997493" y="7919987"/>
            <a:chExt cx="16262350" cy="990600"/>
          </a:xfrm>
        </p:grpSpPr>
        <p:sp>
          <p:nvSpPr>
            <p:cNvPr id="320" name="object 320" descr=""/>
            <p:cNvSpPr/>
            <p:nvPr/>
          </p:nvSpPr>
          <p:spPr>
            <a:xfrm>
              <a:off x="997493" y="7939037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1" name="object 321" descr=""/>
            <p:cNvSpPr/>
            <p:nvPr/>
          </p:nvSpPr>
          <p:spPr>
            <a:xfrm>
              <a:off x="1002256" y="7976079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40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2" name="object 322" descr=""/>
            <p:cNvSpPr/>
            <p:nvPr/>
          </p:nvSpPr>
          <p:spPr>
            <a:xfrm>
              <a:off x="997483" y="7939049"/>
              <a:ext cx="1789430" cy="495300"/>
            </a:xfrm>
            <a:custGeom>
              <a:avLst/>
              <a:gdLst/>
              <a:ahLst/>
              <a:cxnLst/>
              <a:rect l="l" t="t" r="r" b="b"/>
              <a:pathLst>
                <a:path w="1789430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1789430" h="495300">
                  <a:moveTo>
                    <a:pt x="1789328" y="0"/>
                  </a:moveTo>
                  <a:lnTo>
                    <a:pt x="1779803" y="0"/>
                  </a:lnTo>
                  <a:lnTo>
                    <a:pt x="1779803" y="9525"/>
                  </a:lnTo>
                  <a:lnTo>
                    <a:pt x="1789328" y="9525"/>
                  </a:lnTo>
                  <a:lnTo>
                    <a:pt x="1789328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3" name="object 323" descr=""/>
            <p:cNvSpPr/>
            <p:nvPr/>
          </p:nvSpPr>
          <p:spPr>
            <a:xfrm>
              <a:off x="2782056" y="7976079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40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4" name="object 324" descr=""/>
            <p:cNvSpPr/>
            <p:nvPr/>
          </p:nvSpPr>
          <p:spPr>
            <a:xfrm>
              <a:off x="2777286" y="7939049"/>
              <a:ext cx="587375" cy="495300"/>
            </a:xfrm>
            <a:custGeom>
              <a:avLst/>
              <a:gdLst/>
              <a:ahLst/>
              <a:cxnLst/>
              <a:rect l="l" t="t" r="r" b="b"/>
              <a:pathLst>
                <a:path w="587375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587375" h="495300">
                  <a:moveTo>
                    <a:pt x="587311" y="0"/>
                  </a:moveTo>
                  <a:lnTo>
                    <a:pt x="577786" y="0"/>
                  </a:lnTo>
                  <a:lnTo>
                    <a:pt x="577786" y="9525"/>
                  </a:lnTo>
                  <a:lnTo>
                    <a:pt x="587311" y="9525"/>
                  </a:lnTo>
                  <a:lnTo>
                    <a:pt x="587311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5" name="object 325" descr=""/>
            <p:cNvSpPr/>
            <p:nvPr/>
          </p:nvSpPr>
          <p:spPr>
            <a:xfrm>
              <a:off x="3359835" y="7976079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40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6" name="object 326" descr=""/>
            <p:cNvSpPr/>
            <p:nvPr/>
          </p:nvSpPr>
          <p:spPr>
            <a:xfrm>
              <a:off x="3355073" y="7939049"/>
              <a:ext cx="643255" cy="495300"/>
            </a:xfrm>
            <a:custGeom>
              <a:avLst/>
              <a:gdLst/>
              <a:ahLst/>
              <a:cxnLst/>
              <a:rect l="l" t="t" r="r" b="b"/>
              <a:pathLst>
                <a:path w="643254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643254" h="495300">
                  <a:moveTo>
                    <a:pt x="643242" y="0"/>
                  </a:moveTo>
                  <a:lnTo>
                    <a:pt x="633717" y="0"/>
                  </a:lnTo>
                  <a:lnTo>
                    <a:pt x="633717" y="9525"/>
                  </a:lnTo>
                  <a:lnTo>
                    <a:pt x="643242" y="9525"/>
                  </a:lnTo>
                  <a:lnTo>
                    <a:pt x="643242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7" name="object 327" descr=""/>
            <p:cNvSpPr/>
            <p:nvPr/>
          </p:nvSpPr>
          <p:spPr>
            <a:xfrm>
              <a:off x="3993560" y="7976079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40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8" name="object 328" descr=""/>
            <p:cNvSpPr/>
            <p:nvPr/>
          </p:nvSpPr>
          <p:spPr>
            <a:xfrm>
              <a:off x="3988790" y="7939049"/>
              <a:ext cx="2713355" cy="495300"/>
            </a:xfrm>
            <a:custGeom>
              <a:avLst/>
              <a:gdLst/>
              <a:ahLst/>
              <a:cxnLst/>
              <a:rect l="l" t="t" r="r" b="b"/>
              <a:pathLst>
                <a:path w="2713354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2713354" h="495300">
                  <a:moveTo>
                    <a:pt x="2713240" y="0"/>
                  </a:moveTo>
                  <a:lnTo>
                    <a:pt x="2703715" y="0"/>
                  </a:lnTo>
                  <a:lnTo>
                    <a:pt x="2703715" y="9525"/>
                  </a:lnTo>
                  <a:lnTo>
                    <a:pt x="2713240" y="9525"/>
                  </a:lnTo>
                  <a:lnTo>
                    <a:pt x="2713240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9" name="object 329" descr=""/>
            <p:cNvSpPr/>
            <p:nvPr/>
          </p:nvSpPr>
          <p:spPr>
            <a:xfrm>
              <a:off x="6697271" y="7976079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40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0" name="object 330" descr=""/>
            <p:cNvSpPr/>
            <p:nvPr/>
          </p:nvSpPr>
          <p:spPr>
            <a:xfrm>
              <a:off x="6692506" y="7939049"/>
              <a:ext cx="1165860" cy="495300"/>
            </a:xfrm>
            <a:custGeom>
              <a:avLst/>
              <a:gdLst/>
              <a:ahLst/>
              <a:cxnLst/>
              <a:rect l="l" t="t" r="r" b="b"/>
              <a:pathLst>
                <a:path w="1165859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1165859" h="495300">
                  <a:moveTo>
                    <a:pt x="1165402" y="0"/>
                  </a:moveTo>
                  <a:lnTo>
                    <a:pt x="1155877" y="0"/>
                  </a:lnTo>
                  <a:lnTo>
                    <a:pt x="1155877" y="9525"/>
                  </a:lnTo>
                  <a:lnTo>
                    <a:pt x="1165402" y="9525"/>
                  </a:lnTo>
                  <a:lnTo>
                    <a:pt x="1165402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1" name="object 331" descr=""/>
            <p:cNvSpPr/>
            <p:nvPr/>
          </p:nvSpPr>
          <p:spPr>
            <a:xfrm>
              <a:off x="7853154" y="7976079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40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2" name="object 332" descr=""/>
            <p:cNvSpPr/>
            <p:nvPr/>
          </p:nvSpPr>
          <p:spPr>
            <a:xfrm>
              <a:off x="7848384" y="7939049"/>
              <a:ext cx="1054735" cy="495300"/>
            </a:xfrm>
            <a:custGeom>
              <a:avLst/>
              <a:gdLst/>
              <a:ahLst/>
              <a:cxnLst/>
              <a:rect l="l" t="t" r="r" b="b"/>
              <a:pathLst>
                <a:path w="1054734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1054734" h="495300">
                  <a:moveTo>
                    <a:pt x="1054125" y="0"/>
                  </a:moveTo>
                  <a:lnTo>
                    <a:pt x="1044600" y="0"/>
                  </a:lnTo>
                  <a:lnTo>
                    <a:pt x="1044600" y="9525"/>
                  </a:lnTo>
                  <a:lnTo>
                    <a:pt x="1054125" y="9525"/>
                  </a:lnTo>
                  <a:lnTo>
                    <a:pt x="10541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3" name="object 333" descr=""/>
            <p:cNvSpPr/>
            <p:nvPr/>
          </p:nvSpPr>
          <p:spPr>
            <a:xfrm>
              <a:off x="8897753" y="7976079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40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4" name="object 334" descr=""/>
            <p:cNvSpPr/>
            <p:nvPr/>
          </p:nvSpPr>
          <p:spPr>
            <a:xfrm>
              <a:off x="8892985" y="7939049"/>
              <a:ext cx="1054735" cy="495300"/>
            </a:xfrm>
            <a:custGeom>
              <a:avLst/>
              <a:gdLst/>
              <a:ahLst/>
              <a:cxnLst/>
              <a:rect l="l" t="t" r="r" b="b"/>
              <a:pathLst>
                <a:path w="1054734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1054734" h="495300">
                  <a:moveTo>
                    <a:pt x="1054125" y="0"/>
                  </a:moveTo>
                  <a:lnTo>
                    <a:pt x="1044600" y="0"/>
                  </a:lnTo>
                  <a:lnTo>
                    <a:pt x="1044600" y="9525"/>
                  </a:lnTo>
                  <a:lnTo>
                    <a:pt x="1054125" y="9525"/>
                  </a:lnTo>
                  <a:lnTo>
                    <a:pt x="10541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5" name="object 335" descr=""/>
            <p:cNvSpPr/>
            <p:nvPr/>
          </p:nvSpPr>
          <p:spPr>
            <a:xfrm>
              <a:off x="9942351" y="7976079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40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6" name="object 336" descr=""/>
            <p:cNvSpPr/>
            <p:nvPr/>
          </p:nvSpPr>
          <p:spPr>
            <a:xfrm>
              <a:off x="9937585" y="7939049"/>
              <a:ext cx="1054735" cy="495300"/>
            </a:xfrm>
            <a:custGeom>
              <a:avLst/>
              <a:gdLst/>
              <a:ahLst/>
              <a:cxnLst/>
              <a:rect l="l" t="t" r="r" b="b"/>
              <a:pathLst>
                <a:path w="1054734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1054734" h="495300">
                  <a:moveTo>
                    <a:pt x="1054125" y="0"/>
                  </a:moveTo>
                  <a:lnTo>
                    <a:pt x="1044600" y="0"/>
                  </a:lnTo>
                  <a:lnTo>
                    <a:pt x="1044600" y="9525"/>
                  </a:lnTo>
                  <a:lnTo>
                    <a:pt x="1054125" y="9525"/>
                  </a:lnTo>
                  <a:lnTo>
                    <a:pt x="10541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7" name="object 337" descr=""/>
            <p:cNvSpPr/>
            <p:nvPr/>
          </p:nvSpPr>
          <p:spPr>
            <a:xfrm>
              <a:off x="10986948" y="7976079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40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8" name="object 338" descr=""/>
            <p:cNvSpPr/>
            <p:nvPr/>
          </p:nvSpPr>
          <p:spPr>
            <a:xfrm>
              <a:off x="10982185" y="7939049"/>
              <a:ext cx="1054735" cy="495300"/>
            </a:xfrm>
            <a:custGeom>
              <a:avLst/>
              <a:gdLst/>
              <a:ahLst/>
              <a:cxnLst/>
              <a:rect l="l" t="t" r="r" b="b"/>
              <a:pathLst>
                <a:path w="1054734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1054734" h="495300">
                  <a:moveTo>
                    <a:pt x="1054112" y="0"/>
                  </a:moveTo>
                  <a:lnTo>
                    <a:pt x="1044587" y="0"/>
                  </a:lnTo>
                  <a:lnTo>
                    <a:pt x="1044587" y="9525"/>
                  </a:lnTo>
                  <a:lnTo>
                    <a:pt x="1054112" y="9525"/>
                  </a:lnTo>
                  <a:lnTo>
                    <a:pt x="1054112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9" name="object 339" descr=""/>
            <p:cNvSpPr/>
            <p:nvPr/>
          </p:nvSpPr>
          <p:spPr>
            <a:xfrm>
              <a:off x="12031547" y="7976079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40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0" name="object 340" descr=""/>
            <p:cNvSpPr/>
            <p:nvPr/>
          </p:nvSpPr>
          <p:spPr>
            <a:xfrm>
              <a:off x="12026773" y="7939049"/>
              <a:ext cx="1054735" cy="495300"/>
            </a:xfrm>
            <a:custGeom>
              <a:avLst/>
              <a:gdLst/>
              <a:ahLst/>
              <a:cxnLst/>
              <a:rect l="l" t="t" r="r" b="b"/>
              <a:pathLst>
                <a:path w="1054734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1054734" h="495300">
                  <a:moveTo>
                    <a:pt x="1054125" y="0"/>
                  </a:moveTo>
                  <a:lnTo>
                    <a:pt x="1044600" y="0"/>
                  </a:lnTo>
                  <a:lnTo>
                    <a:pt x="1044600" y="9525"/>
                  </a:lnTo>
                  <a:lnTo>
                    <a:pt x="1054125" y="9525"/>
                  </a:lnTo>
                  <a:lnTo>
                    <a:pt x="10541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1" name="object 341" descr=""/>
            <p:cNvSpPr/>
            <p:nvPr/>
          </p:nvSpPr>
          <p:spPr>
            <a:xfrm>
              <a:off x="13076145" y="7976079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40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2" name="object 342" descr=""/>
            <p:cNvSpPr/>
            <p:nvPr/>
          </p:nvSpPr>
          <p:spPr>
            <a:xfrm>
              <a:off x="13071373" y="7939049"/>
              <a:ext cx="1054735" cy="495300"/>
            </a:xfrm>
            <a:custGeom>
              <a:avLst/>
              <a:gdLst/>
              <a:ahLst/>
              <a:cxnLst/>
              <a:rect l="l" t="t" r="r" b="b"/>
              <a:pathLst>
                <a:path w="1054734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1054734" h="495300">
                  <a:moveTo>
                    <a:pt x="1054125" y="0"/>
                  </a:moveTo>
                  <a:lnTo>
                    <a:pt x="1044600" y="0"/>
                  </a:lnTo>
                  <a:lnTo>
                    <a:pt x="1044600" y="9525"/>
                  </a:lnTo>
                  <a:lnTo>
                    <a:pt x="1054125" y="9525"/>
                  </a:lnTo>
                  <a:lnTo>
                    <a:pt x="10541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3" name="object 343" descr=""/>
            <p:cNvSpPr/>
            <p:nvPr/>
          </p:nvSpPr>
          <p:spPr>
            <a:xfrm>
              <a:off x="14120743" y="7976079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40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4" name="object 344" descr=""/>
            <p:cNvSpPr/>
            <p:nvPr/>
          </p:nvSpPr>
          <p:spPr>
            <a:xfrm>
              <a:off x="14115975" y="7939049"/>
              <a:ext cx="1054735" cy="495300"/>
            </a:xfrm>
            <a:custGeom>
              <a:avLst/>
              <a:gdLst/>
              <a:ahLst/>
              <a:cxnLst/>
              <a:rect l="l" t="t" r="r" b="b"/>
              <a:pathLst>
                <a:path w="1054734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1054734" h="495300">
                  <a:moveTo>
                    <a:pt x="1054125" y="0"/>
                  </a:moveTo>
                  <a:lnTo>
                    <a:pt x="1044600" y="0"/>
                  </a:lnTo>
                  <a:lnTo>
                    <a:pt x="1044600" y="9525"/>
                  </a:lnTo>
                  <a:lnTo>
                    <a:pt x="1054125" y="9525"/>
                  </a:lnTo>
                  <a:lnTo>
                    <a:pt x="10541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5" name="object 345" descr=""/>
            <p:cNvSpPr/>
            <p:nvPr/>
          </p:nvSpPr>
          <p:spPr>
            <a:xfrm>
              <a:off x="15165340" y="7976079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40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6" name="object 346" descr=""/>
            <p:cNvSpPr/>
            <p:nvPr/>
          </p:nvSpPr>
          <p:spPr>
            <a:xfrm>
              <a:off x="15160574" y="7939049"/>
              <a:ext cx="1054735" cy="495300"/>
            </a:xfrm>
            <a:custGeom>
              <a:avLst/>
              <a:gdLst/>
              <a:ahLst/>
              <a:cxnLst/>
              <a:rect l="l" t="t" r="r" b="b"/>
              <a:pathLst>
                <a:path w="1054734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1054734" h="495300">
                  <a:moveTo>
                    <a:pt x="1054125" y="0"/>
                  </a:moveTo>
                  <a:lnTo>
                    <a:pt x="1044600" y="0"/>
                  </a:lnTo>
                  <a:lnTo>
                    <a:pt x="1044600" y="9525"/>
                  </a:lnTo>
                  <a:lnTo>
                    <a:pt x="1054125" y="9525"/>
                  </a:lnTo>
                  <a:lnTo>
                    <a:pt x="10541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7" name="object 347" descr=""/>
            <p:cNvSpPr/>
            <p:nvPr/>
          </p:nvSpPr>
          <p:spPr>
            <a:xfrm>
              <a:off x="16209938" y="7976079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40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8" name="object 348" descr=""/>
            <p:cNvSpPr/>
            <p:nvPr/>
          </p:nvSpPr>
          <p:spPr>
            <a:xfrm>
              <a:off x="16205174" y="7939049"/>
              <a:ext cx="1054735" cy="495300"/>
            </a:xfrm>
            <a:custGeom>
              <a:avLst/>
              <a:gdLst/>
              <a:ahLst/>
              <a:cxnLst/>
              <a:rect l="l" t="t" r="r" b="b"/>
              <a:pathLst>
                <a:path w="1054734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1054734" h="495300">
                  <a:moveTo>
                    <a:pt x="1054112" y="0"/>
                  </a:moveTo>
                  <a:lnTo>
                    <a:pt x="1044587" y="0"/>
                  </a:lnTo>
                  <a:lnTo>
                    <a:pt x="1044587" y="9525"/>
                  </a:lnTo>
                  <a:lnTo>
                    <a:pt x="1054112" y="9525"/>
                  </a:lnTo>
                  <a:lnTo>
                    <a:pt x="1054112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9" name="object 349" descr=""/>
            <p:cNvSpPr/>
            <p:nvPr/>
          </p:nvSpPr>
          <p:spPr>
            <a:xfrm>
              <a:off x="17254536" y="7976079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40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0" name="object 350" descr=""/>
            <p:cNvSpPr/>
            <p:nvPr/>
          </p:nvSpPr>
          <p:spPr>
            <a:xfrm>
              <a:off x="997483" y="7919999"/>
              <a:ext cx="16262350" cy="533400"/>
            </a:xfrm>
            <a:custGeom>
              <a:avLst/>
              <a:gdLst/>
              <a:ahLst/>
              <a:cxnLst/>
              <a:rect l="l" t="t" r="r" b="b"/>
              <a:pathLst>
                <a:path w="16262350" h="533400">
                  <a:moveTo>
                    <a:pt x="9525" y="523875"/>
                  </a:moveTo>
                  <a:lnTo>
                    <a:pt x="0" y="523875"/>
                  </a:lnTo>
                  <a:lnTo>
                    <a:pt x="0" y="533400"/>
                  </a:lnTo>
                  <a:lnTo>
                    <a:pt x="9525" y="533400"/>
                  </a:lnTo>
                  <a:lnTo>
                    <a:pt x="9525" y="523875"/>
                  </a:lnTo>
                  <a:close/>
                </a:path>
                <a:path w="16262350" h="533400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  <a:path w="16262350" h="533400">
                  <a:moveTo>
                    <a:pt x="1789328" y="0"/>
                  </a:moveTo>
                  <a:lnTo>
                    <a:pt x="1779803" y="0"/>
                  </a:lnTo>
                  <a:lnTo>
                    <a:pt x="1779803" y="9525"/>
                  </a:lnTo>
                  <a:lnTo>
                    <a:pt x="1789328" y="9525"/>
                  </a:lnTo>
                  <a:lnTo>
                    <a:pt x="1789328" y="0"/>
                  </a:lnTo>
                  <a:close/>
                </a:path>
                <a:path w="16262350" h="533400">
                  <a:moveTo>
                    <a:pt x="2367115" y="0"/>
                  </a:moveTo>
                  <a:lnTo>
                    <a:pt x="2357590" y="0"/>
                  </a:lnTo>
                  <a:lnTo>
                    <a:pt x="2357590" y="9525"/>
                  </a:lnTo>
                  <a:lnTo>
                    <a:pt x="2367115" y="9525"/>
                  </a:lnTo>
                  <a:lnTo>
                    <a:pt x="2367115" y="0"/>
                  </a:lnTo>
                  <a:close/>
                </a:path>
                <a:path w="16262350" h="533400">
                  <a:moveTo>
                    <a:pt x="3000832" y="0"/>
                  </a:moveTo>
                  <a:lnTo>
                    <a:pt x="2991307" y="0"/>
                  </a:lnTo>
                  <a:lnTo>
                    <a:pt x="2991307" y="9525"/>
                  </a:lnTo>
                  <a:lnTo>
                    <a:pt x="3000832" y="9525"/>
                  </a:lnTo>
                  <a:lnTo>
                    <a:pt x="3000832" y="0"/>
                  </a:lnTo>
                  <a:close/>
                </a:path>
                <a:path w="16262350" h="533400">
                  <a:moveTo>
                    <a:pt x="5704548" y="0"/>
                  </a:moveTo>
                  <a:lnTo>
                    <a:pt x="5695023" y="0"/>
                  </a:lnTo>
                  <a:lnTo>
                    <a:pt x="5695023" y="9525"/>
                  </a:lnTo>
                  <a:lnTo>
                    <a:pt x="5704548" y="9525"/>
                  </a:lnTo>
                  <a:lnTo>
                    <a:pt x="5704548" y="0"/>
                  </a:lnTo>
                  <a:close/>
                </a:path>
                <a:path w="16262350" h="533400">
                  <a:moveTo>
                    <a:pt x="6860426" y="0"/>
                  </a:moveTo>
                  <a:lnTo>
                    <a:pt x="6850901" y="0"/>
                  </a:lnTo>
                  <a:lnTo>
                    <a:pt x="6850901" y="9525"/>
                  </a:lnTo>
                  <a:lnTo>
                    <a:pt x="6860426" y="9525"/>
                  </a:lnTo>
                  <a:lnTo>
                    <a:pt x="6860426" y="0"/>
                  </a:lnTo>
                  <a:close/>
                </a:path>
                <a:path w="16262350" h="533400">
                  <a:moveTo>
                    <a:pt x="7905026" y="0"/>
                  </a:moveTo>
                  <a:lnTo>
                    <a:pt x="7895501" y="0"/>
                  </a:lnTo>
                  <a:lnTo>
                    <a:pt x="7895501" y="9525"/>
                  </a:lnTo>
                  <a:lnTo>
                    <a:pt x="7905026" y="9525"/>
                  </a:lnTo>
                  <a:lnTo>
                    <a:pt x="7905026" y="0"/>
                  </a:lnTo>
                  <a:close/>
                </a:path>
                <a:path w="16262350" h="533400">
                  <a:moveTo>
                    <a:pt x="8949626" y="0"/>
                  </a:moveTo>
                  <a:lnTo>
                    <a:pt x="8940101" y="0"/>
                  </a:lnTo>
                  <a:lnTo>
                    <a:pt x="8940101" y="9525"/>
                  </a:lnTo>
                  <a:lnTo>
                    <a:pt x="8949626" y="9525"/>
                  </a:lnTo>
                  <a:lnTo>
                    <a:pt x="8949626" y="0"/>
                  </a:lnTo>
                  <a:close/>
                </a:path>
                <a:path w="16262350" h="533400">
                  <a:moveTo>
                    <a:pt x="9994227" y="0"/>
                  </a:moveTo>
                  <a:lnTo>
                    <a:pt x="9984702" y="0"/>
                  </a:lnTo>
                  <a:lnTo>
                    <a:pt x="9984702" y="9525"/>
                  </a:lnTo>
                  <a:lnTo>
                    <a:pt x="9994227" y="9525"/>
                  </a:lnTo>
                  <a:lnTo>
                    <a:pt x="9994227" y="0"/>
                  </a:lnTo>
                  <a:close/>
                </a:path>
                <a:path w="16262350" h="533400">
                  <a:moveTo>
                    <a:pt x="11038815" y="0"/>
                  </a:moveTo>
                  <a:lnTo>
                    <a:pt x="11029290" y="0"/>
                  </a:lnTo>
                  <a:lnTo>
                    <a:pt x="11029290" y="9525"/>
                  </a:lnTo>
                  <a:lnTo>
                    <a:pt x="11038815" y="9525"/>
                  </a:lnTo>
                  <a:lnTo>
                    <a:pt x="11038815" y="0"/>
                  </a:lnTo>
                  <a:close/>
                </a:path>
                <a:path w="16262350" h="533400">
                  <a:moveTo>
                    <a:pt x="12083415" y="0"/>
                  </a:moveTo>
                  <a:lnTo>
                    <a:pt x="12073890" y="0"/>
                  </a:lnTo>
                  <a:lnTo>
                    <a:pt x="12073890" y="9525"/>
                  </a:lnTo>
                  <a:lnTo>
                    <a:pt x="12083415" y="9525"/>
                  </a:lnTo>
                  <a:lnTo>
                    <a:pt x="12083415" y="0"/>
                  </a:lnTo>
                  <a:close/>
                </a:path>
                <a:path w="16262350" h="533400">
                  <a:moveTo>
                    <a:pt x="13128016" y="0"/>
                  </a:moveTo>
                  <a:lnTo>
                    <a:pt x="13118491" y="0"/>
                  </a:lnTo>
                  <a:lnTo>
                    <a:pt x="13118491" y="9525"/>
                  </a:lnTo>
                  <a:lnTo>
                    <a:pt x="13128016" y="9525"/>
                  </a:lnTo>
                  <a:lnTo>
                    <a:pt x="13128016" y="0"/>
                  </a:lnTo>
                  <a:close/>
                </a:path>
                <a:path w="16262350" h="533400">
                  <a:moveTo>
                    <a:pt x="14172616" y="0"/>
                  </a:moveTo>
                  <a:lnTo>
                    <a:pt x="14163091" y="0"/>
                  </a:lnTo>
                  <a:lnTo>
                    <a:pt x="14163091" y="9525"/>
                  </a:lnTo>
                  <a:lnTo>
                    <a:pt x="14172616" y="9525"/>
                  </a:lnTo>
                  <a:lnTo>
                    <a:pt x="14172616" y="0"/>
                  </a:lnTo>
                  <a:close/>
                </a:path>
                <a:path w="16262350" h="533400">
                  <a:moveTo>
                    <a:pt x="15217216" y="0"/>
                  </a:moveTo>
                  <a:lnTo>
                    <a:pt x="15207691" y="0"/>
                  </a:lnTo>
                  <a:lnTo>
                    <a:pt x="15207691" y="9525"/>
                  </a:lnTo>
                  <a:lnTo>
                    <a:pt x="15217216" y="9525"/>
                  </a:lnTo>
                  <a:lnTo>
                    <a:pt x="15217216" y="0"/>
                  </a:lnTo>
                  <a:close/>
                </a:path>
                <a:path w="16262350" h="533400">
                  <a:moveTo>
                    <a:pt x="16261804" y="504825"/>
                  </a:moveTo>
                  <a:lnTo>
                    <a:pt x="16252279" y="504825"/>
                  </a:lnTo>
                  <a:lnTo>
                    <a:pt x="16252279" y="514350"/>
                  </a:lnTo>
                  <a:lnTo>
                    <a:pt x="16261804" y="514350"/>
                  </a:lnTo>
                  <a:lnTo>
                    <a:pt x="16261804" y="504825"/>
                  </a:lnTo>
                  <a:close/>
                </a:path>
                <a:path w="16262350" h="533400">
                  <a:moveTo>
                    <a:pt x="16261804" y="0"/>
                  </a:moveTo>
                  <a:lnTo>
                    <a:pt x="16252279" y="0"/>
                  </a:lnTo>
                  <a:lnTo>
                    <a:pt x="16252279" y="9525"/>
                  </a:lnTo>
                  <a:lnTo>
                    <a:pt x="16261804" y="9525"/>
                  </a:lnTo>
                  <a:lnTo>
                    <a:pt x="16261804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1" name="object 351" descr=""/>
            <p:cNvSpPr/>
            <p:nvPr/>
          </p:nvSpPr>
          <p:spPr>
            <a:xfrm>
              <a:off x="1002256" y="8483153"/>
              <a:ext cx="0" cy="379095"/>
            </a:xfrm>
            <a:custGeom>
              <a:avLst/>
              <a:gdLst/>
              <a:ahLst/>
              <a:cxnLst/>
              <a:rect l="l" t="t" r="r" b="b"/>
              <a:pathLst>
                <a:path w="0" h="379095">
                  <a:moveTo>
                    <a:pt x="0" y="0"/>
                  </a:moveTo>
                  <a:lnTo>
                    <a:pt x="0" y="378618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2" name="object 352" descr=""/>
            <p:cNvSpPr/>
            <p:nvPr/>
          </p:nvSpPr>
          <p:spPr>
            <a:xfrm>
              <a:off x="997483" y="8443874"/>
              <a:ext cx="1789430" cy="457200"/>
            </a:xfrm>
            <a:custGeom>
              <a:avLst/>
              <a:gdLst/>
              <a:ahLst/>
              <a:cxnLst/>
              <a:rect l="l" t="t" r="r" b="b"/>
              <a:pathLst>
                <a:path w="1789430" h="457200">
                  <a:moveTo>
                    <a:pt x="9525" y="447675"/>
                  </a:moveTo>
                  <a:lnTo>
                    <a:pt x="0" y="447675"/>
                  </a:lnTo>
                  <a:lnTo>
                    <a:pt x="0" y="457200"/>
                  </a:lnTo>
                  <a:lnTo>
                    <a:pt x="9525" y="457200"/>
                  </a:lnTo>
                  <a:lnTo>
                    <a:pt x="9525" y="447675"/>
                  </a:lnTo>
                  <a:close/>
                </a:path>
                <a:path w="1789430" h="457200">
                  <a:moveTo>
                    <a:pt x="1789328" y="0"/>
                  </a:moveTo>
                  <a:lnTo>
                    <a:pt x="1779803" y="0"/>
                  </a:lnTo>
                  <a:lnTo>
                    <a:pt x="1779803" y="9525"/>
                  </a:lnTo>
                  <a:lnTo>
                    <a:pt x="1789328" y="9525"/>
                  </a:lnTo>
                  <a:lnTo>
                    <a:pt x="1789328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3" name="object 353" descr=""/>
            <p:cNvSpPr/>
            <p:nvPr/>
          </p:nvSpPr>
          <p:spPr>
            <a:xfrm>
              <a:off x="2782056" y="8483153"/>
              <a:ext cx="0" cy="379095"/>
            </a:xfrm>
            <a:custGeom>
              <a:avLst/>
              <a:gdLst/>
              <a:ahLst/>
              <a:cxnLst/>
              <a:rect l="l" t="t" r="r" b="b"/>
              <a:pathLst>
                <a:path w="0" h="379095">
                  <a:moveTo>
                    <a:pt x="0" y="0"/>
                  </a:moveTo>
                  <a:lnTo>
                    <a:pt x="0" y="378618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4" name="object 354" descr=""/>
            <p:cNvSpPr/>
            <p:nvPr/>
          </p:nvSpPr>
          <p:spPr>
            <a:xfrm>
              <a:off x="2777286" y="8443874"/>
              <a:ext cx="587375" cy="457200"/>
            </a:xfrm>
            <a:custGeom>
              <a:avLst/>
              <a:gdLst/>
              <a:ahLst/>
              <a:cxnLst/>
              <a:rect l="l" t="t" r="r" b="b"/>
              <a:pathLst>
                <a:path w="587375" h="457200">
                  <a:moveTo>
                    <a:pt x="9525" y="447675"/>
                  </a:moveTo>
                  <a:lnTo>
                    <a:pt x="0" y="447675"/>
                  </a:lnTo>
                  <a:lnTo>
                    <a:pt x="0" y="457200"/>
                  </a:lnTo>
                  <a:lnTo>
                    <a:pt x="9525" y="457200"/>
                  </a:lnTo>
                  <a:lnTo>
                    <a:pt x="9525" y="447675"/>
                  </a:lnTo>
                  <a:close/>
                </a:path>
                <a:path w="587375" h="457200">
                  <a:moveTo>
                    <a:pt x="587311" y="0"/>
                  </a:moveTo>
                  <a:lnTo>
                    <a:pt x="577786" y="0"/>
                  </a:lnTo>
                  <a:lnTo>
                    <a:pt x="577786" y="9525"/>
                  </a:lnTo>
                  <a:lnTo>
                    <a:pt x="587311" y="9525"/>
                  </a:lnTo>
                  <a:lnTo>
                    <a:pt x="587311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5" name="object 355" descr=""/>
            <p:cNvSpPr/>
            <p:nvPr/>
          </p:nvSpPr>
          <p:spPr>
            <a:xfrm>
              <a:off x="3359835" y="8483153"/>
              <a:ext cx="0" cy="379095"/>
            </a:xfrm>
            <a:custGeom>
              <a:avLst/>
              <a:gdLst/>
              <a:ahLst/>
              <a:cxnLst/>
              <a:rect l="l" t="t" r="r" b="b"/>
              <a:pathLst>
                <a:path w="0" h="379095">
                  <a:moveTo>
                    <a:pt x="0" y="0"/>
                  </a:moveTo>
                  <a:lnTo>
                    <a:pt x="0" y="378618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6" name="object 356" descr=""/>
            <p:cNvSpPr/>
            <p:nvPr/>
          </p:nvSpPr>
          <p:spPr>
            <a:xfrm>
              <a:off x="3355073" y="8443874"/>
              <a:ext cx="643255" cy="457200"/>
            </a:xfrm>
            <a:custGeom>
              <a:avLst/>
              <a:gdLst/>
              <a:ahLst/>
              <a:cxnLst/>
              <a:rect l="l" t="t" r="r" b="b"/>
              <a:pathLst>
                <a:path w="643254" h="457200">
                  <a:moveTo>
                    <a:pt x="9525" y="447675"/>
                  </a:moveTo>
                  <a:lnTo>
                    <a:pt x="0" y="447675"/>
                  </a:lnTo>
                  <a:lnTo>
                    <a:pt x="0" y="457200"/>
                  </a:lnTo>
                  <a:lnTo>
                    <a:pt x="9525" y="457200"/>
                  </a:lnTo>
                  <a:lnTo>
                    <a:pt x="9525" y="447675"/>
                  </a:lnTo>
                  <a:close/>
                </a:path>
                <a:path w="643254" h="457200">
                  <a:moveTo>
                    <a:pt x="643242" y="0"/>
                  </a:moveTo>
                  <a:lnTo>
                    <a:pt x="633717" y="0"/>
                  </a:lnTo>
                  <a:lnTo>
                    <a:pt x="633717" y="9525"/>
                  </a:lnTo>
                  <a:lnTo>
                    <a:pt x="643242" y="9525"/>
                  </a:lnTo>
                  <a:lnTo>
                    <a:pt x="643242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7" name="object 357" descr=""/>
            <p:cNvSpPr/>
            <p:nvPr/>
          </p:nvSpPr>
          <p:spPr>
            <a:xfrm>
              <a:off x="3993560" y="8483153"/>
              <a:ext cx="0" cy="379095"/>
            </a:xfrm>
            <a:custGeom>
              <a:avLst/>
              <a:gdLst/>
              <a:ahLst/>
              <a:cxnLst/>
              <a:rect l="l" t="t" r="r" b="b"/>
              <a:pathLst>
                <a:path w="0" h="379095">
                  <a:moveTo>
                    <a:pt x="0" y="0"/>
                  </a:moveTo>
                  <a:lnTo>
                    <a:pt x="0" y="378618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8" name="object 358" descr=""/>
            <p:cNvSpPr/>
            <p:nvPr/>
          </p:nvSpPr>
          <p:spPr>
            <a:xfrm>
              <a:off x="3988790" y="8443874"/>
              <a:ext cx="2713355" cy="457200"/>
            </a:xfrm>
            <a:custGeom>
              <a:avLst/>
              <a:gdLst/>
              <a:ahLst/>
              <a:cxnLst/>
              <a:rect l="l" t="t" r="r" b="b"/>
              <a:pathLst>
                <a:path w="2713354" h="457200">
                  <a:moveTo>
                    <a:pt x="9525" y="447675"/>
                  </a:moveTo>
                  <a:lnTo>
                    <a:pt x="0" y="447675"/>
                  </a:lnTo>
                  <a:lnTo>
                    <a:pt x="0" y="457200"/>
                  </a:lnTo>
                  <a:lnTo>
                    <a:pt x="9525" y="457200"/>
                  </a:lnTo>
                  <a:lnTo>
                    <a:pt x="9525" y="447675"/>
                  </a:lnTo>
                  <a:close/>
                </a:path>
                <a:path w="2713354" h="457200">
                  <a:moveTo>
                    <a:pt x="2713240" y="0"/>
                  </a:moveTo>
                  <a:lnTo>
                    <a:pt x="2703715" y="0"/>
                  </a:lnTo>
                  <a:lnTo>
                    <a:pt x="2703715" y="9525"/>
                  </a:lnTo>
                  <a:lnTo>
                    <a:pt x="2713240" y="9525"/>
                  </a:lnTo>
                  <a:lnTo>
                    <a:pt x="2713240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9" name="object 359" descr=""/>
            <p:cNvSpPr/>
            <p:nvPr/>
          </p:nvSpPr>
          <p:spPr>
            <a:xfrm>
              <a:off x="6697271" y="8483153"/>
              <a:ext cx="0" cy="379095"/>
            </a:xfrm>
            <a:custGeom>
              <a:avLst/>
              <a:gdLst/>
              <a:ahLst/>
              <a:cxnLst/>
              <a:rect l="l" t="t" r="r" b="b"/>
              <a:pathLst>
                <a:path w="0" h="379095">
                  <a:moveTo>
                    <a:pt x="0" y="0"/>
                  </a:moveTo>
                  <a:lnTo>
                    <a:pt x="0" y="378618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0" name="object 360" descr=""/>
            <p:cNvSpPr/>
            <p:nvPr/>
          </p:nvSpPr>
          <p:spPr>
            <a:xfrm>
              <a:off x="6692506" y="8443874"/>
              <a:ext cx="1165860" cy="457200"/>
            </a:xfrm>
            <a:custGeom>
              <a:avLst/>
              <a:gdLst/>
              <a:ahLst/>
              <a:cxnLst/>
              <a:rect l="l" t="t" r="r" b="b"/>
              <a:pathLst>
                <a:path w="1165859" h="457200">
                  <a:moveTo>
                    <a:pt x="9525" y="447675"/>
                  </a:moveTo>
                  <a:lnTo>
                    <a:pt x="0" y="447675"/>
                  </a:lnTo>
                  <a:lnTo>
                    <a:pt x="0" y="457200"/>
                  </a:lnTo>
                  <a:lnTo>
                    <a:pt x="9525" y="457200"/>
                  </a:lnTo>
                  <a:lnTo>
                    <a:pt x="9525" y="447675"/>
                  </a:lnTo>
                  <a:close/>
                </a:path>
                <a:path w="1165859" h="457200">
                  <a:moveTo>
                    <a:pt x="1165402" y="0"/>
                  </a:moveTo>
                  <a:lnTo>
                    <a:pt x="1155877" y="0"/>
                  </a:lnTo>
                  <a:lnTo>
                    <a:pt x="1155877" y="9525"/>
                  </a:lnTo>
                  <a:lnTo>
                    <a:pt x="1165402" y="9525"/>
                  </a:lnTo>
                  <a:lnTo>
                    <a:pt x="1165402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1" name="object 361" descr=""/>
            <p:cNvSpPr/>
            <p:nvPr/>
          </p:nvSpPr>
          <p:spPr>
            <a:xfrm>
              <a:off x="7853154" y="8483153"/>
              <a:ext cx="0" cy="379095"/>
            </a:xfrm>
            <a:custGeom>
              <a:avLst/>
              <a:gdLst/>
              <a:ahLst/>
              <a:cxnLst/>
              <a:rect l="l" t="t" r="r" b="b"/>
              <a:pathLst>
                <a:path w="0" h="379095">
                  <a:moveTo>
                    <a:pt x="0" y="0"/>
                  </a:moveTo>
                  <a:lnTo>
                    <a:pt x="0" y="378618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2" name="object 362" descr=""/>
            <p:cNvSpPr/>
            <p:nvPr/>
          </p:nvSpPr>
          <p:spPr>
            <a:xfrm>
              <a:off x="7848384" y="8443874"/>
              <a:ext cx="1054735" cy="457200"/>
            </a:xfrm>
            <a:custGeom>
              <a:avLst/>
              <a:gdLst/>
              <a:ahLst/>
              <a:cxnLst/>
              <a:rect l="l" t="t" r="r" b="b"/>
              <a:pathLst>
                <a:path w="1054734" h="457200">
                  <a:moveTo>
                    <a:pt x="9525" y="447675"/>
                  </a:moveTo>
                  <a:lnTo>
                    <a:pt x="0" y="447675"/>
                  </a:lnTo>
                  <a:lnTo>
                    <a:pt x="0" y="457200"/>
                  </a:lnTo>
                  <a:lnTo>
                    <a:pt x="9525" y="457200"/>
                  </a:lnTo>
                  <a:lnTo>
                    <a:pt x="9525" y="447675"/>
                  </a:lnTo>
                  <a:close/>
                </a:path>
                <a:path w="1054734" h="457200">
                  <a:moveTo>
                    <a:pt x="1054125" y="0"/>
                  </a:moveTo>
                  <a:lnTo>
                    <a:pt x="1044600" y="0"/>
                  </a:lnTo>
                  <a:lnTo>
                    <a:pt x="1044600" y="9525"/>
                  </a:lnTo>
                  <a:lnTo>
                    <a:pt x="1054125" y="9525"/>
                  </a:lnTo>
                  <a:lnTo>
                    <a:pt x="10541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3" name="object 363" descr=""/>
            <p:cNvSpPr/>
            <p:nvPr/>
          </p:nvSpPr>
          <p:spPr>
            <a:xfrm>
              <a:off x="8897753" y="8483153"/>
              <a:ext cx="0" cy="379095"/>
            </a:xfrm>
            <a:custGeom>
              <a:avLst/>
              <a:gdLst/>
              <a:ahLst/>
              <a:cxnLst/>
              <a:rect l="l" t="t" r="r" b="b"/>
              <a:pathLst>
                <a:path w="0" h="379095">
                  <a:moveTo>
                    <a:pt x="0" y="0"/>
                  </a:moveTo>
                  <a:lnTo>
                    <a:pt x="0" y="378618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4" name="object 364" descr=""/>
            <p:cNvSpPr/>
            <p:nvPr/>
          </p:nvSpPr>
          <p:spPr>
            <a:xfrm>
              <a:off x="8892985" y="8443874"/>
              <a:ext cx="1054735" cy="457200"/>
            </a:xfrm>
            <a:custGeom>
              <a:avLst/>
              <a:gdLst/>
              <a:ahLst/>
              <a:cxnLst/>
              <a:rect l="l" t="t" r="r" b="b"/>
              <a:pathLst>
                <a:path w="1054734" h="457200">
                  <a:moveTo>
                    <a:pt x="9525" y="447675"/>
                  </a:moveTo>
                  <a:lnTo>
                    <a:pt x="0" y="447675"/>
                  </a:lnTo>
                  <a:lnTo>
                    <a:pt x="0" y="457200"/>
                  </a:lnTo>
                  <a:lnTo>
                    <a:pt x="9525" y="457200"/>
                  </a:lnTo>
                  <a:lnTo>
                    <a:pt x="9525" y="447675"/>
                  </a:lnTo>
                  <a:close/>
                </a:path>
                <a:path w="1054734" h="457200">
                  <a:moveTo>
                    <a:pt x="1054125" y="0"/>
                  </a:moveTo>
                  <a:lnTo>
                    <a:pt x="1044600" y="0"/>
                  </a:lnTo>
                  <a:lnTo>
                    <a:pt x="1044600" y="9525"/>
                  </a:lnTo>
                  <a:lnTo>
                    <a:pt x="1054125" y="9525"/>
                  </a:lnTo>
                  <a:lnTo>
                    <a:pt x="10541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5" name="object 365" descr=""/>
            <p:cNvSpPr/>
            <p:nvPr/>
          </p:nvSpPr>
          <p:spPr>
            <a:xfrm>
              <a:off x="9942351" y="8483153"/>
              <a:ext cx="0" cy="379095"/>
            </a:xfrm>
            <a:custGeom>
              <a:avLst/>
              <a:gdLst/>
              <a:ahLst/>
              <a:cxnLst/>
              <a:rect l="l" t="t" r="r" b="b"/>
              <a:pathLst>
                <a:path w="0" h="379095">
                  <a:moveTo>
                    <a:pt x="0" y="0"/>
                  </a:moveTo>
                  <a:lnTo>
                    <a:pt x="0" y="378618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6" name="object 366" descr=""/>
            <p:cNvSpPr/>
            <p:nvPr/>
          </p:nvSpPr>
          <p:spPr>
            <a:xfrm>
              <a:off x="9937585" y="8443874"/>
              <a:ext cx="1054735" cy="457200"/>
            </a:xfrm>
            <a:custGeom>
              <a:avLst/>
              <a:gdLst/>
              <a:ahLst/>
              <a:cxnLst/>
              <a:rect l="l" t="t" r="r" b="b"/>
              <a:pathLst>
                <a:path w="1054734" h="457200">
                  <a:moveTo>
                    <a:pt x="9525" y="447675"/>
                  </a:moveTo>
                  <a:lnTo>
                    <a:pt x="0" y="447675"/>
                  </a:lnTo>
                  <a:lnTo>
                    <a:pt x="0" y="457200"/>
                  </a:lnTo>
                  <a:lnTo>
                    <a:pt x="9525" y="457200"/>
                  </a:lnTo>
                  <a:lnTo>
                    <a:pt x="9525" y="447675"/>
                  </a:lnTo>
                  <a:close/>
                </a:path>
                <a:path w="1054734" h="457200">
                  <a:moveTo>
                    <a:pt x="1054125" y="0"/>
                  </a:moveTo>
                  <a:lnTo>
                    <a:pt x="1044600" y="0"/>
                  </a:lnTo>
                  <a:lnTo>
                    <a:pt x="1044600" y="9525"/>
                  </a:lnTo>
                  <a:lnTo>
                    <a:pt x="1054125" y="9525"/>
                  </a:lnTo>
                  <a:lnTo>
                    <a:pt x="10541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7" name="object 367" descr=""/>
            <p:cNvSpPr/>
            <p:nvPr/>
          </p:nvSpPr>
          <p:spPr>
            <a:xfrm>
              <a:off x="10986948" y="8483153"/>
              <a:ext cx="0" cy="379095"/>
            </a:xfrm>
            <a:custGeom>
              <a:avLst/>
              <a:gdLst/>
              <a:ahLst/>
              <a:cxnLst/>
              <a:rect l="l" t="t" r="r" b="b"/>
              <a:pathLst>
                <a:path w="0" h="379095">
                  <a:moveTo>
                    <a:pt x="0" y="0"/>
                  </a:moveTo>
                  <a:lnTo>
                    <a:pt x="0" y="378618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8" name="object 368" descr=""/>
            <p:cNvSpPr/>
            <p:nvPr/>
          </p:nvSpPr>
          <p:spPr>
            <a:xfrm>
              <a:off x="10982185" y="8443874"/>
              <a:ext cx="1054735" cy="457200"/>
            </a:xfrm>
            <a:custGeom>
              <a:avLst/>
              <a:gdLst/>
              <a:ahLst/>
              <a:cxnLst/>
              <a:rect l="l" t="t" r="r" b="b"/>
              <a:pathLst>
                <a:path w="1054734" h="457200">
                  <a:moveTo>
                    <a:pt x="9525" y="447675"/>
                  </a:moveTo>
                  <a:lnTo>
                    <a:pt x="0" y="447675"/>
                  </a:lnTo>
                  <a:lnTo>
                    <a:pt x="0" y="457200"/>
                  </a:lnTo>
                  <a:lnTo>
                    <a:pt x="9525" y="457200"/>
                  </a:lnTo>
                  <a:lnTo>
                    <a:pt x="9525" y="447675"/>
                  </a:lnTo>
                  <a:close/>
                </a:path>
                <a:path w="1054734" h="457200">
                  <a:moveTo>
                    <a:pt x="1054112" y="0"/>
                  </a:moveTo>
                  <a:lnTo>
                    <a:pt x="1044587" y="0"/>
                  </a:lnTo>
                  <a:lnTo>
                    <a:pt x="1044587" y="9525"/>
                  </a:lnTo>
                  <a:lnTo>
                    <a:pt x="1054112" y="9525"/>
                  </a:lnTo>
                  <a:lnTo>
                    <a:pt x="1054112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9" name="object 369" descr=""/>
            <p:cNvSpPr/>
            <p:nvPr/>
          </p:nvSpPr>
          <p:spPr>
            <a:xfrm>
              <a:off x="12031547" y="8483153"/>
              <a:ext cx="0" cy="379095"/>
            </a:xfrm>
            <a:custGeom>
              <a:avLst/>
              <a:gdLst/>
              <a:ahLst/>
              <a:cxnLst/>
              <a:rect l="l" t="t" r="r" b="b"/>
              <a:pathLst>
                <a:path w="0" h="379095">
                  <a:moveTo>
                    <a:pt x="0" y="0"/>
                  </a:moveTo>
                  <a:lnTo>
                    <a:pt x="0" y="378618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0" name="object 370" descr=""/>
            <p:cNvSpPr/>
            <p:nvPr/>
          </p:nvSpPr>
          <p:spPr>
            <a:xfrm>
              <a:off x="12026773" y="8443874"/>
              <a:ext cx="1054735" cy="457200"/>
            </a:xfrm>
            <a:custGeom>
              <a:avLst/>
              <a:gdLst/>
              <a:ahLst/>
              <a:cxnLst/>
              <a:rect l="l" t="t" r="r" b="b"/>
              <a:pathLst>
                <a:path w="1054734" h="457200">
                  <a:moveTo>
                    <a:pt x="9525" y="447675"/>
                  </a:moveTo>
                  <a:lnTo>
                    <a:pt x="0" y="447675"/>
                  </a:lnTo>
                  <a:lnTo>
                    <a:pt x="0" y="457200"/>
                  </a:lnTo>
                  <a:lnTo>
                    <a:pt x="9525" y="457200"/>
                  </a:lnTo>
                  <a:lnTo>
                    <a:pt x="9525" y="447675"/>
                  </a:lnTo>
                  <a:close/>
                </a:path>
                <a:path w="1054734" h="457200">
                  <a:moveTo>
                    <a:pt x="1054125" y="0"/>
                  </a:moveTo>
                  <a:lnTo>
                    <a:pt x="1044600" y="0"/>
                  </a:lnTo>
                  <a:lnTo>
                    <a:pt x="1044600" y="9525"/>
                  </a:lnTo>
                  <a:lnTo>
                    <a:pt x="1054125" y="9525"/>
                  </a:lnTo>
                  <a:lnTo>
                    <a:pt x="10541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1" name="object 371" descr=""/>
            <p:cNvSpPr/>
            <p:nvPr/>
          </p:nvSpPr>
          <p:spPr>
            <a:xfrm>
              <a:off x="13076145" y="8483153"/>
              <a:ext cx="0" cy="379095"/>
            </a:xfrm>
            <a:custGeom>
              <a:avLst/>
              <a:gdLst/>
              <a:ahLst/>
              <a:cxnLst/>
              <a:rect l="l" t="t" r="r" b="b"/>
              <a:pathLst>
                <a:path w="0" h="379095">
                  <a:moveTo>
                    <a:pt x="0" y="0"/>
                  </a:moveTo>
                  <a:lnTo>
                    <a:pt x="0" y="378618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2" name="object 372" descr=""/>
            <p:cNvSpPr/>
            <p:nvPr/>
          </p:nvSpPr>
          <p:spPr>
            <a:xfrm>
              <a:off x="13071373" y="8443874"/>
              <a:ext cx="1054735" cy="457200"/>
            </a:xfrm>
            <a:custGeom>
              <a:avLst/>
              <a:gdLst/>
              <a:ahLst/>
              <a:cxnLst/>
              <a:rect l="l" t="t" r="r" b="b"/>
              <a:pathLst>
                <a:path w="1054734" h="457200">
                  <a:moveTo>
                    <a:pt x="9525" y="447675"/>
                  </a:moveTo>
                  <a:lnTo>
                    <a:pt x="0" y="447675"/>
                  </a:lnTo>
                  <a:lnTo>
                    <a:pt x="0" y="457200"/>
                  </a:lnTo>
                  <a:lnTo>
                    <a:pt x="9525" y="457200"/>
                  </a:lnTo>
                  <a:lnTo>
                    <a:pt x="9525" y="447675"/>
                  </a:lnTo>
                  <a:close/>
                </a:path>
                <a:path w="1054734" h="457200">
                  <a:moveTo>
                    <a:pt x="1054125" y="0"/>
                  </a:moveTo>
                  <a:lnTo>
                    <a:pt x="1044600" y="0"/>
                  </a:lnTo>
                  <a:lnTo>
                    <a:pt x="1044600" y="9525"/>
                  </a:lnTo>
                  <a:lnTo>
                    <a:pt x="1054125" y="9525"/>
                  </a:lnTo>
                  <a:lnTo>
                    <a:pt x="10541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3" name="object 373" descr=""/>
            <p:cNvSpPr/>
            <p:nvPr/>
          </p:nvSpPr>
          <p:spPr>
            <a:xfrm>
              <a:off x="14120743" y="8483153"/>
              <a:ext cx="0" cy="379095"/>
            </a:xfrm>
            <a:custGeom>
              <a:avLst/>
              <a:gdLst/>
              <a:ahLst/>
              <a:cxnLst/>
              <a:rect l="l" t="t" r="r" b="b"/>
              <a:pathLst>
                <a:path w="0" h="379095">
                  <a:moveTo>
                    <a:pt x="0" y="0"/>
                  </a:moveTo>
                  <a:lnTo>
                    <a:pt x="0" y="378618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4" name="object 374" descr=""/>
            <p:cNvSpPr/>
            <p:nvPr/>
          </p:nvSpPr>
          <p:spPr>
            <a:xfrm>
              <a:off x="14115975" y="8443874"/>
              <a:ext cx="1054735" cy="457200"/>
            </a:xfrm>
            <a:custGeom>
              <a:avLst/>
              <a:gdLst/>
              <a:ahLst/>
              <a:cxnLst/>
              <a:rect l="l" t="t" r="r" b="b"/>
              <a:pathLst>
                <a:path w="1054734" h="457200">
                  <a:moveTo>
                    <a:pt x="9525" y="447675"/>
                  </a:moveTo>
                  <a:lnTo>
                    <a:pt x="0" y="447675"/>
                  </a:lnTo>
                  <a:lnTo>
                    <a:pt x="0" y="457200"/>
                  </a:lnTo>
                  <a:lnTo>
                    <a:pt x="9525" y="457200"/>
                  </a:lnTo>
                  <a:lnTo>
                    <a:pt x="9525" y="447675"/>
                  </a:lnTo>
                  <a:close/>
                </a:path>
                <a:path w="1054734" h="457200">
                  <a:moveTo>
                    <a:pt x="1054125" y="0"/>
                  </a:moveTo>
                  <a:lnTo>
                    <a:pt x="1044600" y="0"/>
                  </a:lnTo>
                  <a:lnTo>
                    <a:pt x="1044600" y="9525"/>
                  </a:lnTo>
                  <a:lnTo>
                    <a:pt x="1054125" y="9525"/>
                  </a:lnTo>
                  <a:lnTo>
                    <a:pt x="10541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5" name="object 375" descr=""/>
            <p:cNvSpPr/>
            <p:nvPr/>
          </p:nvSpPr>
          <p:spPr>
            <a:xfrm>
              <a:off x="15165340" y="8483153"/>
              <a:ext cx="0" cy="379095"/>
            </a:xfrm>
            <a:custGeom>
              <a:avLst/>
              <a:gdLst/>
              <a:ahLst/>
              <a:cxnLst/>
              <a:rect l="l" t="t" r="r" b="b"/>
              <a:pathLst>
                <a:path w="0" h="379095">
                  <a:moveTo>
                    <a:pt x="0" y="0"/>
                  </a:moveTo>
                  <a:lnTo>
                    <a:pt x="0" y="378618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6" name="object 376" descr=""/>
            <p:cNvSpPr/>
            <p:nvPr/>
          </p:nvSpPr>
          <p:spPr>
            <a:xfrm>
              <a:off x="15160574" y="8443874"/>
              <a:ext cx="1054735" cy="457200"/>
            </a:xfrm>
            <a:custGeom>
              <a:avLst/>
              <a:gdLst/>
              <a:ahLst/>
              <a:cxnLst/>
              <a:rect l="l" t="t" r="r" b="b"/>
              <a:pathLst>
                <a:path w="1054734" h="457200">
                  <a:moveTo>
                    <a:pt x="9525" y="447675"/>
                  </a:moveTo>
                  <a:lnTo>
                    <a:pt x="0" y="447675"/>
                  </a:lnTo>
                  <a:lnTo>
                    <a:pt x="0" y="457200"/>
                  </a:lnTo>
                  <a:lnTo>
                    <a:pt x="9525" y="457200"/>
                  </a:lnTo>
                  <a:lnTo>
                    <a:pt x="9525" y="447675"/>
                  </a:lnTo>
                  <a:close/>
                </a:path>
                <a:path w="1054734" h="457200">
                  <a:moveTo>
                    <a:pt x="1054125" y="0"/>
                  </a:moveTo>
                  <a:lnTo>
                    <a:pt x="1044600" y="0"/>
                  </a:lnTo>
                  <a:lnTo>
                    <a:pt x="1044600" y="9525"/>
                  </a:lnTo>
                  <a:lnTo>
                    <a:pt x="1054125" y="9525"/>
                  </a:lnTo>
                  <a:lnTo>
                    <a:pt x="10541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7" name="object 377" descr=""/>
            <p:cNvSpPr/>
            <p:nvPr/>
          </p:nvSpPr>
          <p:spPr>
            <a:xfrm>
              <a:off x="16209938" y="8483153"/>
              <a:ext cx="0" cy="379095"/>
            </a:xfrm>
            <a:custGeom>
              <a:avLst/>
              <a:gdLst/>
              <a:ahLst/>
              <a:cxnLst/>
              <a:rect l="l" t="t" r="r" b="b"/>
              <a:pathLst>
                <a:path w="0" h="379095">
                  <a:moveTo>
                    <a:pt x="0" y="0"/>
                  </a:moveTo>
                  <a:lnTo>
                    <a:pt x="0" y="378618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8" name="object 378" descr=""/>
            <p:cNvSpPr/>
            <p:nvPr/>
          </p:nvSpPr>
          <p:spPr>
            <a:xfrm>
              <a:off x="16205174" y="8443874"/>
              <a:ext cx="1054735" cy="457200"/>
            </a:xfrm>
            <a:custGeom>
              <a:avLst/>
              <a:gdLst/>
              <a:ahLst/>
              <a:cxnLst/>
              <a:rect l="l" t="t" r="r" b="b"/>
              <a:pathLst>
                <a:path w="1054734" h="457200">
                  <a:moveTo>
                    <a:pt x="9525" y="447675"/>
                  </a:moveTo>
                  <a:lnTo>
                    <a:pt x="0" y="447675"/>
                  </a:lnTo>
                  <a:lnTo>
                    <a:pt x="0" y="457200"/>
                  </a:lnTo>
                  <a:lnTo>
                    <a:pt x="9525" y="457200"/>
                  </a:lnTo>
                  <a:lnTo>
                    <a:pt x="9525" y="447675"/>
                  </a:lnTo>
                  <a:close/>
                </a:path>
                <a:path w="1054734" h="457200">
                  <a:moveTo>
                    <a:pt x="1054112" y="0"/>
                  </a:moveTo>
                  <a:lnTo>
                    <a:pt x="1044587" y="0"/>
                  </a:lnTo>
                  <a:lnTo>
                    <a:pt x="1044587" y="9525"/>
                  </a:lnTo>
                  <a:lnTo>
                    <a:pt x="1054112" y="9525"/>
                  </a:lnTo>
                  <a:lnTo>
                    <a:pt x="1054112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9" name="object 379" descr=""/>
            <p:cNvSpPr/>
            <p:nvPr/>
          </p:nvSpPr>
          <p:spPr>
            <a:xfrm>
              <a:off x="17254536" y="8483153"/>
              <a:ext cx="0" cy="379095"/>
            </a:xfrm>
            <a:custGeom>
              <a:avLst/>
              <a:gdLst/>
              <a:ahLst/>
              <a:cxnLst/>
              <a:rect l="l" t="t" r="r" b="b"/>
              <a:pathLst>
                <a:path w="0" h="379095">
                  <a:moveTo>
                    <a:pt x="0" y="0"/>
                  </a:moveTo>
                  <a:lnTo>
                    <a:pt x="0" y="378618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0" name="object 380" descr=""/>
            <p:cNvSpPr/>
            <p:nvPr/>
          </p:nvSpPr>
          <p:spPr>
            <a:xfrm>
              <a:off x="17249774" y="8891537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1" name="object 381" descr=""/>
            <p:cNvSpPr/>
            <p:nvPr/>
          </p:nvSpPr>
          <p:spPr>
            <a:xfrm>
              <a:off x="997493" y="7934275"/>
              <a:ext cx="1789430" cy="504825"/>
            </a:xfrm>
            <a:custGeom>
              <a:avLst/>
              <a:gdLst/>
              <a:ahLst/>
              <a:cxnLst/>
              <a:rect l="l" t="t" r="r" b="b"/>
              <a:pathLst>
                <a:path w="1789430" h="504825">
                  <a:moveTo>
                    <a:pt x="0" y="0"/>
                  </a:moveTo>
                  <a:lnTo>
                    <a:pt x="1789325" y="0"/>
                  </a:lnTo>
                </a:path>
                <a:path w="1789430" h="504825">
                  <a:moveTo>
                    <a:pt x="0" y="504824"/>
                  </a:moveTo>
                  <a:lnTo>
                    <a:pt x="1789325" y="504824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2" name="object 382" descr=""/>
            <p:cNvSpPr/>
            <p:nvPr/>
          </p:nvSpPr>
          <p:spPr>
            <a:xfrm>
              <a:off x="997493" y="8905825"/>
              <a:ext cx="1789430" cy="0"/>
            </a:xfrm>
            <a:custGeom>
              <a:avLst/>
              <a:gdLst/>
              <a:ahLst/>
              <a:cxnLst/>
              <a:rect l="l" t="t" r="r" b="b"/>
              <a:pathLst>
                <a:path w="1789430" h="0">
                  <a:moveTo>
                    <a:pt x="0" y="0"/>
                  </a:moveTo>
                  <a:lnTo>
                    <a:pt x="1789325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3" name="object 383" descr=""/>
            <p:cNvSpPr/>
            <p:nvPr/>
          </p:nvSpPr>
          <p:spPr>
            <a:xfrm>
              <a:off x="2786818" y="7934275"/>
              <a:ext cx="577850" cy="504825"/>
            </a:xfrm>
            <a:custGeom>
              <a:avLst/>
              <a:gdLst/>
              <a:ahLst/>
              <a:cxnLst/>
              <a:rect l="l" t="t" r="r" b="b"/>
              <a:pathLst>
                <a:path w="577850" h="504825">
                  <a:moveTo>
                    <a:pt x="0" y="0"/>
                  </a:moveTo>
                  <a:lnTo>
                    <a:pt x="577779" y="0"/>
                  </a:lnTo>
                </a:path>
                <a:path w="577850" h="504825">
                  <a:moveTo>
                    <a:pt x="0" y="504824"/>
                  </a:moveTo>
                  <a:lnTo>
                    <a:pt x="577779" y="504824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4" name="object 384" descr=""/>
            <p:cNvSpPr/>
            <p:nvPr/>
          </p:nvSpPr>
          <p:spPr>
            <a:xfrm>
              <a:off x="2786818" y="8905825"/>
              <a:ext cx="577850" cy="0"/>
            </a:xfrm>
            <a:custGeom>
              <a:avLst/>
              <a:gdLst/>
              <a:ahLst/>
              <a:cxnLst/>
              <a:rect l="l" t="t" r="r" b="b"/>
              <a:pathLst>
                <a:path w="577850" h="0">
                  <a:moveTo>
                    <a:pt x="0" y="0"/>
                  </a:moveTo>
                  <a:lnTo>
                    <a:pt x="577779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5" name="object 385" descr=""/>
            <p:cNvSpPr/>
            <p:nvPr/>
          </p:nvSpPr>
          <p:spPr>
            <a:xfrm>
              <a:off x="3364598" y="7934275"/>
              <a:ext cx="633730" cy="504825"/>
            </a:xfrm>
            <a:custGeom>
              <a:avLst/>
              <a:gdLst/>
              <a:ahLst/>
              <a:cxnLst/>
              <a:rect l="l" t="t" r="r" b="b"/>
              <a:pathLst>
                <a:path w="633729" h="504825">
                  <a:moveTo>
                    <a:pt x="0" y="0"/>
                  </a:moveTo>
                  <a:lnTo>
                    <a:pt x="633724" y="0"/>
                  </a:lnTo>
                </a:path>
                <a:path w="633729" h="504825">
                  <a:moveTo>
                    <a:pt x="0" y="504824"/>
                  </a:moveTo>
                  <a:lnTo>
                    <a:pt x="633724" y="504824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6" name="object 386" descr=""/>
            <p:cNvSpPr/>
            <p:nvPr/>
          </p:nvSpPr>
          <p:spPr>
            <a:xfrm>
              <a:off x="3364598" y="8905825"/>
              <a:ext cx="633730" cy="0"/>
            </a:xfrm>
            <a:custGeom>
              <a:avLst/>
              <a:gdLst/>
              <a:ahLst/>
              <a:cxnLst/>
              <a:rect l="l" t="t" r="r" b="b"/>
              <a:pathLst>
                <a:path w="633729" h="0">
                  <a:moveTo>
                    <a:pt x="0" y="0"/>
                  </a:moveTo>
                  <a:lnTo>
                    <a:pt x="633724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7" name="object 387" descr=""/>
            <p:cNvSpPr/>
            <p:nvPr/>
          </p:nvSpPr>
          <p:spPr>
            <a:xfrm>
              <a:off x="3998323" y="7934275"/>
              <a:ext cx="2703830" cy="504825"/>
            </a:xfrm>
            <a:custGeom>
              <a:avLst/>
              <a:gdLst/>
              <a:ahLst/>
              <a:cxnLst/>
              <a:rect l="l" t="t" r="r" b="b"/>
              <a:pathLst>
                <a:path w="2703829" h="504825">
                  <a:moveTo>
                    <a:pt x="0" y="0"/>
                  </a:moveTo>
                  <a:lnTo>
                    <a:pt x="2703710" y="0"/>
                  </a:lnTo>
                </a:path>
                <a:path w="2703829" h="504825">
                  <a:moveTo>
                    <a:pt x="0" y="504824"/>
                  </a:moveTo>
                  <a:lnTo>
                    <a:pt x="2703710" y="504824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8" name="object 388" descr=""/>
            <p:cNvSpPr/>
            <p:nvPr/>
          </p:nvSpPr>
          <p:spPr>
            <a:xfrm>
              <a:off x="3998323" y="8905825"/>
              <a:ext cx="2703830" cy="0"/>
            </a:xfrm>
            <a:custGeom>
              <a:avLst/>
              <a:gdLst/>
              <a:ahLst/>
              <a:cxnLst/>
              <a:rect l="l" t="t" r="r" b="b"/>
              <a:pathLst>
                <a:path w="2703829" h="0">
                  <a:moveTo>
                    <a:pt x="0" y="0"/>
                  </a:moveTo>
                  <a:lnTo>
                    <a:pt x="2703710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9" name="object 389" descr=""/>
            <p:cNvSpPr/>
            <p:nvPr/>
          </p:nvSpPr>
          <p:spPr>
            <a:xfrm>
              <a:off x="6702034" y="7934275"/>
              <a:ext cx="1156335" cy="504825"/>
            </a:xfrm>
            <a:custGeom>
              <a:avLst/>
              <a:gdLst/>
              <a:ahLst/>
              <a:cxnLst/>
              <a:rect l="l" t="t" r="r" b="b"/>
              <a:pathLst>
                <a:path w="1156334" h="504825">
                  <a:moveTo>
                    <a:pt x="0" y="0"/>
                  </a:moveTo>
                  <a:lnTo>
                    <a:pt x="1155883" y="0"/>
                  </a:lnTo>
                </a:path>
                <a:path w="1156334" h="504825">
                  <a:moveTo>
                    <a:pt x="0" y="504824"/>
                  </a:moveTo>
                  <a:lnTo>
                    <a:pt x="1155883" y="504824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0" name="object 390" descr=""/>
            <p:cNvSpPr/>
            <p:nvPr/>
          </p:nvSpPr>
          <p:spPr>
            <a:xfrm>
              <a:off x="6702034" y="8905825"/>
              <a:ext cx="1156335" cy="0"/>
            </a:xfrm>
            <a:custGeom>
              <a:avLst/>
              <a:gdLst/>
              <a:ahLst/>
              <a:cxnLst/>
              <a:rect l="l" t="t" r="r" b="b"/>
              <a:pathLst>
                <a:path w="1156334" h="0">
                  <a:moveTo>
                    <a:pt x="0" y="0"/>
                  </a:moveTo>
                  <a:lnTo>
                    <a:pt x="1155883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1" name="object 391" descr=""/>
            <p:cNvSpPr/>
            <p:nvPr/>
          </p:nvSpPr>
          <p:spPr>
            <a:xfrm>
              <a:off x="7857917" y="7934275"/>
              <a:ext cx="9401810" cy="504825"/>
            </a:xfrm>
            <a:custGeom>
              <a:avLst/>
              <a:gdLst/>
              <a:ahLst/>
              <a:cxnLst/>
              <a:rect l="l" t="t" r="r" b="b"/>
              <a:pathLst>
                <a:path w="9401810" h="504825">
                  <a:moveTo>
                    <a:pt x="0" y="0"/>
                  </a:moveTo>
                  <a:lnTo>
                    <a:pt x="9401381" y="0"/>
                  </a:lnTo>
                </a:path>
                <a:path w="9401810" h="504825">
                  <a:moveTo>
                    <a:pt x="0" y="504824"/>
                  </a:moveTo>
                  <a:lnTo>
                    <a:pt x="9401381" y="504824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2" name="object 392" descr=""/>
            <p:cNvSpPr/>
            <p:nvPr/>
          </p:nvSpPr>
          <p:spPr>
            <a:xfrm>
              <a:off x="7857917" y="8905825"/>
              <a:ext cx="9401810" cy="0"/>
            </a:xfrm>
            <a:custGeom>
              <a:avLst/>
              <a:gdLst/>
              <a:ahLst/>
              <a:cxnLst/>
              <a:rect l="l" t="t" r="r" b="b"/>
              <a:pathLst>
                <a:path w="9401810" h="0">
                  <a:moveTo>
                    <a:pt x="0" y="0"/>
                  </a:moveTo>
                  <a:lnTo>
                    <a:pt x="9401381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93" name="object 39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70433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40"/>
              <a:t>Deslocamento</a:t>
            </a:r>
            <a:r>
              <a:rPr dirty="0" spc="-145"/>
              <a:t> </a:t>
            </a:r>
            <a:r>
              <a:rPr dirty="0" spc="-10"/>
              <a:t>de</a:t>
            </a:r>
            <a:r>
              <a:rPr dirty="0" spc="-110"/>
              <a:t> </a:t>
            </a:r>
            <a:r>
              <a:rPr dirty="0" spc="-80"/>
              <a:t>pessoal</a:t>
            </a:r>
            <a:r>
              <a:rPr dirty="0" spc="-95"/>
              <a:t> </a:t>
            </a:r>
            <a:r>
              <a:rPr dirty="0" spc="-140"/>
              <a:t>a</a:t>
            </a:r>
            <a:r>
              <a:rPr dirty="0" spc="-70"/>
              <a:t> </a:t>
            </a:r>
            <a:r>
              <a:rPr dirty="0" spc="-20"/>
              <a:t>serviço,</a:t>
            </a:r>
            <a:r>
              <a:rPr dirty="0" spc="-95"/>
              <a:t> </a:t>
            </a:r>
            <a:r>
              <a:rPr dirty="0" spc="-75"/>
              <a:t>bens</a:t>
            </a:r>
            <a:r>
              <a:rPr dirty="0" spc="-100"/>
              <a:t> </a:t>
            </a:r>
            <a:r>
              <a:rPr dirty="0" spc="-120"/>
              <a:t>e</a:t>
            </a:r>
            <a:r>
              <a:rPr dirty="0" spc="-70"/>
              <a:t> </a:t>
            </a:r>
            <a:r>
              <a:rPr dirty="0" spc="-10"/>
              <a:t>materiais</a:t>
            </a:r>
          </a:p>
        </p:txBody>
      </p:sp>
      <p:sp>
        <p:nvSpPr>
          <p:cNvPr id="394" name="object 394" descr=""/>
          <p:cNvSpPr/>
          <p:nvPr/>
        </p:nvSpPr>
        <p:spPr>
          <a:xfrm>
            <a:off x="16188272" y="9283179"/>
            <a:ext cx="1040130" cy="523875"/>
          </a:xfrm>
          <a:custGeom>
            <a:avLst/>
            <a:gdLst/>
            <a:ahLst/>
            <a:cxnLst/>
            <a:rect l="l" t="t" r="r" b="b"/>
            <a:pathLst>
              <a:path w="1040130" h="523875">
                <a:moveTo>
                  <a:pt x="796175" y="259181"/>
                </a:moveTo>
                <a:lnTo>
                  <a:pt x="680923" y="135534"/>
                </a:lnTo>
                <a:lnTo>
                  <a:pt x="667080" y="129844"/>
                </a:lnTo>
                <a:lnTo>
                  <a:pt x="659688" y="131267"/>
                </a:lnTo>
                <a:lnTo>
                  <a:pt x="653224" y="135534"/>
                </a:lnTo>
                <a:lnTo>
                  <a:pt x="648957" y="141998"/>
                </a:lnTo>
                <a:lnTo>
                  <a:pt x="647534" y="149390"/>
                </a:lnTo>
                <a:lnTo>
                  <a:pt x="648957" y="156768"/>
                </a:lnTo>
                <a:lnTo>
                  <a:pt x="653224" y="163233"/>
                </a:lnTo>
                <a:lnTo>
                  <a:pt x="729449" y="239458"/>
                </a:lnTo>
                <a:lnTo>
                  <a:pt x="263067" y="239458"/>
                </a:lnTo>
                <a:lnTo>
                  <a:pt x="255460" y="240995"/>
                </a:lnTo>
                <a:lnTo>
                  <a:pt x="249224" y="245211"/>
                </a:lnTo>
                <a:lnTo>
                  <a:pt x="245008" y="251447"/>
                </a:lnTo>
                <a:lnTo>
                  <a:pt x="243459" y="259054"/>
                </a:lnTo>
                <a:lnTo>
                  <a:pt x="245008" y="266674"/>
                </a:lnTo>
                <a:lnTo>
                  <a:pt x="249224" y="272910"/>
                </a:lnTo>
                <a:lnTo>
                  <a:pt x="255460" y="277114"/>
                </a:lnTo>
                <a:lnTo>
                  <a:pt x="263067" y="278663"/>
                </a:lnTo>
                <a:lnTo>
                  <a:pt x="729208" y="278663"/>
                </a:lnTo>
                <a:lnTo>
                  <a:pt x="649058" y="358800"/>
                </a:lnTo>
                <a:lnTo>
                  <a:pt x="647344" y="363702"/>
                </a:lnTo>
                <a:lnTo>
                  <a:pt x="647344" y="374002"/>
                </a:lnTo>
                <a:lnTo>
                  <a:pt x="649312" y="378904"/>
                </a:lnTo>
                <a:lnTo>
                  <a:pt x="652983" y="382816"/>
                </a:lnTo>
                <a:lnTo>
                  <a:pt x="659587" y="386956"/>
                </a:lnTo>
                <a:lnTo>
                  <a:pt x="667042" y="388302"/>
                </a:lnTo>
                <a:lnTo>
                  <a:pt x="674458" y="386854"/>
                </a:lnTo>
                <a:lnTo>
                  <a:pt x="680923" y="382574"/>
                </a:lnTo>
                <a:lnTo>
                  <a:pt x="790473" y="273024"/>
                </a:lnTo>
                <a:lnTo>
                  <a:pt x="794753" y="266560"/>
                </a:lnTo>
                <a:lnTo>
                  <a:pt x="796175" y="259181"/>
                </a:lnTo>
                <a:close/>
              </a:path>
              <a:path w="1040130" h="523875">
                <a:moveTo>
                  <a:pt x="1039812" y="261785"/>
                </a:moveTo>
                <a:lnTo>
                  <a:pt x="1035608" y="214947"/>
                </a:lnTo>
                <a:lnTo>
                  <a:pt x="1023480" y="170853"/>
                </a:lnTo>
                <a:lnTo>
                  <a:pt x="1004176" y="130213"/>
                </a:lnTo>
                <a:lnTo>
                  <a:pt x="993305" y="114846"/>
                </a:lnTo>
                <a:lnTo>
                  <a:pt x="993305" y="261785"/>
                </a:lnTo>
                <a:lnTo>
                  <a:pt x="987628" y="311162"/>
                </a:lnTo>
                <a:lnTo>
                  <a:pt x="971448" y="356489"/>
                </a:lnTo>
                <a:lnTo>
                  <a:pt x="946073" y="396455"/>
                </a:lnTo>
                <a:lnTo>
                  <a:pt x="912799" y="429780"/>
                </a:lnTo>
                <a:lnTo>
                  <a:pt x="872909" y="455180"/>
                </a:lnTo>
                <a:lnTo>
                  <a:pt x="827709" y="471360"/>
                </a:lnTo>
                <a:lnTo>
                  <a:pt x="778471" y="477037"/>
                </a:lnTo>
                <a:lnTo>
                  <a:pt x="260692" y="477037"/>
                </a:lnTo>
                <a:lnTo>
                  <a:pt x="211302" y="471360"/>
                </a:lnTo>
                <a:lnTo>
                  <a:pt x="165989" y="455180"/>
                </a:lnTo>
                <a:lnTo>
                  <a:pt x="126022" y="429780"/>
                </a:lnTo>
                <a:lnTo>
                  <a:pt x="92697" y="396455"/>
                </a:lnTo>
                <a:lnTo>
                  <a:pt x="67297" y="356489"/>
                </a:lnTo>
                <a:lnTo>
                  <a:pt x="51117" y="311162"/>
                </a:lnTo>
                <a:lnTo>
                  <a:pt x="45440" y="261785"/>
                </a:lnTo>
                <a:lnTo>
                  <a:pt x="51117" y="212394"/>
                </a:lnTo>
                <a:lnTo>
                  <a:pt x="67297" y="167068"/>
                </a:lnTo>
                <a:lnTo>
                  <a:pt x="92697" y="127101"/>
                </a:lnTo>
                <a:lnTo>
                  <a:pt x="126022" y="93776"/>
                </a:lnTo>
                <a:lnTo>
                  <a:pt x="165989" y="68376"/>
                </a:lnTo>
                <a:lnTo>
                  <a:pt x="211302" y="52197"/>
                </a:lnTo>
                <a:lnTo>
                  <a:pt x="260692" y="46520"/>
                </a:lnTo>
                <a:lnTo>
                  <a:pt x="778471" y="46520"/>
                </a:lnTo>
                <a:lnTo>
                  <a:pt x="827709" y="52197"/>
                </a:lnTo>
                <a:lnTo>
                  <a:pt x="872909" y="68376"/>
                </a:lnTo>
                <a:lnTo>
                  <a:pt x="912799" y="93776"/>
                </a:lnTo>
                <a:lnTo>
                  <a:pt x="946073" y="127101"/>
                </a:lnTo>
                <a:lnTo>
                  <a:pt x="971448" y="167068"/>
                </a:lnTo>
                <a:lnTo>
                  <a:pt x="987628" y="212394"/>
                </a:lnTo>
                <a:lnTo>
                  <a:pt x="993305" y="261785"/>
                </a:lnTo>
                <a:lnTo>
                  <a:pt x="993305" y="114846"/>
                </a:lnTo>
                <a:lnTo>
                  <a:pt x="946924" y="62255"/>
                </a:lnTo>
                <a:lnTo>
                  <a:pt x="910463" y="36385"/>
                </a:lnTo>
                <a:lnTo>
                  <a:pt x="869734" y="16903"/>
                </a:lnTo>
                <a:lnTo>
                  <a:pt x="825500" y="4533"/>
                </a:lnTo>
                <a:lnTo>
                  <a:pt x="778471" y="0"/>
                </a:lnTo>
                <a:lnTo>
                  <a:pt x="261378" y="0"/>
                </a:lnTo>
                <a:lnTo>
                  <a:pt x="214337" y="4241"/>
                </a:lnTo>
                <a:lnTo>
                  <a:pt x="170091" y="16459"/>
                </a:lnTo>
                <a:lnTo>
                  <a:pt x="129374" y="35902"/>
                </a:lnTo>
                <a:lnTo>
                  <a:pt x="92900" y="61798"/>
                </a:lnTo>
                <a:lnTo>
                  <a:pt x="61417" y="93408"/>
                </a:lnTo>
                <a:lnTo>
                  <a:pt x="35648" y="129971"/>
                </a:lnTo>
                <a:lnTo>
                  <a:pt x="35534" y="130213"/>
                </a:lnTo>
                <a:lnTo>
                  <a:pt x="18072" y="167068"/>
                </a:lnTo>
                <a:lnTo>
                  <a:pt x="16306" y="170853"/>
                </a:lnTo>
                <a:lnTo>
                  <a:pt x="4203" y="214947"/>
                </a:lnTo>
                <a:lnTo>
                  <a:pt x="0" y="261785"/>
                </a:lnTo>
                <a:lnTo>
                  <a:pt x="4216" y="308648"/>
                </a:lnTo>
                <a:lnTo>
                  <a:pt x="16332" y="352831"/>
                </a:lnTo>
                <a:lnTo>
                  <a:pt x="35648" y="393585"/>
                </a:lnTo>
                <a:lnTo>
                  <a:pt x="61417" y="430149"/>
                </a:lnTo>
                <a:lnTo>
                  <a:pt x="92900" y="461759"/>
                </a:lnTo>
                <a:lnTo>
                  <a:pt x="129374" y="487654"/>
                </a:lnTo>
                <a:lnTo>
                  <a:pt x="170091" y="507098"/>
                </a:lnTo>
                <a:lnTo>
                  <a:pt x="214337" y="519315"/>
                </a:lnTo>
                <a:lnTo>
                  <a:pt x="261378" y="523557"/>
                </a:lnTo>
                <a:lnTo>
                  <a:pt x="779119" y="523557"/>
                </a:lnTo>
                <a:lnTo>
                  <a:pt x="825957" y="519315"/>
                </a:lnTo>
                <a:lnTo>
                  <a:pt x="870038" y="507098"/>
                </a:lnTo>
                <a:lnTo>
                  <a:pt x="910653" y="487654"/>
                </a:lnTo>
                <a:lnTo>
                  <a:pt x="925563" y="477037"/>
                </a:lnTo>
                <a:lnTo>
                  <a:pt x="947039" y="461759"/>
                </a:lnTo>
                <a:lnTo>
                  <a:pt x="978471" y="430149"/>
                </a:lnTo>
                <a:lnTo>
                  <a:pt x="1004201" y="393585"/>
                </a:lnTo>
                <a:lnTo>
                  <a:pt x="1023493" y="352831"/>
                </a:lnTo>
                <a:lnTo>
                  <a:pt x="1035608" y="308648"/>
                </a:lnTo>
                <a:lnTo>
                  <a:pt x="1039812" y="261785"/>
                </a:lnTo>
                <a:close/>
              </a:path>
            </a:pathLst>
          </a:custGeom>
          <a:solidFill>
            <a:srgbClr val="A6A6A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95" name="object 395" descr=""/>
          <p:cNvSpPr txBox="1"/>
          <p:nvPr/>
        </p:nvSpPr>
        <p:spPr>
          <a:xfrm>
            <a:off x="984793" y="2039262"/>
            <a:ext cx="1128458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40">
                <a:latin typeface="Verdana"/>
                <a:cs typeface="Verdana"/>
              </a:rPr>
              <a:t>Série</a:t>
            </a:r>
            <a:r>
              <a:rPr dirty="0" sz="2400" spc="-135">
                <a:latin typeface="Verdana"/>
                <a:cs typeface="Verdana"/>
              </a:rPr>
              <a:t> </a:t>
            </a:r>
            <a:r>
              <a:rPr dirty="0" sz="2400" spc="-50">
                <a:latin typeface="Verdana"/>
                <a:cs typeface="Verdana"/>
              </a:rPr>
              <a:t>histórica</a:t>
            </a:r>
            <a:r>
              <a:rPr dirty="0" sz="2400" spc="-135">
                <a:latin typeface="Verdana"/>
                <a:cs typeface="Verdana"/>
              </a:rPr>
              <a:t> </a:t>
            </a:r>
            <a:r>
              <a:rPr dirty="0" sz="2400">
                <a:latin typeface="Verdana"/>
                <a:cs typeface="Verdana"/>
              </a:rPr>
              <a:t>de</a:t>
            </a:r>
            <a:r>
              <a:rPr dirty="0" sz="2400" spc="-130">
                <a:latin typeface="Verdana"/>
                <a:cs typeface="Verdana"/>
              </a:rPr>
              <a:t> </a:t>
            </a:r>
            <a:r>
              <a:rPr dirty="0" sz="2400">
                <a:latin typeface="Verdana"/>
                <a:cs typeface="Verdana"/>
              </a:rPr>
              <a:t>gastos</a:t>
            </a:r>
            <a:r>
              <a:rPr dirty="0" sz="2400" spc="-135">
                <a:latin typeface="Verdana"/>
                <a:cs typeface="Verdana"/>
              </a:rPr>
              <a:t> </a:t>
            </a:r>
            <a:r>
              <a:rPr dirty="0" sz="2400" spc="70">
                <a:latin typeface="Verdana"/>
                <a:cs typeface="Verdana"/>
              </a:rPr>
              <a:t>e</a:t>
            </a:r>
            <a:r>
              <a:rPr dirty="0" sz="2400" spc="-130">
                <a:latin typeface="Verdana"/>
                <a:cs typeface="Verdana"/>
              </a:rPr>
              <a:t> </a:t>
            </a:r>
            <a:r>
              <a:rPr dirty="0" sz="2400" spc="-10">
                <a:latin typeface="Verdana"/>
                <a:cs typeface="Verdana"/>
              </a:rPr>
              <a:t>consumos</a:t>
            </a:r>
            <a:r>
              <a:rPr dirty="0" sz="2400" spc="-135">
                <a:latin typeface="Verdana"/>
                <a:cs typeface="Verdana"/>
              </a:rPr>
              <a:t> </a:t>
            </a:r>
            <a:r>
              <a:rPr dirty="0" sz="2400" spc="-55">
                <a:latin typeface="Verdana"/>
                <a:cs typeface="Verdana"/>
              </a:rPr>
              <a:t>relativos</a:t>
            </a:r>
            <a:r>
              <a:rPr dirty="0" sz="2400" spc="-130">
                <a:latin typeface="Verdana"/>
                <a:cs typeface="Verdana"/>
              </a:rPr>
              <a:t> </a:t>
            </a:r>
            <a:r>
              <a:rPr dirty="0" sz="2400">
                <a:latin typeface="Verdana"/>
                <a:cs typeface="Verdana"/>
              </a:rPr>
              <a:t>aos</a:t>
            </a:r>
            <a:r>
              <a:rPr dirty="0" sz="2400" spc="-135">
                <a:latin typeface="Verdana"/>
                <a:cs typeface="Verdana"/>
              </a:rPr>
              <a:t> </a:t>
            </a:r>
            <a:r>
              <a:rPr dirty="0" sz="2400" spc="-25">
                <a:latin typeface="Verdana"/>
                <a:cs typeface="Verdana"/>
              </a:rPr>
              <a:t>indicadores</a:t>
            </a:r>
            <a:r>
              <a:rPr dirty="0" sz="2400" spc="-135">
                <a:latin typeface="Verdana"/>
                <a:cs typeface="Verdana"/>
              </a:rPr>
              <a:t> </a:t>
            </a:r>
            <a:r>
              <a:rPr dirty="0" sz="2400" spc="-190">
                <a:latin typeface="Verdana"/>
                <a:cs typeface="Verdana"/>
              </a:rPr>
              <a:t>(2015-</a:t>
            </a:r>
            <a:r>
              <a:rPr dirty="0" sz="2400" spc="-10">
                <a:latin typeface="Verdana"/>
                <a:cs typeface="Verdana"/>
              </a:rPr>
              <a:t>2023)</a:t>
            </a:r>
            <a:endParaRPr sz="24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8555430"/>
            <a:ext cx="18288000" cy="1731645"/>
            <a:chOff x="0" y="8555430"/>
            <a:chExt cx="18288000" cy="1731645"/>
          </a:xfrm>
        </p:grpSpPr>
        <p:sp>
          <p:nvSpPr>
            <p:cNvPr id="3" name="object 3" descr=""/>
            <p:cNvSpPr/>
            <p:nvPr/>
          </p:nvSpPr>
          <p:spPr>
            <a:xfrm>
              <a:off x="0" y="8586167"/>
              <a:ext cx="18288000" cy="1701164"/>
            </a:xfrm>
            <a:custGeom>
              <a:avLst/>
              <a:gdLst/>
              <a:ahLst/>
              <a:cxnLst/>
              <a:rect l="l" t="t" r="r" b="b"/>
              <a:pathLst>
                <a:path w="18288000" h="1701165">
                  <a:moveTo>
                    <a:pt x="18287998" y="1700832"/>
                  </a:moveTo>
                  <a:lnTo>
                    <a:pt x="0" y="1700832"/>
                  </a:lnTo>
                  <a:lnTo>
                    <a:pt x="0" y="0"/>
                  </a:lnTo>
                  <a:lnTo>
                    <a:pt x="18287998" y="0"/>
                  </a:lnTo>
                  <a:lnTo>
                    <a:pt x="18287998" y="1700832"/>
                  </a:lnTo>
                  <a:close/>
                </a:path>
              </a:pathLst>
            </a:custGeom>
            <a:solidFill>
              <a:srgbClr val="1181C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672896" y="8586177"/>
              <a:ext cx="17615535" cy="1701164"/>
            </a:xfrm>
            <a:custGeom>
              <a:avLst/>
              <a:gdLst/>
              <a:ahLst/>
              <a:cxnLst/>
              <a:rect l="l" t="t" r="r" b="b"/>
              <a:pathLst>
                <a:path w="17615535" h="1701165">
                  <a:moveTo>
                    <a:pt x="1663598" y="1666633"/>
                  </a:moveTo>
                  <a:lnTo>
                    <a:pt x="1662912" y="1618449"/>
                  </a:lnTo>
                  <a:lnTo>
                    <a:pt x="1660880" y="1570596"/>
                  </a:lnTo>
                  <a:lnTo>
                    <a:pt x="1657489" y="1523098"/>
                  </a:lnTo>
                  <a:lnTo>
                    <a:pt x="1652790" y="1475981"/>
                  </a:lnTo>
                  <a:lnTo>
                    <a:pt x="1646796" y="1429258"/>
                  </a:lnTo>
                  <a:lnTo>
                    <a:pt x="1639506" y="1382941"/>
                  </a:lnTo>
                  <a:lnTo>
                    <a:pt x="1630959" y="1337068"/>
                  </a:lnTo>
                  <a:lnTo>
                    <a:pt x="1621167" y="1291640"/>
                  </a:lnTo>
                  <a:lnTo>
                    <a:pt x="1610144" y="1246682"/>
                  </a:lnTo>
                  <a:lnTo>
                    <a:pt x="1597914" y="1202207"/>
                  </a:lnTo>
                  <a:lnTo>
                    <a:pt x="1584490" y="1158252"/>
                  </a:lnTo>
                  <a:lnTo>
                    <a:pt x="1569897" y="1114806"/>
                  </a:lnTo>
                  <a:lnTo>
                    <a:pt x="1554149" y="1071918"/>
                  </a:lnTo>
                  <a:lnTo>
                    <a:pt x="1537258" y="1029576"/>
                  </a:lnTo>
                  <a:lnTo>
                    <a:pt x="1519262" y="987831"/>
                  </a:lnTo>
                  <a:lnTo>
                    <a:pt x="1500162" y="946670"/>
                  </a:lnTo>
                  <a:lnTo>
                    <a:pt x="1479994" y="906132"/>
                  </a:lnTo>
                  <a:lnTo>
                    <a:pt x="1458747" y="866228"/>
                  </a:lnTo>
                  <a:lnTo>
                    <a:pt x="1436471" y="826985"/>
                  </a:lnTo>
                  <a:lnTo>
                    <a:pt x="1413167" y="788416"/>
                  </a:lnTo>
                  <a:lnTo>
                    <a:pt x="1388859" y="750531"/>
                  </a:lnTo>
                  <a:lnTo>
                    <a:pt x="1363560" y="713346"/>
                  </a:lnTo>
                  <a:lnTo>
                    <a:pt x="1337297" y="676910"/>
                  </a:lnTo>
                  <a:lnTo>
                    <a:pt x="1310081" y="641210"/>
                  </a:lnTo>
                  <a:lnTo>
                    <a:pt x="1281938" y="606272"/>
                  </a:lnTo>
                  <a:lnTo>
                    <a:pt x="1252867" y="572122"/>
                  </a:lnTo>
                  <a:lnTo>
                    <a:pt x="1222921" y="538772"/>
                  </a:lnTo>
                  <a:lnTo>
                    <a:pt x="1192085" y="506247"/>
                  </a:lnTo>
                  <a:lnTo>
                    <a:pt x="1160399" y="474560"/>
                  </a:lnTo>
                  <a:lnTo>
                    <a:pt x="1127874" y="443725"/>
                  </a:lnTo>
                  <a:lnTo>
                    <a:pt x="1094524" y="413766"/>
                  </a:lnTo>
                  <a:lnTo>
                    <a:pt x="1060373" y="384708"/>
                  </a:lnTo>
                  <a:lnTo>
                    <a:pt x="1025436" y="356565"/>
                  </a:lnTo>
                  <a:lnTo>
                    <a:pt x="989736" y="329349"/>
                  </a:lnTo>
                  <a:lnTo>
                    <a:pt x="953287" y="303072"/>
                  </a:lnTo>
                  <a:lnTo>
                    <a:pt x="916114" y="277787"/>
                  </a:lnTo>
                  <a:lnTo>
                    <a:pt x="878230" y="253466"/>
                  </a:lnTo>
                  <a:lnTo>
                    <a:pt x="839660" y="230162"/>
                  </a:lnTo>
                  <a:lnTo>
                    <a:pt x="800404" y="207886"/>
                  </a:lnTo>
                  <a:lnTo>
                    <a:pt x="760501" y="186651"/>
                  </a:lnTo>
                  <a:lnTo>
                    <a:pt x="719963" y="166471"/>
                  </a:lnTo>
                  <a:lnTo>
                    <a:pt x="678815" y="147370"/>
                  </a:lnTo>
                  <a:lnTo>
                    <a:pt x="637057" y="129374"/>
                  </a:lnTo>
                  <a:lnTo>
                    <a:pt x="594728" y="112496"/>
                  </a:lnTo>
                  <a:lnTo>
                    <a:pt x="551827" y="96748"/>
                  </a:lnTo>
                  <a:lnTo>
                    <a:pt x="508393" y="82156"/>
                  </a:lnTo>
                  <a:lnTo>
                    <a:pt x="464426" y="68732"/>
                  </a:lnTo>
                  <a:lnTo>
                    <a:pt x="419963" y="56502"/>
                  </a:lnTo>
                  <a:lnTo>
                    <a:pt x="375005" y="45478"/>
                  </a:lnTo>
                  <a:lnTo>
                    <a:pt x="329577" y="35674"/>
                  </a:lnTo>
                  <a:lnTo>
                    <a:pt x="283692" y="27127"/>
                  </a:lnTo>
                  <a:lnTo>
                    <a:pt x="237388" y="19850"/>
                  </a:lnTo>
                  <a:lnTo>
                    <a:pt x="190665" y="13843"/>
                  </a:lnTo>
                  <a:lnTo>
                    <a:pt x="143548" y="9144"/>
                  </a:lnTo>
                  <a:lnTo>
                    <a:pt x="96050" y="5765"/>
                  </a:lnTo>
                  <a:lnTo>
                    <a:pt x="48196" y="3721"/>
                  </a:lnTo>
                  <a:lnTo>
                    <a:pt x="0" y="3035"/>
                  </a:lnTo>
                  <a:lnTo>
                    <a:pt x="0" y="743839"/>
                  </a:lnTo>
                  <a:lnTo>
                    <a:pt x="47485" y="745045"/>
                  </a:lnTo>
                  <a:lnTo>
                    <a:pt x="94361" y="748601"/>
                  </a:lnTo>
                  <a:lnTo>
                    <a:pt x="140538" y="754468"/>
                  </a:lnTo>
                  <a:lnTo>
                    <a:pt x="185978" y="762584"/>
                  </a:lnTo>
                  <a:lnTo>
                    <a:pt x="230632" y="772896"/>
                  </a:lnTo>
                  <a:lnTo>
                    <a:pt x="274421" y="785329"/>
                  </a:lnTo>
                  <a:lnTo>
                    <a:pt x="317296" y="799833"/>
                  </a:lnTo>
                  <a:lnTo>
                    <a:pt x="359194" y="816356"/>
                  </a:lnTo>
                  <a:lnTo>
                    <a:pt x="400075" y="834834"/>
                  </a:lnTo>
                  <a:lnTo>
                    <a:pt x="439864" y="855218"/>
                  </a:lnTo>
                  <a:lnTo>
                    <a:pt x="478510" y="877430"/>
                  </a:lnTo>
                  <a:lnTo>
                    <a:pt x="515950" y="901433"/>
                  </a:lnTo>
                  <a:lnTo>
                    <a:pt x="552132" y="927163"/>
                  </a:lnTo>
                  <a:lnTo>
                    <a:pt x="586994" y="954557"/>
                  </a:lnTo>
                  <a:lnTo>
                    <a:pt x="620471" y="983564"/>
                  </a:lnTo>
                  <a:lnTo>
                    <a:pt x="652526" y="1014120"/>
                  </a:lnTo>
                  <a:lnTo>
                    <a:pt x="683082" y="1046175"/>
                  </a:lnTo>
                  <a:lnTo>
                    <a:pt x="712089" y="1079652"/>
                  </a:lnTo>
                  <a:lnTo>
                    <a:pt x="739482" y="1114513"/>
                  </a:lnTo>
                  <a:lnTo>
                    <a:pt x="765213" y="1150696"/>
                  </a:lnTo>
                  <a:lnTo>
                    <a:pt x="789216" y="1188135"/>
                  </a:lnTo>
                  <a:lnTo>
                    <a:pt x="811428" y="1226781"/>
                  </a:lnTo>
                  <a:lnTo>
                    <a:pt x="831811" y="1266571"/>
                  </a:lnTo>
                  <a:lnTo>
                    <a:pt x="850290" y="1307439"/>
                  </a:lnTo>
                  <a:lnTo>
                    <a:pt x="866813" y="1349349"/>
                  </a:lnTo>
                  <a:lnTo>
                    <a:pt x="881316" y="1392224"/>
                  </a:lnTo>
                  <a:lnTo>
                    <a:pt x="893749" y="1436014"/>
                  </a:lnTo>
                  <a:lnTo>
                    <a:pt x="904062" y="1480667"/>
                  </a:lnTo>
                  <a:lnTo>
                    <a:pt x="912177" y="1526108"/>
                  </a:lnTo>
                  <a:lnTo>
                    <a:pt x="918044" y="1572285"/>
                  </a:lnTo>
                  <a:lnTo>
                    <a:pt x="921600" y="1619148"/>
                  </a:lnTo>
                  <a:lnTo>
                    <a:pt x="922807" y="1666633"/>
                  </a:lnTo>
                  <a:lnTo>
                    <a:pt x="1663598" y="1666633"/>
                  </a:lnTo>
                  <a:close/>
                </a:path>
                <a:path w="17615535" h="1701165">
                  <a:moveTo>
                    <a:pt x="7621943" y="880999"/>
                  </a:moveTo>
                  <a:lnTo>
                    <a:pt x="6740957" y="0"/>
                  </a:lnTo>
                  <a:lnTo>
                    <a:pt x="5859818" y="881138"/>
                  </a:lnTo>
                  <a:lnTo>
                    <a:pt x="6679514" y="1700822"/>
                  </a:lnTo>
                  <a:lnTo>
                    <a:pt x="6802399" y="1700822"/>
                  </a:lnTo>
                  <a:lnTo>
                    <a:pt x="7621943" y="881278"/>
                  </a:lnTo>
                  <a:lnTo>
                    <a:pt x="7621943" y="880999"/>
                  </a:lnTo>
                  <a:close/>
                </a:path>
                <a:path w="17615535" h="1701165">
                  <a:moveTo>
                    <a:pt x="8470748" y="848702"/>
                  </a:moveTo>
                  <a:lnTo>
                    <a:pt x="8469401" y="800544"/>
                  </a:lnTo>
                  <a:lnTo>
                    <a:pt x="8465426" y="753084"/>
                  </a:lnTo>
                  <a:lnTo>
                    <a:pt x="8458873" y="706412"/>
                  </a:lnTo>
                  <a:lnTo>
                    <a:pt x="8449831" y="660590"/>
                  </a:lnTo>
                  <a:lnTo>
                    <a:pt x="8438350" y="615683"/>
                  </a:lnTo>
                  <a:lnTo>
                    <a:pt x="8424532" y="571766"/>
                  </a:lnTo>
                  <a:lnTo>
                    <a:pt x="8408429" y="528904"/>
                  </a:lnTo>
                  <a:lnTo>
                    <a:pt x="8390115" y="487184"/>
                  </a:lnTo>
                  <a:lnTo>
                    <a:pt x="8369668" y="446671"/>
                  </a:lnTo>
                  <a:lnTo>
                    <a:pt x="8347151" y="407441"/>
                  </a:lnTo>
                  <a:lnTo>
                    <a:pt x="8322640" y="369557"/>
                  </a:lnTo>
                  <a:lnTo>
                    <a:pt x="8296211" y="333082"/>
                  </a:lnTo>
                  <a:lnTo>
                    <a:pt x="8267928" y="298119"/>
                  </a:lnTo>
                  <a:lnTo>
                    <a:pt x="8237868" y="264706"/>
                  </a:lnTo>
                  <a:lnTo>
                    <a:pt x="8206092" y="232943"/>
                  </a:lnTo>
                  <a:lnTo>
                    <a:pt x="8172691" y="202869"/>
                  </a:lnTo>
                  <a:lnTo>
                    <a:pt x="8137715" y="174586"/>
                  </a:lnTo>
                  <a:lnTo>
                    <a:pt x="8101254" y="148158"/>
                  </a:lnTo>
                  <a:lnTo>
                    <a:pt x="8063370" y="123647"/>
                  </a:lnTo>
                  <a:lnTo>
                    <a:pt x="8024139" y="101130"/>
                  </a:lnTo>
                  <a:lnTo>
                    <a:pt x="7983626" y="80683"/>
                  </a:lnTo>
                  <a:lnTo>
                    <a:pt x="7941907" y="62369"/>
                  </a:lnTo>
                  <a:lnTo>
                    <a:pt x="7899057" y="46266"/>
                  </a:lnTo>
                  <a:lnTo>
                    <a:pt x="7855140" y="32448"/>
                  </a:lnTo>
                  <a:lnTo>
                    <a:pt x="7810233" y="20980"/>
                  </a:lnTo>
                  <a:lnTo>
                    <a:pt x="7764412" y="11925"/>
                  </a:lnTo>
                  <a:lnTo>
                    <a:pt x="7717739" y="5384"/>
                  </a:lnTo>
                  <a:lnTo>
                    <a:pt x="7670279" y="1397"/>
                  </a:lnTo>
                  <a:lnTo>
                    <a:pt x="7622133" y="50"/>
                  </a:lnTo>
                  <a:lnTo>
                    <a:pt x="7622133" y="1697316"/>
                  </a:lnTo>
                  <a:lnTo>
                    <a:pt x="7670279" y="1695970"/>
                  </a:lnTo>
                  <a:lnTo>
                    <a:pt x="7717739" y="1691995"/>
                  </a:lnTo>
                  <a:lnTo>
                    <a:pt x="7764412" y="1685442"/>
                  </a:lnTo>
                  <a:lnTo>
                    <a:pt x="7810233" y="1676400"/>
                  </a:lnTo>
                  <a:lnTo>
                    <a:pt x="7855140" y="1664919"/>
                  </a:lnTo>
                  <a:lnTo>
                    <a:pt x="7899057" y="1651101"/>
                  </a:lnTo>
                  <a:lnTo>
                    <a:pt x="7941907" y="1634998"/>
                  </a:lnTo>
                  <a:lnTo>
                    <a:pt x="7983626" y="1616684"/>
                  </a:lnTo>
                  <a:lnTo>
                    <a:pt x="8024139" y="1596237"/>
                  </a:lnTo>
                  <a:lnTo>
                    <a:pt x="8063370" y="1573720"/>
                  </a:lnTo>
                  <a:lnTo>
                    <a:pt x="8101254" y="1549209"/>
                  </a:lnTo>
                  <a:lnTo>
                    <a:pt x="8137715" y="1522780"/>
                  </a:lnTo>
                  <a:lnTo>
                    <a:pt x="8172691" y="1494497"/>
                  </a:lnTo>
                  <a:lnTo>
                    <a:pt x="8206092" y="1464437"/>
                  </a:lnTo>
                  <a:lnTo>
                    <a:pt x="8237868" y="1432661"/>
                  </a:lnTo>
                  <a:lnTo>
                    <a:pt x="8267928" y="1399260"/>
                  </a:lnTo>
                  <a:lnTo>
                    <a:pt x="8296211" y="1364284"/>
                  </a:lnTo>
                  <a:lnTo>
                    <a:pt x="8322640" y="1327823"/>
                  </a:lnTo>
                  <a:lnTo>
                    <a:pt x="8347151" y="1289939"/>
                  </a:lnTo>
                  <a:lnTo>
                    <a:pt x="8369668" y="1250708"/>
                  </a:lnTo>
                  <a:lnTo>
                    <a:pt x="8390115" y="1210195"/>
                  </a:lnTo>
                  <a:lnTo>
                    <a:pt x="8408429" y="1168476"/>
                  </a:lnTo>
                  <a:lnTo>
                    <a:pt x="8424532" y="1125626"/>
                  </a:lnTo>
                  <a:lnTo>
                    <a:pt x="8438350" y="1081709"/>
                  </a:lnTo>
                  <a:lnTo>
                    <a:pt x="8449831" y="1036802"/>
                  </a:lnTo>
                  <a:lnTo>
                    <a:pt x="8458873" y="990981"/>
                  </a:lnTo>
                  <a:lnTo>
                    <a:pt x="8465426" y="944308"/>
                  </a:lnTo>
                  <a:lnTo>
                    <a:pt x="8469401" y="896848"/>
                  </a:lnTo>
                  <a:lnTo>
                    <a:pt x="8470748" y="848702"/>
                  </a:lnTo>
                  <a:close/>
                </a:path>
                <a:path w="17615535" h="1701165">
                  <a:moveTo>
                    <a:pt x="9319933" y="50"/>
                  </a:moveTo>
                  <a:lnTo>
                    <a:pt x="9271775" y="1397"/>
                  </a:lnTo>
                  <a:lnTo>
                    <a:pt x="9224327" y="5384"/>
                  </a:lnTo>
                  <a:lnTo>
                    <a:pt x="9177655" y="11925"/>
                  </a:lnTo>
                  <a:lnTo>
                    <a:pt x="9131821" y="20980"/>
                  </a:lnTo>
                  <a:lnTo>
                    <a:pt x="9086913" y="32448"/>
                  </a:lnTo>
                  <a:lnTo>
                    <a:pt x="9043010" y="46266"/>
                  </a:lnTo>
                  <a:lnTo>
                    <a:pt x="9000147" y="62369"/>
                  </a:lnTo>
                  <a:lnTo>
                    <a:pt x="8958440" y="80683"/>
                  </a:lnTo>
                  <a:lnTo>
                    <a:pt x="8917927" y="101130"/>
                  </a:lnTo>
                  <a:lnTo>
                    <a:pt x="8878684" y="123647"/>
                  </a:lnTo>
                  <a:lnTo>
                    <a:pt x="8840800" y="148158"/>
                  </a:lnTo>
                  <a:lnTo>
                    <a:pt x="8804338" y="174586"/>
                  </a:lnTo>
                  <a:lnTo>
                    <a:pt x="8769375" y="202869"/>
                  </a:lnTo>
                  <a:lnTo>
                    <a:pt x="8735962" y="232943"/>
                  </a:lnTo>
                  <a:lnTo>
                    <a:pt x="8704199" y="264706"/>
                  </a:lnTo>
                  <a:lnTo>
                    <a:pt x="8674125" y="298119"/>
                  </a:lnTo>
                  <a:lnTo>
                    <a:pt x="8645842" y="333082"/>
                  </a:lnTo>
                  <a:lnTo>
                    <a:pt x="8619414" y="369557"/>
                  </a:lnTo>
                  <a:lnTo>
                    <a:pt x="8594903" y="407441"/>
                  </a:lnTo>
                  <a:lnTo>
                    <a:pt x="8572386" y="446671"/>
                  </a:lnTo>
                  <a:lnTo>
                    <a:pt x="8551939" y="487184"/>
                  </a:lnTo>
                  <a:lnTo>
                    <a:pt x="8533625" y="528904"/>
                  </a:lnTo>
                  <a:lnTo>
                    <a:pt x="8517522" y="571766"/>
                  </a:lnTo>
                  <a:lnTo>
                    <a:pt x="8503704" y="615683"/>
                  </a:lnTo>
                  <a:lnTo>
                    <a:pt x="8492236" y="660590"/>
                  </a:lnTo>
                  <a:lnTo>
                    <a:pt x="8483194" y="706412"/>
                  </a:lnTo>
                  <a:lnTo>
                    <a:pt x="8476640" y="753084"/>
                  </a:lnTo>
                  <a:lnTo>
                    <a:pt x="8472653" y="800544"/>
                  </a:lnTo>
                  <a:lnTo>
                    <a:pt x="8471319" y="848702"/>
                  </a:lnTo>
                  <a:lnTo>
                    <a:pt x="8472653" y="896848"/>
                  </a:lnTo>
                  <a:lnTo>
                    <a:pt x="8476640" y="944308"/>
                  </a:lnTo>
                  <a:lnTo>
                    <a:pt x="8483194" y="990981"/>
                  </a:lnTo>
                  <a:lnTo>
                    <a:pt x="8492236" y="1036802"/>
                  </a:lnTo>
                  <a:lnTo>
                    <a:pt x="8503704" y="1081709"/>
                  </a:lnTo>
                  <a:lnTo>
                    <a:pt x="8517522" y="1125626"/>
                  </a:lnTo>
                  <a:lnTo>
                    <a:pt x="8533625" y="1168476"/>
                  </a:lnTo>
                  <a:lnTo>
                    <a:pt x="8551939" y="1210195"/>
                  </a:lnTo>
                  <a:lnTo>
                    <a:pt x="8572386" y="1250708"/>
                  </a:lnTo>
                  <a:lnTo>
                    <a:pt x="8594903" y="1289939"/>
                  </a:lnTo>
                  <a:lnTo>
                    <a:pt x="8619414" y="1327823"/>
                  </a:lnTo>
                  <a:lnTo>
                    <a:pt x="8645842" y="1364284"/>
                  </a:lnTo>
                  <a:lnTo>
                    <a:pt x="8674125" y="1399260"/>
                  </a:lnTo>
                  <a:lnTo>
                    <a:pt x="8704199" y="1432661"/>
                  </a:lnTo>
                  <a:lnTo>
                    <a:pt x="8735962" y="1464437"/>
                  </a:lnTo>
                  <a:lnTo>
                    <a:pt x="8769375" y="1494497"/>
                  </a:lnTo>
                  <a:lnTo>
                    <a:pt x="8804338" y="1522780"/>
                  </a:lnTo>
                  <a:lnTo>
                    <a:pt x="8840800" y="1549209"/>
                  </a:lnTo>
                  <a:lnTo>
                    <a:pt x="8878684" y="1573720"/>
                  </a:lnTo>
                  <a:lnTo>
                    <a:pt x="8917927" y="1596237"/>
                  </a:lnTo>
                  <a:lnTo>
                    <a:pt x="8958440" y="1616684"/>
                  </a:lnTo>
                  <a:lnTo>
                    <a:pt x="9000147" y="1634998"/>
                  </a:lnTo>
                  <a:lnTo>
                    <a:pt x="9043010" y="1651101"/>
                  </a:lnTo>
                  <a:lnTo>
                    <a:pt x="9086913" y="1664919"/>
                  </a:lnTo>
                  <a:lnTo>
                    <a:pt x="9131821" y="1676400"/>
                  </a:lnTo>
                  <a:lnTo>
                    <a:pt x="9177655" y="1685442"/>
                  </a:lnTo>
                  <a:lnTo>
                    <a:pt x="9224327" y="1691995"/>
                  </a:lnTo>
                  <a:lnTo>
                    <a:pt x="9271775" y="1695970"/>
                  </a:lnTo>
                  <a:lnTo>
                    <a:pt x="9319933" y="1697316"/>
                  </a:lnTo>
                  <a:lnTo>
                    <a:pt x="9319933" y="50"/>
                  </a:lnTo>
                  <a:close/>
                </a:path>
                <a:path w="17615535" h="1701165">
                  <a:moveTo>
                    <a:pt x="17614951" y="1697380"/>
                  </a:moveTo>
                  <a:lnTo>
                    <a:pt x="15917596" y="0"/>
                  </a:lnTo>
                  <a:lnTo>
                    <a:pt x="15917596" y="1697380"/>
                  </a:lnTo>
                  <a:lnTo>
                    <a:pt x="16766274" y="1697380"/>
                  </a:lnTo>
                  <a:lnTo>
                    <a:pt x="17614951" y="1697380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4828327" y="8586174"/>
              <a:ext cx="1761489" cy="1701164"/>
            </a:xfrm>
            <a:custGeom>
              <a:avLst/>
              <a:gdLst/>
              <a:ahLst/>
              <a:cxnLst/>
              <a:rect l="l" t="t" r="r" b="b"/>
              <a:pathLst>
                <a:path w="1761490" h="1701165">
                  <a:moveTo>
                    <a:pt x="0" y="1700825"/>
                  </a:moveTo>
                  <a:lnTo>
                    <a:pt x="1760945" y="1700825"/>
                  </a:lnTo>
                  <a:lnTo>
                    <a:pt x="1759516" y="1665570"/>
                  </a:lnTo>
                  <a:lnTo>
                    <a:pt x="1756282" y="1617728"/>
                  </a:lnTo>
                  <a:lnTo>
                    <a:pt x="1751782" y="1570243"/>
                  </a:lnTo>
                  <a:lnTo>
                    <a:pt x="1746036" y="1523132"/>
                  </a:lnTo>
                  <a:lnTo>
                    <a:pt x="1739058" y="1476412"/>
                  </a:lnTo>
                  <a:lnTo>
                    <a:pt x="1730865" y="1430101"/>
                  </a:lnTo>
                  <a:lnTo>
                    <a:pt x="1721476" y="1384214"/>
                  </a:lnTo>
                  <a:lnTo>
                    <a:pt x="1710906" y="1338768"/>
                  </a:lnTo>
                  <a:lnTo>
                    <a:pt x="1699172" y="1293781"/>
                  </a:lnTo>
                  <a:lnTo>
                    <a:pt x="1686291" y="1249269"/>
                  </a:lnTo>
                  <a:lnTo>
                    <a:pt x="1672280" y="1205249"/>
                  </a:lnTo>
                  <a:lnTo>
                    <a:pt x="1657155" y="1161737"/>
                  </a:lnTo>
                  <a:lnTo>
                    <a:pt x="1640934" y="1118752"/>
                  </a:lnTo>
                  <a:lnTo>
                    <a:pt x="1623633" y="1076308"/>
                  </a:lnTo>
                  <a:lnTo>
                    <a:pt x="1605269" y="1034423"/>
                  </a:lnTo>
                  <a:lnTo>
                    <a:pt x="1585859" y="993115"/>
                  </a:lnTo>
                  <a:lnTo>
                    <a:pt x="1565419" y="952399"/>
                  </a:lnTo>
                  <a:lnTo>
                    <a:pt x="1543967" y="912292"/>
                  </a:lnTo>
                  <a:lnTo>
                    <a:pt x="1521519" y="872812"/>
                  </a:lnTo>
                  <a:lnTo>
                    <a:pt x="1498092" y="833975"/>
                  </a:lnTo>
                  <a:lnTo>
                    <a:pt x="1473703" y="795798"/>
                  </a:lnTo>
                  <a:lnTo>
                    <a:pt x="1448368" y="758298"/>
                  </a:lnTo>
                  <a:lnTo>
                    <a:pt x="1422104" y="721491"/>
                  </a:lnTo>
                  <a:lnTo>
                    <a:pt x="1394929" y="685394"/>
                  </a:lnTo>
                  <a:lnTo>
                    <a:pt x="1366859" y="650024"/>
                  </a:lnTo>
                  <a:lnTo>
                    <a:pt x="1337910" y="615398"/>
                  </a:lnTo>
                  <a:lnTo>
                    <a:pt x="1308100" y="581533"/>
                  </a:lnTo>
                  <a:lnTo>
                    <a:pt x="1277446" y="548445"/>
                  </a:lnTo>
                  <a:lnTo>
                    <a:pt x="1245963" y="516152"/>
                  </a:lnTo>
                  <a:lnTo>
                    <a:pt x="1213670" y="484670"/>
                  </a:lnTo>
                  <a:lnTo>
                    <a:pt x="1180582" y="454015"/>
                  </a:lnTo>
                  <a:lnTo>
                    <a:pt x="1146717" y="424205"/>
                  </a:lnTo>
                  <a:lnTo>
                    <a:pt x="1112091" y="395257"/>
                  </a:lnTo>
                  <a:lnTo>
                    <a:pt x="1076721" y="367187"/>
                  </a:lnTo>
                  <a:lnTo>
                    <a:pt x="1040624" y="340012"/>
                  </a:lnTo>
                  <a:lnTo>
                    <a:pt x="1003817" y="313749"/>
                  </a:lnTo>
                  <a:lnTo>
                    <a:pt x="966316" y="288414"/>
                  </a:lnTo>
                  <a:lnTo>
                    <a:pt x="928139" y="264025"/>
                  </a:lnTo>
                  <a:lnTo>
                    <a:pt x="889302" y="240598"/>
                  </a:lnTo>
                  <a:lnTo>
                    <a:pt x="849822" y="218150"/>
                  </a:lnTo>
                  <a:lnTo>
                    <a:pt x="809715" y="196698"/>
                  </a:lnTo>
                  <a:lnTo>
                    <a:pt x="768999" y="176258"/>
                  </a:lnTo>
                  <a:lnTo>
                    <a:pt x="727690" y="156849"/>
                  </a:lnTo>
                  <a:lnTo>
                    <a:pt x="685806" y="138485"/>
                  </a:lnTo>
                  <a:lnTo>
                    <a:pt x="643362" y="121184"/>
                  </a:lnTo>
                  <a:lnTo>
                    <a:pt x="600376" y="104963"/>
                  </a:lnTo>
                  <a:lnTo>
                    <a:pt x="556864" y="89839"/>
                  </a:lnTo>
                  <a:lnTo>
                    <a:pt x="512844" y="75828"/>
                  </a:lnTo>
                  <a:lnTo>
                    <a:pt x="468332" y="62947"/>
                  </a:lnTo>
                  <a:lnTo>
                    <a:pt x="423345" y="51213"/>
                  </a:lnTo>
                  <a:lnTo>
                    <a:pt x="377899" y="40644"/>
                  </a:lnTo>
                  <a:lnTo>
                    <a:pt x="332012" y="31254"/>
                  </a:lnTo>
                  <a:lnTo>
                    <a:pt x="285700" y="23063"/>
                  </a:lnTo>
                  <a:lnTo>
                    <a:pt x="238980" y="16085"/>
                  </a:lnTo>
                  <a:lnTo>
                    <a:pt x="191870" y="10338"/>
                  </a:lnTo>
                  <a:lnTo>
                    <a:pt x="144384" y="5839"/>
                  </a:lnTo>
                  <a:lnTo>
                    <a:pt x="96542" y="2605"/>
                  </a:lnTo>
                  <a:lnTo>
                    <a:pt x="48358" y="652"/>
                  </a:lnTo>
                  <a:lnTo>
                    <a:pt x="0" y="0"/>
                  </a:lnTo>
                  <a:lnTo>
                    <a:pt x="0" y="1700825"/>
                  </a:lnTo>
                  <a:close/>
                </a:path>
              </a:pathLst>
            </a:custGeom>
            <a:solidFill>
              <a:srgbClr val="FFFFFF">
                <a:alpha val="19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2346160" y="8555430"/>
              <a:ext cx="12478385" cy="1727200"/>
            </a:xfrm>
            <a:custGeom>
              <a:avLst/>
              <a:gdLst/>
              <a:ahLst/>
              <a:cxnLst/>
              <a:rect l="l" t="t" r="r" b="b"/>
              <a:pathLst>
                <a:path w="12478384" h="1727200">
                  <a:moveTo>
                    <a:pt x="1657350" y="47764"/>
                  </a:moveTo>
                  <a:lnTo>
                    <a:pt x="0" y="47764"/>
                  </a:lnTo>
                  <a:lnTo>
                    <a:pt x="0" y="1714639"/>
                  </a:lnTo>
                  <a:lnTo>
                    <a:pt x="1657350" y="1714639"/>
                  </a:lnTo>
                  <a:lnTo>
                    <a:pt x="1657350" y="47764"/>
                  </a:lnTo>
                  <a:close/>
                </a:path>
                <a:path w="12478384" h="1727200">
                  <a:moveTo>
                    <a:pt x="9344177" y="0"/>
                  </a:moveTo>
                  <a:lnTo>
                    <a:pt x="8495487" y="0"/>
                  </a:lnTo>
                  <a:lnTo>
                    <a:pt x="7646810" y="0"/>
                  </a:lnTo>
                  <a:lnTo>
                    <a:pt x="9344177" y="1697393"/>
                  </a:lnTo>
                  <a:lnTo>
                    <a:pt x="9344177" y="0"/>
                  </a:lnTo>
                  <a:close/>
                </a:path>
                <a:path w="12478384" h="1727200">
                  <a:moveTo>
                    <a:pt x="11106442" y="850900"/>
                  </a:moveTo>
                  <a:lnTo>
                    <a:pt x="11105540" y="825500"/>
                  </a:lnTo>
                  <a:lnTo>
                    <a:pt x="11104944" y="825500"/>
                  </a:lnTo>
                  <a:lnTo>
                    <a:pt x="11104207" y="812800"/>
                  </a:lnTo>
                  <a:lnTo>
                    <a:pt x="11103343" y="800100"/>
                  </a:lnTo>
                  <a:lnTo>
                    <a:pt x="11102353" y="787400"/>
                  </a:lnTo>
                  <a:lnTo>
                    <a:pt x="11101222" y="774700"/>
                  </a:lnTo>
                  <a:lnTo>
                    <a:pt x="11099965" y="762000"/>
                  </a:lnTo>
                  <a:lnTo>
                    <a:pt x="11098581" y="762000"/>
                  </a:lnTo>
                  <a:lnTo>
                    <a:pt x="11097057" y="749300"/>
                  </a:lnTo>
                  <a:lnTo>
                    <a:pt x="11095406" y="736600"/>
                  </a:lnTo>
                  <a:lnTo>
                    <a:pt x="11093628" y="723900"/>
                  </a:lnTo>
                  <a:lnTo>
                    <a:pt x="11091710" y="711200"/>
                  </a:lnTo>
                  <a:lnTo>
                    <a:pt x="11089665" y="698500"/>
                  </a:lnTo>
                  <a:lnTo>
                    <a:pt x="11087494" y="698500"/>
                  </a:lnTo>
                  <a:lnTo>
                    <a:pt x="11085182" y="685800"/>
                  </a:lnTo>
                  <a:lnTo>
                    <a:pt x="11082757" y="673100"/>
                  </a:lnTo>
                  <a:lnTo>
                    <a:pt x="11080191" y="660400"/>
                  </a:lnTo>
                  <a:lnTo>
                    <a:pt x="11077499" y="647700"/>
                  </a:lnTo>
                  <a:lnTo>
                    <a:pt x="11074679" y="635000"/>
                  </a:lnTo>
                  <a:lnTo>
                    <a:pt x="11071733" y="635000"/>
                  </a:lnTo>
                  <a:lnTo>
                    <a:pt x="11068660" y="622300"/>
                  </a:lnTo>
                  <a:lnTo>
                    <a:pt x="11065447" y="609600"/>
                  </a:lnTo>
                  <a:lnTo>
                    <a:pt x="11062119" y="596900"/>
                  </a:lnTo>
                  <a:lnTo>
                    <a:pt x="11058665" y="584200"/>
                  </a:lnTo>
                  <a:lnTo>
                    <a:pt x="11055083" y="584200"/>
                  </a:lnTo>
                  <a:lnTo>
                    <a:pt x="11051388" y="571500"/>
                  </a:lnTo>
                  <a:lnTo>
                    <a:pt x="11047552" y="558800"/>
                  </a:lnTo>
                  <a:lnTo>
                    <a:pt x="11043603" y="546100"/>
                  </a:lnTo>
                  <a:lnTo>
                    <a:pt x="11039526" y="533400"/>
                  </a:lnTo>
                  <a:lnTo>
                    <a:pt x="11035322" y="533400"/>
                  </a:lnTo>
                  <a:lnTo>
                    <a:pt x="11031004" y="520700"/>
                  </a:lnTo>
                  <a:lnTo>
                    <a:pt x="11026559" y="508000"/>
                  </a:lnTo>
                  <a:lnTo>
                    <a:pt x="11022000" y="495300"/>
                  </a:lnTo>
                  <a:lnTo>
                    <a:pt x="11017314" y="482600"/>
                  </a:lnTo>
                  <a:lnTo>
                    <a:pt x="11012513" y="482600"/>
                  </a:lnTo>
                  <a:lnTo>
                    <a:pt x="11007585" y="469900"/>
                  </a:lnTo>
                  <a:lnTo>
                    <a:pt x="11002556" y="457200"/>
                  </a:lnTo>
                  <a:lnTo>
                    <a:pt x="10997400" y="444500"/>
                  </a:lnTo>
                  <a:lnTo>
                    <a:pt x="10992129" y="444500"/>
                  </a:lnTo>
                  <a:lnTo>
                    <a:pt x="10986732" y="431800"/>
                  </a:lnTo>
                  <a:lnTo>
                    <a:pt x="10981233" y="419100"/>
                  </a:lnTo>
                  <a:lnTo>
                    <a:pt x="10975619" y="406400"/>
                  </a:lnTo>
                  <a:lnTo>
                    <a:pt x="10969892" y="406400"/>
                  </a:lnTo>
                  <a:lnTo>
                    <a:pt x="10964050" y="393700"/>
                  </a:lnTo>
                  <a:lnTo>
                    <a:pt x="10958093" y="381000"/>
                  </a:lnTo>
                  <a:lnTo>
                    <a:pt x="10952036" y="381000"/>
                  </a:lnTo>
                  <a:lnTo>
                    <a:pt x="10945863" y="368300"/>
                  </a:lnTo>
                  <a:lnTo>
                    <a:pt x="10939577" y="355600"/>
                  </a:lnTo>
                  <a:lnTo>
                    <a:pt x="10933189" y="355600"/>
                  </a:lnTo>
                  <a:lnTo>
                    <a:pt x="10926699" y="342900"/>
                  </a:lnTo>
                  <a:lnTo>
                    <a:pt x="10920095" y="330200"/>
                  </a:lnTo>
                  <a:lnTo>
                    <a:pt x="10913402" y="330200"/>
                  </a:lnTo>
                  <a:lnTo>
                    <a:pt x="10906582" y="317500"/>
                  </a:lnTo>
                  <a:lnTo>
                    <a:pt x="10899673" y="304800"/>
                  </a:lnTo>
                  <a:lnTo>
                    <a:pt x="10892663" y="304800"/>
                  </a:lnTo>
                  <a:lnTo>
                    <a:pt x="10885551" y="292100"/>
                  </a:lnTo>
                  <a:lnTo>
                    <a:pt x="10878337" y="279400"/>
                  </a:lnTo>
                  <a:lnTo>
                    <a:pt x="10871022" y="279400"/>
                  </a:lnTo>
                  <a:lnTo>
                    <a:pt x="10863618" y="266700"/>
                  </a:lnTo>
                  <a:lnTo>
                    <a:pt x="10856112" y="254000"/>
                  </a:lnTo>
                  <a:lnTo>
                    <a:pt x="10848518" y="254000"/>
                  </a:lnTo>
                  <a:lnTo>
                    <a:pt x="10840822" y="241300"/>
                  </a:lnTo>
                  <a:lnTo>
                    <a:pt x="10833037" y="241300"/>
                  </a:lnTo>
                  <a:lnTo>
                    <a:pt x="10825163" y="228600"/>
                  </a:lnTo>
                  <a:lnTo>
                    <a:pt x="10817200" y="215900"/>
                  </a:lnTo>
                  <a:lnTo>
                    <a:pt x="10809135" y="215900"/>
                  </a:lnTo>
                  <a:lnTo>
                    <a:pt x="10800994" y="203200"/>
                  </a:lnTo>
                  <a:lnTo>
                    <a:pt x="10792765" y="203200"/>
                  </a:lnTo>
                  <a:lnTo>
                    <a:pt x="10784446" y="190500"/>
                  </a:lnTo>
                  <a:lnTo>
                    <a:pt x="10776039" y="190500"/>
                  </a:lnTo>
                  <a:lnTo>
                    <a:pt x="10767568" y="177800"/>
                  </a:lnTo>
                  <a:lnTo>
                    <a:pt x="10758996" y="177800"/>
                  </a:lnTo>
                  <a:lnTo>
                    <a:pt x="10750347" y="165100"/>
                  </a:lnTo>
                  <a:lnTo>
                    <a:pt x="10741622" y="165100"/>
                  </a:lnTo>
                  <a:lnTo>
                    <a:pt x="10732821" y="152400"/>
                  </a:lnTo>
                  <a:lnTo>
                    <a:pt x="10723944" y="152400"/>
                  </a:lnTo>
                  <a:lnTo>
                    <a:pt x="10714990" y="139700"/>
                  </a:lnTo>
                  <a:lnTo>
                    <a:pt x="10705960" y="139700"/>
                  </a:lnTo>
                  <a:lnTo>
                    <a:pt x="10696867" y="127000"/>
                  </a:lnTo>
                  <a:lnTo>
                    <a:pt x="10687698" y="127000"/>
                  </a:lnTo>
                  <a:lnTo>
                    <a:pt x="10678452" y="114300"/>
                  </a:lnTo>
                  <a:lnTo>
                    <a:pt x="10659770" y="114300"/>
                  </a:lnTo>
                  <a:lnTo>
                    <a:pt x="10650334" y="101600"/>
                  </a:lnTo>
                  <a:lnTo>
                    <a:pt x="10640822" y="101600"/>
                  </a:lnTo>
                  <a:lnTo>
                    <a:pt x="10631259" y="88900"/>
                  </a:lnTo>
                  <a:lnTo>
                    <a:pt x="10611942" y="88900"/>
                  </a:lnTo>
                  <a:lnTo>
                    <a:pt x="10602189" y="76200"/>
                  </a:lnTo>
                  <a:lnTo>
                    <a:pt x="10592384" y="76200"/>
                  </a:lnTo>
                  <a:lnTo>
                    <a:pt x="10582529" y="63500"/>
                  </a:lnTo>
                  <a:lnTo>
                    <a:pt x="10562654" y="63500"/>
                  </a:lnTo>
                  <a:lnTo>
                    <a:pt x="10552633" y="50800"/>
                  </a:lnTo>
                  <a:lnTo>
                    <a:pt x="10522306" y="50800"/>
                  </a:lnTo>
                  <a:lnTo>
                    <a:pt x="10512107" y="38100"/>
                  </a:lnTo>
                  <a:lnTo>
                    <a:pt x="10491572" y="38100"/>
                  </a:lnTo>
                  <a:lnTo>
                    <a:pt x="10481234" y="25400"/>
                  </a:lnTo>
                  <a:lnTo>
                    <a:pt x="10439552" y="25400"/>
                  </a:lnTo>
                  <a:lnTo>
                    <a:pt x="10429049" y="12700"/>
                  </a:lnTo>
                  <a:lnTo>
                    <a:pt x="10376103" y="12700"/>
                  </a:lnTo>
                  <a:lnTo>
                    <a:pt x="10365435" y="0"/>
                  </a:lnTo>
                  <a:lnTo>
                    <a:pt x="10085476" y="0"/>
                  </a:lnTo>
                  <a:lnTo>
                    <a:pt x="10074821" y="12700"/>
                  </a:lnTo>
                  <a:lnTo>
                    <a:pt x="10021862" y="12700"/>
                  </a:lnTo>
                  <a:lnTo>
                    <a:pt x="10011359" y="25400"/>
                  </a:lnTo>
                  <a:lnTo>
                    <a:pt x="9969678" y="25400"/>
                  </a:lnTo>
                  <a:lnTo>
                    <a:pt x="9959353" y="38100"/>
                  </a:lnTo>
                  <a:lnTo>
                    <a:pt x="9938817" y="38100"/>
                  </a:lnTo>
                  <a:lnTo>
                    <a:pt x="9928619" y="50800"/>
                  </a:lnTo>
                  <a:lnTo>
                    <a:pt x="9898278" y="50800"/>
                  </a:lnTo>
                  <a:lnTo>
                    <a:pt x="9888258" y="63500"/>
                  </a:lnTo>
                  <a:lnTo>
                    <a:pt x="9868383" y="63500"/>
                  </a:lnTo>
                  <a:lnTo>
                    <a:pt x="9858527" y="76200"/>
                  </a:lnTo>
                  <a:lnTo>
                    <a:pt x="9848723" y="76200"/>
                  </a:lnTo>
                  <a:lnTo>
                    <a:pt x="9838982" y="88900"/>
                  </a:lnTo>
                  <a:lnTo>
                    <a:pt x="9819665" y="88900"/>
                  </a:lnTo>
                  <a:lnTo>
                    <a:pt x="9810090" y="101600"/>
                  </a:lnTo>
                  <a:lnTo>
                    <a:pt x="9800590" y="101600"/>
                  </a:lnTo>
                  <a:lnTo>
                    <a:pt x="9791154" y="114300"/>
                  </a:lnTo>
                  <a:lnTo>
                    <a:pt x="9772459" y="114300"/>
                  </a:lnTo>
                  <a:lnTo>
                    <a:pt x="9763227" y="127000"/>
                  </a:lnTo>
                  <a:lnTo>
                    <a:pt x="9754057" y="127000"/>
                  </a:lnTo>
                  <a:lnTo>
                    <a:pt x="9744951" y="139700"/>
                  </a:lnTo>
                  <a:lnTo>
                    <a:pt x="9735922" y="139700"/>
                  </a:lnTo>
                  <a:lnTo>
                    <a:pt x="9726968" y="152400"/>
                  </a:lnTo>
                  <a:lnTo>
                    <a:pt x="9718091" y="152400"/>
                  </a:lnTo>
                  <a:lnTo>
                    <a:pt x="9709290" y="165100"/>
                  </a:lnTo>
                  <a:lnTo>
                    <a:pt x="9700565" y="165100"/>
                  </a:lnTo>
                  <a:lnTo>
                    <a:pt x="9691916" y="177800"/>
                  </a:lnTo>
                  <a:lnTo>
                    <a:pt x="9683356" y="177800"/>
                  </a:lnTo>
                  <a:lnTo>
                    <a:pt x="9674873" y="190500"/>
                  </a:lnTo>
                  <a:lnTo>
                    <a:pt x="9666478" y="190500"/>
                  </a:lnTo>
                  <a:lnTo>
                    <a:pt x="9658159" y="203200"/>
                  </a:lnTo>
                  <a:lnTo>
                    <a:pt x="9649930" y="203200"/>
                  </a:lnTo>
                  <a:lnTo>
                    <a:pt x="9641776" y="215900"/>
                  </a:lnTo>
                  <a:lnTo>
                    <a:pt x="9633725" y="215900"/>
                  </a:lnTo>
                  <a:lnTo>
                    <a:pt x="9625762" y="228600"/>
                  </a:lnTo>
                  <a:lnTo>
                    <a:pt x="9617875" y="241300"/>
                  </a:lnTo>
                  <a:lnTo>
                    <a:pt x="9610090" y="241300"/>
                  </a:lnTo>
                  <a:lnTo>
                    <a:pt x="9602406" y="254000"/>
                  </a:lnTo>
                  <a:lnTo>
                    <a:pt x="9594799" y="254000"/>
                  </a:lnTo>
                  <a:lnTo>
                    <a:pt x="9587293" y="266700"/>
                  </a:lnTo>
                  <a:lnTo>
                    <a:pt x="9579889" y="279400"/>
                  </a:lnTo>
                  <a:lnTo>
                    <a:pt x="9572574" y="279400"/>
                  </a:lnTo>
                  <a:lnTo>
                    <a:pt x="9565361" y="292100"/>
                  </a:lnTo>
                  <a:lnTo>
                    <a:pt x="9558249" y="304800"/>
                  </a:lnTo>
                  <a:lnTo>
                    <a:pt x="9551238" y="304800"/>
                  </a:lnTo>
                  <a:lnTo>
                    <a:pt x="9544329" y="317500"/>
                  </a:lnTo>
                  <a:lnTo>
                    <a:pt x="9537522" y="330200"/>
                  </a:lnTo>
                  <a:lnTo>
                    <a:pt x="9530817" y="330200"/>
                  </a:lnTo>
                  <a:lnTo>
                    <a:pt x="9524213" y="342900"/>
                  </a:lnTo>
                  <a:lnTo>
                    <a:pt x="9517723" y="355600"/>
                  </a:lnTo>
                  <a:lnTo>
                    <a:pt x="9511335" y="355600"/>
                  </a:lnTo>
                  <a:lnTo>
                    <a:pt x="9505061" y="368300"/>
                  </a:lnTo>
                  <a:lnTo>
                    <a:pt x="9498889" y="381000"/>
                  </a:lnTo>
                  <a:lnTo>
                    <a:pt x="9492818" y="381000"/>
                  </a:lnTo>
                  <a:lnTo>
                    <a:pt x="9486862" y="393700"/>
                  </a:lnTo>
                  <a:lnTo>
                    <a:pt x="9481033" y="406400"/>
                  </a:lnTo>
                  <a:lnTo>
                    <a:pt x="9475305" y="406400"/>
                  </a:lnTo>
                  <a:lnTo>
                    <a:pt x="9469679" y="419100"/>
                  </a:lnTo>
                  <a:lnTo>
                    <a:pt x="9464180" y="431800"/>
                  </a:lnTo>
                  <a:lnTo>
                    <a:pt x="9458795" y="444500"/>
                  </a:lnTo>
                  <a:lnTo>
                    <a:pt x="9453524" y="444500"/>
                  </a:lnTo>
                  <a:lnTo>
                    <a:pt x="9448368" y="457200"/>
                  </a:lnTo>
                  <a:lnTo>
                    <a:pt x="9443326" y="469900"/>
                  </a:lnTo>
                  <a:lnTo>
                    <a:pt x="9438411" y="482600"/>
                  </a:lnTo>
                  <a:lnTo>
                    <a:pt x="9433598" y="482600"/>
                  </a:lnTo>
                  <a:lnTo>
                    <a:pt x="9428924" y="495300"/>
                  </a:lnTo>
                  <a:lnTo>
                    <a:pt x="9424352" y="508000"/>
                  </a:lnTo>
                  <a:lnTo>
                    <a:pt x="9419920" y="520700"/>
                  </a:lnTo>
                  <a:lnTo>
                    <a:pt x="9415589" y="533400"/>
                  </a:lnTo>
                  <a:lnTo>
                    <a:pt x="9411398" y="533400"/>
                  </a:lnTo>
                  <a:lnTo>
                    <a:pt x="9407322" y="546100"/>
                  </a:lnTo>
                  <a:lnTo>
                    <a:pt x="9403359" y="558800"/>
                  </a:lnTo>
                  <a:lnTo>
                    <a:pt x="9399537" y="571500"/>
                  </a:lnTo>
                  <a:lnTo>
                    <a:pt x="9395828" y="584200"/>
                  </a:lnTo>
                  <a:lnTo>
                    <a:pt x="9392247" y="584200"/>
                  </a:lnTo>
                  <a:lnTo>
                    <a:pt x="9388792" y="596900"/>
                  </a:lnTo>
                  <a:lnTo>
                    <a:pt x="9385465" y="609600"/>
                  </a:lnTo>
                  <a:lnTo>
                    <a:pt x="9382265" y="622300"/>
                  </a:lnTo>
                  <a:lnTo>
                    <a:pt x="9379191" y="635000"/>
                  </a:lnTo>
                  <a:lnTo>
                    <a:pt x="9376245" y="635000"/>
                  </a:lnTo>
                  <a:lnTo>
                    <a:pt x="9368168" y="673100"/>
                  </a:lnTo>
                  <a:lnTo>
                    <a:pt x="9363431" y="698500"/>
                  </a:lnTo>
                  <a:lnTo>
                    <a:pt x="9361259" y="698500"/>
                  </a:lnTo>
                  <a:lnTo>
                    <a:pt x="9355506" y="736600"/>
                  </a:lnTo>
                  <a:lnTo>
                    <a:pt x="9352343" y="762000"/>
                  </a:lnTo>
                  <a:lnTo>
                    <a:pt x="9350946" y="762000"/>
                  </a:lnTo>
                  <a:lnTo>
                    <a:pt x="9347568" y="800100"/>
                  </a:lnTo>
                  <a:lnTo>
                    <a:pt x="9345981" y="825500"/>
                  </a:lnTo>
                  <a:lnTo>
                    <a:pt x="9345384" y="825500"/>
                  </a:lnTo>
                  <a:lnTo>
                    <a:pt x="9344914" y="838200"/>
                  </a:lnTo>
                  <a:lnTo>
                    <a:pt x="9344584" y="850900"/>
                  </a:lnTo>
                  <a:lnTo>
                    <a:pt x="9344317" y="863600"/>
                  </a:lnTo>
                  <a:lnTo>
                    <a:pt x="9344317" y="889000"/>
                  </a:lnTo>
                  <a:lnTo>
                    <a:pt x="9344584" y="901700"/>
                  </a:lnTo>
                  <a:lnTo>
                    <a:pt x="9344914" y="901700"/>
                  </a:lnTo>
                  <a:lnTo>
                    <a:pt x="9345384" y="914400"/>
                  </a:lnTo>
                  <a:lnTo>
                    <a:pt x="9347568" y="952500"/>
                  </a:lnTo>
                  <a:lnTo>
                    <a:pt x="9349689" y="977900"/>
                  </a:lnTo>
                  <a:lnTo>
                    <a:pt x="9350946" y="977900"/>
                  </a:lnTo>
                  <a:lnTo>
                    <a:pt x="9352343" y="990600"/>
                  </a:lnTo>
                  <a:lnTo>
                    <a:pt x="9353855" y="1003300"/>
                  </a:lnTo>
                  <a:lnTo>
                    <a:pt x="9355506" y="1016000"/>
                  </a:lnTo>
                  <a:lnTo>
                    <a:pt x="9357296" y="1028700"/>
                  </a:lnTo>
                  <a:lnTo>
                    <a:pt x="9359214" y="1041400"/>
                  </a:lnTo>
                  <a:lnTo>
                    <a:pt x="9361259" y="1041400"/>
                  </a:lnTo>
                  <a:lnTo>
                    <a:pt x="9363431" y="1054100"/>
                  </a:lnTo>
                  <a:lnTo>
                    <a:pt x="9365729" y="1066800"/>
                  </a:lnTo>
                  <a:lnTo>
                    <a:pt x="9368168" y="1079500"/>
                  </a:lnTo>
                  <a:lnTo>
                    <a:pt x="9370733" y="1092200"/>
                  </a:lnTo>
                  <a:lnTo>
                    <a:pt x="9373425" y="1104900"/>
                  </a:lnTo>
                  <a:lnTo>
                    <a:pt x="9376245" y="1104900"/>
                  </a:lnTo>
                  <a:lnTo>
                    <a:pt x="9379191" y="1117600"/>
                  </a:lnTo>
                  <a:lnTo>
                    <a:pt x="9382265" y="1130300"/>
                  </a:lnTo>
                  <a:lnTo>
                    <a:pt x="9385465" y="1143000"/>
                  </a:lnTo>
                  <a:lnTo>
                    <a:pt x="9388792" y="1155700"/>
                  </a:lnTo>
                  <a:lnTo>
                    <a:pt x="9392247" y="1155700"/>
                  </a:lnTo>
                  <a:lnTo>
                    <a:pt x="9395828" y="1168400"/>
                  </a:lnTo>
                  <a:lnTo>
                    <a:pt x="9399537" y="1181100"/>
                  </a:lnTo>
                  <a:lnTo>
                    <a:pt x="9403359" y="1193800"/>
                  </a:lnTo>
                  <a:lnTo>
                    <a:pt x="9407322" y="1206500"/>
                  </a:lnTo>
                  <a:lnTo>
                    <a:pt x="9411398" y="1206500"/>
                  </a:lnTo>
                  <a:lnTo>
                    <a:pt x="9415589" y="1219200"/>
                  </a:lnTo>
                  <a:lnTo>
                    <a:pt x="9419920" y="1231900"/>
                  </a:lnTo>
                  <a:lnTo>
                    <a:pt x="9424352" y="1244600"/>
                  </a:lnTo>
                  <a:lnTo>
                    <a:pt x="9428924" y="1257300"/>
                  </a:lnTo>
                  <a:lnTo>
                    <a:pt x="9433598" y="1257300"/>
                  </a:lnTo>
                  <a:lnTo>
                    <a:pt x="9438411" y="1270000"/>
                  </a:lnTo>
                  <a:lnTo>
                    <a:pt x="9443326" y="1282700"/>
                  </a:lnTo>
                  <a:lnTo>
                    <a:pt x="9448368" y="1295400"/>
                  </a:lnTo>
                  <a:lnTo>
                    <a:pt x="9453524" y="1295400"/>
                  </a:lnTo>
                  <a:lnTo>
                    <a:pt x="9458795" y="1308100"/>
                  </a:lnTo>
                  <a:lnTo>
                    <a:pt x="9464180" y="1320800"/>
                  </a:lnTo>
                  <a:lnTo>
                    <a:pt x="9469679" y="1333500"/>
                  </a:lnTo>
                  <a:lnTo>
                    <a:pt x="9475305" y="1333500"/>
                  </a:lnTo>
                  <a:lnTo>
                    <a:pt x="9481033" y="1346200"/>
                  </a:lnTo>
                  <a:lnTo>
                    <a:pt x="9486862" y="1358900"/>
                  </a:lnTo>
                  <a:lnTo>
                    <a:pt x="9492818" y="1358900"/>
                  </a:lnTo>
                  <a:lnTo>
                    <a:pt x="9498889" y="1371600"/>
                  </a:lnTo>
                  <a:lnTo>
                    <a:pt x="9505061" y="1384300"/>
                  </a:lnTo>
                  <a:lnTo>
                    <a:pt x="9511335" y="1397000"/>
                  </a:lnTo>
                  <a:lnTo>
                    <a:pt x="9517723" y="1397000"/>
                  </a:lnTo>
                  <a:lnTo>
                    <a:pt x="9524213" y="1409700"/>
                  </a:lnTo>
                  <a:lnTo>
                    <a:pt x="9530817" y="1422400"/>
                  </a:lnTo>
                  <a:lnTo>
                    <a:pt x="9537522" y="1422400"/>
                  </a:lnTo>
                  <a:lnTo>
                    <a:pt x="9544329" y="1435100"/>
                  </a:lnTo>
                  <a:lnTo>
                    <a:pt x="9551238" y="1447800"/>
                  </a:lnTo>
                  <a:lnTo>
                    <a:pt x="9558249" y="1447800"/>
                  </a:lnTo>
                  <a:lnTo>
                    <a:pt x="9565361" y="1460500"/>
                  </a:lnTo>
                  <a:lnTo>
                    <a:pt x="9572574" y="1460500"/>
                  </a:lnTo>
                  <a:lnTo>
                    <a:pt x="9579889" y="1473200"/>
                  </a:lnTo>
                  <a:lnTo>
                    <a:pt x="9587293" y="1485900"/>
                  </a:lnTo>
                  <a:lnTo>
                    <a:pt x="9594799" y="1485900"/>
                  </a:lnTo>
                  <a:lnTo>
                    <a:pt x="9602406" y="1498600"/>
                  </a:lnTo>
                  <a:lnTo>
                    <a:pt x="9610090" y="1511300"/>
                  </a:lnTo>
                  <a:lnTo>
                    <a:pt x="9617875" y="1511300"/>
                  </a:lnTo>
                  <a:lnTo>
                    <a:pt x="9625762" y="1524000"/>
                  </a:lnTo>
                  <a:lnTo>
                    <a:pt x="9633725" y="1524000"/>
                  </a:lnTo>
                  <a:lnTo>
                    <a:pt x="9641776" y="1536700"/>
                  </a:lnTo>
                  <a:lnTo>
                    <a:pt x="9649930" y="1536700"/>
                  </a:lnTo>
                  <a:lnTo>
                    <a:pt x="9658159" y="1549400"/>
                  </a:lnTo>
                  <a:lnTo>
                    <a:pt x="9666478" y="1562100"/>
                  </a:lnTo>
                  <a:lnTo>
                    <a:pt x="9674873" y="1562100"/>
                  </a:lnTo>
                  <a:lnTo>
                    <a:pt x="9683356" y="1574800"/>
                  </a:lnTo>
                  <a:lnTo>
                    <a:pt x="9691916" y="1574800"/>
                  </a:lnTo>
                  <a:lnTo>
                    <a:pt x="9700565" y="1587500"/>
                  </a:lnTo>
                  <a:lnTo>
                    <a:pt x="9709290" y="1587500"/>
                  </a:lnTo>
                  <a:lnTo>
                    <a:pt x="9718091" y="1600200"/>
                  </a:lnTo>
                  <a:lnTo>
                    <a:pt x="9726968" y="1600200"/>
                  </a:lnTo>
                  <a:lnTo>
                    <a:pt x="9735922" y="1612900"/>
                  </a:lnTo>
                  <a:lnTo>
                    <a:pt x="9754057" y="1612900"/>
                  </a:lnTo>
                  <a:lnTo>
                    <a:pt x="9763227" y="1625600"/>
                  </a:lnTo>
                  <a:lnTo>
                    <a:pt x="9772459" y="1625600"/>
                  </a:lnTo>
                  <a:lnTo>
                    <a:pt x="9781769" y="1638300"/>
                  </a:lnTo>
                  <a:lnTo>
                    <a:pt x="9791154" y="1638300"/>
                  </a:lnTo>
                  <a:lnTo>
                    <a:pt x="9800590" y="1651000"/>
                  </a:lnTo>
                  <a:lnTo>
                    <a:pt x="9819665" y="1651000"/>
                  </a:lnTo>
                  <a:lnTo>
                    <a:pt x="9829292" y="1663700"/>
                  </a:lnTo>
                  <a:lnTo>
                    <a:pt x="9838982" y="1663700"/>
                  </a:lnTo>
                  <a:lnTo>
                    <a:pt x="9848723" y="1676400"/>
                  </a:lnTo>
                  <a:lnTo>
                    <a:pt x="9868383" y="1676400"/>
                  </a:lnTo>
                  <a:lnTo>
                    <a:pt x="9878301" y="1689100"/>
                  </a:lnTo>
                  <a:lnTo>
                    <a:pt x="9898278" y="1689100"/>
                  </a:lnTo>
                  <a:lnTo>
                    <a:pt x="9908337" y="1701800"/>
                  </a:lnTo>
                  <a:lnTo>
                    <a:pt x="9938817" y="1701800"/>
                  </a:lnTo>
                  <a:lnTo>
                    <a:pt x="9949066" y="1714500"/>
                  </a:lnTo>
                  <a:lnTo>
                    <a:pt x="9969678" y="1714500"/>
                  </a:lnTo>
                  <a:lnTo>
                    <a:pt x="9980041" y="1727200"/>
                  </a:lnTo>
                  <a:lnTo>
                    <a:pt x="10470871" y="1727200"/>
                  </a:lnTo>
                  <a:lnTo>
                    <a:pt x="10481234" y="1714500"/>
                  </a:lnTo>
                  <a:lnTo>
                    <a:pt x="10501859" y="1714500"/>
                  </a:lnTo>
                  <a:lnTo>
                    <a:pt x="10512107" y="1701800"/>
                  </a:lnTo>
                  <a:lnTo>
                    <a:pt x="10542575" y="1701800"/>
                  </a:lnTo>
                  <a:lnTo>
                    <a:pt x="10552633" y="1689100"/>
                  </a:lnTo>
                  <a:lnTo>
                    <a:pt x="10572623" y="1689100"/>
                  </a:lnTo>
                  <a:lnTo>
                    <a:pt x="10582529" y="1676400"/>
                  </a:lnTo>
                  <a:lnTo>
                    <a:pt x="10602189" y="1676400"/>
                  </a:lnTo>
                  <a:lnTo>
                    <a:pt x="10611942" y="1663700"/>
                  </a:lnTo>
                  <a:lnTo>
                    <a:pt x="10621632" y="1663700"/>
                  </a:lnTo>
                  <a:lnTo>
                    <a:pt x="10631259" y="1651000"/>
                  </a:lnTo>
                  <a:lnTo>
                    <a:pt x="10650334" y="1651000"/>
                  </a:lnTo>
                  <a:lnTo>
                    <a:pt x="10659770" y="1638300"/>
                  </a:lnTo>
                  <a:lnTo>
                    <a:pt x="10669143" y="1638300"/>
                  </a:lnTo>
                  <a:lnTo>
                    <a:pt x="10678452" y="1625600"/>
                  </a:lnTo>
                  <a:lnTo>
                    <a:pt x="10687698" y="1625600"/>
                  </a:lnTo>
                  <a:lnTo>
                    <a:pt x="10696867" y="1612900"/>
                  </a:lnTo>
                  <a:lnTo>
                    <a:pt x="10714990" y="1612900"/>
                  </a:lnTo>
                  <a:lnTo>
                    <a:pt x="10723944" y="1600200"/>
                  </a:lnTo>
                  <a:lnTo>
                    <a:pt x="10732821" y="1600200"/>
                  </a:lnTo>
                  <a:lnTo>
                    <a:pt x="10741622" y="1587500"/>
                  </a:lnTo>
                  <a:lnTo>
                    <a:pt x="10750347" y="1587500"/>
                  </a:lnTo>
                  <a:lnTo>
                    <a:pt x="10758996" y="1574800"/>
                  </a:lnTo>
                  <a:lnTo>
                    <a:pt x="10767568" y="1574800"/>
                  </a:lnTo>
                  <a:lnTo>
                    <a:pt x="10776039" y="1562100"/>
                  </a:lnTo>
                  <a:lnTo>
                    <a:pt x="10784446" y="1562100"/>
                  </a:lnTo>
                  <a:lnTo>
                    <a:pt x="10792765" y="1549400"/>
                  </a:lnTo>
                  <a:lnTo>
                    <a:pt x="10800994" y="1536700"/>
                  </a:lnTo>
                  <a:lnTo>
                    <a:pt x="10809135" y="1536700"/>
                  </a:lnTo>
                  <a:lnTo>
                    <a:pt x="10817200" y="1524000"/>
                  </a:lnTo>
                  <a:lnTo>
                    <a:pt x="10825163" y="1524000"/>
                  </a:lnTo>
                  <a:lnTo>
                    <a:pt x="10833037" y="1511300"/>
                  </a:lnTo>
                  <a:lnTo>
                    <a:pt x="10840822" y="1511300"/>
                  </a:lnTo>
                  <a:lnTo>
                    <a:pt x="10848518" y="1498600"/>
                  </a:lnTo>
                  <a:lnTo>
                    <a:pt x="10856112" y="1485900"/>
                  </a:lnTo>
                  <a:lnTo>
                    <a:pt x="10863618" y="1485900"/>
                  </a:lnTo>
                  <a:lnTo>
                    <a:pt x="10871022" y="1473200"/>
                  </a:lnTo>
                  <a:lnTo>
                    <a:pt x="10878337" y="1460500"/>
                  </a:lnTo>
                  <a:lnTo>
                    <a:pt x="10885551" y="1460500"/>
                  </a:lnTo>
                  <a:lnTo>
                    <a:pt x="10892663" y="1447800"/>
                  </a:lnTo>
                  <a:lnTo>
                    <a:pt x="10899673" y="1447800"/>
                  </a:lnTo>
                  <a:lnTo>
                    <a:pt x="10906582" y="1435100"/>
                  </a:lnTo>
                  <a:lnTo>
                    <a:pt x="10913402" y="1422400"/>
                  </a:lnTo>
                  <a:lnTo>
                    <a:pt x="10920095" y="1422400"/>
                  </a:lnTo>
                  <a:lnTo>
                    <a:pt x="10926699" y="1409700"/>
                  </a:lnTo>
                  <a:lnTo>
                    <a:pt x="10933189" y="1397000"/>
                  </a:lnTo>
                  <a:lnTo>
                    <a:pt x="10939577" y="1397000"/>
                  </a:lnTo>
                  <a:lnTo>
                    <a:pt x="10945863" y="1384300"/>
                  </a:lnTo>
                  <a:lnTo>
                    <a:pt x="10952036" y="1371600"/>
                  </a:lnTo>
                  <a:lnTo>
                    <a:pt x="10958093" y="1358900"/>
                  </a:lnTo>
                  <a:lnTo>
                    <a:pt x="10964050" y="1358900"/>
                  </a:lnTo>
                  <a:lnTo>
                    <a:pt x="10969892" y="1346200"/>
                  </a:lnTo>
                  <a:lnTo>
                    <a:pt x="10975619" y="1333500"/>
                  </a:lnTo>
                  <a:lnTo>
                    <a:pt x="10981233" y="1333500"/>
                  </a:lnTo>
                  <a:lnTo>
                    <a:pt x="10986732" y="1320800"/>
                  </a:lnTo>
                  <a:lnTo>
                    <a:pt x="10992129" y="1308100"/>
                  </a:lnTo>
                  <a:lnTo>
                    <a:pt x="10997400" y="1295400"/>
                  </a:lnTo>
                  <a:lnTo>
                    <a:pt x="11002556" y="1295400"/>
                  </a:lnTo>
                  <a:lnTo>
                    <a:pt x="11007585" y="1282700"/>
                  </a:lnTo>
                  <a:lnTo>
                    <a:pt x="11012513" y="1270000"/>
                  </a:lnTo>
                  <a:lnTo>
                    <a:pt x="11017314" y="1257300"/>
                  </a:lnTo>
                  <a:lnTo>
                    <a:pt x="11022000" y="1257300"/>
                  </a:lnTo>
                  <a:lnTo>
                    <a:pt x="11026559" y="1244600"/>
                  </a:lnTo>
                  <a:lnTo>
                    <a:pt x="11031004" y="1231900"/>
                  </a:lnTo>
                  <a:lnTo>
                    <a:pt x="11035322" y="1219200"/>
                  </a:lnTo>
                  <a:lnTo>
                    <a:pt x="11039526" y="1206500"/>
                  </a:lnTo>
                  <a:lnTo>
                    <a:pt x="11043603" y="1206500"/>
                  </a:lnTo>
                  <a:lnTo>
                    <a:pt x="11047552" y="1193800"/>
                  </a:lnTo>
                  <a:lnTo>
                    <a:pt x="11051388" y="1181100"/>
                  </a:lnTo>
                  <a:lnTo>
                    <a:pt x="11055083" y="1168400"/>
                  </a:lnTo>
                  <a:lnTo>
                    <a:pt x="11058665" y="1155700"/>
                  </a:lnTo>
                  <a:lnTo>
                    <a:pt x="11062119" y="1155700"/>
                  </a:lnTo>
                  <a:lnTo>
                    <a:pt x="11065447" y="1143000"/>
                  </a:lnTo>
                  <a:lnTo>
                    <a:pt x="11068660" y="1130300"/>
                  </a:lnTo>
                  <a:lnTo>
                    <a:pt x="11071733" y="1117600"/>
                  </a:lnTo>
                  <a:lnTo>
                    <a:pt x="11074679" y="1104900"/>
                  </a:lnTo>
                  <a:lnTo>
                    <a:pt x="11077499" y="1104900"/>
                  </a:lnTo>
                  <a:lnTo>
                    <a:pt x="11085182" y="1066800"/>
                  </a:lnTo>
                  <a:lnTo>
                    <a:pt x="11089665" y="1041400"/>
                  </a:lnTo>
                  <a:lnTo>
                    <a:pt x="11091710" y="1041400"/>
                  </a:lnTo>
                  <a:lnTo>
                    <a:pt x="11097057" y="1003300"/>
                  </a:lnTo>
                  <a:lnTo>
                    <a:pt x="11099965" y="977900"/>
                  </a:lnTo>
                  <a:lnTo>
                    <a:pt x="11101222" y="977900"/>
                  </a:lnTo>
                  <a:lnTo>
                    <a:pt x="11104207" y="939800"/>
                  </a:lnTo>
                  <a:lnTo>
                    <a:pt x="11105540" y="914400"/>
                  </a:lnTo>
                  <a:lnTo>
                    <a:pt x="11106442" y="901700"/>
                  </a:lnTo>
                  <a:lnTo>
                    <a:pt x="11106442" y="850900"/>
                  </a:lnTo>
                  <a:close/>
                </a:path>
                <a:path w="12478384" h="1727200">
                  <a:moveTo>
                    <a:pt x="12478233" y="923671"/>
                  </a:moveTo>
                  <a:lnTo>
                    <a:pt x="11106633" y="923671"/>
                  </a:lnTo>
                  <a:lnTo>
                    <a:pt x="11106633" y="1228471"/>
                  </a:lnTo>
                  <a:lnTo>
                    <a:pt x="12478233" y="1228471"/>
                  </a:lnTo>
                  <a:lnTo>
                    <a:pt x="12478233" y="923671"/>
                  </a:lnTo>
                  <a:close/>
                </a:path>
                <a:path w="12478384" h="1727200">
                  <a:moveTo>
                    <a:pt x="12478233" y="466445"/>
                  </a:moveTo>
                  <a:lnTo>
                    <a:pt x="11106633" y="466445"/>
                  </a:lnTo>
                  <a:lnTo>
                    <a:pt x="11106633" y="771245"/>
                  </a:lnTo>
                  <a:lnTo>
                    <a:pt x="12478233" y="771245"/>
                  </a:lnTo>
                  <a:lnTo>
                    <a:pt x="12478233" y="466445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2821948" y="9121156"/>
              <a:ext cx="685800" cy="628650"/>
            </a:xfrm>
            <a:custGeom>
              <a:avLst/>
              <a:gdLst/>
              <a:ahLst/>
              <a:cxnLst/>
              <a:rect l="l" t="t" r="r" b="b"/>
              <a:pathLst>
                <a:path w="685800" h="628650">
                  <a:moveTo>
                    <a:pt x="685799" y="628649"/>
                  </a:moveTo>
                  <a:lnTo>
                    <a:pt x="0" y="628649"/>
                  </a:lnTo>
                  <a:lnTo>
                    <a:pt x="0" y="0"/>
                  </a:lnTo>
                  <a:lnTo>
                    <a:pt x="685799" y="0"/>
                  </a:lnTo>
                  <a:lnTo>
                    <a:pt x="685799" y="628649"/>
                  </a:lnTo>
                  <a:close/>
                </a:path>
              </a:pathLst>
            </a:custGeom>
            <a:solidFill>
              <a:srgbClr val="1181C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4037156" y="8569142"/>
              <a:ext cx="1701164" cy="1701164"/>
            </a:xfrm>
            <a:custGeom>
              <a:avLst/>
              <a:gdLst/>
              <a:ahLst/>
              <a:cxnLst/>
              <a:rect l="l" t="t" r="r" b="b"/>
              <a:pathLst>
                <a:path w="1701164" h="1701165">
                  <a:moveTo>
                    <a:pt x="850410" y="1700807"/>
                  </a:moveTo>
                  <a:lnTo>
                    <a:pt x="802152" y="1699461"/>
                  </a:lnTo>
                  <a:lnTo>
                    <a:pt x="754601" y="1695470"/>
                  </a:lnTo>
                  <a:lnTo>
                    <a:pt x="707827" y="1688907"/>
                  </a:lnTo>
                  <a:lnTo>
                    <a:pt x="661904" y="1679842"/>
                  </a:lnTo>
                  <a:lnTo>
                    <a:pt x="616902" y="1668349"/>
                  </a:lnTo>
                  <a:lnTo>
                    <a:pt x="572894" y="1654497"/>
                  </a:lnTo>
                  <a:lnTo>
                    <a:pt x="529950" y="1638361"/>
                  </a:lnTo>
                  <a:lnTo>
                    <a:pt x="488144" y="1620010"/>
                  </a:lnTo>
                  <a:lnTo>
                    <a:pt x="447547" y="1599518"/>
                  </a:lnTo>
                  <a:lnTo>
                    <a:pt x="408230" y="1576955"/>
                  </a:lnTo>
                  <a:lnTo>
                    <a:pt x="370266" y="1552394"/>
                  </a:lnTo>
                  <a:lnTo>
                    <a:pt x="333726" y="1525906"/>
                  </a:lnTo>
                  <a:lnTo>
                    <a:pt x="298681" y="1497564"/>
                  </a:lnTo>
                  <a:lnTo>
                    <a:pt x="265205" y="1467438"/>
                  </a:lnTo>
                  <a:lnTo>
                    <a:pt x="233368" y="1435601"/>
                  </a:lnTo>
                  <a:lnTo>
                    <a:pt x="203242" y="1402125"/>
                  </a:lnTo>
                  <a:lnTo>
                    <a:pt x="174899" y="1367081"/>
                  </a:lnTo>
                  <a:lnTo>
                    <a:pt x="148412" y="1330541"/>
                  </a:lnTo>
                  <a:lnTo>
                    <a:pt x="123851" y="1292577"/>
                  </a:lnTo>
                  <a:lnTo>
                    <a:pt x="101288" y="1253261"/>
                  </a:lnTo>
                  <a:lnTo>
                    <a:pt x="80796" y="1212665"/>
                  </a:lnTo>
                  <a:lnTo>
                    <a:pt x="62445" y="1170859"/>
                  </a:lnTo>
                  <a:lnTo>
                    <a:pt x="46309" y="1127917"/>
                  </a:lnTo>
                  <a:lnTo>
                    <a:pt x="32458" y="1083910"/>
                  </a:lnTo>
                  <a:lnTo>
                    <a:pt x="20964" y="1038910"/>
                  </a:lnTo>
                  <a:lnTo>
                    <a:pt x="11900" y="992987"/>
                  </a:lnTo>
                  <a:lnTo>
                    <a:pt x="5336" y="946216"/>
                  </a:lnTo>
                  <a:lnTo>
                    <a:pt x="1346" y="898666"/>
                  </a:lnTo>
                  <a:lnTo>
                    <a:pt x="0" y="850410"/>
                  </a:lnTo>
                  <a:lnTo>
                    <a:pt x="1346" y="802152"/>
                  </a:lnTo>
                  <a:lnTo>
                    <a:pt x="5336" y="754601"/>
                  </a:lnTo>
                  <a:lnTo>
                    <a:pt x="11900" y="707827"/>
                  </a:lnTo>
                  <a:lnTo>
                    <a:pt x="20964" y="661904"/>
                  </a:lnTo>
                  <a:lnTo>
                    <a:pt x="32458" y="616902"/>
                  </a:lnTo>
                  <a:lnTo>
                    <a:pt x="46309" y="572894"/>
                  </a:lnTo>
                  <a:lnTo>
                    <a:pt x="62445" y="529950"/>
                  </a:lnTo>
                  <a:lnTo>
                    <a:pt x="80796" y="488144"/>
                  </a:lnTo>
                  <a:lnTo>
                    <a:pt x="101288" y="447547"/>
                  </a:lnTo>
                  <a:lnTo>
                    <a:pt x="123851" y="408230"/>
                  </a:lnTo>
                  <a:lnTo>
                    <a:pt x="148412" y="370266"/>
                  </a:lnTo>
                  <a:lnTo>
                    <a:pt x="174899" y="333726"/>
                  </a:lnTo>
                  <a:lnTo>
                    <a:pt x="203242" y="298681"/>
                  </a:lnTo>
                  <a:lnTo>
                    <a:pt x="233368" y="265205"/>
                  </a:lnTo>
                  <a:lnTo>
                    <a:pt x="265205" y="233368"/>
                  </a:lnTo>
                  <a:lnTo>
                    <a:pt x="298681" y="203242"/>
                  </a:lnTo>
                  <a:lnTo>
                    <a:pt x="333726" y="174899"/>
                  </a:lnTo>
                  <a:lnTo>
                    <a:pt x="370266" y="148412"/>
                  </a:lnTo>
                  <a:lnTo>
                    <a:pt x="408230" y="123851"/>
                  </a:lnTo>
                  <a:lnTo>
                    <a:pt x="447547" y="101288"/>
                  </a:lnTo>
                  <a:lnTo>
                    <a:pt x="488144" y="80796"/>
                  </a:lnTo>
                  <a:lnTo>
                    <a:pt x="529950" y="62445"/>
                  </a:lnTo>
                  <a:lnTo>
                    <a:pt x="572894" y="46309"/>
                  </a:lnTo>
                  <a:lnTo>
                    <a:pt x="616902" y="32458"/>
                  </a:lnTo>
                  <a:lnTo>
                    <a:pt x="661904" y="20964"/>
                  </a:lnTo>
                  <a:lnTo>
                    <a:pt x="707827" y="11900"/>
                  </a:lnTo>
                  <a:lnTo>
                    <a:pt x="754601" y="5336"/>
                  </a:lnTo>
                  <a:lnTo>
                    <a:pt x="802152" y="1346"/>
                  </a:lnTo>
                  <a:lnTo>
                    <a:pt x="850410" y="0"/>
                  </a:lnTo>
                  <a:lnTo>
                    <a:pt x="850410" y="850397"/>
                  </a:lnTo>
                  <a:lnTo>
                    <a:pt x="1700807" y="850410"/>
                  </a:lnTo>
                  <a:lnTo>
                    <a:pt x="1699461" y="898666"/>
                  </a:lnTo>
                  <a:lnTo>
                    <a:pt x="1695470" y="946216"/>
                  </a:lnTo>
                  <a:lnTo>
                    <a:pt x="1688907" y="992987"/>
                  </a:lnTo>
                  <a:lnTo>
                    <a:pt x="1679842" y="1038910"/>
                  </a:lnTo>
                  <a:lnTo>
                    <a:pt x="1668349" y="1083910"/>
                  </a:lnTo>
                  <a:lnTo>
                    <a:pt x="1654497" y="1127917"/>
                  </a:lnTo>
                  <a:lnTo>
                    <a:pt x="1638361" y="1170859"/>
                  </a:lnTo>
                  <a:lnTo>
                    <a:pt x="1620010" y="1212665"/>
                  </a:lnTo>
                  <a:lnTo>
                    <a:pt x="1599518" y="1253261"/>
                  </a:lnTo>
                  <a:lnTo>
                    <a:pt x="1576955" y="1292577"/>
                  </a:lnTo>
                  <a:lnTo>
                    <a:pt x="1552394" y="1330541"/>
                  </a:lnTo>
                  <a:lnTo>
                    <a:pt x="1525906" y="1367081"/>
                  </a:lnTo>
                  <a:lnTo>
                    <a:pt x="1497564" y="1402125"/>
                  </a:lnTo>
                  <a:lnTo>
                    <a:pt x="1467438" y="1435601"/>
                  </a:lnTo>
                  <a:lnTo>
                    <a:pt x="1435601" y="1467438"/>
                  </a:lnTo>
                  <a:lnTo>
                    <a:pt x="1402125" y="1497564"/>
                  </a:lnTo>
                  <a:lnTo>
                    <a:pt x="1367081" y="1525906"/>
                  </a:lnTo>
                  <a:lnTo>
                    <a:pt x="1330541" y="1552394"/>
                  </a:lnTo>
                  <a:lnTo>
                    <a:pt x="1292577" y="1576955"/>
                  </a:lnTo>
                  <a:lnTo>
                    <a:pt x="1253261" y="1599518"/>
                  </a:lnTo>
                  <a:lnTo>
                    <a:pt x="1212665" y="1620010"/>
                  </a:lnTo>
                  <a:lnTo>
                    <a:pt x="1170859" y="1638361"/>
                  </a:lnTo>
                  <a:lnTo>
                    <a:pt x="1127917" y="1654497"/>
                  </a:lnTo>
                  <a:lnTo>
                    <a:pt x="1083910" y="1668349"/>
                  </a:lnTo>
                  <a:lnTo>
                    <a:pt x="1038910" y="1679842"/>
                  </a:lnTo>
                  <a:lnTo>
                    <a:pt x="992987" y="1688907"/>
                  </a:lnTo>
                  <a:lnTo>
                    <a:pt x="946216" y="1695470"/>
                  </a:lnTo>
                  <a:lnTo>
                    <a:pt x="898666" y="1699461"/>
                  </a:lnTo>
                  <a:lnTo>
                    <a:pt x="850410" y="1700807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5738510" y="8586167"/>
              <a:ext cx="828675" cy="1663700"/>
            </a:xfrm>
            <a:custGeom>
              <a:avLst/>
              <a:gdLst/>
              <a:ahLst/>
              <a:cxnLst/>
              <a:rect l="l" t="t" r="r" b="b"/>
              <a:pathLst>
                <a:path w="828675" h="1663700">
                  <a:moveTo>
                    <a:pt x="0" y="1663600"/>
                  </a:moveTo>
                  <a:lnTo>
                    <a:pt x="0" y="0"/>
                  </a:lnTo>
                  <a:lnTo>
                    <a:pt x="828152" y="828165"/>
                  </a:lnTo>
                  <a:lnTo>
                    <a:pt x="828152" y="835450"/>
                  </a:lnTo>
                  <a:lnTo>
                    <a:pt x="0" y="1663600"/>
                  </a:lnTo>
                  <a:close/>
                </a:path>
              </a:pathLst>
            </a:custGeom>
            <a:solidFill>
              <a:srgbClr val="FFFFFF">
                <a:alpha val="1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0" y="8586167"/>
              <a:ext cx="673100" cy="742950"/>
            </a:xfrm>
            <a:custGeom>
              <a:avLst/>
              <a:gdLst/>
              <a:ahLst/>
              <a:cxnLst/>
              <a:rect l="l" t="t" r="r" b="b"/>
              <a:pathLst>
                <a:path w="673100" h="742950">
                  <a:moveTo>
                    <a:pt x="672559" y="742949"/>
                  </a:moveTo>
                  <a:lnTo>
                    <a:pt x="0" y="742949"/>
                  </a:lnTo>
                  <a:lnTo>
                    <a:pt x="0" y="0"/>
                  </a:lnTo>
                  <a:lnTo>
                    <a:pt x="672559" y="0"/>
                  </a:lnTo>
                  <a:lnTo>
                    <a:pt x="672559" y="742949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11" name="object 11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28700" y="1028700"/>
            <a:ext cx="3857624" cy="904874"/>
          </a:xfrm>
          <a:prstGeom prst="rect">
            <a:avLst/>
          </a:prstGeom>
        </p:spPr>
      </p:pic>
      <p:sp>
        <p:nvSpPr>
          <p:cNvPr id="12" name="object 12" descr=""/>
          <p:cNvSpPr txBox="1"/>
          <p:nvPr/>
        </p:nvSpPr>
        <p:spPr>
          <a:xfrm>
            <a:off x="1016000" y="3180160"/>
            <a:ext cx="3822700" cy="2202815"/>
          </a:xfrm>
          <a:prstGeom prst="rect">
            <a:avLst/>
          </a:prstGeom>
        </p:spPr>
        <p:txBody>
          <a:bodyPr wrap="square" lIns="0" tIns="28575" rIns="0" bIns="0" rtlCol="0" vert="horz">
            <a:spAutoFit/>
          </a:bodyPr>
          <a:lstStyle/>
          <a:p>
            <a:pPr marL="12700" marR="5080">
              <a:lnSpc>
                <a:spcPts val="4280"/>
              </a:lnSpc>
              <a:spcBef>
                <a:spcPts val="225"/>
              </a:spcBef>
            </a:pPr>
            <a:r>
              <a:rPr dirty="0" sz="3600">
                <a:latin typeface="Verdana"/>
                <a:cs typeface="Verdana"/>
              </a:rPr>
              <a:t>Comitê</a:t>
            </a:r>
            <a:r>
              <a:rPr dirty="0" sz="3600" spc="-305">
                <a:latin typeface="Verdana"/>
                <a:cs typeface="Verdana"/>
              </a:rPr>
              <a:t> </a:t>
            </a:r>
            <a:r>
              <a:rPr dirty="0" sz="3600" spc="60">
                <a:latin typeface="Verdana"/>
                <a:cs typeface="Verdana"/>
              </a:rPr>
              <a:t>de </a:t>
            </a:r>
            <a:r>
              <a:rPr dirty="0" sz="3600" spc="-10">
                <a:latin typeface="Verdana"/>
                <a:cs typeface="Verdana"/>
              </a:rPr>
              <a:t>Patrimônio, </a:t>
            </a:r>
            <a:r>
              <a:rPr dirty="0" sz="3600">
                <a:latin typeface="Verdana"/>
                <a:cs typeface="Verdana"/>
              </a:rPr>
              <a:t>Logística</a:t>
            </a:r>
            <a:r>
              <a:rPr dirty="0" sz="3600" spc="-105">
                <a:latin typeface="Verdana"/>
                <a:cs typeface="Verdana"/>
              </a:rPr>
              <a:t> </a:t>
            </a:r>
            <a:r>
              <a:rPr dirty="0" sz="3600" spc="75">
                <a:latin typeface="Verdana"/>
                <a:cs typeface="Verdana"/>
              </a:rPr>
              <a:t>e </a:t>
            </a:r>
            <a:r>
              <a:rPr dirty="0" sz="3600" spc="-10">
                <a:latin typeface="Verdana"/>
                <a:cs typeface="Verdana"/>
              </a:rPr>
              <a:t>Sustentabilidade</a:t>
            </a:r>
            <a:endParaRPr sz="3600">
              <a:latin typeface="Verdana"/>
              <a:cs typeface="Verdana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286561" y="1671758"/>
            <a:ext cx="11904980" cy="6016625"/>
          </a:xfrm>
          <a:prstGeom prst="rect">
            <a:avLst/>
          </a:prstGeom>
        </p:spPr>
        <p:txBody>
          <a:bodyPr wrap="square" lIns="0" tIns="603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75"/>
              </a:spcBef>
            </a:pPr>
            <a:r>
              <a:rPr dirty="0" sz="2000" spc="-10" b="1">
                <a:latin typeface="Tahoma"/>
                <a:cs typeface="Tahoma"/>
              </a:rPr>
              <a:t>Rodrigo</a:t>
            </a:r>
            <a:r>
              <a:rPr dirty="0" sz="2000" spc="-45" b="1">
                <a:latin typeface="Tahoma"/>
                <a:cs typeface="Tahoma"/>
              </a:rPr>
              <a:t> </a:t>
            </a:r>
            <a:r>
              <a:rPr dirty="0" sz="2000" spc="-20" b="1">
                <a:latin typeface="Tahoma"/>
                <a:cs typeface="Tahoma"/>
              </a:rPr>
              <a:t>Trindade</a:t>
            </a:r>
            <a:r>
              <a:rPr dirty="0" sz="2000" spc="-45" b="1">
                <a:latin typeface="Tahoma"/>
                <a:cs typeface="Tahoma"/>
              </a:rPr>
              <a:t> </a:t>
            </a:r>
            <a:r>
              <a:rPr dirty="0" sz="2000" b="1">
                <a:latin typeface="Tahoma"/>
                <a:cs typeface="Tahoma"/>
              </a:rPr>
              <a:t>de</a:t>
            </a:r>
            <a:r>
              <a:rPr dirty="0" sz="2000" spc="-45" b="1">
                <a:latin typeface="Tahoma"/>
                <a:cs typeface="Tahoma"/>
              </a:rPr>
              <a:t> </a:t>
            </a:r>
            <a:r>
              <a:rPr dirty="0" sz="2000" spc="-10" b="1">
                <a:latin typeface="Tahoma"/>
                <a:cs typeface="Tahoma"/>
              </a:rPr>
              <a:t>Souza</a:t>
            </a:r>
            <a:r>
              <a:rPr dirty="0" sz="2000" spc="-10">
                <a:latin typeface="Verdana"/>
                <a:cs typeface="Verdana"/>
              </a:rPr>
              <a:t>,</a:t>
            </a:r>
            <a:r>
              <a:rPr dirty="0" sz="2000" spc="-130">
                <a:latin typeface="Verdana"/>
                <a:cs typeface="Verdana"/>
              </a:rPr>
              <a:t> </a:t>
            </a:r>
            <a:r>
              <a:rPr dirty="0" sz="2000" spc="-95">
                <a:latin typeface="Verdana"/>
                <a:cs typeface="Verdana"/>
              </a:rPr>
              <a:t>Juiz</a:t>
            </a:r>
            <a:r>
              <a:rPr dirty="0" sz="2000" spc="-135">
                <a:latin typeface="Verdana"/>
                <a:cs typeface="Verdana"/>
              </a:rPr>
              <a:t> </a:t>
            </a:r>
            <a:r>
              <a:rPr dirty="0" sz="2000" spc="-80">
                <a:latin typeface="Verdana"/>
                <a:cs typeface="Verdana"/>
              </a:rPr>
              <a:t>Auxiliar</a:t>
            </a:r>
            <a:r>
              <a:rPr dirty="0" sz="2000" spc="-130">
                <a:latin typeface="Verdana"/>
                <a:cs typeface="Verdana"/>
              </a:rPr>
              <a:t> </a:t>
            </a:r>
            <a:r>
              <a:rPr dirty="0" sz="2000" spc="-20">
                <a:latin typeface="Verdana"/>
                <a:cs typeface="Verdana"/>
              </a:rPr>
              <a:t>da</a:t>
            </a:r>
            <a:r>
              <a:rPr dirty="0" sz="2000" spc="-135">
                <a:latin typeface="Verdana"/>
                <a:cs typeface="Verdana"/>
              </a:rPr>
              <a:t> </a:t>
            </a:r>
            <a:r>
              <a:rPr dirty="0" sz="2000" spc="-10">
                <a:latin typeface="Verdana"/>
                <a:cs typeface="Verdana"/>
              </a:rPr>
              <a:t>Presidência</a:t>
            </a:r>
            <a:r>
              <a:rPr dirty="0" sz="2000" spc="-135">
                <a:latin typeface="Verdana"/>
                <a:cs typeface="Verdana"/>
              </a:rPr>
              <a:t> </a:t>
            </a:r>
            <a:r>
              <a:rPr dirty="0" sz="2000" spc="-10">
                <a:latin typeface="Verdana"/>
                <a:cs typeface="Verdana"/>
              </a:rPr>
              <a:t>(Coordenador)</a:t>
            </a:r>
            <a:endParaRPr sz="20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dirty="0" sz="2000" spc="-25" b="1">
                <a:latin typeface="Tahoma"/>
                <a:cs typeface="Tahoma"/>
              </a:rPr>
              <a:t>Daniel</a:t>
            </a:r>
            <a:r>
              <a:rPr dirty="0" sz="2000" spc="-30" b="1">
                <a:latin typeface="Tahoma"/>
                <a:cs typeface="Tahoma"/>
              </a:rPr>
              <a:t> </a:t>
            </a:r>
            <a:r>
              <a:rPr dirty="0" sz="2000" b="1">
                <a:latin typeface="Tahoma"/>
                <a:cs typeface="Tahoma"/>
              </a:rPr>
              <a:t>Souza</a:t>
            </a:r>
            <a:r>
              <a:rPr dirty="0" sz="2000" spc="-20" b="1">
                <a:latin typeface="Tahoma"/>
                <a:cs typeface="Tahoma"/>
              </a:rPr>
              <a:t> </a:t>
            </a:r>
            <a:r>
              <a:rPr dirty="0" sz="2000" b="1">
                <a:latin typeface="Tahoma"/>
                <a:cs typeface="Tahoma"/>
              </a:rPr>
              <a:t>de</a:t>
            </a:r>
            <a:r>
              <a:rPr dirty="0" sz="2000" spc="-15" b="1">
                <a:latin typeface="Tahoma"/>
                <a:cs typeface="Tahoma"/>
              </a:rPr>
              <a:t> </a:t>
            </a:r>
            <a:r>
              <a:rPr dirty="0" sz="2000" spc="-45" b="1">
                <a:latin typeface="Tahoma"/>
                <a:cs typeface="Tahoma"/>
              </a:rPr>
              <a:t>Nonohay</a:t>
            </a:r>
            <a:r>
              <a:rPr dirty="0" sz="2000" spc="-45">
                <a:latin typeface="Verdana"/>
                <a:cs typeface="Verdana"/>
              </a:rPr>
              <a:t>,</a:t>
            </a:r>
            <a:r>
              <a:rPr dirty="0" sz="2000" spc="-110">
                <a:latin typeface="Verdana"/>
                <a:cs typeface="Verdana"/>
              </a:rPr>
              <a:t> </a:t>
            </a:r>
            <a:r>
              <a:rPr dirty="0" sz="2000" spc="-95">
                <a:latin typeface="Verdana"/>
                <a:cs typeface="Verdana"/>
              </a:rPr>
              <a:t>Juiz</a:t>
            </a:r>
            <a:r>
              <a:rPr dirty="0" sz="2000" spc="-105">
                <a:latin typeface="Verdana"/>
                <a:cs typeface="Verdana"/>
              </a:rPr>
              <a:t> </a:t>
            </a:r>
            <a:r>
              <a:rPr dirty="0" sz="2000" spc="-80">
                <a:latin typeface="Verdana"/>
                <a:cs typeface="Verdana"/>
              </a:rPr>
              <a:t>Auxiliar</a:t>
            </a:r>
            <a:r>
              <a:rPr dirty="0" sz="2000" spc="-105">
                <a:latin typeface="Verdana"/>
                <a:cs typeface="Verdana"/>
              </a:rPr>
              <a:t> </a:t>
            </a:r>
            <a:r>
              <a:rPr dirty="0" sz="2000" spc="-20">
                <a:latin typeface="Verdana"/>
                <a:cs typeface="Verdana"/>
              </a:rPr>
              <a:t>da</a:t>
            </a:r>
            <a:r>
              <a:rPr dirty="0" sz="2000" spc="-105">
                <a:latin typeface="Verdana"/>
                <a:cs typeface="Verdana"/>
              </a:rPr>
              <a:t> </a:t>
            </a:r>
            <a:r>
              <a:rPr dirty="0" sz="2000" spc="-10">
                <a:latin typeface="Verdana"/>
                <a:cs typeface="Verdana"/>
              </a:rPr>
              <a:t>Corregedoria</a:t>
            </a:r>
            <a:endParaRPr sz="2000">
              <a:latin typeface="Verdana"/>
              <a:cs typeface="Verdana"/>
            </a:endParaRPr>
          </a:p>
          <a:p>
            <a:pPr marL="12700" marR="4498975">
              <a:lnSpc>
                <a:spcPct val="115599"/>
              </a:lnSpc>
            </a:pPr>
            <a:r>
              <a:rPr dirty="0" sz="2000" b="1">
                <a:latin typeface="Tahoma"/>
                <a:cs typeface="Tahoma"/>
              </a:rPr>
              <a:t>Ary</a:t>
            </a:r>
            <a:r>
              <a:rPr dirty="0" sz="2000" spc="-65" b="1">
                <a:latin typeface="Tahoma"/>
                <a:cs typeface="Tahoma"/>
              </a:rPr>
              <a:t> </a:t>
            </a:r>
            <a:r>
              <a:rPr dirty="0" sz="2000" spc="-35" b="1">
                <a:latin typeface="Tahoma"/>
                <a:cs typeface="Tahoma"/>
              </a:rPr>
              <a:t>Marimon</a:t>
            </a:r>
            <a:r>
              <a:rPr dirty="0" sz="2000" spc="-60" b="1">
                <a:latin typeface="Tahoma"/>
                <a:cs typeface="Tahoma"/>
              </a:rPr>
              <a:t> </a:t>
            </a:r>
            <a:r>
              <a:rPr dirty="0" sz="2000" spc="-50" b="1">
                <a:latin typeface="Tahoma"/>
                <a:cs typeface="Tahoma"/>
              </a:rPr>
              <a:t>Filho</a:t>
            </a:r>
            <a:r>
              <a:rPr dirty="0" sz="2000" spc="-50">
                <a:latin typeface="Verdana"/>
                <a:cs typeface="Verdana"/>
              </a:rPr>
              <a:t>,</a:t>
            </a:r>
            <a:r>
              <a:rPr dirty="0" sz="2000" spc="-145">
                <a:latin typeface="Verdana"/>
                <a:cs typeface="Verdana"/>
              </a:rPr>
              <a:t> </a:t>
            </a:r>
            <a:r>
              <a:rPr dirty="0" sz="2000" spc="-50">
                <a:latin typeface="Verdana"/>
                <a:cs typeface="Verdana"/>
              </a:rPr>
              <a:t>magistrado</a:t>
            </a:r>
            <a:r>
              <a:rPr dirty="0" sz="2000" spc="-145">
                <a:latin typeface="Verdana"/>
                <a:cs typeface="Verdana"/>
              </a:rPr>
              <a:t> </a:t>
            </a:r>
            <a:r>
              <a:rPr dirty="0" sz="2000" spc="-20">
                <a:latin typeface="Verdana"/>
                <a:cs typeface="Verdana"/>
              </a:rPr>
              <a:t>indicado</a:t>
            </a:r>
            <a:r>
              <a:rPr dirty="0" sz="2000" spc="-145">
                <a:latin typeface="Verdana"/>
                <a:cs typeface="Verdana"/>
              </a:rPr>
              <a:t> </a:t>
            </a:r>
            <a:r>
              <a:rPr dirty="0" sz="2000">
                <a:latin typeface="Verdana"/>
                <a:cs typeface="Verdana"/>
              </a:rPr>
              <a:t>pela</a:t>
            </a:r>
            <a:r>
              <a:rPr dirty="0" sz="2000" spc="-150">
                <a:latin typeface="Verdana"/>
                <a:cs typeface="Verdana"/>
              </a:rPr>
              <a:t> </a:t>
            </a:r>
            <a:r>
              <a:rPr dirty="0" sz="2000" spc="-10">
                <a:latin typeface="Verdana"/>
                <a:cs typeface="Verdana"/>
              </a:rPr>
              <a:t>Presidência </a:t>
            </a:r>
            <a:r>
              <a:rPr dirty="0" sz="2000" b="1">
                <a:latin typeface="Tahoma"/>
                <a:cs typeface="Tahoma"/>
              </a:rPr>
              <a:t>Diogo de Seixas </a:t>
            </a:r>
            <a:r>
              <a:rPr dirty="0" sz="2000" spc="-40" b="1">
                <a:latin typeface="Tahoma"/>
                <a:cs typeface="Tahoma"/>
              </a:rPr>
              <a:t>Grimberg</a:t>
            </a:r>
            <a:r>
              <a:rPr dirty="0" sz="2000" spc="-40">
                <a:latin typeface="Verdana"/>
                <a:cs typeface="Verdana"/>
              </a:rPr>
              <a:t>,</a:t>
            </a:r>
            <a:r>
              <a:rPr dirty="0" sz="2000" spc="-85">
                <a:latin typeface="Verdana"/>
                <a:cs typeface="Verdana"/>
              </a:rPr>
              <a:t> </a:t>
            </a:r>
            <a:r>
              <a:rPr dirty="0" sz="2000" spc="-45">
                <a:latin typeface="Verdana"/>
                <a:cs typeface="Verdana"/>
              </a:rPr>
              <a:t>Secretário-</a:t>
            </a:r>
            <a:r>
              <a:rPr dirty="0" sz="2000" spc="-20">
                <a:latin typeface="Verdana"/>
                <a:cs typeface="Verdana"/>
              </a:rPr>
              <a:t>Geral</a:t>
            </a:r>
            <a:r>
              <a:rPr dirty="0" sz="2000" spc="-85">
                <a:latin typeface="Verdana"/>
                <a:cs typeface="Verdana"/>
              </a:rPr>
              <a:t> </a:t>
            </a:r>
            <a:r>
              <a:rPr dirty="0" sz="2000" spc="-20">
                <a:latin typeface="Verdana"/>
                <a:cs typeface="Verdana"/>
              </a:rPr>
              <a:t>da</a:t>
            </a:r>
            <a:r>
              <a:rPr dirty="0" sz="2000" spc="-90">
                <a:latin typeface="Verdana"/>
                <a:cs typeface="Verdana"/>
              </a:rPr>
              <a:t> </a:t>
            </a:r>
            <a:r>
              <a:rPr dirty="0" sz="2000" spc="-10">
                <a:latin typeface="Verdana"/>
                <a:cs typeface="Verdana"/>
              </a:rPr>
              <a:t>Presidência </a:t>
            </a:r>
            <a:r>
              <a:rPr dirty="0" sz="2000" spc="-35" b="1">
                <a:latin typeface="Tahoma"/>
                <a:cs typeface="Tahoma"/>
              </a:rPr>
              <a:t>Rejane</a:t>
            </a:r>
            <a:r>
              <a:rPr dirty="0" sz="2000" spc="-75" b="1">
                <a:latin typeface="Tahoma"/>
                <a:cs typeface="Tahoma"/>
              </a:rPr>
              <a:t> </a:t>
            </a:r>
            <a:r>
              <a:rPr dirty="0" sz="2000" b="1">
                <a:latin typeface="Tahoma"/>
                <a:cs typeface="Tahoma"/>
              </a:rPr>
              <a:t>Carvalho</a:t>
            </a:r>
            <a:r>
              <a:rPr dirty="0" sz="2000" spc="-60" b="1">
                <a:latin typeface="Tahoma"/>
                <a:cs typeface="Tahoma"/>
              </a:rPr>
              <a:t> </a:t>
            </a:r>
            <a:r>
              <a:rPr dirty="0" sz="2000" spc="-45" b="1">
                <a:latin typeface="Tahoma"/>
                <a:cs typeface="Tahoma"/>
              </a:rPr>
              <a:t>Donis</a:t>
            </a:r>
            <a:r>
              <a:rPr dirty="0" sz="2000" spc="-45">
                <a:latin typeface="Verdana"/>
                <a:cs typeface="Verdana"/>
              </a:rPr>
              <a:t>,</a:t>
            </a:r>
            <a:r>
              <a:rPr dirty="0" sz="2000" spc="-145">
                <a:latin typeface="Verdana"/>
                <a:cs typeface="Verdana"/>
              </a:rPr>
              <a:t> </a:t>
            </a:r>
            <a:r>
              <a:rPr dirty="0" sz="2000" spc="-85">
                <a:latin typeface="Verdana"/>
                <a:cs typeface="Verdana"/>
              </a:rPr>
              <a:t>Diretora-</a:t>
            </a:r>
            <a:r>
              <a:rPr dirty="0" sz="2000" spc="-10">
                <a:latin typeface="Verdana"/>
                <a:cs typeface="Verdana"/>
              </a:rPr>
              <a:t>Geral</a:t>
            </a:r>
            <a:endParaRPr sz="2000">
              <a:latin typeface="Verdana"/>
              <a:cs typeface="Verdana"/>
            </a:endParaRPr>
          </a:p>
          <a:p>
            <a:pPr marL="12700" marR="596900">
              <a:lnSpc>
                <a:spcPct val="115599"/>
              </a:lnSpc>
            </a:pPr>
            <a:r>
              <a:rPr dirty="0" sz="2000" spc="-30" b="1">
                <a:latin typeface="Tahoma"/>
                <a:cs typeface="Tahoma"/>
              </a:rPr>
              <a:t>Bárbara</a:t>
            </a:r>
            <a:r>
              <a:rPr dirty="0" sz="2000" spc="-35" b="1">
                <a:latin typeface="Tahoma"/>
                <a:cs typeface="Tahoma"/>
              </a:rPr>
              <a:t> Burgardt </a:t>
            </a:r>
            <a:r>
              <a:rPr dirty="0" sz="2000" spc="-10" b="1">
                <a:latin typeface="Tahoma"/>
                <a:cs typeface="Tahoma"/>
              </a:rPr>
              <a:t>Casaletti</a:t>
            </a:r>
            <a:r>
              <a:rPr dirty="0" sz="2000" spc="-10">
                <a:latin typeface="Verdana"/>
                <a:cs typeface="Verdana"/>
              </a:rPr>
              <a:t>,</a:t>
            </a:r>
            <a:r>
              <a:rPr dirty="0" sz="2000" spc="-125">
                <a:latin typeface="Verdana"/>
                <a:cs typeface="Verdana"/>
              </a:rPr>
              <a:t> </a:t>
            </a:r>
            <a:r>
              <a:rPr dirty="0" sz="2000" spc="-60">
                <a:latin typeface="Verdana"/>
                <a:cs typeface="Verdana"/>
              </a:rPr>
              <a:t>Diretora</a:t>
            </a:r>
            <a:r>
              <a:rPr dirty="0" sz="2000" spc="-120">
                <a:latin typeface="Verdana"/>
                <a:cs typeface="Verdana"/>
              </a:rPr>
              <a:t> </a:t>
            </a:r>
            <a:r>
              <a:rPr dirty="0" sz="2000" spc="-20">
                <a:latin typeface="Verdana"/>
                <a:cs typeface="Verdana"/>
              </a:rPr>
              <a:t>da</a:t>
            </a:r>
            <a:r>
              <a:rPr dirty="0" sz="2000" spc="-125">
                <a:latin typeface="Verdana"/>
                <a:cs typeface="Verdana"/>
              </a:rPr>
              <a:t> </a:t>
            </a:r>
            <a:r>
              <a:rPr dirty="0" sz="2000" spc="-35">
                <a:latin typeface="Verdana"/>
                <a:cs typeface="Verdana"/>
              </a:rPr>
              <a:t>Secretaria</a:t>
            </a:r>
            <a:r>
              <a:rPr dirty="0" sz="2000" spc="-120">
                <a:latin typeface="Verdana"/>
                <a:cs typeface="Verdana"/>
              </a:rPr>
              <a:t> </a:t>
            </a:r>
            <a:r>
              <a:rPr dirty="0" sz="2000">
                <a:latin typeface="Verdana"/>
                <a:cs typeface="Verdana"/>
              </a:rPr>
              <a:t>de</a:t>
            </a:r>
            <a:r>
              <a:rPr dirty="0" sz="2000" spc="-125">
                <a:latin typeface="Verdana"/>
                <a:cs typeface="Verdana"/>
              </a:rPr>
              <a:t> </a:t>
            </a:r>
            <a:r>
              <a:rPr dirty="0" sz="2000" spc="-35">
                <a:latin typeface="Verdana"/>
                <a:cs typeface="Verdana"/>
              </a:rPr>
              <a:t>Governança</a:t>
            </a:r>
            <a:r>
              <a:rPr dirty="0" sz="2000" spc="-120">
                <a:latin typeface="Verdana"/>
                <a:cs typeface="Verdana"/>
              </a:rPr>
              <a:t> </a:t>
            </a:r>
            <a:r>
              <a:rPr dirty="0" sz="2000" spc="55">
                <a:latin typeface="Verdana"/>
                <a:cs typeface="Verdana"/>
              </a:rPr>
              <a:t>e</a:t>
            </a:r>
            <a:r>
              <a:rPr dirty="0" sz="2000" spc="-125">
                <a:latin typeface="Verdana"/>
                <a:cs typeface="Verdana"/>
              </a:rPr>
              <a:t> </a:t>
            </a:r>
            <a:r>
              <a:rPr dirty="0" sz="2000">
                <a:latin typeface="Verdana"/>
                <a:cs typeface="Verdana"/>
              </a:rPr>
              <a:t>Gestão</a:t>
            </a:r>
            <a:r>
              <a:rPr dirty="0" sz="2000" spc="-125">
                <a:latin typeface="Verdana"/>
                <a:cs typeface="Verdana"/>
              </a:rPr>
              <a:t> </a:t>
            </a:r>
            <a:r>
              <a:rPr dirty="0" sz="2000" spc="-10">
                <a:latin typeface="Verdana"/>
                <a:cs typeface="Verdana"/>
              </a:rPr>
              <a:t>Estratégica </a:t>
            </a:r>
            <a:r>
              <a:rPr dirty="0" sz="2000" spc="-35" b="1">
                <a:latin typeface="Tahoma"/>
                <a:cs typeface="Tahoma"/>
              </a:rPr>
              <a:t>Anita</a:t>
            </a:r>
            <a:r>
              <a:rPr dirty="0" sz="2000" spc="-25" b="1">
                <a:latin typeface="Tahoma"/>
                <a:cs typeface="Tahoma"/>
              </a:rPr>
              <a:t> </a:t>
            </a:r>
            <a:r>
              <a:rPr dirty="0" sz="2000" spc="-10" b="1">
                <a:latin typeface="Tahoma"/>
                <a:cs typeface="Tahoma"/>
              </a:rPr>
              <a:t>Cristina</a:t>
            </a:r>
            <a:r>
              <a:rPr dirty="0" sz="2000" spc="-20" b="1">
                <a:latin typeface="Tahoma"/>
                <a:cs typeface="Tahoma"/>
              </a:rPr>
              <a:t> </a:t>
            </a:r>
            <a:r>
              <a:rPr dirty="0" sz="2000" b="1">
                <a:latin typeface="Tahoma"/>
                <a:cs typeface="Tahoma"/>
              </a:rPr>
              <a:t>de</a:t>
            </a:r>
            <a:r>
              <a:rPr dirty="0" sz="2000" spc="-20" b="1">
                <a:latin typeface="Tahoma"/>
                <a:cs typeface="Tahoma"/>
              </a:rPr>
              <a:t> </a:t>
            </a:r>
            <a:r>
              <a:rPr dirty="0" sz="2000" spc="-30" b="1">
                <a:latin typeface="Tahoma"/>
                <a:cs typeface="Tahoma"/>
              </a:rPr>
              <a:t>Jesus</a:t>
            </a:r>
            <a:r>
              <a:rPr dirty="0" sz="2000" spc="-30">
                <a:latin typeface="Verdana"/>
                <a:cs typeface="Verdana"/>
              </a:rPr>
              <a:t>,</a:t>
            </a:r>
            <a:r>
              <a:rPr dirty="0" sz="2000" spc="-110">
                <a:latin typeface="Verdana"/>
                <a:cs typeface="Verdana"/>
              </a:rPr>
              <a:t> </a:t>
            </a:r>
            <a:r>
              <a:rPr dirty="0" sz="2000" spc="-20">
                <a:latin typeface="Verdana"/>
                <a:cs typeface="Verdana"/>
              </a:rPr>
              <a:t>Coordenadora</a:t>
            </a:r>
            <a:r>
              <a:rPr dirty="0" sz="2000" spc="-110">
                <a:latin typeface="Verdana"/>
                <a:cs typeface="Verdana"/>
              </a:rPr>
              <a:t> </a:t>
            </a:r>
            <a:r>
              <a:rPr dirty="0" sz="2000">
                <a:latin typeface="Verdana"/>
                <a:cs typeface="Verdana"/>
              </a:rPr>
              <a:t>de</a:t>
            </a:r>
            <a:r>
              <a:rPr dirty="0" sz="2000" spc="-110">
                <a:latin typeface="Verdana"/>
                <a:cs typeface="Verdana"/>
              </a:rPr>
              <a:t> </a:t>
            </a:r>
            <a:r>
              <a:rPr dirty="0" sz="2000" spc="-50">
                <a:latin typeface="Verdana"/>
                <a:cs typeface="Verdana"/>
              </a:rPr>
              <a:t>Sustentabilidade,</a:t>
            </a:r>
            <a:r>
              <a:rPr dirty="0" sz="2000" spc="-110">
                <a:latin typeface="Verdana"/>
                <a:cs typeface="Verdana"/>
              </a:rPr>
              <a:t> </a:t>
            </a:r>
            <a:r>
              <a:rPr dirty="0" sz="2000">
                <a:latin typeface="Verdana"/>
                <a:cs typeface="Verdana"/>
              </a:rPr>
              <a:t>Acessibilidade</a:t>
            </a:r>
            <a:r>
              <a:rPr dirty="0" sz="2000" spc="-105">
                <a:latin typeface="Verdana"/>
                <a:cs typeface="Verdana"/>
              </a:rPr>
              <a:t> </a:t>
            </a:r>
            <a:r>
              <a:rPr dirty="0" sz="2000" spc="55">
                <a:latin typeface="Verdana"/>
                <a:cs typeface="Verdana"/>
              </a:rPr>
              <a:t>e</a:t>
            </a:r>
            <a:r>
              <a:rPr dirty="0" sz="2000" spc="-110">
                <a:latin typeface="Verdana"/>
                <a:cs typeface="Verdana"/>
              </a:rPr>
              <a:t> </a:t>
            </a:r>
            <a:r>
              <a:rPr dirty="0" sz="2000" spc="-10">
                <a:latin typeface="Verdana"/>
                <a:cs typeface="Verdana"/>
              </a:rPr>
              <a:t>Inclusão </a:t>
            </a:r>
            <a:r>
              <a:rPr dirty="0" sz="2000" b="1">
                <a:latin typeface="Tahoma"/>
                <a:cs typeface="Tahoma"/>
              </a:rPr>
              <a:t>Denilson</a:t>
            </a:r>
            <a:r>
              <a:rPr dirty="0" sz="2000" spc="-30" b="1">
                <a:latin typeface="Tahoma"/>
                <a:cs typeface="Tahoma"/>
              </a:rPr>
              <a:t> </a:t>
            </a:r>
            <a:r>
              <a:rPr dirty="0" sz="2000" spc="-25" b="1">
                <a:latin typeface="Tahoma"/>
                <a:cs typeface="Tahoma"/>
              </a:rPr>
              <a:t>Ribeiro</a:t>
            </a:r>
            <a:r>
              <a:rPr dirty="0" sz="2000" spc="-30" b="1">
                <a:latin typeface="Tahoma"/>
                <a:cs typeface="Tahoma"/>
              </a:rPr>
              <a:t> </a:t>
            </a:r>
            <a:r>
              <a:rPr dirty="0" sz="2000" b="1">
                <a:latin typeface="Tahoma"/>
                <a:cs typeface="Tahoma"/>
              </a:rPr>
              <a:t>de</a:t>
            </a:r>
            <a:r>
              <a:rPr dirty="0" sz="2000" spc="-30" b="1">
                <a:latin typeface="Tahoma"/>
                <a:cs typeface="Tahoma"/>
              </a:rPr>
              <a:t> </a:t>
            </a:r>
            <a:r>
              <a:rPr dirty="0" sz="2000" spc="-20" b="1">
                <a:latin typeface="Tahoma"/>
                <a:cs typeface="Tahoma"/>
              </a:rPr>
              <a:t>Quadros</a:t>
            </a:r>
            <a:r>
              <a:rPr dirty="0" sz="2000" spc="-20">
                <a:latin typeface="Verdana"/>
                <a:cs typeface="Verdana"/>
              </a:rPr>
              <a:t>,</a:t>
            </a:r>
            <a:r>
              <a:rPr dirty="0" sz="2000" spc="-120">
                <a:latin typeface="Verdana"/>
                <a:cs typeface="Verdana"/>
              </a:rPr>
              <a:t> </a:t>
            </a:r>
            <a:r>
              <a:rPr dirty="0" sz="2000">
                <a:latin typeface="Verdana"/>
                <a:cs typeface="Verdana"/>
              </a:rPr>
              <a:t>gestor</a:t>
            </a:r>
            <a:r>
              <a:rPr dirty="0" sz="2000" spc="-120">
                <a:latin typeface="Verdana"/>
                <a:cs typeface="Verdana"/>
              </a:rPr>
              <a:t> </a:t>
            </a:r>
            <a:r>
              <a:rPr dirty="0" sz="2000" spc="-40">
                <a:latin typeface="Verdana"/>
                <a:cs typeface="Verdana"/>
              </a:rPr>
              <a:t>vinculado</a:t>
            </a:r>
            <a:r>
              <a:rPr dirty="0" sz="2000" spc="-114">
                <a:latin typeface="Verdana"/>
                <a:cs typeface="Verdana"/>
              </a:rPr>
              <a:t> </a:t>
            </a:r>
            <a:r>
              <a:rPr dirty="0" sz="2000" spc="-55">
                <a:latin typeface="Verdana"/>
                <a:cs typeface="Verdana"/>
              </a:rPr>
              <a:t>à</a:t>
            </a:r>
            <a:r>
              <a:rPr dirty="0" sz="2000" spc="-120">
                <a:latin typeface="Verdana"/>
                <a:cs typeface="Verdana"/>
              </a:rPr>
              <a:t> </a:t>
            </a:r>
            <a:r>
              <a:rPr dirty="0" sz="2000" spc="-35">
                <a:latin typeface="Verdana"/>
                <a:cs typeface="Verdana"/>
              </a:rPr>
              <a:t>Secretaria</a:t>
            </a:r>
            <a:r>
              <a:rPr dirty="0" sz="2000" spc="-120">
                <a:latin typeface="Verdana"/>
                <a:cs typeface="Verdana"/>
              </a:rPr>
              <a:t> </a:t>
            </a:r>
            <a:r>
              <a:rPr dirty="0" sz="2000">
                <a:latin typeface="Verdana"/>
                <a:cs typeface="Verdana"/>
              </a:rPr>
              <a:t>de</a:t>
            </a:r>
            <a:r>
              <a:rPr dirty="0" sz="2000" spc="-114">
                <a:latin typeface="Verdana"/>
                <a:cs typeface="Verdana"/>
              </a:rPr>
              <a:t> </a:t>
            </a:r>
            <a:r>
              <a:rPr dirty="0" sz="2000">
                <a:latin typeface="Verdana"/>
                <a:cs typeface="Verdana"/>
              </a:rPr>
              <a:t>Tecnologia</a:t>
            </a:r>
            <a:r>
              <a:rPr dirty="0" sz="2000" spc="-120">
                <a:latin typeface="Verdana"/>
                <a:cs typeface="Verdana"/>
              </a:rPr>
              <a:t> </a:t>
            </a:r>
            <a:r>
              <a:rPr dirty="0" sz="2000" spc="-20">
                <a:latin typeface="Verdana"/>
                <a:cs typeface="Verdana"/>
              </a:rPr>
              <a:t>da</a:t>
            </a:r>
            <a:r>
              <a:rPr dirty="0" sz="2000" spc="-120">
                <a:latin typeface="Verdana"/>
                <a:cs typeface="Verdana"/>
              </a:rPr>
              <a:t> </a:t>
            </a:r>
            <a:r>
              <a:rPr dirty="0" sz="2000" spc="-65">
                <a:latin typeface="Verdana"/>
                <a:cs typeface="Verdana"/>
              </a:rPr>
              <a:t>Informação</a:t>
            </a:r>
            <a:r>
              <a:rPr dirty="0" sz="2000" spc="-114">
                <a:latin typeface="Verdana"/>
                <a:cs typeface="Verdana"/>
              </a:rPr>
              <a:t> </a:t>
            </a:r>
            <a:r>
              <a:rPr dirty="0" sz="2000" spc="5">
                <a:latin typeface="Verdana"/>
                <a:cs typeface="Verdana"/>
              </a:rPr>
              <a:t>e </a:t>
            </a:r>
            <a:r>
              <a:rPr dirty="0" sz="2000" spc="-10">
                <a:latin typeface="Verdana"/>
                <a:cs typeface="Verdana"/>
              </a:rPr>
              <a:t>Comunicações</a:t>
            </a:r>
            <a:endParaRPr sz="20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dirty="0" sz="2000" spc="-20" b="1">
                <a:latin typeface="Tahoma"/>
                <a:cs typeface="Tahoma"/>
              </a:rPr>
              <a:t>Patrícia</a:t>
            </a:r>
            <a:r>
              <a:rPr dirty="0" sz="2000" spc="-30" b="1">
                <a:latin typeface="Tahoma"/>
                <a:cs typeface="Tahoma"/>
              </a:rPr>
              <a:t> </a:t>
            </a:r>
            <a:r>
              <a:rPr dirty="0" sz="2000" spc="-20" b="1">
                <a:latin typeface="Tahoma"/>
                <a:cs typeface="Tahoma"/>
              </a:rPr>
              <a:t>Fernanda</a:t>
            </a:r>
            <a:r>
              <a:rPr dirty="0" sz="2000" spc="-25" b="1">
                <a:latin typeface="Tahoma"/>
                <a:cs typeface="Tahoma"/>
              </a:rPr>
              <a:t> </a:t>
            </a:r>
            <a:r>
              <a:rPr dirty="0" sz="2000" spc="-45" b="1">
                <a:latin typeface="Tahoma"/>
                <a:cs typeface="Tahoma"/>
              </a:rPr>
              <a:t>Rael</a:t>
            </a:r>
            <a:r>
              <a:rPr dirty="0" sz="2000" spc="-45">
                <a:latin typeface="Verdana"/>
                <a:cs typeface="Verdana"/>
              </a:rPr>
              <a:t>,</a:t>
            </a:r>
            <a:r>
              <a:rPr dirty="0" sz="2000" spc="-120">
                <a:latin typeface="Verdana"/>
                <a:cs typeface="Verdana"/>
              </a:rPr>
              <a:t> </a:t>
            </a:r>
            <a:r>
              <a:rPr dirty="0" sz="2000" spc="-10">
                <a:latin typeface="Verdana"/>
                <a:cs typeface="Verdana"/>
              </a:rPr>
              <a:t>gestora</a:t>
            </a:r>
            <a:r>
              <a:rPr dirty="0" sz="2000" spc="-114">
                <a:latin typeface="Verdana"/>
                <a:cs typeface="Verdana"/>
              </a:rPr>
              <a:t> </a:t>
            </a:r>
            <a:r>
              <a:rPr dirty="0" sz="2000" spc="-55">
                <a:latin typeface="Verdana"/>
                <a:cs typeface="Verdana"/>
              </a:rPr>
              <a:t>vinculada</a:t>
            </a:r>
            <a:r>
              <a:rPr dirty="0" sz="2000" spc="-114">
                <a:latin typeface="Verdana"/>
                <a:cs typeface="Verdana"/>
              </a:rPr>
              <a:t> </a:t>
            </a:r>
            <a:r>
              <a:rPr dirty="0" sz="2000" spc="-55">
                <a:latin typeface="Verdana"/>
                <a:cs typeface="Verdana"/>
              </a:rPr>
              <a:t>à</a:t>
            </a:r>
            <a:r>
              <a:rPr dirty="0" sz="2000" spc="-120">
                <a:latin typeface="Verdana"/>
                <a:cs typeface="Verdana"/>
              </a:rPr>
              <a:t> </a:t>
            </a:r>
            <a:r>
              <a:rPr dirty="0" sz="2000" spc="-35">
                <a:latin typeface="Verdana"/>
                <a:cs typeface="Verdana"/>
              </a:rPr>
              <a:t>Secretaria</a:t>
            </a:r>
            <a:r>
              <a:rPr dirty="0" sz="2000" spc="-114">
                <a:latin typeface="Verdana"/>
                <a:cs typeface="Verdana"/>
              </a:rPr>
              <a:t> </a:t>
            </a:r>
            <a:r>
              <a:rPr dirty="0" sz="2000">
                <a:latin typeface="Verdana"/>
                <a:cs typeface="Verdana"/>
              </a:rPr>
              <a:t>de</a:t>
            </a:r>
            <a:r>
              <a:rPr dirty="0" sz="2000" spc="-114">
                <a:latin typeface="Verdana"/>
                <a:cs typeface="Verdana"/>
              </a:rPr>
              <a:t> </a:t>
            </a:r>
            <a:r>
              <a:rPr dirty="0" sz="2000">
                <a:latin typeface="Verdana"/>
                <a:cs typeface="Verdana"/>
              </a:rPr>
              <a:t>Gestão</a:t>
            </a:r>
            <a:r>
              <a:rPr dirty="0" sz="2000" spc="-114">
                <a:latin typeface="Verdana"/>
                <a:cs typeface="Verdana"/>
              </a:rPr>
              <a:t> </a:t>
            </a:r>
            <a:r>
              <a:rPr dirty="0" sz="2000">
                <a:latin typeface="Verdana"/>
                <a:cs typeface="Verdana"/>
              </a:rPr>
              <a:t>de</a:t>
            </a:r>
            <a:r>
              <a:rPr dirty="0" sz="2000" spc="-120">
                <a:latin typeface="Verdana"/>
                <a:cs typeface="Verdana"/>
              </a:rPr>
              <a:t> </a:t>
            </a:r>
            <a:r>
              <a:rPr dirty="0" sz="2000" spc="35">
                <a:latin typeface="Verdana"/>
                <a:cs typeface="Verdana"/>
              </a:rPr>
              <a:t>Pessoas</a:t>
            </a:r>
            <a:endParaRPr sz="20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dirty="0" sz="2000" spc="-20" b="1">
                <a:latin typeface="Tahoma"/>
                <a:cs typeface="Tahoma"/>
              </a:rPr>
              <a:t>João</a:t>
            </a:r>
            <a:r>
              <a:rPr dirty="0" sz="2000" spc="-50" b="1">
                <a:latin typeface="Tahoma"/>
                <a:cs typeface="Tahoma"/>
              </a:rPr>
              <a:t> </a:t>
            </a:r>
            <a:r>
              <a:rPr dirty="0" sz="2000" spc="-20" b="1">
                <a:latin typeface="Tahoma"/>
                <a:cs typeface="Tahoma"/>
              </a:rPr>
              <a:t>Henrique</a:t>
            </a:r>
            <a:r>
              <a:rPr dirty="0" sz="2000" spc="-50" b="1">
                <a:latin typeface="Tahoma"/>
                <a:cs typeface="Tahoma"/>
              </a:rPr>
              <a:t> </a:t>
            </a:r>
            <a:r>
              <a:rPr dirty="0" sz="2000" b="1">
                <a:latin typeface="Tahoma"/>
                <a:cs typeface="Tahoma"/>
              </a:rPr>
              <a:t>Carvalho</a:t>
            </a:r>
            <a:r>
              <a:rPr dirty="0" sz="2000" spc="-50" b="1">
                <a:latin typeface="Tahoma"/>
                <a:cs typeface="Tahoma"/>
              </a:rPr>
              <a:t> </a:t>
            </a:r>
            <a:r>
              <a:rPr dirty="0" sz="2000" b="1">
                <a:latin typeface="Tahoma"/>
                <a:cs typeface="Tahoma"/>
              </a:rPr>
              <a:t>de</a:t>
            </a:r>
            <a:r>
              <a:rPr dirty="0" sz="2000" spc="-50" b="1">
                <a:latin typeface="Tahoma"/>
                <a:cs typeface="Tahoma"/>
              </a:rPr>
              <a:t> </a:t>
            </a:r>
            <a:r>
              <a:rPr dirty="0" sz="2000" spc="-75" b="1">
                <a:latin typeface="Tahoma"/>
                <a:cs typeface="Tahoma"/>
              </a:rPr>
              <a:t>Lima</a:t>
            </a:r>
            <a:r>
              <a:rPr dirty="0" sz="2000" spc="-50" b="1">
                <a:latin typeface="Tahoma"/>
                <a:cs typeface="Tahoma"/>
              </a:rPr>
              <a:t> </a:t>
            </a:r>
            <a:r>
              <a:rPr dirty="0" sz="2000" spc="-45" b="1">
                <a:latin typeface="Tahoma"/>
                <a:cs typeface="Tahoma"/>
              </a:rPr>
              <a:t>Ribas</a:t>
            </a:r>
            <a:r>
              <a:rPr dirty="0" sz="2000" spc="-45">
                <a:latin typeface="Verdana"/>
                <a:cs typeface="Verdana"/>
              </a:rPr>
              <a:t>,</a:t>
            </a:r>
            <a:r>
              <a:rPr dirty="0" sz="2000" spc="-140">
                <a:latin typeface="Verdana"/>
                <a:cs typeface="Verdana"/>
              </a:rPr>
              <a:t> </a:t>
            </a:r>
            <a:r>
              <a:rPr dirty="0" sz="2000">
                <a:latin typeface="Verdana"/>
                <a:cs typeface="Verdana"/>
              </a:rPr>
              <a:t>gestor</a:t>
            </a:r>
            <a:r>
              <a:rPr dirty="0" sz="2000" spc="-140">
                <a:latin typeface="Verdana"/>
                <a:cs typeface="Verdana"/>
              </a:rPr>
              <a:t> </a:t>
            </a:r>
            <a:r>
              <a:rPr dirty="0" sz="2000" spc="-40">
                <a:latin typeface="Verdana"/>
                <a:cs typeface="Verdana"/>
              </a:rPr>
              <a:t>vinculado</a:t>
            </a:r>
            <a:r>
              <a:rPr dirty="0" sz="2000" spc="-140">
                <a:latin typeface="Verdana"/>
                <a:cs typeface="Verdana"/>
              </a:rPr>
              <a:t> </a:t>
            </a:r>
            <a:r>
              <a:rPr dirty="0" sz="2000" spc="-55">
                <a:latin typeface="Verdana"/>
                <a:cs typeface="Verdana"/>
              </a:rPr>
              <a:t>à</a:t>
            </a:r>
            <a:r>
              <a:rPr dirty="0" sz="2000" spc="-140">
                <a:latin typeface="Verdana"/>
                <a:cs typeface="Verdana"/>
              </a:rPr>
              <a:t> </a:t>
            </a:r>
            <a:r>
              <a:rPr dirty="0" sz="2000" spc="-35">
                <a:latin typeface="Verdana"/>
                <a:cs typeface="Verdana"/>
              </a:rPr>
              <a:t>Secretaria</a:t>
            </a:r>
            <a:r>
              <a:rPr dirty="0" sz="2000" spc="-140">
                <a:latin typeface="Verdana"/>
                <a:cs typeface="Verdana"/>
              </a:rPr>
              <a:t> </a:t>
            </a:r>
            <a:r>
              <a:rPr dirty="0" sz="2000">
                <a:latin typeface="Verdana"/>
                <a:cs typeface="Verdana"/>
              </a:rPr>
              <a:t>de</a:t>
            </a:r>
            <a:r>
              <a:rPr dirty="0" sz="2000" spc="-140">
                <a:latin typeface="Verdana"/>
                <a:cs typeface="Verdana"/>
              </a:rPr>
              <a:t> </a:t>
            </a:r>
            <a:r>
              <a:rPr dirty="0" sz="2000" spc="-10">
                <a:latin typeface="Verdana"/>
                <a:cs typeface="Verdana"/>
              </a:rPr>
              <a:t>Administração</a:t>
            </a:r>
            <a:endParaRPr sz="20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dirty="0" sz="2000" spc="-35" b="1">
                <a:latin typeface="Tahoma"/>
                <a:cs typeface="Tahoma"/>
              </a:rPr>
              <a:t>Adriana</a:t>
            </a:r>
            <a:r>
              <a:rPr dirty="0" sz="2000" spc="-10" b="1">
                <a:latin typeface="Tahoma"/>
                <a:cs typeface="Tahoma"/>
              </a:rPr>
              <a:t> </a:t>
            </a:r>
            <a:r>
              <a:rPr dirty="0" sz="2000" spc="-20" b="1">
                <a:latin typeface="Tahoma"/>
                <a:cs typeface="Tahoma"/>
              </a:rPr>
              <a:t>Werner</a:t>
            </a:r>
            <a:r>
              <a:rPr dirty="0" sz="2000" spc="-20">
                <a:latin typeface="Verdana"/>
                <a:cs typeface="Verdana"/>
              </a:rPr>
              <a:t>,</a:t>
            </a:r>
            <a:r>
              <a:rPr dirty="0" sz="2000" spc="-95">
                <a:latin typeface="Verdana"/>
                <a:cs typeface="Verdana"/>
              </a:rPr>
              <a:t> </a:t>
            </a:r>
            <a:r>
              <a:rPr dirty="0" sz="2000" spc="-50">
                <a:latin typeface="Verdana"/>
                <a:cs typeface="Verdana"/>
              </a:rPr>
              <a:t>servidora</a:t>
            </a:r>
            <a:r>
              <a:rPr dirty="0" sz="2000" spc="-95">
                <a:latin typeface="Verdana"/>
                <a:cs typeface="Verdana"/>
              </a:rPr>
              <a:t> </a:t>
            </a:r>
            <a:r>
              <a:rPr dirty="0" sz="2000" spc="-55">
                <a:latin typeface="Verdana"/>
                <a:cs typeface="Verdana"/>
              </a:rPr>
              <a:t>vinculada</a:t>
            </a:r>
            <a:r>
              <a:rPr dirty="0" sz="2000" spc="-100">
                <a:latin typeface="Verdana"/>
                <a:cs typeface="Verdana"/>
              </a:rPr>
              <a:t> </a:t>
            </a:r>
            <a:r>
              <a:rPr dirty="0" sz="2000" spc="-55">
                <a:latin typeface="Verdana"/>
                <a:cs typeface="Verdana"/>
              </a:rPr>
              <a:t>à</a:t>
            </a:r>
            <a:r>
              <a:rPr dirty="0" sz="2000" spc="-95">
                <a:latin typeface="Verdana"/>
                <a:cs typeface="Verdana"/>
              </a:rPr>
              <a:t> </a:t>
            </a:r>
            <a:r>
              <a:rPr dirty="0" sz="2000">
                <a:latin typeface="Verdana"/>
                <a:cs typeface="Verdana"/>
              </a:rPr>
              <a:t>Escola</a:t>
            </a:r>
            <a:r>
              <a:rPr dirty="0" sz="2000" spc="-95">
                <a:latin typeface="Verdana"/>
                <a:cs typeface="Verdana"/>
              </a:rPr>
              <a:t> </a:t>
            </a:r>
            <a:r>
              <a:rPr dirty="0" sz="2000" spc="-10">
                <a:latin typeface="Verdana"/>
                <a:cs typeface="Verdana"/>
              </a:rPr>
              <a:t>Judicial</a:t>
            </a:r>
            <a:endParaRPr sz="20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dirty="0" sz="2000" b="1">
                <a:latin typeface="Tahoma"/>
                <a:cs typeface="Tahoma"/>
              </a:rPr>
              <a:t>Carolina</a:t>
            </a:r>
            <a:r>
              <a:rPr dirty="0" sz="2000" spc="-35" b="1">
                <a:latin typeface="Tahoma"/>
                <a:cs typeface="Tahoma"/>
              </a:rPr>
              <a:t> </a:t>
            </a:r>
            <a:r>
              <a:rPr dirty="0" sz="2000" spc="-20" b="1">
                <a:latin typeface="Tahoma"/>
                <a:cs typeface="Tahoma"/>
              </a:rPr>
              <a:t>Trindade</a:t>
            </a:r>
            <a:r>
              <a:rPr dirty="0" sz="2000" spc="-30" b="1">
                <a:latin typeface="Tahoma"/>
                <a:cs typeface="Tahoma"/>
              </a:rPr>
              <a:t> </a:t>
            </a:r>
            <a:r>
              <a:rPr dirty="0" sz="2000" b="1">
                <a:latin typeface="Tahoma"/>
                <a:cs typeface="Tahoma"/>
              </a:rPr>
              <a:t>de</a:t>
            </a:r>
            <a:r>
              <a:rPr dirty="0" sz="2000" spc="-30" b="1">
                <a:latin typeface="Tahoma"/>
                <a:cs typeface="Tahoma"/>
              </a:rPr>
              <a:t> </a:t>
            </a:r>
            <a:r>
              <a:rPr dirty="0" sz="2000" spc="-10" b="1">
                <a:latin typeface="Tahoma"/>
                <a:cs typeface="Tahoma"/>
              </a:rPr>
              <a:t>Souza</a:t>
            </a:r>
            <a:r>
              <a:rPr dirty="0" sz="2000" spc="-10">
                <a:latin typeface="Verdana"/>
                <a:cs typeface="Verdana"/>
              </a:rPr>
              <a:t>,</a:t>
            </a:r>
            <a:r>
              <a:rPr dirty="0" sz="2000" spc="-120">
                <a:latin typeface="Verdana"/>
                <a:cs typeface="Verdana"/>
              </a:rPr>
              <a:t> </a:t>
            </a:r>
            <a:r>
              <a:rPr dirty="0" sz="2000" spc="-50">
                <a:latin typeface="Verdana"/>
                <a:cs typeface="Verdana"/>
              </a:rPr>
              <a:t>servidora</a:t>
            </a:r>
            <a:r>
              <a:rPr dirty="0" sz="2000" spc="-120">
                <a:latin typeface="Verdana"/>
                <a:cs typeface="Verdana"/>
              </a:rPr>
              <a:t> </a:t>
            </a:r>
            <a:r>
              <a:rPr dirty="0" sz="2000" spc="-55">
                <a:latin typeface="Verdana"/>
                <a:cs typeface="Verdana"/>
              </a:rPr>
              <a:t>vinculada</a:t>
            </a:r>
            <a:r>
              <a:rPr dirty="0" sz="2000" spc="-120">
                <a:latin typeface="Verdana"/>
                <a:cs typeface="Verdana"/>
              </a:rPr>
              <a:t> </a:t>
            </a:r>
            <a:r>
              <a:rPr dirty="0" sz="2000" spc="-55">
                <a:latin typeface="Verdana"/>
                <a:cs typeface="Verdana"/>
              </a:rPr>
              <a:t>à</a:t>
            </a:r>
            <a:r>
              <a:rPr dirty="0" sz="2000" spc="-120">
                <a:latin typeface="Verdana"/>
                <a:cs typeface="Verdana"/>
              </a:rPr>
              <a:t> </a:t>
            </a:r>
            <a:r>
              <a:rPr dirty="0" sz="2000" spc="-35">
                <a:latin typeface="Verdana"/>
                <a:cs typeface="Verdana"/>
              </a:rPr>
              <a:t>Secretaria</a:t>
            </a:r>
            <a:r>
              <a:rPr dirty="0" sz="2000" spc="-120">
                <a:latin typeface="Verdana"/>
                <a:cs typeface="Verdana"/>
              </a:rPr>
              <a:t> </a:t>
            </a:r>
            <a:r>
              <a:rPr dirty="0" sz="2000">
                <a:latin typeface="Verdana"/>
                <a:cs typeface="Verdana"/>
              </a:rPr>
              <a:t>de</a:t>
            </a:r>
            <a:r>
              <a:rPr dirty="0" sz="2000" spc="-120">
                <a:latin typeface="Verdana"/>
                <a:cs typeface="Verdana"/>
              </a:rPr>
              <a:t> </a:t>
            </a:r>
            <a:r>
              <a:rPr dirty="0" sz="2000" spc="-20">
                <a:latin typeface="Verdana"/>
                <a:cs typeface="Verdana"/>
              </a:rPr>
              <a:t>Manutenção</a:t>
            </a:r>
            <a:r>
              <a:rPr dirty="0" sz="2000" spc="-120">
                <a:latin typeface="Verdana"/>
                <a:cs typeface="Verdana"/>
              </a:rPr>
              <a:t> </a:t>
            </a:r>
            <a:r>
              <a:rPr dirty="0" sz="2000" spc="55">
                <a:latin typeface="Verdana"/>
                <a:cs typeface="Verdana"/>
              </a:rPr>
              <a:t>e</a:t>
            </a:r>
            <a:r>
              <a:rPr dirty="0" sz="2000" spc="-120">
                <a:latin typeface="Verdana"/>
                <a:cs typeface="Verdana"/>
              </a:rPr>
              <a:t> </a:t>
            </a:r>
            <a:r>
              <a:rPr dirty="0" sz="2000" spc="-10">
                <a:latin typeface="Verdana"/>
                <a:cs typeface="Verdana"/>
              </a:rPr>
              <a:t>Projetos</a:t>
            </a:r>
            <a:endParaRPr sz="20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dirty="0" sz="2000" b="1">
                <a:latin typeface="Tahoma"/>
                <a:cs typeface="Tahoma"/>
              </a:rPr>
              <a:t>Aldo</a:t>
            </a:r>
            <a:r>
              <a:rPr dirty="0" sz="2000" spc="-45" b="1">
                <a:latin typeface="Tahoma"/>
                <a:cs typeface="Tahoma"/>
              </a:rPr>
              <a:t> </a:t>
            </a:r>
            <a:r>
              <a:rPr dirty="0" sz="2000" b="1">
                <a:latin typeface="Tahoma"/>
                <a:cs typeface="Tahoma"/>
              </a:rPr>
              <a:t>da</a:t>
            </a:r>
            <a:r>
              <a:rPr dirty="0" sz="2000" spc="-30" b="1">
                <a:latin typeface="Tahoma"/>
                <a:cs typeface="Tahoma"/>
              </a:rPr>
              <a:t> </a:t>
            </a:r>
            <a:r>
              <a:rPr dirty="0" sz="2000" b="1">
                <a:latin typeface="Tahoma"/>
                <a:cs typeface="Tahoma"/>
              </a:rPr>
              <a:t>Silva</a:t>
            </a:r>
            <a:r>
              <a:rPr dirty="0" sz="2000" spc="-35" b="1">
                <a:latin typeface="Tahoma"/>
                <a:cs typeface="Tahoma"/>
              </a:rPr>
              <a:t> </a:t>
            </a:r>
            <a:r>
              <a:rPr dirty="0" sz="2000" spc="-110" b="1">
                <a:latin typeface="Tahoma"/>
                <a:cs typeface="Tahoma"/>
              </a:rPr>
              <a:t>Jardim</a:t>
            </a:r>
            <a:r>
              <a:rPr dirty="0" sz="2000" spc="-110">
                <a:latin typeface="Verdana"/>
                <a:cs typeface="Verdana"/>
              </a:rPr>
              <a:t>,</a:t>
            </a:r>
            <a:r>
              <a:rPr dirty="0" sz="2000" spc="-120">
                <a:latin typeface="Verdana"/>
                <a:cs typeface="Verdana"/>
              </a:rPr>
              <a:t> </a:t>
            </a:r>
            <a:r>
              <a:rPr dirty="0" sz="2000" spc="-45">
                <a:latin typeface="Verdana"/>
                <a:cs typeface="Verdana"/>
              </a:rPr>
              <a:t>servidor</a:t>
            </a:r>
            <a:r>
              <a:rPr dirty="0" sz="2000" spc="-125">
                <a:latin typeface="Verdana"/>
                <a:cs typeface="Verdana"/>
              </a:rPr>
              <a:t> </a:t>
            </a:r>
            <a:r>
              <a:rPr dirty="0" sz="2000" spc="-40">
                <a:latin typeface="Verdana"/>
                <a:cs typeface="Verdana"/>
              </a:rPr>
              <a:t>vinculado</a:t>
            </a:r>
            <a:r>
              <a:rPr dirty="0" sz="2000" spc="-120">
                <a:latin typeface="Verdana"/>
                <a:cs typeface="Verdana"/>
              </a:rPr>
              <a:t> </a:t>
            </a:r>
            <a:r>
              <a:rPr dirty="0" sz="2000" spc="-55">
                <a:latin typeface="Verdana"/>
                <a:cs typeface="Verdana"/>
              </a:rPr>
              <a:t>à</a:t>
            </a:r>
            <a:r>
              <a:rPr dirty="0" sz="2000" spc="-120">
                <a:latin typeface="Verdana"/>
                <a:cs typeface="Verdana"/>
              </a:rPr>
              <a:t> </a:t>
            </a:r>
            <a:r>
              <a:rPr dirty="0" sz="2000" spc="-55">
                <a:latin typeface="Verdana"/>
                <a:cs typeface="Verdana"/>
              </a:rPr>
              <a:t>Secretaria-</a:t>
            </a:r>
            <a:r>
              <a:rPr dirty="0" sz="2000" spc="-20">
                <a:latin typeface="Verdana"/>
                <a:cs typeface="Verdana"/>
              </a:rPr>
              <a:t>Geral</a:t>
            </a:r>
            <a:r>
              <a:rPr dirty="0" sz="2000" spc="-120">
                <a:latin typeface="Verdana"/>
                <a:cs typeface="Verdana"/>
              </a:rPr>
              <a:t> </a:t>
            </a:r>
            <a:r>
              <a:rPr dirty="0" sz="2000" spc="-10">
                <a:latin typeface="Verdana"/>
                <a:cs typeface="Verdana"/>
              </a:rPr>
              <a:t>Judiciária</a:t>
            </a:r>
            <a:endParaRPr sz="20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dirty="0" sz="2000" spc="-65" b="1">
                <a:latin typeface="Tahoma"/>
                <a:cs typeface="Tahoma"/>
              </a:rPr>
              <a:t>Juliano</a:t>
            </a:r>
            <a:r>
              <a:rPr dirty="0" sz="2000" spc="-15" b="1">
                <a:latin typeface="Tahoma"/>
                <a:cs typeface="Tahoma"/>
              </a:rPr>
              <a:t> </a:t>
            </a:r>
            <a:r>
              <a:rPr dirty="0" sz="2000" b="1">
                <a:latin typeface="Tahoma"/>
                <a:cs typeface="Tahoma"/>
              </a:rPr>
              <a:t>Machado</a:t>
            </a:r>
            <a:r>
              <a:rPr dirty="0" sz="2000" spc="-10" b="1">
                <a:latin typeface="Tahoma"/>
                <a:cs typeface="Tahoma"/>
              </a:rPr>
              <a:t> </a:t>
            </a:r>
            <a:r>
              <a:rPr dirty="0" sz="2000" spc="60" b="1">
                <a:latin typeface="Tahoma"/>
                <a:cs typeface="Tahoma"/>
              </a:rPr>
              <a:t>dos</a:t>
            </a:r>
            <a:r>
              <a:rPr dirty="0" sz="2000" spc="-10" b="1">
                <a:latin typeface="Tahoma"/>
                <a:cs typeface="Tahoma"/>
              </a:rPr>
              <a:t> Santos</a:t>
            </a:r>
            <a:r>
              <a:rPr dirty="0" sz="2000" spc="-10">
                <a:latin typeface="Verdana"/>
                <a:cs typeface="Verdana"/>
              </a:rPr>
              <a:t>,</a:t>
            </a:r>
            <a:r>
              <a:rPr dirty="0" sz="2000" spc="-100">
                <a:latin typeface="Verdana"/>
                <a:cs typeface="Verdana"/>
              </a:rPr>
              <a:t> </a:t>
            </a:r>
            <a:r>
              <a:rPr dirty="0" sz="2000" spc="-45">
                <a:latin typeface="Verdana"/>
                <a:cs typeface="Verdana"/>
              </a:rPr>
              <a:t>servidor</a:t>
            </a:r>
            <a:r>
              <a:rPr dirty="0" sz="2000" spc="-95">
                <a:latin typeface="Verdana"/>
                <a:cs typeface="Verdana"/>
              </a:rPr>
              <a:t> </a:t>
            </a:r>
            <a:r>
              <a:rPr dirty="0" sz="2000">
                <a:latin typeface="Verdana"/>
                <a:cs typeface="Verdana"/>
              </a:rPr>
              <a:t>com</a:t>
            </a:r>
            <a:r>
              <a:rPr dirty="0" sz="2000" spc="-100">
                <a:latin typeface="Verdana"/>
                <a:cs typeface="Verdana"/>
              </a:rPr>
              <a:t> </a:t>
            </a:r>
            <a:r>
              <a:rPr dirty="0" sz="2000" spc="-10">
                <a:latin typeface="Verdana"/>
                <a:cs typeface="Verdana"/>
              </a:rPr>
              <a:t>deficiência</a:t>
            </a:r>
            <a:endParaRPr sz="2000">
              <a:latin typeface="Verdana"/>
              <a:cs typeface="Verdana"/>
            </a:endParaRPr>
          </a:p>
          <a:p>
            <a:pPr marL="12700" marR="5080">
              <a:lnSpc>
                <a:spcPct val="115599"/>
              </a:lnSpc>
            </a:pPr>
            <a:r>
              <a:rPr dirty="0" sz="2000" spc="-10" b="1">
                <a:latin typeface="Tahoma"/>
                <a:cs typeface="Tahoma"/>
              </a:rPr>
              <a:t>Taila</a:t>
            </a:r>
            <a:r>
              <a:rPr dirty="0" sz="2000" spc="-40" b="1">
                <a:latin typeface="Tahoma"/>
                <a:cs typeface="Tahoma"/>
              </a:rPr>
              <a:t> </a:t>
            </a:r>
            <a:r>
              <a:rPr dirty="0" sz="2000" b="1">
                <a:latin typeface="Tahoma"/>
                <a:cs typeface="Tahoma"/>
              </a:rPr>
              <a:t>Albuquerque</a:t>
            </a:r>
            <a:r>
              <a:rPr dirty="0" sz="2000" spc="-40" b="1">
                <a:latin typeface="Tahoma"/>
                <a:cs typeface="Tahoma"/>
              </a:rPr>
              <a:t> </a:t>
            </a:r>
            <a:r>
              <a:rPr dirty="0" sz="2000" spc="-25" b="1">
                <a:latin typeface="Tahoma"/>
                <a:cs typeface="Tahoma"/>
              </a:rPr>
              <a:t>Rodrigues</a:t>
            </a:r>
            <a:r>
              <a:rPr dirty="0" sz="2000" spc="-25">
                <a:latin typeface="Verdana"/>
                <a:cs typeface="Verdana"/>
              </a:rPr>
              <a:t>,</a:t>
            </a:r>
            <a:r>
              <a:rPr dirty="0" sz="2000" spc="-130">
                <a:latin typeface="Verdana"/>
                <a:cs typeface="Verdana"/>
              </a:rPr>
              <a:t> </a:t>
            </a:r>
            <a:r>
              <a:rPr dirty="0" sz="2000" spc="-50">
                <a:latin typeface="Verdana"/>
                <a:cs typeface="Verdana"/>
              </a:rPr>
              <a:t>servidora</a:t>
            </a:r>
            <a:r>
              <a:rPr dirty="0" sz="2000" spc="-130">
                <a:latin typeface="Verdana"/>
                <a:cs typeface="Verdana"/>
              </a:rPr>
              <a:t> </a:t>
            </a:r>
            <a:r>
              <a:rPr dirty="0" sz="2000" spc="-10">
                <a:latin typeface="Verdana"/>
                <a:cs typeface="Verdana"/>
              </a:rPr>
              <a:t>ocupante</a:t>
            </a:r>
            <a:r>
              <a:rPr dirty="0" sz="2000" spc="-130">
                <a:latin typeface="Verdana"/>
                <a:cs typeface="Verdana"/>
              </a:rPr>
              <a:t> </a:t>
            </a:r>
            <a:r>
              <a:rPr dirty="0" sz="2000">
                <a:latin typeface="Verdana"/>
                <a:cs typeface="Verdana"/>
              </a:rPr>
              <a:t>do</a:t>
            </a:r>
            <a:r>
              <a:rPr dirty="0" sz="2000" spc="-130">
                <a:latin typeface="Verdana"/>
                <a:cs typeface="Verdana"/>
              </a:rPr>
              <a:t> </a:t>
            </a:r>
            <a:r>
              <a:rPr dirty="0" sz="2000">
                <a:latin typeface="Verdana"/>
                <a:cs typeface="Verdana"/>
              </a:rPr>
              <a:t>cargo</a:t>
            </a:r>
            <a:r>
              <a:rPr dirty="0" sz="2000" spc="-130">
                <a:latin typeface="Verdana"/>
                <a:cs typeface="Verdana"/>
              </a:rPr>
              <a:t> </a:t>
            </a:r>
            <a:r>
              <a:rPr dirty="0" sz="2000">
                <a:latin typeface="Verdana"/>
                <a:cs typeface="Verdana"/>
              </a:rPr>
              <a:t>de</a:t>
            </a:r>
            <a:r>
              <a:rPr dirty="0" sz="2000" spc="-125">
                <a:latin typeface="Verdana"/>
                <a:cs typeface="Verdana"/>
              </a:rPr>
              <a:t> </a:t>
            </a:r>
            <a:r>
              <a:rPr dirty="0" sz="2000" spc="-45">
                <a:latin typeface="Verdana"/>
                <a:cs typeface="Verdana"/>
              </a:rPr>
              <a:t>Analista</a:t>
            </a:r>
            <a:r>
              <a:rPr dirty="0" sz="2000" spc="-130">
                <a:latin typeface="Verdana"/>
                <a:cs typeface="Verdana"/>
              </a:rPr>
              <a:t> </a:t>
            </a:r>
            <a:r>
              <a:rPr dirty="0" sz="2000" spc="-70">
                <a:latin typeface="Verdana"/>
                <a:cs typeface="Verdana"/>
              </a:rPr>
              <a:t>Judiciário,</a:t>
            </a:r>
            <a:r>
              <a:rPr dirty="0" sz="2000" spc="-130">
                <a:latin typeface="Verdana"/>
                <a:cs typeface="Verdana"/>
              </a:rPr>
              <a:t> </a:t>
            </a:r>
            <a:r>
              <a:rPr dirty="0" sz="2000" spc="-10">
                <a:latin typeface="Verdana"/>
                <a:cs typeface="Verdana"/>
              </a:rPr>
              <a:t>Especialidade </a:t>
            </a:r>
            <a:r>
              <a:rPr dirty="0" sz="2000" spc="-25">
                <a:latin typeface="Verdana"/>
                <a:cs typeface="Verdana"/>
              </a:rPr>
              <a:t>Serviço</a:t>
            </a:r>
            <a:r>
              <a:rPr dirty="0" sz="2000" spc="-125">
                <a:latin typeface="Verdana"/>
                <a:cs typeface="Verdana"/>
              </a:rPr>
              <a:t> </a:t>
            </a:r>
            <a:r>
              <a:rPr dirty="0" sz="2000" spc="-10">
                <a:latin typeface="Verdana"/>
                <a:cs typeface="Verdana"/>
              </a:rPr>
              <a:t>Social</a:t>
            </a:r>
            <a:endParaRPr sz="20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0"/>
            <a:ext cx="18288000" cy="1694180"/>
            <a:chOff x="0" y="0"/>
            <a:chExt cx="18288000" cy="1694180"/>
          </a:xfrm>
        </p:grpSpPr>
        <p:sp>
          <p:nvSpPr>
            <p:cNvPr id="3" name="object 3" descr=""/>
            <p:cNvSpPr/>
            <p:nvPr/>
          </p:nvSpPr>
          <p:spPr>
            <a:xfrm>
              <a:off x="0" y="0"/>
              <a:ext cx="18288000" cy="1676400"/>
            </a:xfrm>
            <a:custGeom>
              <a:avLst/>
              <a:gdLst/>
              <a:ahLst/>
              <a:cxnLst/>
              <a:rect l="l" t="t" r="r" b="b"/>
              <a:pathLst>
                <a:path w="18288000" h="1676400">
                  <a:moveTo>
                    <a:pt x="18287998" y="1676399"/>
                  </a:moveTo>
                  <a:lnTo>
                    <a:pt x="0" y="1676399"/>
                  </a:lnTo>
                  <a:lnTo>
                    <a:pt x="0" y="0"/>
                  </a:lnTo>
                  <a:lnTo>
                    <a:pt x="18287998" y="0"/>
                  </a:lnTo>
                  <a:lnTo>
                    <a:pt x="18287998" y="1676399"/>
                  </a:lnTo>
                  <a:close/>
                </a:path>
              </a:pathLst>
            </a:custGeom>
            <a:solidFill>
              <a:srgbClr val="A6A6A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14977936" y="11"/>
              <a:ext cx="3310254" cy="1685289"/>
            </a:xfrm>
            <a:custGeom>
              <a:avLst/>
              <a:gdLst/>
              <a:ahLst/>
              <a:cxnLst/>
              <a:rect l="l" t="t" r="r" b="b"/>
              <a:pathLst>
                <a:path w="3310255" h="1685289">
                  <a:moveTo>
                    <a:pt x="827328" y="857338"/>
                  </a:moveTo>
                  <a:lnTo>
                    <a:pt x="825919" y="808723"/>
                  </a:lnTo>
                  <a:lnTo>
                    <a:pt x="821753" y="760857"/>
                  </a:lnTo>
                  <a:lnTo>
                    <a:pt x="814920" y="713803"/>
                  </a:lnTo>
                  <a:lnTo>
                    <a:pt x="805472" y="667639"/>
                  </a:lnTo>
                  <a:lnTo>
                    <a:pt x="793508" y="622452"/>
                  </a:lnTo>
                  <a:lnTo>
                    <a:pt x="779094" y="578307"/>
                  </a:lnTo>
                  <a:lnTo>
                    <a:pt x="762304" y="535305"/>
                  </a:lnTo>
                  <a:lnTo>
                    <a:pt x="743229" y="493496"/>
                  </a:lnTo>
                  <a:lnTo>
                    <a:pt x="721944" y="452970"/>
                  </a:lnTo>
                  <a:lnTo>
                    <a:pt x="698512" y="413804"/>
                  </a:lnTo>
                  <a:lnTo>
                    <a:pt x="673036" y="376085"/>
                  </a:lnTo>
                  <a:lnTo>
                    <a:pt x="645566" y="339877"/>
                  </a:lnTo>
                  <a:lnTo>
                    <a:pt x="616204" y="305257"/>
                  </a:lnTo>
                  <a:lnTo>
                    <a:pt x="585000" y="272313"/>
                  </a:lnTo>
                  <a:lnTo>
                    <a:pt x="552056" y="241122"/>
                  </a:lnTo>
                  <a:lnTo>
                    <a:pt x="517448" y="211747"/>
                  </a:lnTo>
                  <a:lnTo>
                    <a:pt x="481241" y="184289"/>
                  </a:lnTo>
                  <a:lnTo>
                    <a:pt x="443522" y="158800"/>
                  </a:lnTo>
                  <a:lnTo>
                    <a:pt x="404355" y="135369"/>
                  </a:lnTo>
                  <a:lnTo>
                    <a:pt x="363829" y="114084"/>
                  </a:lnTo>
                  <a:lnTo>
                    <a:pt x="322033" y="95008"/>
                  </a:lnTo>
                  <a:lnTo>
                    <a:pt x="279019" y="78219"/>
                  </a:lnTo>
                  <a:lnTo>
                    <a:pt x="234886" y="63804"/>
                  </a:lnTo>
                  <a:lnTo>
                    <a:pt x="189699" y="51841"/>
                  </a:lnTo>
                  <a:lnTo>
                    <a:pt x="143535" y="42392"/>
                  </a:lnTo>
                  <a:lnTo>
                    <a:pt x="96481" y="35560"/>
                  </a:lnTo>
                  <a:lnTo>
                    <a:pt x="48615" y="31394"/>
                  </a:lnTo>
                  <a:lnTo>
                    <a:pt x="0" y="29984"/>
                  </a:lnTo>
                  <a:lnTo>
                    <a:pt x="0" y="1684667"/>
                  </a:lnTo>
                  <a:lnTo>
                    <a:pt x="48615" y="1683258"/>
                  </a:lnTo>
                  <a:lnTo>
                    <a:pt x="96481" y="1679092"/>
                  </a:lnTo>
                  <a:lnTo>
                    <a:pt x="143535" y="1672259"/>
                  </a:lnTo>
                  <a:lnTo>
                    <a:pt x="189699" y="1662811"/>
                  </a:lnTo>
                  <a:lnTo>
                    <a:pt x="234886" y="1650847"/>
                  </a:lnTo>
                  <a:lnTo>
                    <a:pt x="279019" y="1636433"/>
                  </a:lnTo>
                  <a:lnTo>
                    <a:pt x="322033" y="1619643"/>
                  </a:lnTo>
                  <a:lnTo>
                    <a:pt x="363829" y="1600568"/>
                  </a:lnTo>
                  <a:lnTo>
                    <a:pt x="404355" y="1579283"/>
                  </a:lnTo>
                  <a:lnTo>
                    <a:pt x="443522" y="1555851"/>
                  </a:lnTo>
                  <a:lnTo>
                    <a:pt x="481241" y="1530375"/>
                  </a:lnTo>
                  <a:lnTo>
                    <a:pt x="517448" y="1502905"/>
                  </a:lnTo>
                  <a:lnTo>
                    <a:pt x="552056" y="1473542"/>
                  </a:lnTo>
                  <a:lnTo>
                    <a:pt x="585000" y="1442339"/>
                  </a:lnTo>
                  <a:lnTo>
                    <a:pt x="616204" y="1409395"/>
                  </a:lnTo>
                  <a:lnTo>
                    <a:pt x="645566" y="1374787"/>
                  </a:lnTo>
                  <a:lnTo>
                    <a:pt x="673036" y="1338580"/>
                  </a:lnTo>
                  <a:lnTo>
                    <a:pt x="698512" y="1300848"/>
                  </a:lnTo>
                  <a:lnTo>
                    <a:pt x="721944" y="1261694"/>
                  </a:lnTo>
                  <a:lnTo>
                    <a:pt x="743229" y="1221168"/>
                  </a:lnTo>
                  <a:lnTo>
                    <a:pt x="762304" y="1179372"/>
                  </a:lnTo>
                  <a:lnTo>
                    <a:pt x="779094" y="1136357"/>
                  </a:lnTo>
                  <a:lnTo>
                    <a:pt x="793508" y="1092225"/>
                  </a:lnTo>
                  <a:lnTo>
                    <a:pt x="805472" y="1047038"/>
                  </a:lnTo>
                  <a:lnTo>
                    <a:pt x="814920" y="1000874"/>
                  </a:lnTo>
                  <a:lnTo>
                    <a:pt x="821753" y="953820"/>
                  </a:lnTo>
                  <a:lnTo>
                    <a:pt x="825919" y="905954"/>
                  </a:lnTo>
                  <a:lnTo>
                    <a:pt x="827328" y="857338"/>
                  </a:lnTo>
                  <a:close/>
                </a:path>
                <a:path w="3310255" h="1685289">
                  <a:moveTo>
                    <a:pt x="1655140" y="29984"/>
                  </a:moveTo>
                  <a:lnTo>
                    <a:pt x="1606537" y="31394"/>
                  </a:lnTo>
                  <a:lnTo>
                    <a:pt x="1558658" y="35560"/>
                  </a:lnTo>
                  <a:lnTo>
                    <a:pt x="1511604" y="42392"/>
                  </a:lnTo>
                  <a:lnTo>
                    <a:pt x="1465453" y="51841"/>
                  </a:lnTo>
                  <a:lnTo>
                    <a:pt x="1420266" y="63804"/>
                  </a:lnTo>
                  <a:lnTo>
                    <a:pt x="1376121" y="78219"/>
                  </a:lnTo>
                  <a:lnTo>
                    <a:pt x="1333119" y="95008"/>
                  </a:lnTo>
                  <a:lnTo>
                    <a:pt x="1291310" y="114084"/>
                  </a:lnTo>
                  <a:lnTo>
                    <a:pt x="1250784" y="135369"/>
                  </a:lnTo>
                  <a:lnTo>
                    <a:pt x="1211630" y="158800"/>
                  </a:lnTo>
                  <a:lnTo>
                    <a:pt x="1173899" y="184289"/>
                  </a:lnTo>
                  <a:lnTo>
                    <a:pt x="1137691" y="211747"/>
                  </a:lnTo>
                  <a:lnTo>
                    <a:pt x="1103083" y="241122"/>
                  </a:lnTo>
                  <a:lnTo>
                    <a:pt x="1070140" y="272313"/>
                  </a:lnTo>
                  <a:lnTo>
                    <a:pt x="1038948" y="305257"/>
                  </a:lnTo>
                  <a:lnTo>
                    <a:pt x="1009573" y="339877"/>
                  </a:lnTo>
                  <a:lnTo>
                    <a:pt x="982116" y="376085"/>
                  </a:lnTo>
                  <a:lnTo>
                    <a:pt x="956627" y="413804"/>
                  </a:lnTo>
                  <a:lnTo>
                    <a:pt x="933196" y="452970"/>
                  </a:lnTo>
                  <a:lnTo>
                    <a:pt x="911910" y="493496"/>
                  </a:lnTo>
                  <a:lnTo>
                    <a:pt x="892835" y="535305"/>
                  </a:lnTo>
                  <a:lnTo>
                    <a:pt x="876058" y="578307"/>
                  </a:lnTo>
                  <a:lnTo>
                    <a:pt x="861644" y="622452"/>
                  </a:lnTo>
                  <a:lnTo>
                    <a:pt x="849668" y="667639"/>
                  </a:lnTo>
                  <a:lnTo>
                    <a:pt x="840232" y="713803"/>
                  </a:lnTo>
                  <a:lnTo>
                    <a:pt x="833386" y="760857"/>
                  </a:lnTo>
                  <a:lnTo>
                    <a:pt x="829221" y="808723"/>
                  </a:lnTo>
                  <a:lnTo>
                    <a:pt x="827824" y="857338"/>
                  </a:lnTo>
                  <a:lnTo>
                    <a:pt x="829221" y="905954"/>
                  </a:lnTo>
                  <a:lnTo>
                    <a:pt x="833386" y="953820"/>
                  </a:lnTo>
                  <a:lnTo>
                    <a:pt x="840232" y="1000874"/>
                  </a:lnTo>
                  <a:lnTo>
                    <a:pt x="849668" y="1047038"/>
                  </a:lnTo>
                  <a:lnTo>
                    <a:pt x="861644" y="1092225"/>
                  </a:lnTo>
                  <a:lnTo>
                    <a:pt x="876058" y="1136357"/>
                  </a:lnTo>
                  <a:lnTo>
                    <a:pt x="892835" y="1179372"/>
                  </a:lnTo>
                  <a:lnTo>
                    <a:pt x="911910" y="1221168"/>
                  </a:lnTo>
                  <a:lnTo>
                    <a:pt x="933196" y="1261694"/>
                  </a:lnTo>
                  <a:lnTo>
                    <a:pt x="956627" y="1300848"/>
                  </a:lnTo>
                  <a:lnTo>
                    <a:pt x="982116" y="1338580"/>
                  </a:lnTo>
                  <a:lnTo>
                    <a:pt x="1009573" y="1374787"/>
                  </a:lnTo>
                  <a:lnTo>
                    <a:pt x="1038948" y="1409395"/>
                  </a:lnTo>
                  <a:lnTo>
                    <a:pt x="1070140" y="1442339"/>
                  </a:lnTo>
                  <a:lnTo>
                    <a:pt x="1103083" y="1473542"/>
                  </a:lnTo>
                  <a:lnTo>
                    <a:pt x="1137691" y="1502905"/>
                  </a:lnTo>
                  <a:lnTo>
                    <a:pt x="1173899" y="1530375"/>
                  </a:lnTo>
                  <a:lnTo>
                    <a:pt x="1211630" y="1555851"/>
                  </a:lnTo>
                  <a:lnTo>
                    <a:pt x="1250784" y="1579283"/>
                  </a:lnTo>
                  <a:lnTo>
                    <a:pt x="1291310" y="1600568"/>
                  </a:lnTo>
                  <a:lnTo>
                    <a:pt x="1333119" y="1619643"/>
                  </a:lnTo>
                  <a:lnTo>
                    <a:pt x="1376121" y="1636433"/>
                  </a:lnTo>
                  <a:lnTo>
                    <a:pt x="1420266" y="1650847"/>
                  </a:lnTo>
                  <a:lnTo>
                    <a:pt x="1465453" y="1662811"/>
                  </a:lnTo>
                  <a:lnTo>
                    <a:pt x="1511604" y="1672259"/>
                  </a:lnTo>
                  <a:lnTo>
                    <a:pt x="1558658" y="1679092"/>
                  </a:lnTo>
                  <a:lnTo>
                    <a:pt x="1606537" y="1683258"/>
                  </a:lnTo>
                  <a:lnTo>
                    <a:pt x="1655140" y="1684667"/>
                  </a:lnTo>
                  <a:lnTo>
                    <a:pt x="1655140" y="29984"/>
                  </a:lnTo>
                  <a:close/>
                </a:path>
                <a:path w="3310255" h="1685289">
                  <a:moveTo>
                    <a:pt x="3309912" y="0"/>
                  </a:moveTo>
                  <a:lnTo>
                    <a:pt x="2482583" y="0"/>
                  </a:lnTo>
                  <a:lnTo>
                    <a:pt x="1655267" y="0"/>
                  </a:lnTo>
                  <a:lnTo>
                    <a:pt x="3309912" y="1654670"/>
                  </a:lnTo>
                  <a:lnTo>
                    <a:pt x="3309912" y="0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4145564" y="29963"/>
              <a:ext cx="828675" cy="1663700"/>
            </a:xfrm>
            <a:custGeom>
              <a:avLst/>
              <a:gdLst/>
              <a:ahLst/>
              <a:cxnLst/>
              <a:rect l="l" t="t" r="r" b="b"/>
              <a:pathLst>
                <a:path w="828675" h="1663700">
                  <a:moveTo>
                    <a:pt x="0" y="1663600"/>
                  </a:moveTo>
                  <a:lnTo>
                    <a:pt x="0" y="0"/>
                  </a:lnTo>
                  <a:lnTo>
                    <a:pt x="828152" y="828165"/>
                  </a:lnTo>
                  <a:lnTo>
                    <a:pt x="828152" y="835450"/>
                  </a:lnTo>
                  <a:lnTo>
                    <a:pt x="0" y="1663600"/>
                  </a:lnTo>
                  <a:close/>
                </a:path>
              </a:pathLst>
            </a:custGeom>
            <a:solidFill>
              <a:srgbClr val="FFFFFF">
                <a:alpha val="1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9168475" y="17989"/>
              <a:ext cx="1657350" cy="1666875"/>
            </a:xfrm>
            <a:custGeom>
              <a:avLst/>
              <a:gdLst/>
              <a:ahLst/>
              <a:cxnLst/>
              <a:rect l="l" t="t" r="r" b="b"/>
              <a:pathLst>
                <a:path w="1657350" h="1666875">
                  <a:moveTo>
                    <a:pt x="1657349" y="1666874"/>
                  </a:moveTo>
                  <a:lnTo>
                    <a:pt x="0" y="1666874"/>
                  </a:lnTo>
                  <a:lnTo>
                    <a:pt x="0" y="0"/>
                  </a:lnTo>
                  <a:lnTo>
                    <a:pt x="1657349" y="0"/>
                  </a:lnTo>
                  <a:lnTo>
                    <a:pt x="1657349" y="1666874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9644253" y="535952"/>
              <a:ext cx="685800" cy="628650"/>
            </a:xfrm>
            <a:custGeom>
              <a:avLst/>
              <a:gdLst/>
              <a:ahLst/>
              <a:cxnLst/>
              <a:rect l="l" t="t" r="r" b="b"/>
              <a:pathLst>
                <a:path w="685800" h="628650">
                  <a:moveTo>
                    <a:pt x="685799" y="628649"/>
                  </a:moveTo>
                  <a:lnTo>
                    <a:pt x="0" y="628649"/>
                  </a:lnTo>
                  <a:lnTo>
                    <a:pt x="0" y="0"/>
                  </a:lnTo>
                  <a:lnTo>
                    <a:pt x="685799" y="0"/>
                  </a:lnTo>
                  <a:lnTo>
                    <a:pt x="685799" y="628649"/>
                  </a:lnTo>
                  <a:close/>
                </a:path>
              </a:pathLst>
            </a:custGeom>
            <a:solidFill>
              <a:srgbClr val="A6A6A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0826484" y="0"/>
              <a:ext cx="3318510" cy="1654810"/>
            </a:xfrm>
            <a:custGeom>
              <a:avLst/>
              <a:gdLst/>
              <a:ahLst/>
              <a:cxnLst/>
              <a:rect l="l" t="t" r="r" b="b"/>
              <a:pathLst>
                <a:path w="3318509" h="1654810">
                  <a:moveTo>
                    <a:pt x="1663611" y="822883"/>
                  </a:moveTo>
                  <a:lnTo>
                    <a:pt x="1662188" y="774001"/>
                  </a:lnTo>
                  <a:lnTo>
                    <a:pt x="1658010" y="725868"/>
                  </a:lnTo>
                  <a:lnTo>
                    <a:pt x="1651127" y="678561"/>
                  </a:lnTo>
                  <a:lnTo>
                    <a:pt x="1641640" y="632155"/>
                  </a:lnTo>
                  <a:lnTo>
                    <a:pt x="1629600" y="586714"/>
                  </a:lnTo>
                  <a:lnTo>
                    <a:pt x="1615109" y="542340"/>
                  </a:lnTo>
                  <a:lnTo>
                    <a:pt x="1598244" y="499097"/>
                  </a:lnTo>
                  <a:lnTo>
                    <a:pt x="1579067" y="457073"/>
                  </a:lnTo>
                  <a:lnTo>
                    <a:pt x="1557655" y="416331"/>
                  </a:lnTo>
                  <a:lnTo>
                    <a:pt x="1534109" y="376961"/>
                  </a:lnTo>
                  <a:lnTo>
                    <a:pt x="1508480" y="339026"/>
                  </a:lnTo>
                  <a:lnTo>
                    <a:pt x="1480870" y="302628"/>
                  </a:lnTo>
                  <a:lnTo>
                    <a:pt x="1451343" y="267817"/>
                  </a:lnTo>
                  <a:lnTo>
                    <a:pt x="1419974" y="234696"/>
                  </a:lnTo>
                  <a:lnTo>
                    <a:pt x="1386852" y="203339"/>
                  </a:lnTo>
                  <a:lnTo>
                    <a:pt x="1352054" y="173812"/>
                  </a:lnTo>
                  <a:lnTo>
                    <a:pt x="1315656" y="146189"/>
                  </a:lnTo>
                  <a:lnTo>
                    <a:pt x="1277721" y="120573"/>
                  </a:lnTo>
                  <a:lnTo>
                    <a:pt x="1238351" y="97028"/>
                  </a:lnTo>
                  <a:lnTo>
                    <a:pt x="1197610" y="75615"/>
                  </a:lnTo>
                  <a:lnTo>
                    <a:pt x="1155573" y="56438"/>
                  </a:lnTo>
                  <a:lnTo>
                    <a:pt x="1112329" y="39560"/>
                  </a:lnTo>
                  <a:lnTo>
                    <a:pt x="1067955" y="25069"/>
                  </a:lnTo>
                  <a:lnTo>
                    <a:pt x="1022527" y="13042"/>
                  </a:lnTo>
                  <a:lnTo>
                    <a:pt x="976122" y="3543"/>
                  </a:lnTo>
                  <a:lnTo>
                    <a:pt x="951763" y="0"/>
                  </a:lnTo>
                  <a:lnTo>
                    <a:pt x="831799" y="0"/>
                  </a:lnTo>
                  <a:lnTo>
                    <a:pt x="831799" y="822883"/>
                  </a:lnTo>
                  <a:lnTo>
                    <a:pt x="0" y="822883"/>
                  </a:lnTo>
                  <a:lnTo>
                    <a:pt x="1422" y="871753"/>
                  </a:lnTo>
                  <a:lnTo>
                    <a:pt x="5600" y="919886"/>
                  </a:lnTo>
                  <a:lnTo>
                    <a:pt x="12484" y="967193"/>
                  </a:lnTo>
                  <a:lnTo>
                    <a:pt x="21971" y="1013599"/>
                  </a:lnTo>
                  <a:lnTo>
                    <a:pt x="34010" y="1059027"/>
                  </a:lnTo>
                  <a:lnTo>
                    <a:pt x="48501" y="1103401"/>
                  </a:lnTo>
                  <a:lnTo>
                    <a:pt x="65366" y="1146644"/>
                  </a:lnTo>
                  <a:lnTo>
                    <a:pt x="84556" y="1188681"/>
                  </a:lnTo>
                  <a:lnTo>
                    <a:pt x="105956" y="1229423"/>
                  </a:lnTo>
                  <a:lnTo>
                    <a:pt x="129501" y="1268793"/>
                  </a:lnTo>
                  <a:lnTo>
                    <a:pt x="155130" y="1306715"/>
                  </a:lnTo>
                  <a:lnTo>
                    <a:pt x="182740" y="1343126"/>
                  </a:lnTo>
                  <a:lnTo>
                    <a:pt x="212267" y="1377924"/>
                  </a:lnTo>
                  <a:lnTo>
                    <a:pt x="243636" y="1411046"/>
                  </a:lnTo>
                  <a:lnTo>
                    <a:pt x="276758" y="1442402"/>
                  </a:lnTo>
                  <a:lnTo>
                    <a:pt x="311556" y="1471930"/>
                  </a:lnTo>
                  <a:lnTo>
                    <a:pt x="347954" y="1499552"/>
                  </a:lnTo>
                  <a:lnTo>
                    <a:pt x="385889" y="1525168"/>
                  </a:lnTo>
                  <a:lnTo>
                    <a:pt x="425259" y="1548726"/>
                  </a:lnTo>
                  <a:lnTo>
                    <a:pt x="466001" y="1570126"/>
                  </a:lnTo>
                  <a:lnTo>
                    <a:pt x="508025" y="1589303"/>
                  </a:lnTo>
                  <a:lnTo>
                    <a:pt x="551268" y="1606181"/>
                  </a:lnTo>
                  <a:lnTo>
                    <a:pt x="595642" y="1620672"/>
                  </a:lnTo>
                  <a:lnTo>
                    <a:pt x="641083" y="1632699"/>
                  </a:lnTo>
                  <a:lnTo>
                    <a:pt x="687489" y="1642198"/>
                  </a:lnTo>
                  <a:lnTo>
                    <a:pt x="734796" y="1649082"/>
                  </a:lnTo>
                  <a:lnTo>
                    <a:pt x="782929" y="1653260"/>
                  </a:lnTo>
                  <a:lnTo>
                    <a:pt x="831799" y="1654670"/>
                  </a:lnTo>
                  <a:lnTo>
                    <a:pt x="880668" y="1653260"/>
                  </a:lnTo>
                  <a:lnTo>
                    <a:pt x="928801" y="1649082"/>
                  </a:lnTo>
                  <a:lnTo>
                    <a:pt x="976122" y="1642198"/>
                  </a:lnTo>
                  <a:lnTo>
                    <a:pt x="1022527" y="1632699"/>
                  </a:lnTo>
                  <a:lnTo>
                    <a:pt x="1067955" y="1620672"/>
                  </a:lnTo>
                  <a:lnTo>
                    <a:pt x="1112329" y="1606181"/>
                  </a:lnTo>
                  <a:lnTo>
                    <a:pt x="1155573" y="1589303"/>
                  </a:lnTo>
                  <a:lnTo>
                    <a:pt x="1197610" y="1570126"/>
                  </a:lnTo>
                  <a:lnTo>
                    <a:pt x="1238351" y="1548726"/>
                  </a:lnTo>
                  <a:lnTo>
                    <a:pt x="1277721" y="1525168"/>
                  </a:lnTo>
                  <a:lnTo>
                    <a:pt x="1315656" y="1499552"/>
                  </a:lnTo>
                  <a:lnTo>
                    <a:pt x="1352054" y="1471930"/>
                  </a:lnTo>
                  <a:lnTo>
                    <a:pt x="1386852" y="1442402"/>
                  </a:lnTo>
                  <a:lnTo>
                    <a:pt x="1419974" y="1411046"/>
                  </a:lnTo>
                  <a:lnTo>
                    <a:pt x="1451343" y="1377924"/>
                  </a:lnTo>
                  <a:lnTo>
                    <a:pt x="1480870" y="1343126"/>
                  </a:lnTo>
                  <a:lnTo>
                    <a:pt x="1508480" y="1306715"/>
                  </a:lnTo>
                  <a:lnTo>
                    <a:pt x="1534109" y="1268793"/>
                  </a:lnTo>
                  <a:lnTo>
                    <a:pt x="1557655" y="1229423"/>
                  </a:lnTo>
                  <a:lnTo>
                    <a:pt x="1579067" y="1188681"/>
                  </a:lnTo>
                  <a:lnTo>
                    <a:pt x="1598244" y="1146644"/>
                  </a:lnTo>
                  <a:lnTo>
                    <a:pt x="1615109" y="1103401"/>
                  </a:lnTo>
                  <a:lnTo>
                    <a:pt x="1629600" y="1059027"/>
                  </a:lnTo>
                  <a:lnTo>
                    <a:pt x="1641640" y="1013599"/>
                  </a:lnTo>
                  <a:lnTo>
                    <a:pt x="1651127" y="967193"/>
                  </a:lnTo>
                  <a:lnTo>
                    <a:pt x="1658010" y="919886"/>
                  </a:lnTo>
                  <a:lnTo>
                    <a:pt x="1662188" y="871753"/>
                  </a:lnTo>
                  <a:lnTo>
                    <a:pt x="1663611" y="822883"/>
                  </a:lnTo>
                  <a:close/>
                </a:path>
                <a:path w="3318509" h="1654810">
                  <a:moveTo>
                    <a:pt x="3318408" y="827354"/>
                  </a:moveTo>
                  <a:lnTo>
                    <a:pt x="2491079" y="12"/>
                  </a:lnTo>
                  <a:lnTo>
                    <a:pt x="1663750" y="827354"/>
                  </a:lnTo>
                  <a:lnTo>
                    <a:pt x="2491079" y="1654683"/>
                  </a:lnTo>
                  <a:lnTo>
                    <a:pt x="3318408" y="827354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997493" y="2624087"/>
          <a:ext cx="16338550" cy="11772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79905"/>
                <a:gridCol w="577850"/>
                <a:gridCol w="633730"/>
                <a:gridCol w="2703830"/>
                <a:gridCol w="1155700"/>
                <a:gridCol w="833754"/>
                <a:gridCol w="210184"/>
                <a:gridCol w="833754"/>
                <a:gridCol w="210184"/>
                <a:gridCol w="833754"/>
                <a:gridCol w="210184"/>
                <a:gridCol w="833754"/>
                <a:gridCol w="210184"/>
                <a:gridCol w="833754"/>
                <a:gridCol w="210184"/>
                <a:gridCol w="833754"/>
                <a:gridCol w="210184"/>
                <a:gridCol w="833755"/>
                <a:gridCol w="210184"/>
                <a:gridCol w="833755"/>
                <a:gridCol w="210184"/>
                <a:gridCol w="1043940"/>
              </a:tblGrid>
              <a:tr h="5041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3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CÓD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SIGLA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647700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GRUPO/INDICADOR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286385" marR="117475" indent="-161925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UNIDADE</a:t>
                      </a:r>
                      <a:r>
                        <a:rPr dirty="0" sz="1200" spc="13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DE </a:t>
                      </a: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MEDIDA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2020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2021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2022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</a:tr>
              <a:tr h="6731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349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13.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VEÍCULOS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63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13.15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63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GOT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63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just" marL="23495" marR="575945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Gasto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com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passagens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aéreas,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transporte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fluvial,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rodoviário,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ferroviário,</a:t>
                      </a:r>
                      <a:r>
                        <a:rPr dirty="0" sz="1200" spc="1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entre</a:t>
                      </a:r>
                      <a:r>
                        <a:rPr dirty="0" sz="1200" spc="1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outros.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R$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63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5875">
                        <a:lnSpc>
                          <a:spcPct val="100000"/>
                        </a:lnSpc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63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5875">
                        <a:lnSpc>
                          <a:spcPct val="100000"/>
                        </a:lnSpc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63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5875">
                        <a:lnSpc>
                          <a:spcPct val="100000"/>
                        </a:lnSpc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63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5875">
                        <a:lnSpc>
                          <a:spcPct val="100000"/>
                        </a:lnSpc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63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5875">
                        <a:lnSpc>
                          <a:spcPct val="100000"/>
                        </a:lnSpc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63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5875">
                        <a:lnSpc>
                          <a:spcPct val="100000"/>
                        </a:lnSpc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63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5875">
                        <a:lnSpc>
                          <a:spcPct val="100000"/>
                        </a:lnSpc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63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5875">
                        <a:lnSpc>
                          <a:spcPct val="100000"/>
                        </a:lnSpc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63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5875">
                        <a:lnSpc>
                          <a:spcPct val="100000"/>
                        </a:lnSpc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63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</a:tbl>
          </a:graphicData>
        </a:graphic>
      </p:graphicFrame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997493" y="4138562"/>
          <a:ext cx="16338550" cy="2501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79905"/>
                <a:gridCol w="577850"/>
                <a:gridCol w="633730"/>
                <a:gridCol w="2703830"/>
                <a:gridCol w="1155700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</a:tblGrid>
              <a:tr h="250190"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14.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COMBUSTÍVEL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1377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14.2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CE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55">
                          <a:latin typeface="Tahoma"/>
                          <a:cs typeface="Tahoma"/>
                        </a:rPr>
                        <a:t>Consumo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etanol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Litro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</a:tbl>
          </a:graphicData>
        </a:graphic>
      </p:graphicFrame>
      <p:graphicFrame>
        <p:nvGraphicFramePr>
          <p:cNvPr id="11" name="object 11" descr=""/>
          <p:cNvGraphicFramePr>
            <a:graphicFrameLocks noGrp="1"/>
          </p:cNvGraphicFramePr>
          <p:nvPr/>
        </p:nvGraphicFramePr>
        <p:xfrm>
          <a:off x="993177" y="3848050"/>
          <a:ext cx="16346805" cy="16383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84350"/>
                <a:gridCol w="577850"/>
                <a:gridCol w="633730"/>
                <a:gridCol w="2703830"/>
                <a:gridCol w="1155699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9019"/>
              </a:tblGrid>
              <a:tr h="294640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14.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COMBUSTÍVEL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14.1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CG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55">
                          <a:latin typeface="Tahoma"/>
                          <a:cs typeface="Tahoma"/>
                        </a:rPr>
                        <a:t>Consumo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gasolina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Litro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29.985,00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20.383,40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25.036,30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20.929,50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24.137,50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5.983,00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3.729,50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17.193,00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2032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9.761,60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  <a:tr h="294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294640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14.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COMBUSTÍVEL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14.3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CD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55">
                          <a:latin typeface="Tahoma"/>
                          <a:cs typeface="Tahoma"/>
                        </a:rPr>
                        <a:t>Consumo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diesel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Litro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7.404,00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6.742,10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6.306,40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5.606,80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6.320,30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1.859,70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2.808,00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4.031,40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2032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8.744,50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504190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14.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COMBUSTÍVEL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14.4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CRAG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 marR="247650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 spc="55">
                          <a:latin typeface="Tahoma"/>
                          <a:cs typeface="Tahoma"/>
                        </a:rPr>
                        <a:t>Consumo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gasolina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etanol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por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veículo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Litros/Veículo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999,5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617,7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834,5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697,7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804,6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199,4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143,4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491,2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20320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976,2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250190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14.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COMBUSTÍVEL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14.5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CRD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55">
                          <a:latin typeface="Tahoma"/>
                          <a:cs typeface="Tahoma"/>
                        </a:rPr>
                        <a:t>Consumo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diesel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por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veículo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Litros/Veículo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822,7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749,1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788,3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560,7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702,3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206,6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312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366,5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2032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874,5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</a:tbl>
          </a:graphicData>
        </a:graphic>
      </p:graphicFrame>
      <p:graphicFrame>
        <p:nvGraphicFramePr>
          <p:cNvPr id="12" name="object 12" descr=""/>
          <p:cNvGraphicFramePr>
            <a:graphicFrameLocks noGrp="1"/>
          </p:cNvGraphicFramePr>
          <p:nvPr/>
        </p:nvGraphicFramePr>
        <p:xfrm>
          <a:off x="997493" y="5529212"/>
          <a:ext cx="16338550" cy="2501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79905"/>
                <a:gridCol w="577850"/>
                <a:gridCol w="633730"/>
                <a:gridCol w="2703830"/>
                <a:gridCol w="1155700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</a:tblGrid>
              <a:tr h="250190"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14.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COMBUSTÍVEL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1377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14.6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GC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Gasto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com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combustível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R$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438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123.780,30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438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109.694,08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438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122.907,45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438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119.483,72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438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134.629,64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33083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34.583,24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33083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35.090,92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438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118.793,92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438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149.569,37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</a:tbl>
          </a:graphicData>
        </a:graphic>
      </p:graphicFrame>
      <p:grpSp>
        <p:nvGrpSpPr>
          <p:cNvPr id="13" name="object 13" descr=""/>
          <p:cNvGrpSpPr/>
          <p:nvPr/>
        </p:nvGrpSpPr>
        <p:grpSpPr>
          <a:xfrm>
            <a:off x="997493" y="5814962"/>
            <a:ext cx="16262350" cy="19050"/>
            <a:chOff x="997493" y="5814962"/>
            <a:chExt cx="16262350" cy="19050"/>
          </a:xfrm>
        </p:grpSpPr>
        <p:sp>
          <p:nvSpPr>
            <p:cNvPr id="14" name="object 14" descr=""/>
            <p:cNvSpPr/>
            <p:nvPr/>
          </p:nvSpPr>
          <p:spPr>
            <a:xfrm>
              <a:off x="997483" y="5814973"/>
              <a:ext cx="16262350" cy="9525"/>
            </a:xfrm>
            <a:custGeom>
              <a:avLst/>
              <a:gdLst/>
              <a:ahLst/>
              <a:cxnLst/>
              <a:rect l="l" t="t" r="r" b="b"/>
              <a:pathLst>
                <a:path w="16262350" h="9525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  <a:path w="16262350" h="9525">
                  <a:moveTo>
                    <a:pt x="1789328" y="0"/>
                  </a:moveTo>
                  <a:lnTo>
                    <a:pt x="1779803" y="0"/>
                  </a:lnTo>
                  <a:lnTo>
                    <a:pt x="1779803" y="9525"/>
                  </a:lnTo>
                  <a:lnTo>
                    <a:pt x="1789328" y="9525"/>
                  </a:lnTo>
                  <a:lnTo>
                    <a:pt x="1789328" y="0"/>
                  </a:lnTo>
                  <a:close/>
                </a:path>
                <a:path w="16262350" h="9525">
                  <a:moveTo>
                    <a:pt x="2367115" y="0"/>
                  </a:moveTo>
                  <a:lnTo>
                    <a:pt x="2357590" y="0"/>
                  </a:lnTo>
                  <a:lnTo>
                    <a:pt x="2357590" y="9525"/>
                  </a:lnTo>
                  <a:lnTo>
                    <a:pt x="2367115" y="9525"/>
                  </a:lnTo>
                  <a:lnTo>
                    <a:pt x="2367115" y="0"/>
                  </a:lnTo>
                  <a:close/>
                </a:path>
                <a:path w="16262350" h="9525">
                  <a:moveTo>
                    <a:pt x="3000832" y="0"/>
                  </a:moveTo>
                  <a:lnTo>
                    <a:pt x="2991307" y="0"/>
                  </a:lnTo>
                  <a:lnTo>
                    <a:pt x="2991307" y="9525"/>
                  </a:lnTo>
                  <a:lnTo>
                    <a:pt x="3000832" y="9525"/>
                  </a:lnTo>
                  <a:lnTo>
                    <a:pt x="3000832" y="0"/>
                  </a:lnTo>
                  <a:close/>
                </a:path>
                <a:path w="16262350" h="9525">
                  <a:moveTo>
                    <a:pt x="5704548" y="0"/>
                  </a:moveTo>
                  <a:lnTo>
                    <a:pt x="5695023" y="0"/>
                  </a:lnTo>
                  <a:lnTo>
                    <a:pt x="5695023" y="9525"/>
                  </a:lnTo>
                  <a:lnTo>
                    <a:pt x="5704548" y="9525"/>
                  </a:lnTo>
                  <a:lnTo>
                    <a:pt x="5704548" y="0"/>
                  </a:lnTo>
                  <a:close/>
                </a:path>
                <a:path w="16262350" h="9525">
                  <a:moveTo>
                    <a:pt x="6860426" y="0"/>
                  </a:moveTo>
                  <a:lnTo>
                    <a:pt x="6850901" y="0"/>
                  </a:lnTo>
                  <a:lnTo>
                    <a:pt x="6850901" y="9525"/>
                  </a:lnTo>
                  <a:lnTo>
                    <a:pt x="6860426" y="9525"/>
                  </a:lnTo>
                  <a:lnTo>
                    <a:pt x="6860426" y="0"/>
                  </a:lnTo>
                  <a:close/>
                </a:path>
                <a:path w="16262350" h="9525">
                  <a:moveTo>
                    <a:pt x="7905026" y="0"/>
                  </a:moveTo>
                  <a:lnTo>
                    <a:pt x="7895501" y="0"/>
                  </a:lnTo>
                  <a:lnTo>
                    <a:pt x="7895501" y="9525"/>
                  </a:lnTo>
                  <a:lnTo>
                    <a:pt x="7905026" y="9525"/>
                  </a:lnTo>
                  <a:lnTo>
                    <a:pt x="7905026" y="0"/>
                  </a:lnTo>
                  <a:close/>
                </a:path>
                <a:path w="16262350" h="9525">
                  <a:moveTo>
                    <a:pt x="8949626" y="0"/>
                  </a:moveTo>
                  <a:lnTo>
                    <a:pt x="8940101" y="0"/>
                  </a:lnTo>
                  <a:lnTo>
                    <a:pt x="8940101" y="9525"/>
                  </a:lnTo>
                  <a:lnTo>
                    <a:pt x="8949626" y="9525"/>
                  </a:lnTo>
                  <a:lnTo>
                    <a:pt x="8949626" y="0"/>
                  </a:lnTo>
                  <a:close/>
                </a:path>
                <a:path w="16262350" h="9525">
                  <a:moveTo>
                    <a:pt x="9994227" y="0"/>
                  </a:moveTo>
                  <a:lnTo>
                    <a:pt x="9984702" y="0"/>
                  </a:lnTo>
                  <a:lnTo>
                    <a:pt x="9984702" y="9525"/>
                  </a:lnTo>
                  <a:lnTo>
                    <a:pt x="9994227" y="9525"/>
                  </a:lnTo>
                  <a:lnTo>
                    <a:pt x="9994227" y="0"/>
                  </a:lnTo>
                  <a:close/>
                </a:path>
                <a:path w="16262350" h="9525">
                  <a:moveTo>
                    <a:pt x="11038815" y="0"/>
                  </a:moveTo>
                  <a:lnTo>
                    <a:pt x="11029290" y="0"/>
                  </a:lnTo>
                  <a:lnTo>
                    <a:pt x="11029290" y="9525"/>
                  </a:lnTo>
                  <a:lnTo>
                    <a:pt x="11038815" y="9525"/>
                  </a:lnTo>
                  <a:lnTo>
                    <a:pt x="11038815" y="0"/>
                  </a:lnTo>
                  <a:close/>
                </a:path>
                <a:path w="16262350" h="9525">
                  <a:moveTo>
                    <a:pt x="12083415" y="0"/>
                  </a:moveTo>
                  <a:lnTo>
                    <a:pt x="12073890" y="0"/>
                  </a:lnTo>
                  <a:lnTo>
                    <a:pt x="12073890" y="9525"/>
                  </a:lnTo>
                  <a:lnTo>
                    <a:pt x="12083415" y="9525"/>
                  </a:lnTo>
                  <a:lnTo>
                    <a:pt x="12083415" y="0"/>
                  </a:lnTo>
                  <a:close/>
                </a:path>
                <a:path w="16262350" h="9525">
                  <a:moveTo>
                    <a:pt x="13128016" y="0"/>
                  </a:moveTo>
                  <a:lnTo>
                    <a:pt x="13118491" y="0"/>
                  </a:lnTo>
                  <a:lnTo>
                    <a:pt x="13118491" y="9525"/>
                  </a:lnTo>
                  <a:lnTo>
                    <a:pt x="13128016" y="9525"/>
                  </a:lnTo>
                  <a:lnTo>
                    <a:pt x="13128016" y="0"/>
                  </a:lnTo>
                  <a:close/>
                </a:path>
                <a:path w="16262350" h="9525">
                  <a:moveTo>
                    <a:pt x="14172616" y="0"/>
                  </a:moveTo>
                  <a:lnTo>
                    <a:pt x="14163091" y="0"/>
                  </a:lnTo>
                  <a:lnTo>
                    <a:pt x="14163091" y="9525"/>
                  </a:lnTo>
                  <a:lnTo>
                    <a:pt x="14172616" y="9525"/>
                  </a:lnTo>
                  <a:lnTo>
                    <a:pt x="14172616" y="0"/>
                  </a:lnTo>
                  <a:close/>
                </a:path>
                <a:path w="16262350" h="9525">
                  <a:moveTo>
                    <a:pt x="15217216" y="0"/>
                  </a:moveTo>
                  <a:lnTo>
                    <a:pt x="15207691" y="0"/>
                  </a:lnTo>
                  <a:lnTo>
                    <a:pt x="15207691" y="9525"/>
                  </a:lnTo>
                  <a:lnTo>
                    <a:pt x="15217216" y="9525"/>
                  </a:lnTo>
                  <a:lnTo>
                    <a:pt x="15217216" y="0"/>
                  </a:lnTo>
                  <a:close/>
                </a:path>
                <a:path w="16262350" h="9525">
                  <a:moveTo>
                    <a:pt x="16261804" y="0"/>
                  </a:moveTo>
                  <a:lnTo>
                    <a:pt x="16252279" y="0"/>
                  </a:lnTo>
                  <a:lnTo>
                    <a:pt x="16252279" y="9525"/>
                  </a:lnTo>
                  <a:lnTo>
                    <a:pt x="16261804" y="9525"/>
                  </a:lnTo>
                  <a:lnTo>
                    <a:pt x="16261804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997493" y="5829250"/>
              <a:ext cx="16262350" cy="0"/>
            </a:xfrm>
            <a:custGeom>
              <a:avLst/>
              <a:gdLst/>
              <a:ahLst/>
              <a:cxnLst/>
              <a:rect l="l" t="t" r="r" b="b"/>
              <a:pathLst>
                <a:path w="16262350" h="0">
                  <a:moveTo>
                    <a:pt x="0" y="0"/>
                  </a:moveTo>
                  <a:lnTo>
                    <a:pt x="1789325" y="0"/>
                  </a:lnTo>
                </a:path>
                <a:path w="16262350" h="0">
                  <a:moveTo>
                    <a:pt x="1789325" y="0"/>
                  </a:moveTo>
                  <a:lnTo>
                    <a:pt x="2367104" y="0"/>
                  </a:lnTo>
                </a:path>
                <a:path w="16262350" h="0">
                  <a:moveTo>
                    <a:pt x="2367104" y="0"/>
                  </a:moveTo>
                  <a:lnTo>
                    <a:pt x="3000829" y="0"/>
                  </a:lnTo>
                </a:path>
                <a:path w="16262350" h="0">
                  <a:moveTo>
                    <a:pt x="3000829" y="0"/>
                  </a:moveTo>
                  <a:lnTo>
                    <a:pt x="5704540" y="0"/>
                  </a:lnTo>
                </a:path>
                <a:path w="16262350" h="0">
                  <a:moveTo>
                    <a:pt x="5704540" y="0"/>
                  </a:moveTo>
                  <a:lnTo>
                    <a:pt x="6860424" y="0"/>
                  </a:lnTo>
                </a:path>
                <a:path w="16262350" h="0">
                  <a:moveTo>
                    <a:pt x="6860424" y="0"/>
                  </a:moveTo>
                  <a:lnTo>
                    <a:pt x="16261805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6" name="object 16" descr=""/>
          <p:cNvSpPr/>
          <p:nvPr/>
        </p:nvSpPr>
        <p:spPr>
          <a:xfrm>
            <a:off x="16188272" y="9283179"/>
            <a:ext cx="1040130" cy="523875"/>
          </a:xfrm>
          <a:custGeom>
            <a:avLst/>
            <a:gdLst/>
            <a:ahLst/>
            <a:cxnLst/>
            <a:rect l="l" t="t" r="r" b="b"/>
            <a:pathLst>
              <a:path w="1040130" h="523875">
                <a:moveTo>
                  <a:pt x="796175" y="259181"/>
                </a:moveTo>
                <a:lnTo>
                  <a:pt x="680923" y="135534"/>
                </a:lnTo>
                <a:lnTo>
                  <a:pt x="667080" y="129844"/>
                </a:lnTo>
                <a:lnTo>
                  <a:pt x="659688" y="131267"/>
                </a:lnTo>
                <a:lnTo>
                  <a:pt x="653224" y="135534"/>
                </a:lnTo>
                <a:lnTo>
                  <a:pt x="648957" y="141998"/>
                </a:lnTo>
                <a:lnTo>
                  <a:pt x="647534" y="149390"/>
                </a:lnTo>
                <a:lnTo>
                  <a:pt x="648957" y="156768"/>
                </a:lnTo>
                <a:lnTo>
                  <a:pt x="653224" y="163233"/>
                </a:lnTo>
                <a:lnTo>
                  <a:pt x="729449" y="239458"/>
                </a:lnTo>
                <a:lnTo>
                  <a:pt x="263067" y="239458"/>
                </a:lnTo>
                <a:lnTo>
                  <a:pt x="255460" y="240995"/>
                </a:lnTo>
                <a:lnTo>
                  <a:pt x="249224" y="245211"/>
                </a:lnTo>
                <a:lnTo>
                  <a:pt x="245008" y="251447"/>
                </a:lnTo>
                <a:lnTo>
                  <a:pt x="243459" y="259054"/>
                </a:lnTo>
                <a:lnTo>
                  <a:pt x="245008" y="266674"/>
                </a:lnTo>
                <a:lnTo>
                  <a:pt x="249224" y="272910"/>
                </a:lnTo>
                <a:lnTo>
                  <a:pt x="255460" y="277114"/>
                </a:lnTo>
                <a:lnTo>
                  <a:pt x="263067" y="278663"/>
                </a:lnTo>
                <a:lnTo>
                  <a:pt x="729208" y="278663"/>
                </a:lnTo>
                <a:lnTo>
                  <a:pt x="649058" y="358800"/>
                </a:lnTo>
                <a:lnTo>
                  <a:pt x="647344" y="363702"/>
                </a:lnTo>
                <a:lnTo>
                  <a:pt x="647344" y="374002"/>
                </a:lnTo>
                <a:lnTo>
                  <a:pt x="649312" y="378904"/>
                </a:lnTo>
                <a:lnTo>
                  <a:pt x="652983" y="382816"/>
                </a:lnTo>
                <a:lnTo>
                  <a:pt x="659587" y="386956"/>
                </a:lnTo>
                <a:lnTo>
                  <a:pt x="667042" y="388302"/>
                </a:lnTo>
                <a:lnTo>
                  <a:pt x="674458" y="386854"/>
                </a:lnTo>
                <a:lnTo>
                  <a:pt x="680923" y="382574"/>
                </a:lnTo>
                <a:lnTo>
                  <a:pt x="790473" y="273024"/>
                </a:lnTo>
                <a:lnTo>
                  <a:pt x="794753" y="266560"/>
                </a:lnTo>
                <a:lnTo>
                  <a:pt x="796175" y="259181"/>
                </a:lnTo>
                <a:close/>
              </a:path>
              <a:path w="1040130" h="523875">
                <a:moveTo>
                  <a:pt x="1039812" y="261785"/>
                </a:moveTo>
                <a:lnTo>
                  <a:pt x="1035608" y="214947"/>
                </a:lnTo>
                <a:lnTo>
                  <a:pt x="1023480" y="170853"/>
                </a:lnTo>
                <a:lnTo>
                  <a:pt x="1004176" y="130213"/>
                </a:lnTo>
                <a:lnTo>
                  <a:pt x="993305" y="114846"/>
                </a:lnTo>
                <a:lnTo>
                  <a:pt x="993305" y="261785"/>
                </a:lnTo>
                <a:lnTo>
                  <a:pt x="987628" y="311162"/>
                </a:lnTo>
                <a:lnTo>
                  <a:pt x="971448" y="356489"/>
                </a:lnTo>
                <a:lnTo>
                  <a:pt x="946073" y="396455"/>
                </a:lnTo>
                <a:lnTo>
                  <a:pt x="912799" y="429780"/>
                </a:lnTo>
                <a:lnTo>
                  <a:pt x="872909" y="455180"/>
                </a:lnTo>
                <a:lnTo>
                  <a:pt x="827709" y="471360"/>
                </a:lnTo>
                <a:lnTo>
                  <a:pt x="778471" y="477037"/>
                </a:lnTo>
                <a:lnTo>
                  <a:pt x="260692" y="477037"/>
                </a:lnTo>
                <a:lnTo>
                  <a:pt x="211302" y="471360"/>
                </a:lnTo>
                <a:lnTo>
                  <a:pt x="165989" y="455180"/>
                </a:lnTo>
                <a:lnTo>
                  <a:pt x="126022" y="429780"/>
                </a:lnTo>
                <a:lnTo>
                  <a:pt x="92697" y="396455"/>
                </a:lnTo>
                <a:lnTo>
                  <a:pt x="67297" y="356489"/>
                </a:lnTo>
                <a:lnTo>
                  <a:pt x="51117" y="311162"/>
                </a:lnTo>
                <a:lnTo>
                  <a:pt x="45440" y="261785"/>
                </a:lnTo>
                <a:lnTo>
                  <a:pt x="51117" y="212394"/>
                </a:lnTo>
                <a:lnTo>
                  <a:pt x="67297" y="167068"/>
                </a:lnTo>
                <a:lnTo>
                  <a:pt x="92697" y="127101"/>
                </a:lnTo>
                <a:lnTo>
                  <a:pt x="126022" y="93776"/>
                </a:lnTo>
                <a:lnTo>
                  <a:pt x="165989" y="68376"/>
                </a:lnTo>
                <a:lnTo>
                  <a:pt x="211302" y="52197"/>
                </a:lnTo>
                <a:lnTo>
                  <a:pt x="260692" y="46520"/>
                </a:lnTo>
                <a:lnTo>
                  <a:pt x="778471" y="46520"/>
                </a:lnTo>
                <a:lnTo>
                  <a:pt x="827709" y="52197"/>
                </a:lnTo>
                <a:lnTo>
                  <a:pt x="872909" y="68376"/>
                </a:lnTo>
                <a:lnTo>
                  <a:pt x="912799" y="93776"/>
                </a:lnTo>
                <a:lnTo>
                  <a:pt x="946073" y="127101"/>
                </a:lnTo>
                <a:lnTo>
                  <a:pt x="971448" y="167068"/>
                </a:lnTo>
                <a:lnTo>
                  <a:pt x="987628" y="212394"/>
                </a:lnTo>
                <a:lnTo>
                  <a:pt x="993305" y="261785"/>
                </a:lnTo>
                <a:lnTo>
                  <a:pt x="993305" y="114846"/>
                </a:lnTo>
                <a:lnTo>
                  <a:pt x="946924" y="62255"/>
                </a:lnTo>
                <a:lnTo>
                  <a:pt x="910463" y="36385"/>
                </a:lnTo>
                <a:lnTo>
                  <a:pt x="869734" y="16903"/>
                </a:lnTo>
                <a:lnTo>
                  <a:pt x="825500" y="4533"/>
                </a:lnTo>
                <a:lnTo>
                  <a:pt x="778471" y="0"/>
                </a:lnTo>
                <a:lnTo>
                  <a:pt x="261378" y="0"/>
                </a:lnTo>
                <a:lnTo>
                  <a:pt x="214337" y="4241"/>
                </a:lnTo>
                <a:lnTo>
                  <a:pt x="170091" y="16459"/>
                </a:lnTo>
                <a:lnTo>
                  <a:pt x="129374" y="35902"/>
                </a:lnTo>
                <a:lnTo>
                  <a:pt x="92900" y="61798"/>
                </a:lnTo>
                <a:lnTo>
                  <a:pt x="61417" y="93408"/>
                </a:lnTo>
                <a:lnTo>
                  <a:pt x="35648" y="129971"/>
                </a:lnTo>
                <a:lnTo>
                  <a:pt x="35534" y="130213"/>
                </a:lnTo>
                <a:lnTo>
                  <a:pt x="18072" y="167068"/>
                </a:lnTo>
                <a:lnTo>
                  <a:pt x="16306" y="170853"/>
                </a:lnTo>
                <a:lnTo>
                  <a:pt x="4203" y="214947"/>
                </a:lnTo>
                <a:lnTo>
                  <a:pt x="0" y="261785"/>
                </a:lnTo>
                <a:lnTo>
                  <a:pt x="4216" y="308648"/>
                </a:lnTo>
                <a:lnTo>
                  <a:pt x="16332" y="352831"/>
                </a:lnTo>
                <a:lnTo>
                  <a:pt x="35648" y="393585"/>
                </a:lnTo>
                <a:lnTo>
                  <a:pt x="61417" y="430149"/>
                </a:lnTo>
                <a:lnTo>
                  <a:pt x="92900" y="461759"/>
                </a:lnTo>
                <a:lnTo>
                  <a:pt x="129374" y="487654"/>
                </a:lnTo>
                <a:lnTo>
                  <a:pt x="170091" y="507098"/>
                </a:lnTo>
                <a:lnTo>
                  <a:pt x="214337" y="519315"/>
                </a:lnTo>
                <a:lnTo>
                  <a:pt x="261378" y="523557"/>
                </a:lnTo>
                <a:lnTo>
                  <a:pt x="779119" y="523557"/>
                </a:lnTo>
                <a:lnTo>
                  <a:pt x="825957" y="519315"/>
                </a:lnTo>
                <a:lnTo>
                  <a:pt x="870038" y="507098"/>
                </a:lnTo>
                <a:lnTo>
                  <a:pt x="910653" y="487654"/>
                </a:lnTo>
                <a:lnTo>
                  <a:pt x="925563" y="477037"/>
                </a:lnTo>
                <a:lnTo>
                  <a:pt x="947039" y="461759"/>
                </a:lnTo>
                <a:lnTo>
                  <a:pt x="978471" y="430149"/>
                </a:lnTo>
                <a:lnTo>
                  <a:pt x="1004201" y="393585"/>
                </a:lnTo>
                <a:lnTo>
                  <a:pt x="1023493" y="352831"/>
                </a:lnTo>
                <a:lnTo>
                  <a:pt x="1035608" y="308648"/>
                </a:lnTo>
                <a:lnTo>
                  <a:pt x="1039812" y="261785"/>
                </a:lnTo>
                <a:close/>
              </a:path>
            </a:pathLst>
          </a:custGeom>
          <a:solidFill>
            <a:srgbClr val="A6A6A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70433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40"/>
              <a:t>Deslocamento</a:t>
            </a:r>
            <a:r>
              <a:rPr dirty="0" spc="-145"/>
              <a:t> </a:t>
            </a:r>
            <a:r>
              <a:rPr dirty="0" spc="-10"/>
              <a:t>de</a:t>
            </a:r>
            <a:r>
              <a:rPr dirty="0" spc="-110"/>
              <a:t> </a:t>
            </a:r>
            <a:r>
              <a:rPr dirty="0" spc="-80"/>
              <a:t>pessoal</a:t>
            </a:r>
            <a:r>
              <a:rPr dirty="0" spc="-95"/>
              <a:t> </a:t>
            </a:r>
            <a:r>
              <a:rPr dirty="0" spc="-140"/>
              <a:t>a</a:t>
            </a:r>
            <a:r>
              <a:rPr dirty="0" spc="-70"/>
              <a:t> </a:t>
            </a:r>
            <a:r>
              <a:rPr dirty="0" spc="-20"/>
              <a:t>serviço,</a:t>
            </a:r>
            <a:r>
              <a:rPr dirty="0" spc="-95"/>
              <a:t> </a:t>
            </a:r>
            <a:r>
              <a:rPr dirty="0" spc="-75"/>
              <a:t>bens</a:t>
            </a:r>
            <a:r>
              <a:rPr dirty="0" spc="-100"/>
              <a:t> </a:t>
            </a:r>
            <a:r>
              <a:rPr dirty="0" spc="-120"/>
              <a:t>e</a:t>
            </a:r>
            <a:r>
              <a:rPr dirty="0" spc="-70"/>
              <a:t> </a:t>
            </a:r>
            <a:r>
              <a:rPr dirty="0" spc="-10"/>
              <a:t>materiais</a:t>
            </a:r>
          </a:p>
        </p:txBody>
      </p:sp>
      <p:sp>
        <p:nvSpPr>
          <p:cNvPr id="18" name="object 18" descr=""/>
          <p:cNvSpPr txBox="1"/>
          <p:nvPr/>
        </p:nvSpPr>
        <p:spPr>
          <a:xfrm>
            <a:off x="984793" y="2039262"/>
            <a:ext cx="1128458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40">
                <a:latin typeface="Verdana"/>
                <a:cs typeface="Verdana"/>
              </a:rPr>
              <a:t>Série</a:t>
            </a:r>
            <a:r>
              <a:rPr dirty="0" sz="2400" spc="-135">
                <a:latin typeface="Verdana"/>
                <a:cs typeface="Verdana"/>
              </a:rPr>
              <a:t> </a:t>
            </a:r>
            <a:r>
              <a:rPr dirty="0" sz="2400" spc="-50">
                <a:latin typeface="Verdana"/>
                <a:cs typeface="Verdana"/>
              </a:rPr>
              <a:t>histórica</a:t>
            </a:r>
            <a:r>
              <a:rPr dirty="0" sz="2400" spc="-135">
                <a:latin typeface="Verdana"/>
                <a:cs typeface="Verdana"/>
              </a:rPr>
              <a:t> </a:t>
            </a:r>
            <a:r>
              <a:rPr dirty="0" sz="2400">
                <a:latin typeface="Verdana"/>
                <a:cs typeface="Verdana"/>
              </a:rPr>
              <a:t>de</a:t>
            </a:r>
            <a:r>
              <a:rPr dirty="0" sz="2400" spc="-130">
                <a:latin typeface="Verdana"/>
                <a:cs typeface="Verdana"/>
              </a:rPr>
              <a:t> </a:t>
            </a:r>
            <a:r>
              <a:rPr dirty="0" sz="2400">
                <a:latin typeface="Verdana"/>
                <a:cs typeface="Verdana"/>
              </a:rPr>
              <a:t>gastos</a:t>
            </a:r>
            <a:r>
              <a:rPr dirty="0" sz="2400" spc="-135">
                <a:latin typeface="Verdana"/>
                <a:cs typeface="Verdana"/>
              </a:rPr>
              <a:t> </a:t>
            </a:r>
            <a:r>
              <a:rPr dirty="0" sz="2400" spc="70">
                <a:latin typeface="Verdana"/>
                <a:cs typeface="Verdana"/>
              </a:rPr>
              <a:t>e</a:t>
            </a:r>
            <a:r>
              <a:rPr dirty="0" sz="2400" spc="-130">
                <a:latin typeface="Verdana"/>
                <a:cs typeface="Verdana"/>
              </a:rPr>
              <a:t> </a:t>
            </a:r>
            <a:r>
              <a:rPr dirty="0" sz="2400" spc="-10">
                <a:latin typeface="Verdana"/>
                <a:cs typeface="Verdana"/>
              </a:rPr>
              <a:t>consumos</a:t>
            </a:r>
            <a:r>
              <a:rPr dirty="0" sz="2400" spc="-135">
                <a:latin typeface="Verdana"/>
                <a:cs typeface="Verdana"/>
              </a:rPr>
              <a:t> </a:t>
            </a:r>
            <a:r>
              <a:rPr dirty="0" sz="2400" spc="-55">
                <a:latin typeface="Verdana"/>
                <a:cs typeface="Verdana"/>
              </a:rPr>
              <a:t>relativos</a:t>
            </a:r>
            <a:r>
              <a:rPr dirty="0" sz="2400" spc="-130">
                <a:latin typeface="Verdana"/>
                <a:cs typeface="Verdana"/>
              </a:rPr>
              <a:t> </a:t>
            </a:r>
            <a:r>
              <a:rPr dirty="0" sz="2400">
                <a:latin typeface="Verdana"/>
                <a:cs typeface="Verdana"/>
              </a:rPr>
              <a:t>aos</a:t>
            </a:r>
            <a:r>
              <a:rPr dirty="0" sz="2400" spc="-135">
                <a:latin typeface="Verdana"/>
                <a:cs typeface="Verdana"/>
              </a:rPr>
              <a:t> </a:t>
            </a:r>
            <a:r>
              <a:rPr dirty="0" sz="2400" spc="-25">
                <a:latin typeface="Verdana"/>
                <a:cs typeface="Verdana"/>
              </a:rPr>
              <a:t>indicadores</a:t>
            </a:r>
            <a:r>
              <a:rPr dirty="0" sz="2400" spc="-135">
                <a:latin typeface="Verdana"/>
                <a:cs typeface="Verdana"/>
              </a:rPr>
              <a:t> </a:t>
            </a:r>
            <a:r>
              <a:rPr dirty="0" sz="2400" spc="-190">
                <a:latin typeface="Verdana"/>
                <a:cs typeface="Verdana"/>
              </a:rPr>
              <a:t>(2015-</a:t>
            </a:r>
            <a:r>
              <a:rPr dirty="0" sz="2400" spc="-10">
                <a:latin typeface="Verdana"/>
                <a:cs typeface="Verdana"/>
              </a:rPr>
              <a:t>2023)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016000" y="6206121"/>
            <a:ext cx="1109535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ahoma"/>
                <a:cs typeface="Tahoma"/>
              </a:rPr>
              <a:t>Indicador</a:t>
            </a:r>
            <a:r>
              <a:rPr dirty="0" sz="1200" spc="100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13.15</a:t>
            </a:r>
            <a:r>
              <a:rPr dirty="0" sz="1200" spc="105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criado</a:t>
            </a:r>
            <a:r>
              <a:rPr dirty="0" sz="1200" spc="105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pela</a:t>
            </a:r>
            <a:r>
              <a:rPr dirty="0" sz="1200" spc="105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alteração</a:t>
            </a:r>
            <a:r>
              <a:rPr dirty="0" sz="1200" spc="105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da</a:t>
            </a:r>
            <a:r>
              <a:rPr dirty="0" sz="1200" spc="105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Resolução</a:t>
            </a:r>
            <a:r>
              <a:rPr dirty="0" sz="1200" spc="105">
                <a:latin typeface="Tahoma"/>
                <a:cs typeface="Tahoma"/>
              </a:rPr>
              <a:t> </a:t>
            </a:r>
            <a:r>
              <a:rPr dirty="0" sz="1200" spc="-20">
                <a:latin typeface="Tahoma"/>
                <a:cs typeface="Tahoma"/>
              </a:rPr>
              <a:t>CNJ</a:t>
            </a:r>
            <a:r>
              <a:rPr dirty="0" sz="1200" spc="105">
                <a:latin typeface="Tahoma"/>
                <a:cs typeface="Tahoma"/>
              </a:rPr>
              <a:t> </a:t>
            </a:r>
            <a:r>
              <a:rPr dirty="0" sz="1200" spc="-50">
                <a:latin typeface="Tahoma"/>
                <a:cs typeface="Tahoma"/>
              </a:rPr>
              <a:t>nº</a:t>
            </a:r>
            <a:r>
              <a:rPr dirty="0" sz="1200" spc="105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400/2021,</a:t>
            </a:r>
            <a:r>
              <a:rPr dirty="0" sz="1200" spc="105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publicada</a:t>
            </a:r>
            <a:r>
              <a:rPr dirty="0" sz="1200" spc="105">
                <a:latin typeface="Tahoma"/>
                <a:cs typeface="Tahoma"/>
              </a:rPr>
              <a:t> </a:t>
            </a:r>
            <a:r>
              <a:rPr dirty="0" sz="1200" spc="65">
                <a:latin typeface="Tahoma"/>
                <a:cs typeface="Tahoma"/>
              </a:rPr>
              <a:t>em</a:t>
            </a:r>
            <a:r>
              <a:rPr dirty="0" sz="1200" spc="105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2024,</a:t>
            </a:r>
            <a:r>
              <a:rPr dirty="0" sz="1200" spc="105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razão</a:t>
            </a:r>
            <a:r>
              <a:rPr dirty="0" sz="1200" spc="105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pela</a:t>
            </a:r>
            <a:r>
              <a:rPr dirty="0" sz="1200" spc="105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qual</a:t>
            </a:r>
            <a:r>
              <a:rPr dirty="0" sz="1200" spc="105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não</a:t>
            </a:r>
            <a:r>
              <a:rPr dirty="0" sz="1200" spc="105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há</a:t>
            </a:r>
            <a:r>
              <a:rPr dirty="0" sz="1200" spc="105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série</a:t>
            </a:r>
            <a:r>
              <a:rPr dirty="0" sz="1200" spc="105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histórica</a:t>
            </a:r>
            <a:r>
              <a:rPr dirty="0" sz="1200" spc="105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apurada</a:t>
            </a:r>
            <a:r>
              <a:rPr dirty="0" sz="1200" spc="105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nos</a:t>
            </a:r>
            <a:r>
              <a:rPr dirty="0" sz="1200" spc="105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anos</a:t>
            </a:r>
            <a:r>
              <a:rPr dirty="0" sz="1200" spc="105">
                <a:latin typeface="Tahoma"/>
                <a:cs typeface="Tahoma"/>
              </a:rPr>
              <a:t> </a:t>
            </a:r>
            <a:r>
              <a:rPr dirty="0" sz="1200" spc="-10">
                <a:latin typeface="Tahoma"/>
                <a:cs typeface="Tahoma"/>
              </a:rPr>
              <a:t>anteriores.</a:t>
            </a:r>
            <a:endParaRPr sz="12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16000" y="4127531"/>
            <a:ext cx="8673465" cy="1972310"/>
          </a:xfrm>
          <a:prstGeom prst="rect"/>
        </p:spPr>
        <p:txBody>
          <a:bodyPr wrap="square" lIns="0" tIns="29209" rIns="0" bIns="0" rtlCol="0" vert="horz">
            <a:spAutoFit/>
          </a:bodyPr>
          <a:lstStyle/>
          <a:p>
            <a:pPr marL="12700" marR="5080">
              <a:lnSpc>
                <a:spcPts val="7650"/>
              </a:lnSpc>
              <a:spcBef>
                <a:spcPts val="229"/>
              </a:spcBef>
            </a:pPr>
            <a:r>
              <a:rPr dirty="0" sz="6400" b="1">
                <a:latin typeface="Tahoma"/>
                <a:cs typeface="Tahoma"/>
              </a:rPr>
              <a:t>Qualidade</a:t>
            </a:r>
            <a:r>
              <a:rPr dirty="0" sz="6400" spc="-240" b="1">
                <a:latin typeface="Tahoma"/>
                <a:cs typeface="Tahoma"/>
              </a:rPr>
              <a:t> </a:t>
            </a:r>
            <a:r>
              <a:rPr dirty="0" sz="6400" spc="170" b="1">
                <a:latin typeface="Tahoma"/>
                <a:cs typeface="Tahoma"/>
              </a:rPr>
              <a:t>de</a:t>
            </a:r>
            <a:r>
              <a:rPr dirty="0" sz="6400" spc="-240" b="1">
                <a:latin typeface="Tahoma"/>
                <a:cs typeface="Tahoma"/>
              </a:rPr>
              <a:t> </a:t>
            </a:r>
            <a:r>
              <a:rPr dirty="0" sz="6400" spc="-75" b="1">
                <a:latin typeface="Tahoma"/>
                <a:cs typeface="Tahoma"/>
              </a:rPr>
              <a:t>vida</a:t>
            </a:r>
            <a:r>
              <a:rPr dirty="0" sz="6400" spc="-235" b="1">
                <a:latin typeface="Tahoma"/>
                <a:cs typeface="Tahoma"/>
              </a:rPr>
              <a:t> </a:t>
            </a:r>
            <a:r>
              <a:rPr dirty="0" sz="6400" spc="-25" b="1">
                <a:latin typeface="Tahoma"/>
                <a:cs typeface="Tahoma"/>
              </a:rPr>
              <a:t>no </a:t>
            </a:r>
            <a:r>
              <a:rPr dirty="0" sz="6400" spc="-50" b="1">
                <a:latin typeface="Tahoma"/>
                <a:cs typeface="Tahoma"/>
              </a:rPr>
              <a:t>ambiente</a:t>
            </a:r>
            <a:r>
              <a:rPr dirty="0" sz="6400" spc="-285" b="1">
                <a:latin typeface="Tahoma"/>
                <a:cs typeface="Tahoma"/>
              </a:rPr>
              <a:t> </a:t>
            </a:r>
            <a:r>
              <a:rPr dirty="0" sz="6400" spc="170" b="1">
                <a:latin typeface="Tahoma"/>
                <a:cs typeface="Tahoma"/>
              </a:rPr>
              <a:t>de</a:t>
            </a:r>
            <a:r>
              <a:rPr dirty="0" sz="6400" spc="-285" b="1">
                <a:latin typeface="Tahoma"/>
                <a:cs typeface="Tahoma"/>
              </a:rPr>
              <a:t> </a:t>
            </a:r>
            <a:r>
              <a:rPr dirty="0" sz="6400" spc="-50" b="1">
                <a:latin typeface="Tahoma"/>
                <a:cs typeface="Tahoma"/>
              </a:rPr>
              <a:t>trabalho</a:t>
            </a:r>
            <a:endParaRPr sz="6400">
              <a:latin typeface="Tahoma"/>
              <a:cs typeface="Tahoma"/>
            </a:endParaRPr>
          </a:p>
        </p:txBody>
      </p:sp>
      <p:grpSp>
        <p:nvGrpSpPr>
          <p:cNvPr id="3" name="object 3" descr=""/>
          <p:cNvGrpSpPr/>
          <p:nvPr/>
        </p:nvGrpSpPr>
        <p:grpSpPr>
          <a:xfrm>
            <a:off x="14065570" y="2688418"/>
            <a:ext cx="1475740" cy="1475740"/>
            <a:chOff x="14065570" y="2688418"/>
            <a:chExt cx="1475740" cy="1475740"/>
          </a:xfrm>
        </p:grpSpPr>
        <p:sp>
          <p:nvSpPr>
            <p:cNvPr id="4" name="object 4" descr=""/>
            <p:cNvSpPr/>
            <p:nvPr/>
          </p:nvSpPr>
          <p:spPr>
            <a:xfrm>
              <a:off x="14065570" y="2688418"/>
              <a:ext cx="1475740" cy="1475740"/>
            </a:xfrm>
            <a:custGeom>
              <a:avLst/>
              <a:gdLst/>
              <a:ahLst/>
              <a:cxnLst/>
              <a:rect l="l" t="t" r="r" b="b"/>
              <a:pathLst>
                <a:path w="1475740" h="1475739">
                  <a:moveTo>
                    <a:pt x="737563" y="1475126"/>
                  </a:moveTo>
                  <a:lnTo>
                    <a:pt x="689068" y="1473557"/>
                  </a:lnTo>
                  <a:lnTo>
                    <a:pt x="641411" y="1468915"/>
                  </a:lnTo>
                  <a:lnTo>
                    <a:pt x="594688" y="1461298"/>
                  </a:lnTo>
                  <a:lnTo>
                    <a:pt x="548997" y="1450802"/>
                  </a:lnTo>
                  <a:lnTo>
                    <a:pt x="504436" y="1437525"/>
                  </a:lnTo>
                  <a:lnTo>
                    <a:pt x="461101" y="1421563"/>
                  </a:lnTo>
                  <a:lnTo>
                    <a:pt x="419089" y="1403015"/>
                  </a:lnTo>
                  <a:lnTo>
                    <a:pt x="378498" y="1381976"/>
                  </a:lnTo>
                  <a:lnTo>
                    <a:pt x="339425" y="1358545"/>
                  </a:lnTo>
                  <a:lnTo>
                    <a:pt x="301968" y="1332819"/>
                  </a:lnTo>
                  <a:lnTo>
                    <a:pt x="266222" y="1304895"/>
                  </a:lnTo>
                  <a:lnTo>
                    <a:pt x="232286" y="1274869"/>
                  </a:lnTo>
                  <a:lnTo>
                    <a:pt x="200257" y="1242840"/>
                  </a:lnTo>
                  <a:lnTo>
                    <a:pt x="170231" y="1208904"/>
                  </a:lnTo>
                  <a:lnTo>
                    <a:pt x="142306" y="1173158"/>
                  </a:lnTo>
                  <a:lnTo>
                    <a:pt x="116580" y="1135700"/>
                  </a:lnTo>
                  <a:lnTo>
                    <a:pt x="93149" y="1096627"/>
                  </a:lnTo>
                  <a:lnTo>
                    <a:pt x="72111" y="1056036"/>
                  </a:lnTo>
                  <a:lnTo>
                    <a:pt x="53562" y="1014025"/>
                  </a:lnTo>
                  <a:lnTo>
                    <a:pt x="37601" y="970690"/>
                  </a:lnTo>
                  <a:lnTo>
                    <a:pt x="24324" y="926128"/>
                  </a:lnTo>
                  <a:lnTo>
                    <a:pt x="13828" y="880438"/>
                  </a:lnTo>
                  <a:lnTo>
                    <a:pt x="6210" y="833715"/>
                  </a:lnTo>
                  <a:lnTo>
                    <a:pt x="1568" y="786058"/>
                  </a:lnTo>
                  <a:lnTo>
                    <a:pt x="0" y="737563"/>
                  </a:lnTo>
                  <a:lnTo>
                    <a:pt x="1568" y="689068"/>
                  </a:lnTo>
                  <a:lnTo>
                    <a:pt x="6210" y="641410"/>
                  </a:lnTo>
                  <a:lnTo>
                    <a:pt x="13828" y="594688"/>
                  </a:lnTo>
                  <a:lnTo>
                    <a:pt x="24324" y="548997"/>
                  </a:lnTo>
                  <a:lnTo>
                    <a:pt x="37601" y="504436"/>
                  </a:lnTo>
                  <a:lnTo>
                    <a:pt x="53562" y="461101"/>
                  </a:lnTo>
                  <a:lnTo>
                    <a:pt x="72111" y="419089"/>
                  </a:lnTo>
                  <a:lnTo>
                    <a:pt x="93149" y="378498"/>
                  </a:lnTo>
                  <a:lnTo>
                    <a:pt x="116580" y="339425"/>
                  </a:lnTo>
                  <a:lnTo>
                    <a:pt x="142306" y="301968"/>
                  </a:lnTo>
                  <a:lnTo>
                    <a:pt x="170231" y="266222"/>
                  </a:lnTo>
                  <a:lnTo>
                    <a:pt x="200257" y="232286"/>
                  </a:lnTo>
                  <a:lnTo>
                    <a:pt x="232286" y="200257"/>
                  </a:lnTo>
                  <a:lnTo>
                    <a:pt x="266222" y="170231"/>
                  </a:lnTo>
                  <a:lnTo>
                    <a:pt x="301968" y="142306"/>
                  </a:lnTo>
                  <a:lnTo>
                    <a:pt x="339425" y="116580"/>
                  </a:lnTo>
                  <a:lnTo>
                    <a:pt x="378498" y="93149"/>
                  </a:lnTo>
                  <a:lnTo>
                    <a:pt x="419089" y="72111"/>
                  </a:lnTo>
                  <a:lnTo>
                    <a:pt x="461101" y="53562"/>
                  </a:lnTo>
                  <a:lnTo>
                    <a:pt x="504436" y="37601"/>
                  </a:lnTo>
                  <a:lnTo>
                    <a:pt x="548997" y="24324"/>
                  </a:lnTo>
                  <a:lnTo>
                    <a:pt x="594688" y="13828"/>
                  </a:lnTo>
                  <a:lnTo>
                    <a:pt x="641411" y="6210"/>
                  </a:lnTo>
                  <a:lnTo>
                    <a:pt x="689068" y="1568"/>
                  </a:lnTo>
                  <a:lnTo>
                    <a:pt x="737563" y="0"/>
                  </a:lnTo>
                  <a:lnTo>
                    <a:pt x="786058" y="1568"/>
                  </a:lnTo>
                  <a:lnTo>
                    <a:pt x="833716" y="6210"/>
                  </a:lnTo>
                  <a:lnTo>
                    <a:pt x="880438" y="13828"/>
                  </a:lnTo>
                  <a:lnTo>
                    <a:pt x="926129" y="24324"/>
                  </a:lnTo>
                  <a:lnTo>
                    <a:pt x="970690" y="37601"/>
                  </a:lnTo>
                  <a:lnTo>
                    <a:pt x="1014025" y="53562"/>
                  </a:lnTo>
                  <a:lnTo>
                    <a:pt x="1056037" y="72111"/>
                  </a:lnTo>
                  <a:lnTo>
                    <a:pt x="1096627" y="93149"/>
                  </a:lnTo>
                  <a:lnTo>
                    <a:pt x="1135700" y="116580"/>
                  </a:lnTo>
                  <a:lnTo>
                    <a:pt x="1173158" y="142306"/>
                  </a:lnTo>
                  <a:lnTo>
                    <a:pt x="1208903" y="170231"/>
                  </a:lnTo>
                  <a:lnTo>
                    <a:pt x="1242840" y="200257"/>
                  </a:lnTo>
                  <a:lnTo>
                    <a:pt x="1274869" y="232286"/>
                  </a:lnTo>
                  <a:lnTo>
                    <a:pt x="1304894" y="266222"/>
                  </a:lnTo>
                  <a:lnTo>
                    <a:pt x="1332819" y="301968"/>
                  </a:lnTo>
                  <a:lnTo>
                    <a:pt x="1358545" y="339425"/>
                  </a:lnTo>
                  <a:lnTo>
                    <a:pt x="1381976" y="378498"/>
                  </a:lnTo>
                  <a:lnTo>
                    <a:pt x="1403014" y="419089"/>
                  </a:lnTo>
                  <a:lnTo>
                    <a:pt x="1421563" y="461101"/>
                  </a:lnTo>
                  <a:lnTo>
                    <a:pt x="1437524" y="504436"/>
                  </a:lnTo>
                  <a:lnTo>
                    <a:pt x="1450802" y="548997"/>
                  </a:lnTo>
                  <a:lnTo>
                    <a:pt x="1461298" y="594688"/>
                  </a:lnTo>
                  <a:lnTo>
                    <a:pt x="1468915" y="641410"/>
                  </a:lnTo>
                  <a:lnTo>
                    <a:pt x="1473557" y="689068"/>
                  </a:lnTo>
                  <a:lnTo>
                    <a:pt x="1475126" y="737563"/>
                  </a:lnTo>
                  <a:lnTo>
                    <a:pt x="1473557" y="786058"/>
                  </a:lnTo>
                  <a:lnTo>
                    <a:pt x="1468915" y="833715"/>
                  </a:lnTo>
                  <a:lnTo>
                    <a:pt x="1461298" y="880438"/>
                  </a:lnTo>
                  <a:lnTo>
                    <a:pt x="1450802" y="926128"/>
                  </a:lnTo>
                  <a:lnTo>
                    <a:pt x="1437524" y="970690"/>
                  </a:lnTo>
                  <a:lnTo>
                    <a:pt x="1421563" y="1014025"/>
                  </a:lnTo>
                  <a:lnTo>
                    <a:pt x="1403014" y="1056036"/>
                  </a:lnTo>
                  <a:lnTo>
                    <a:pt x="1381976" y="1096627"/>
                  </a:lnTo>
                  <a:lnTo>
                    <a:pt x="1358545" y="1135700"/>
                  </a:lnTo>
                  <a:lnTo>
                    <a:pt x="1332819" y="1173158"/>
                  </a:lnTo>
                  <a:lnTo>
                    <a:pt x="1304894" y="1208904"/>
                  </a:lnTo>
                  <a:lnTo>
                    <a:pt x="1274869" y="1242840"/>
                  </a:lnTo>
                  <a:lnTo>
                    <a:pt x="1242840" y="1274869"/>
                  </a:lnTo>
                  <a:lnTo>
                    <a:pt x="1208903" y="1304895"/>
                  </a:lnTo>
                  <a:lnTo>
                    <a:pt x="1173158" y="1332819"/>
                  </a:lnTo>
                  <a:lnTo>
                    <a:pt x="1135700" y="1358545"/>
                  </a:lnTo>
                  <a:lnTo>
                    <a:pt x="1096627" y="1381976"/>
                  </a:lnTo>
                  <a:lnTo>
                    <a:pt x="1056037" y="1403015"/>
                  </a:lnTo>
                  <a:lnTo>
                    <a:pt x="1014025" y="1421563"/>
                  </a:lnTo>
                  <a:lnTo>
                    <a:pt x="970690" y="1437525"/>
                  </a:lnTo>
                  <a:lnTo>
                    <a:pt x="926129" y="1450802"/>
                  </a:lnTo>
                  <a:lnTo>
                    <a:pt x="880438" y="1461298"/>
                  </a:lnTo>
                  <a:lnTo>
                    <a:pt x="833716" y="1468915"/>
                  </a:lnTo>
                  <a:lnTo>
                    <a:pt x="786058" y="1473557"/>
                  </a:lnTo>
                  <a:lnTo>
                    <a:pt x="737563" y="1475126"/>
                  </a:lnTo>
                  <a:close/>
                </a:path>
              </a:pathLst>
            </a:custGeom>
            <a:solidFill>
              <a:srgbClr val="A2184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4459636" y="3046310"/>
              <a:ext cx="687070" cy="727075"/>
            </a:xfrm>
            <a:custGeom>
              <a:avLst/>
              <a:gdLst/>
              <a:ahLst/>
              <a:cxnLst/>
              <a:rect l="l" t="t" r="r" b="b"/>
              <a:pathLst>
                <a:path w="687069" h="727075">
                  <a:moveTo>
                    <a:pt x="212966" y="354952"/>
                  </a:moveTo>
                  <a:lnTo>
                    <a:pt x="212775" y="351282"/>
                  </a:lnTo>
                  <a:lnTo>
                    <a:pt x="210743" y="348183"/>
                  </a:lnTo>
                  <a:lnTo>
                    <a:pt x="206730" y="347586"/>
                  </a:lnTo>
                  <a:lnTo>
                    <a:pt x="200748" y="351282"/>
                  </a:lnTo>
                  <a:lnTo>
                    <a:pt x="196811" y="354952"/>
                  </a:lnTo>
                  <a:lnTo>
                    <a:pt x="55016" y="489826"/>
                  </a:lnTo>
                  <a:lnTo>
                    <a:pt x="49682" y="495160"/>
                  </a:lnTo>
                  <a:lnTo>
                    <a:pt x="47028" y="499592"/>
                  </a:lnTo>
                  <a:lnTo>
                    <a:pt x="47028" y="721436"/>
                  </a:lnTo>
                  <a:lnTo>
                    <a:pt x="50571" y="724992"/>
                  </a:lnTo>
                  <a:lnTo>
                    <a:pt x="209410" y="724992"/>
                  </a:lnTo>
                  <a:lnTo>
                    <a:pt x="212966" y="721436"/>
                  </a:lnTo>
                  <a:lnTo>
                    <a:pt x="212966" y="354952"/>
                  </a:lnTo>
                  <a:close/>
                </a:path>
                <a:path w="687069" h="727075">
                  <a:moveTo>
                    <a:pt x="424167" y="379793"/>
                  </a:moveTo>
                  <a:lnTo>
                    <a:pt x="423456" y="375119"/>
                  </a:lnTo>
                  <a:lnTo>
                    <a:pt x="421170" y="371703"/>
                  </a:lnTo>
                  <a:lnTo>
                    <a:pt x="417055" y="371436"/>
                  </a:lnTo>
                  <a:lnTo>
                    <a:pt x="410857" y="376250"/>
                  </a:lnTo>
                  <a:lnTo>
                    <a:pt x="340753" y="447243"/>
                  </a:lnTo>
                  <a:lnTo>
                    <a:pt x="338975" y="448119"/>
                  </a:lnTo>
                  <a:lnTo>
                    <a:pt x="337197" y="448119"/>
                  </a:lnTo>
                  <a:lnTo>
                    <a:pt x="272415" y="382460"/>
                  </a:lnTo>
                  <a:lnTo>
                    <a:pt x="265341" y="377380"/>
                  </a:lnTo>
                  <a:lnTo>
                    <a:pt x="260997" y="377799"/>
                  </a:lnTo>
                  <a:lnTo>
                    <a:pt x="258813" y="381215"/>
                  </a:lnTo>
                  <a:lnTo>
                    <a:pt x="258216" y="385127"/>
                  </a:lnTo>
                  <a:lnTo>
                    <a:pt x="258216" y="723214"/>
                  </a:lnTo>
                  <a:lnTo>
                    <a:pt x="261772" y="726757"/>
                  </a:lnTo>
                  <a:lnTo>
                    <a:pt x="420611" y="726757"/>
                  </a:lnTo>
                  <a:lnTo>
                    <a:pt x="424167" y="723214"/>
                  </a:lnTo>
                  <a:lnTo>
                    <a:pt x="424167" y="379793"/>
                  </a:lnTo>
                  <a:close/>
                </a:path>
                <a:path w="687069" h="727075">
                  <a:moveTo>
                    <a:pt x="630923" y="175704"/>
                  </a:moveTo>
                  <a:lnTo>
                    <a:pt x="630732" y="171526"/>
                  </a:lnTo>
                  <a:lnTo>
                    <a:pt x="628700" y="168262"/>
                  </a:lnTo>
                  <a:lnTo>
                    <a:pt x="624687" y="167843"/>
                  </a:lnTo>
                  <a:lnTo>
                    <a:pt x="618502" y="172148"/>
                  </a:lnTo>
                  <a:lnTo>
                    <a:pt x="472973" y="310578"/>
                  </a:lnTo>
                  <a:lnTo>
                    <a:pt x="467639" y="315899"/>
                  </a:lnTo>
                  <a:lnTo>
                    <a:pt x="464985" y="320344"/>
                  </a:lnTo>
                  <a:lnTo>
                    <a:pt x="464985" y="722325"/>
                  </a:lnTo>
                  <a:lnTo>
                    <a:pt x="468528" y="725881"/>
                  </a:lnTo>
                  <a:lnTo>
                    <a:pt x="627367" y="725881"/>
                  </a:lnTo>
                  <a:lnTo>
                    <a:pt x="630923" y="722325"/>
                  </a:lnTo>
                  <a:lnTo>
                    <a:pt x="630923" y="175704"/>
                  </a:lnTo>
                  <a:close/>
                </a:path>
                <a:path w="687069" h="727075">
                  <a:moveTo>
                    <a:pt x="686828" y="6210"/>
                  </a:moveTo>
                  <a:lnTo>
                    <a:pt x="685050" y="4432"/>
                  </a:lnTo>
                  <a:lnTo>
                    <a:pt x="685050" y="1778"/>
                  </a:lnTo>
                  <a:lnTo>
                    <a:pt x="683272" y="0"/>
                  </a:lnTo>
                  <a:lnTo>
                    <a:pt x="679729" y="0"/>
                  </a:lnTo>
                  <a:lnTo>
                    <a:pt x="568807" y="24841"/>
                  </a:lnTo>
                  <a:lnTo>
                    <a:pt x="566140" y="24841"/>
                  </a:lnTo>
                  <a:lnTo>
                    <a:pt x="563486" y="27508"/>
                  </a:lnTo>
                  <a:lnTo>
                    <a:pt x="563486" y="30175"/>
                  </a:lnTo>
                  <a:lnTo>
                    <a:pt x="591883" y="58559"/>
                  </a:lnTo>
                  <a:lnTo>
                    <a:pt x="339864" y="310578"/>
                  </a:lnTo>
                  <a:lnTo>
                    <a:pt x="294601" y="265328"/>
                  </a:lnTo>
                  <a:lnTo>
                    <a:pt x="222732" y="193446"/>
                  </a:lnTo>
                  <a:lnTo>
                    <a:pt x="220065" y="193446"/>
                  </a:lnTo>
                  <a:lnTo>
                    <a:pt x="0" y="413512"/>
                  </a:lnTo>
                  <a:lnTo>
                    <a:pt x="0" y="416179"/>
                  </a:lnTo>
                  <a:lnTo>
                    <a:pt x="33718" y="449897"/>
                  </a:lnTo>
                  <a:lnTo>
                    <a:pt x="36372" y="449897"/>
                  </a:lnTo>
                  <a:lnTo>
                    <a:pt x="221843" y="265328"/>
                  </a:lnTo>
                  <a:lnTo>
                    <a:pt x="338975" y="382460"/>
                  </a:lnTo>
                  <a:lnTo>
                    <a:pt x="341630" y="382460"/>
                  </a:lnTo>
                  <a:lnTo>
                    <a:pt x="413512" y="310578"/>
                  </a:lnTo>
                  <a:lnTo>
                    <a:pt x="628256" y="95834"/>
                  </a:lnTo>
                  <a:lnTo>
                    <a:pt x="656653" y="124231"/>
                  </a:lnTo>
                  <a:lnTo>
                    <a:pt x="659320" y="124231"/>
                  </a:lnTo>
                  <a:lnTo>
                    <a:pt x="661974" y="121564"/>
                  </a:lnTo>
                  <a:lnTo>
                    <a:pt x="661974" y="119799"/>
                  </a:lnTo>
                  <a:lnTo>
                    <a:pt x="667219" y="95834"/>
                  </a:lnTo>
                  <a:lnTo>
                    <a:pt x="686828" y="621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6" name="object 6" descr=""/>
          <p:cNvGrpSpPr/>
          <p:nvPr/>
        </p:nvGrpSpPr>
        <p:grpSpPr>
          <a:xfrm>
            <a:off x="15709329" y="1028699"/>
            <a:ext cx="1475740" cy="1475740"/>
            <a:chOff x="15709329" y="1028699"/>
            <a:chExt cx="1475740" cy="1475740"/>
          </a:xfrm>
        </p:grpSpPr>
        <p:sp>
          <p:nvSpPr>
            <p:cNvPr id="7" name="object 7" descr=""/>
            <p:cNvSpPr/>
            <p:nvPr/>
          </p:nvSpPr>
          <p:spPr>
            <a:xfrm>
              <a:off x="15709329" y="1028699"/>
              <a:ext cx="1475740" cy="1475740"/>
            </a:xfrm>
            <a:custGeom>
              <a:avLst/>
              <a:gdLst/>
              <a:ahLst/>
              <a:cxnLst/>
              <a:rect l="l" t="t" r="r" b="b"/>
              <a:pathLst>
                <a:path w="1475740" h="1475739">
                  <a:moveTo>
                    <a:pt x="737563" y="1475126"/>
                  </a:moveTo>
                  <a:lnTo>
                    <a:pt x="689068" y="1473557"/>
                  </a:lnTo>
                  <a:lnTo>
                    <a:pt x="641411" y="1468916"/>
                  </a:lnTo>
                  <a:lnTo>
                    <a:pt x="594688" y="1461298"/>
                  </a:lnTo>
                  <a:lnTo>
                    <a:pt x="548997" y="1450802"/>
                  </a:lnTo>
                  <a:lnTo>
                    <a:pt x="504436" y="1437525"/>
                  </a:lnTo>
                  <a:lnTo>
                    <a:pt x="461101" y="1421563"/>
                  </a:lnTo>
                  <a:lnTo>
                    <a:pt x="419089" y="1403015"/>
                  </a:lnTo>
                  <a:lnTo>
                    <a:pt x="378498" y="1381976"/>
                  </a:lnTo>
                  <a:lnTo>
                    <a:pt x="339425" y="1358546"/>
                  </a:lnTo>
                  <a:lnTo>
                    <a:pt x="301968" y="1332819"/>
                  </a:lnTo>
                  <a:lnTo>
                    <a:pt x="266222" y="1304895"/>
                  </a:lnTo>
                  <a:lnTo>
                    <a:pt x="232286" y="1274869"/>
                  </a:lnTo>
                  <a:lnTo>
                    <a:pt x="200257" y="1242840"/>
                  </a:lnTo>
                  <a:lnTo>
                    <a:pt x="170231" y="1208904"/>
                  </a:lnTo>
                  <a:lnTo>
                    <a:pt x="142306" y="1173158"/>
                  </a:lnTo>
                  <a:lnTo>
                    <a:pt x="116580" y="1135700"/>
                  </a:lnTo>
                  <a:lnTo>
                    <a:pt x="93149" y="1096627"/>
                  </a:lnTo>
                  <a:lnTo>
                    <a:pt x="72111" y="1056037"/>
                  </a:lnTo>
                  <a:lnTo>
                    <a:pt x="53562" y="1014025"/>
                  </a:lnTo>
                  <a:lnTo>
                    <a:pt x="37601" y="970690"/>
                  </a:lnTo>
                  <a:lnTo>
                    <a:pt x="24324" y="926128"/>
                  </a:lnTo>
                  <a:lnTo>
                    <a:pt x="13828" y="880438"/>
                  </a:lnTo>
                  <a:lnTo>
                    <a:pt x="6210" y="833715"/>
                  </a:lnTo>
                  <a:lnTo>
                    <a:pt x="1568" y="786058"/>
                  </a:lnTo>
                  <a:lnTo>
                    <a:pt x="0" y="737563"/>
                  </a:lnTo>
                  <a:lnTo>
                    <a:pt x="1568" y="689068"/>
                  </a:lnTo>
                  <a:lnTo>
                    <a:pt x="6210" y="641410"/>
                  </a:lnTo>
                  <a:lnTo>
                    <a:pt x="13828" y="594688"/>
                  </a:lnTo>
                  <a:lnTo>
                    <a:pt x="24324" y="548997"/>
                  </a:lnTo>
                  <a:lnTo>
                    <a:pt x="37601" y="504436"/>
                  </a:lnTo>
                  <a:lnTo>
                    <a:pt x="53562" y="461101"/>
                  </a:lnTo>
                  <a:lnTo>
                    <a:pt x="72111" y="419089"/>
                  </a:lnTo>
                  <a:lnTo>
                    <a:pt x="93149" y="378498"/>
                  </a:lnTo>
                  <a:lnTo>
                    <a:pt x="116580" y="339425"/>
                  </a:lnTo>
                  <a:lnTo>
                    <a:pt x="142306" y="301968"/>
                  </a:lnTo>
                  <a:lnTo>
                    <a:pt x="170231" y="266222"/>
                  </a:lnTo>
                  <a:lnTo>
                    <a:pt x="200257" y="232286"/>
                  </a:lnTo>
                  <a:lnTo>
                    <a:pt x="232286" y="200257"/>
                  </a:lnTo>
                  <a:lnTo>
                    <a:pt x="266222" y="170231"/>
                  </a:lnTo>
                  <a:lnTo>
                    <a:pt x="301968" y="142306"/>
                  </a:lnTo>
                  <a:lnTo>
                    <a:pt x="339425" y="116580"/>
                  </a:lnTo>
                  <a:lnTo>
                    <a:pt x="378498" y="93149"/>
                  </a:lnTo>
                  <a:lnTo>
                    <a:pt x="419089" y="72111"/>
                  </a:lnTo>
                  <a:lnTo>
                    <a:pt x="461101" y="53562"/>
                  </a:lnTo>
                  <a:lnTo>
                    <a:pt x="504436" y="37601"/>
                  </a:lnTo>
                  <a:lnTo>
                    <a:pt x="548997" y="24324"/>
                  </a:lnTo>
                  <a:lnTo>
                    <a:pt x="594688" y="13828"/>
                  </a:lnTo>
                  <a:lnTo>
                    <a:pt x="641411" y="6210"/>
                  </a:lnTo>
                  <a:lnTo>
                    <a:pt x="689068" y="1568"/>
                  </a:lnTo>
                  <a:lnTo>
                    <a:pt x="737563" y="0"/>
                  </a:lnTo>
                  <a:lnTo>
                    <a:pt x="786058" y="1568"/>
                  </a:lnTo>
                  <a:lnTo>
                    <a:pt x="833716" y="6210"/>
                  </a:lnTo>
                  <a:lnTo>
                    <a:pt x="880438" y="13828"/>
                  </a:lnTo>
                  <a:lnTo>
                    <a:pt x="926129" y="24324"/>
                  </a:lnTo>
                  <a:lnTo>
                    <a:pt x="970690" y="37601"/>
                  </a:lnTo>
                  <a:lnTo>
                    <a:pt x="1014025" y="53562"/>
                  </a:lnTo>
                  <a:lnTo>
                    <a:pt x="1056037" y="72111"/>
                  </a:lnTo>
                  <a:lnTo>
                    <a:pt x="1096627" y="93149"/>
                  </a:lnTo>
                  <a:lnTo>
                    <a:pt x="1135700" y="116580"/>
                  </a:lnTo>
                  <a:lnTo>
                    <a:pt x="1173158" y="142306"/>
                  </a:lnTo>
                  <a:lnTo>
                    <a:pt x="1208903" y="170231"/>
                  </a:lnTo>
                  <a:lnTo>
                    <a:pt x="1242840" y="200257"/>
                  </a:lnTo>
                  <a:lnTo>
                    <a:pt x="1274869" y="232286"/>
                  </a:lnTo>
                  <a:lnTo>
                    <a:pt x="1304894" y="266222"/>
                  </a:lnTo>
                  <a:lnTo>
                    <a:pt x="1332819" y="301968"/>
                  </a:lnTo>
                  <a:lnTo>
                    <a:pt x="1358545" y="339425"/>
                  </a:lnTo>
                  <a:lnTo>
                    <a:pt x="1381976" y="378498"/>
                  </a:lnTo>
                  <a:lnTo>
                    <a:pt x="1403014" y="419089"/>
                  </a:lnTo>
                  <a:lnTo>
                    <a:pt x="1421563" y="461101"/>
                  </a:lnTo>
                  <a:lnTo>
                    <a:pt x="1437524" y="504436"/>
                  </a:lnTo>
                  <a:lnTo>
                    <a:pt x="1450802" y="548997"/>
                  </a:lnTo>
                  <a:lnTo>
                    <a:pt x="1461298" y="594688"/>
                  </a:lnTo>
                  <a:lnTo>
                    <a:pt x="1468915" y="641410"/>
                  </a:lnTo>
                  <a:lnTo>
                    <a:pt x="1473557" y="689068"/>
                  </a:lnTo>
                  <a:lnTo>
                    <a:pt x="1475126" y="737563"/>
                  </a:lnTo>
                  <a:lnTo>
                    <a:pt x="1473557" y="786058"/>
                  </a:lnTo>
                  <a:lnTo>
                    <a:pt x="1468915" y="833715"/>
                  </a:lnTo>
                  <a:lnTo>
                    <a:pt x="1461298" y="880438"/>
                  </a:lnTo>
                  <a:lnTo>
                    <a:pt x="1450802" y="926128"/>
                  </a:lnTo>
                  <a:lnTo>
                    <a:pt x="1437524" y="970690"/>
                  </a:lnTo>
                  <a:lnTo>
                    <a:pt x="1421563" y="1014025"/>
                  </a:lnTo>
                  <a:lnTo>
                    <a:pt x="1403014" y="1056037"/>
                  </a:lnTo>
                  <a:lnTo>
                    <a:pt x="1381976" y="1096627"/>
                  </a:lnTo>
                  <a:lnTo>
                    <a:pt x="1358545" y="1135700"/>
                  </a:lnTo>
                  <a:lnTo>
                    <a:pt x="1332819" y="1173158"/>
                  </a:lnTo>
                  <a:lnTo>
                    <a:pt x="1304894" y="1208904"/>
                  </a:lnTo>
                  <a:lnTo>
                    <a:pt x="1274869" y="1242840"/>
                  </a:lnTo>
                  <a:lnTo>
                    <a:pt x="1242840" y="1274869"/>
                  </a:lnTo>
                  <a:lnTo>
                    <a:pt x="1208903" y="1304895"/>
                  </a:lnTo>
                  <a:lnTo>
                    <a:pt x="1173158" y="1332819"/>
                  </a:lnTo>
                  <a:lnTo>
                    <a:pt x="1135700" y="1358546"/>
                  </a:lnTo>
                  <a:lnTo>
                    <a:pt x="1096627" y="1381976"/>
                  </a:lnTo>
                  <a:lnTo>
                    <a:pt x="1056037" y="1403015"/>
                  </a:lnTo>
                  <a:lnTo>
                    <a:pt x="1014025" y="1421563"/>
                  </a:lnTo>
                  <a:lnTo>
                    <a:pt x="970690" y="1437525"/>
                  </a:lnTo>
                  <a:lnTo>
                    <a:pt x="926129" y="1450802"/>
                  </a:lnTo>
                  <a:lnTo>
                    <a:pt x="880438" y="1461298"/>
                  </a:lnTo>
                  <a:lnTo>
                    <a:pt x="833716" y="1468916"/>
                  </a:lnTo>
                  <a:lnTo>
                    <a:pt x="786058" y="1473557"/>
                  </a:lnTo>
                  <a:lnTo>
                    <a:pt x="737563" y="1475126"/>
                  </a:lnTo>
                  <a:close/>
                </a:path>
              </a:pathLst>
            </a:custGeom>
            <a:solidFill>
              <a:srgbClr val="FD9D2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5961810" y="1404136"/>
              <a:ext cx="967105" cy="724535"/>
            </a:xfrm>
            <a:custGeom>
              <a:avLst/>
              <a:gdLst/>
              <a:ahLst/>
              <a:cxnLst/>
              <a:rect l="l" t="t" r="r" b="b"/>
              <a:pathLst>
                <a:path w="967105" h="724535">
                  <a:moveTo>
                    <a:pt x="224540" y="523632"/>
                  </a:moveTo>
                  <a:lnTo>
                    <a:pt x="4437" y="523632"/>
                  </a:lnTo>
                  <a:lnTo>
                    <a:pt x="1775" y="520970"/>
                  </a:lnTo>
                  <a:lnTo>
                    <a:pt x="1775" y="516532"/>
                  </a:lnTo>
                  <a:lnTo>
                    <a:pt x="4437" y="513870"/>
                  </a:lnTo>
                  <a:lnTo>
                    <a:pt x="109164" y="377193"/>
                  </a:lnTo>
                  <a:lnTo>
                    <a:pt x="111826" y="374530"/>
                  </a:lnTo>
                  <a:lnTo>
                    <a:pt x="113601" y="373643"/>
                  </a:lnTo>
                  <a:lnTo>
                    <a:pt x="115376" y="373643"/>
                  </a:lnTo>
                  <a:lnTo>
                    <a:pt x="117151" y="374530"/>
                  </a:lnTo>
                  <a:lnTo>
                    <a:pt x="118926" y="376305"/>
                  </a:lnTo>
                  <a:lnTo>
                    <a:pt x="225428" y="514757"/>
                  </a:lnTo>
                  <a:lnTo>
                    <a:pt x="227203" y="516532"/>
                  </a:lnTo>
                  <a:lnTo>
                    <a:pt x="227203" y="520970"/>
                  </a:lnTo>
                  <a:lnTo>
                    <a:pt x="224540" y="523632"/>
                  </a:lnTo>
                  <a:close/>
                </a:path>
                <a:path w="967105" h="724535">
                  <a:moveTo>
                    <a:pt x="74551" y="722435"/>
                  </a:moveTo>
                  <a:lnTo>
                    <a:pt x="2662" y="722435"/>
                  </a:lnTo>
                  <a:lnTo>
                    <a:pt x="0" y="719773"/>
                  </a:lnTo>
                  <a:lnTo>
                    <a:pt x="0" y="545820"/>
                  </a:lnTo>
                  <a:lnTo>
                    <a:pt x="2662" y="543158"/>
                  </a:lnTo>
                  <a:lnTo>
                    <a:pt x="224540" y="543158"/>
                  </a:lnTo>
                  <a:lnTo>
                    <a:pt x="226315" y="545820"/>
                  </a:lnTo>
                  <a:lnTo>
                    <a:pt x="225428" y="548483"/>
                  </a:lnTo>
                  <a:lnTo>
                    <a:pt x="225428" y="611496"/>
                  </a:lnTo>
                  <a:lnTo>
                    <a:pt x="77213" y="611496"/>
                  </a:lnTo>
                  <a:lnTo>
                    <a:pt x="74551" y="614159"/>
                  </a:lnTo>
                  <a:lnTo>
                    <a:pt x="74551" y="722435"/>
                  </a:lnTo>
                  <a:close/>
                </a:path>
                <a:path w="967105" h="724535">
                  <a:moveTo>
                    <a:pt x="222765" y="722435"/>
                  </a:moveTo>
                  <a:lnTo>
                    <a:pt x="149102" y="722435"/>
                  </a:lnTo>
                  <a:lnTo>
                    <a:pt x="149102" y="614159"/>
                  </a:lnTo>
                  <a:lnTo>
                    <a:pt x="146439" y="611496"/>
                  </a:lnTo>
                  <a:lnTo>
                    <a:pt x="225428" y="611496"/>
                  </a:lnTo>
                  <a:lnTo>
                    <a:pt x="225428" y="719773"/>
                  </a:lnTo>
                  <a:lnTo>
                    <a:pt x="222765" y="722435"/>
                  </a:lnTo>
                  <a:close/>
                </a:path>
                <a:path w="967105" h="724535">
                  <a:moveTo>
                    <a:pt x="966999" y="724210"/>
                  </a:moveTo>
                  <a:lnTo>
                    <a:pt x="749061" y="724210"/>
                  </a:lnTo>
                  <a:lnTo>
                    <a:pt x="746398" y="721548"/>
                  </a:lnTo>
                  <a:lnTo>
                    <a:pt x="746398" y="501445"/>
                  </a:lnTo>
                  <a:lnTo>
                    <a:pt x="749061" y="498782"/>
                  </a:lnTo>
                  <a:lnTo>
                    <a:pt x="966999" y="498782"/>
                  </a:lnTo>
                  <a:lnTo>
                    <a:pt x="966999" y="523632"/>
                  </a:lnTo>
                  <a:lnTo>
                    <a:pt x="776574" y="523632"/>
                  </a:lnTo>
                  <a:lnTo>
                    <a:pt x="773911" y="526295"/>
                  </a:lnTo>
                  <a:lnTo>
                    <a:pt x="773911" y="570671"/>
                  </a:lnTo>
                  <a:lnTo>
                    <a:pt x="776574" y="573333"/>
                  </a:lnTo>
                  <a:lnTo>
                    <a:pt x="966999" y="573333"/>
                  </a:lnTo>
                  <a:lnTo>
                    <a:pt x="966999" y="595521"/>
                  </a:lnTo>
                  <a:lnTo>
                    <a:pt x="776574" y="595521"/>
                  </a:lnTo>
                  <a:lnTo>
                    <a:pt x="773911" y="598183"/>
                  </a:lnTo>
                  <a:lnTo>
                    <a:pt x="773911" y="642559"/>
                  </a:lnTo>
                  <a:lnTo>
                    <a:pt x="776574" y="645222"/>
                  </a:lnTo>
                  <a:lnTo>
                    <a:pt x="966999" y="645222"/>
                  </a:lnTo>
                  <a:lnTo>
                    <a:pt x="966999" y="724210"/>
                  </a:lnTo>
                  <a:close/>
                </a:path>
                <a:path w="967105" h="724535">
                  <a:moveTo>
                    <a:pt x="874200" y="573333"/>
                  </a:moveTo>
                  <a:lnTo>
                    <a:pt x="845800" y="573333"/>
                  </a:lnTo>
                  <a:lnTo>
                    <a:pt x="848462" y="570671"/>
                  </a:lnTo>
                  <a:lnTo>
                    <a:pt x="848462" y="526295"/>
                  </a:lnTo>
                  <a:lnTo>
                    <a:pt x="845800" y="523632"/>
                  </a:lnTo>
                  <a:lnTo>
                    <a:pt x="874200" y="523632"/>
                  </a:lnTo>
                  <a:lnTo>
                    <a:pt x="871538" y="526295"/>
                  </a:lnTo>
                  <a:lnTo>
                    <a:pt x="871538" y="570671"/>
                  </a:lnTo>
                  <a:lnTo>
                    <a:pt x="874200" y="573333"/>
                  </a:lnTo>
                  <a:close/>
                </a:path>
                <a:path w="967105" h="724535">
                  <a:moveTo>
                    <a:pt x="966999" y="573333"/>
                  </a:moveTo>
                  <a:lnTo>
                    <a:pt x="943426" y="573333"/>
                  </a:lnTo>
                  <a:lnTo>
                    <a:pt x="946089" y="570671"/>
                  </a:lnTo>
                  <a:lnTo>
                    <a:pt x="946089" y="526295"/>
                  </a:lnTo>
                  <a:lnTo>
                    <a:pt x="943426" y="523632"/>
                  </a:lnTo>
                  <a:lnTo>
                    <a:pt x="966999" y="523632"/>
                  </a:lnTo>
                  <a:lnTo>
                    <a:pt x="966999" y="573333"/>
                  </a:lnTo>
                  <a:close/>
                </a:path>
                <a:path w="967105" h="724535">
                  <a:moveTo>
                    <a:pt x="874200" y="645222"/>
                  </a:moveTo>
                  <a:lnTo>
                    <a:pt x="845800" y="645222"/>
                  </a:lnTo>
                  <a:lnTo>
                    <a:pt x="848462" y="642559"/>
                  </a:lnTo>
                  <a:lnTo>
                    <a:pt x="848462" y="598183"/>
                  </a:lnTo>
                  <a:lnTo>
                    <a:pt x="845800" y="595521"/>
                  </a:lnTo>
                  <a:lnTo>
                    <a:pt x="874200" y="595521"/>
                  </a:lnTo>
                  <a:lnTo>
                    <a:pt x="871538" y="598183"/>
                  </a:lnTo>
                  <a:lnTo>
                    <a:pt x="871538" y="642559"/>
                  </a:lnTo>
                  <a:lnTo>
                    <a:pt x="874200" y="645222"/>
                  </a:lnTo>
                  <a:close/>
                </a:path>
                <a:path w="967105" h="724535">
                  <a:moveTo>
                    <a:pt x="966999" y="645222"/>
                  </a:moveTo>
                  <a:lnTo>
                    <a:pt x="943426" y="645222"/>
                  </a:lnTo>
                  <a:lnTo>
                    <a:pt x="946089" y="642559"/>
                  </a:lnTo>
                  <a:lnTo>
                    <a:pt x="946089" y="598183"/>
                  </a:lnTo>
                  <a:lnTo>
                    <a:pt x="943426" y="595521"/>
                  </a:lnTo>
                  <a:lnTo>
                    <a:pt x="966999" y="595521"/>
                  </a:lnTo>
                  <a:lnTo>
                    <a:pt x="966999" y="645222"/>
                  </a:lnTo>
                  <a:close/>
                </a:path>
                <a:path w="967105" h="724535">
                  <a:moveTo>
                    <a:pt x="473044" y="723323"/>
                  </a:moveTo>
                  <a:lnTo>
                    <a:pt x="259153" y="723323"/>
                  </a:lnTo>
                  <a:lnTo>
                    <a:pt x="256491" y="720660"/>
                  </a:lnTo>
                  <a:lnTo>
                    <a:pt x="256491" y="2662"/>
                  </a:lnTo>
                  <a:lnTo>
                    <a:pt x="259153" y="0"/>
                  </a:lnTo>
                  <a:lnTo>
                    <a:pt x="473044" y="0"/>
                  </a:lnTo>
                  <a:lnTo>
                    <a:pt x="474819" y="1775"/>
                  </a:lnTo>
                  <a:lnTo>
                    <a:pt x="475707" y="5325"/>
                  </a:lnTo>
                  <a:lnTo>
                    <a:pt x="475707" y="96738"/>
                  </a:lnTo>
                  <a:lnTo>
                    <a:pt x="293766" y="96738"/>
                  </a:lnTo>
                  <a:lnTo>
                    <a:pt x="292879" y="97626"/>
                  </a:lnTo>
                  <a:lnTo>
                    <a:pt x="292879" y="154427"/>
                  </a:lnTo>
                  <a:lnTo>
                    <a:pt x="293766" y="155314"/>
                  </a:lnTo>
                  <a:lnTo>
                    <a:pt x="475707" y="155314"/>
                  </a:lnTo>
                  <a:lnTo>
                    <a:pt x="475707" y="219215"/>
                  </a:lnTo>
                  <a:lnTo>
                    <a:pt x="293766" y="219215"/>
                  </a:lnTo>
                  <a:lnTo>
                    <a:pt x="292879" y="220103"/>
                  </a:lnTo>
                  <a:lnTo>
                    <a:pt x="292879" y="276904"/>
                  </a:lnTo>
                  <a:lnTo>
                    <a:pt x="293766" y="277791"/>
                  </a:lnTo>
                  <a:lnTo>
                    <a:pt x="475707" y="277791"/>
                  </a:lnTo>
                  <a:lnTo>
                    <a:pt x="475707" y="340805"/>
                  </a:lnTo>
                  <a:lnTo>
                    <a:pt x="293766" y="340805"/>
                  </a:lnTo>
                  <a:lnTo>
                    <a:pt x="292879" y="341692"/>
                  </a:lnTo>
                  <a:lnTo>
                    <a:pt x="292879" y="398493"/>
                  </a:lnTo>
                  <a:lnTo>
                    <a:pt x="293766" y="399381"/>
                  </a:lnTo>
                  <a:lnTo>
                    <a:pt x="475707" y="399381"/>
                  </a:lnTo>
                  <a:lnTo>
                    <a:pt x="475707" y="463281"/>
                  </a:lnTo>
                  <a:lnTo>
                    <a:pt x="293766" y="463281"/>
                  </a:lnTo>
                  <a:lnTo>
                    <a:pt x="292879" y="464169"/>
                  </a:lnTo>
                  <a:lnTo>
                    <a:pt x="292879" y="520970"/>
                  </a:lnTo>
                  <a:lnTo>
                    <a:pt x="293766" y="521857"/>
                  </a:lnTo>
                  <a:lnTo>
                    <a:pt x="475707" y="521857"/>
                  </a:lnTo>
                  <a:lnTo>
                    <a:pt x="475707" y="585758"/>
                  </a:lnTo>
                  <a:lnTo>
                    <a:pt x="293766" y="585758"/>
                  </a:lnTo>
                  <a:lnTo>
                    <a:pt x="292879" y="586646"/>
                  </a:lnTo>
                  <a:lnTo>
                    <a:pt x="292879" y="643447"/>
                  </a:lnTo>
                  <a:lnTo>
                    <a:pt x="293766" y="644334"/>
                  </a:lnTo>
                  <a:lnTo>
                    <a:pt x="475707" y="644334"/>
                  </a:lnTo>
                  <a:lnTo>
                    <a:pt x="475707" y="720660"/>
                  </a:lnTo>
                  <a:lnTo>
                    <a:pt x="473044" y="723323"/>
                  </a:lnTo>
                  <a:close/>
                </a:path>
                <a:path w="967105" h="724535">
                  <a:moveTo>
                    <a:pt x="386955" y="155314"/>
                  </a:moveTo>
                  <a:lnTo>
                    <a:pt x="345242" y="155314"/>
                  </a:lnTo>
                  <a:lnTo>
                    <a:pt x="346130" y="154427"/>
                  </a:lnTo>
                  <a:lnTo>
                    <a:pt x="346130" y="97626"/>
                  </a:lnTo>
                  <a:lnTo>
                    <a:pt x="345242" y="96738"/>
                  </a:lnTo>
                  <a:lnTo>
                    <a:pt x="386955" y="96738"/>
                  </a:lnTo>
                  <a:lnTo>
                    <a:pt x="386068" y="97626"/>
                  </a:lnTo>
                  <a:lnTo>
                    <a:pt x="386068" y="154427"/>
                  </a:lnTo>
                  <a:lnTo>
                    <a:pt x="386955" y="155314"/>
                  </a:lnTo>
                  <a:close/>
                </a:path>
                <a:path w="967105" h="724535">
                  <a:moveTo>
                    <a:pt x="475707" y="155314"/>
                  </a:moveTo>
                  <a:lnTo>
                    <a:pt x="438431" y="155314"/>
                  </a:lnTo>
                  <a:lnTo>
                    <a:pt x="439319" y="154427"/>
                  </a:lnTo>
                  <a:lnTo>
                    <a:pt x="439319" y="97626"/>
                  </a:lnTo>
                  <a:lnTo>
                    <a:pt x="438431" y="96738"/>
                  </a:lnTo>
                  <a:lnTo>
                    <a:pt x="475707" y="96738"/>
                  </a:lnTo>
                  <a:lnTo>
                    <a:pt x="475707" y="155314"/>
                  </a:lnTo>
                  <a:close/>
                </a:path>
                <a:path w="967105" h="724535">
                  <a:moveTo>
                    <a:pt x="386955" y="277791"/>
                  </a:moveTo>
                  <a:lnTo>
                    <a:pt x="345242" y="277791"/>
                  </a:lnTo>
                  <a:lnTo>
                    <a:pt x="346130" y="276904"/>
                  </a:lnTo>
                  <a:lnTo>
                    <a:pt x="346130" y="220103"/>
                  </a:lnTo>
                  <a:lnTo>
                    <a:pt x="345242" y="219215"/>
                  </a:lnTo>
                  <a:lnTo>
                    <a:pt x="386955" y="219215"/>
                  </a:lnTo>
                  <a:lnTo>
                    <a:pt x="386068" y="220103"/>
                  </a:lnTo>
                  <a:lnTo>
                    <a:pt x="386068" y="276904"/>
                  </a:lnTo>
                  <a:lnTo>
                    <a:pt x="386955" y="277791"/>
                  </a:lnTo>
                  <a:close/>
                </a:path>
                <a:path w="967105" h="724535">
                  <a:moveTo>
                    <a:pt x="475707" y="277791"/>
                  </a:moveTo>
                  <a:lnTo>
                    <a:pt x="438431" y="277791"/>
                  </a:lnTo>
                  <a:lnTo>
                    <a:pt x="439319" y="276904"/>
                  </a:lnTo>
                  <a:lnTo>
                    <a:pt x="439319" y="220103"/>
                  </a:lnTo>
                  <a:lnTo>
                    <a:pt x="438431" y="219215"/>
                  </a:lnTo>
                  <a:lnTo>
                    <a:pt x="475707" y="219215"/>
                  </a:lnTo>
                  <a:lnTo>
                    <a:pt x="475707" y="277791"/>
                  </a:lnTo>
                  <a:close/>
                </a:path>
                <a:path w="967105" h="724535">
                  <a:moveTo>
                    <a:pt x="386955" y="399381"/>
                  </a:moveTo>
                  <a:lnTo>
                    <a:pt x="345242" y="399381"/>
                  </a:lnTo>
                  <a:lnTo>
                    <a:pt x="346130" y="398493"/>
                  </a:lnTo>
                  <a:lnTo>
                    <a:pt x="346130" y="341692"/>
                  </a:lnTo>
                  <a:lnTo>
                    <a:pt x="345242" y="340805"/>
                  </a:lnTo>
                  <a:lnTo>
                    <a:pt x="386955" y="340805"/>
                  </a:lnTo>
                  <a:lnTo>
                    <a:pt x="386068" y="341692"/>
                  </a:lnTo>
                  <a:lnTo>
                    <a:pt x="386068" y="398493"/>
                  </a:lnTo>
                  <a:lnTo>
                    <a:pt x="386955" y="399381"/>
                  </a:lnTo>
                  <a:close/>
                </a:path>
                <a:path w="967105" h="724535">
                  <a:moveTo>
                    <a:pt x="475707" y="399381"/>
                  </a:moveTo>
                  <a:lnTo>
                    <a:pt x="438431" y="399381"/>
                  </a:lnTo>
                  <a:lnTo>
                    <a:pt x="439319" y="398493"/>
                  </a:lnTo>
                  <a:lnTo>
                    <a:pt x="439319" y="341692"/>
                  </a:lnTo>
                  <a:lnTo>
                    <a:pt x="438431" y="340805"/>
                  </a:lnTo>
                  <a:lnTo>
                    <a:pt x="475707" y="340805"/>
                  </a:lnTo>
                  <a:lnTo>
                    <a:pt x="475707" y="399381"/>
                  </a:lnTo>
                  <a:close/>
                </a:path>
                <a:path w="967105" h="724535">
                  <a:moveTo>
                    <a:pt x="386955" y="521857"/>
                  </a:moveTo>
                  <a:lnTo>
                    <a:pt x="345242" y="521857"/>
                  </a:lnTo>
                  <a:lnTo>
                    <a:pt x="346130" y="520970"/>
                  </a:lnTo>
                  <a:lnTo>
                    <a:pt x="346130" y="464169"/>
                  </a:lnTo>
                  <a:lnTo>
                    <a:pt x="345242" y="463281"/>
                  </a:lnTo>
                  <a:lnTo>
                    <a:pt x="386955" y="463281"/>
                  </a:lnTo>
                  <a:lnTo>
                    <a:pt x="386068" y="464169"/>
                  </a:lnTo>
                  <a:lnTo>
                    <a:pt x="386068" y="520970"/>
                  </a:lnTo>
                  <a:lnTo>
                    <a:pt x="386955" y="521857"/>
                  </a:lnTo>
                  <a:close/>
                </a:path>
                <a:path w="967105" h="724535">
                  <a:moveTo>
                    <a:pt x="475707" y="521857"/>
                  </a:moveTo>
                  <a:lnTo>
                    <a:pt x="438431" y="521857"/>
                  </a:lnTo>
                  <a:lnTo>
                    <a:pt x="439319" y="520970"/>
                  </a:lnTo>
                  <a:lnTo>
                    <a:pt x="439319" y="464169"/>
                  </a:lnTo>
                  <a:lnTo>
                    <a:pt x="438431" y="463281"/>
                  </a:lnTo>
                  <a:lnTo>
                    <a:pt x="475707" y="463281"/>
                  </a:lnTo>
                  <a:lnTo>
                    <a:pt x="475707" y="521857"/>
                  </a:lnTo>
                  <a:close/>
                </a:path>
                <a:path w="967105" h="724535">
                  <a:moveTo>
                    <a:pt x="386955" y="644334"/>
                  </a:moveTo>
                  <a:lnTo>
                    <a:pt x="345242" y="644334"/>
                  </a:lnTo>
                  <a:lnTo>
                    <a:pt x="346130" y="643447"/>
                  </a:lnTo>
                  <a:lnTo>
                    <a:pt x="346130" y="586646"/>
                  </a:lnTo>
                  <a:lnTo>
                    <a:pt x="345242" y="585758"/>
                  </a:lnTo>
                  <a:lnTo>
                    <a:pt x="386955" y="585758"/>
                  </a:lnTo>
                  <a:lnTo>
                    <a:pt x="386068" y="586646"/>
                  </a:lnTo>
                  <a:lnTo>
                    <a:pt x="386068" y="643447"/>
                  </a:lnTo>
                  <a:lnTo>
                    <a:pt x="386955" y="644334"/>
                  </a:lnTo>
                  <a:close/>
                </a:path>
                <a:path w="967105" h="724535">
                  <a:moveTo>
                    <a:pt x="475707" y="644334"/>
                  </a:moveTo>
                  <a:lnTo>
                    <a:pt x="438431" y="644334"/>
                  </a:lnTo>
                  <a:lnTo>
                    <a:pt x="439319" y="643447"/>
                  </a:lnTo>
                  <a:lnTo>
                    <a:pt x="439319" y="586646"/>
                  </a:lnTo>
                  <a:lnTo>
                    <a:pt x="438431" y="585758"/>
                  </a:lnTo>
                  <a:lnTo>
                    <a:pt x="475707" y="585758"/>
                  </a:lnTo>
                  <a:lnTo>
                    <a:pt x="475707" y="644334"/>
                  </a:lnTo>
                  <a:close/>
                </a:path>
                <a:path w="967105" h="724535">
                  <a:moveTo>
                    <a:pt x="966999" y="481919"/>
                  </a:moveTo>
                  <a:lnTo>
                    <a:pt x="748173" y="481919"/>
                  </a:lnTo>
                  <a:lnTo>
                    <a:pt x="746398" y="480144"/>
                  </a:lnTo>
                  <a:lnTo>
                    <a:pt x="746398" y="432219"/>
                  </a:lnTo>
                  <a:lnTo>
                    <a:pt x="748173" y="430443"/>
                  </a:lnTo>
                  <a:lnTo>
                    <a:pt x="966999" y="430443"/>
                  </a:lnTo>
                  <a:lnTo>
                    <a:pt x="966999" y="481919"/>
                  </a:lnTo>
                  <a:close/>
                </a:path>
                <a:path w="967105" h="724535">
                  <a:moveTo>
                    <a:pt x="720660" y="723323"/>
                  </a:moveTo>
                  <a:lnTo>
                    <a:pt x="506770" y="723323"/>
                  </a:lnTo>
                  <a:lnTo>
                    <a:pt x="504107" y="720660"/>
                  </a:lnTo>
                  <a:lnTo>
                    <a:pt x="504107" y="396718"/>
                  </a:lnTo>
                  <a:lnTo>
                    <a:pt x="504995" y="394943"/>
                  </a:lnTo>
                  <a:lnTo>
                    <a:pt x="506770" y="393168"/>
                  </a:lnTo>
                  <a:lnTo>
                    <a:pt x="711785" y="133127"/>
                  </a:lnTo>
                  <a:lnTo>
                    <a:pt x="714448" y="130464"/>
                  </a:lnTo>
                  <a:lnTo>
                    <a:pt x="718885" y="130464"/>
                  </a:lnTo>
                  <a:lnTo>
                    <a:pt x="720660" y="131351"/>
                  </a:lnTo>
                  <a:lnTo>
                    <a:pt x="721548" y="134014"/>
                  </a:lnTo>
                  <a:lnTo>
                    <a:pt x="722435" y="134902"/>
                  </a:lnTo>
                  <a:lnTo>
                    <a:pt x="722435" y="135789"/>
                  </a:lnTo>
                  <a:lnTo>
                    <a:pt x="723323" y="135789"/>
                  </a:lnTo>
                  <a:lnTo>
                    <a:pt x="723323" y="208565"/>
                  </a:lnTo>
                  <a:lnTo>
                    <a:pt x="675550" y="225178"/>
                  </a:lnTo>
                  <a:lnTo>
                    <a:pt x="637234" y="273354"/>
                  </a:lnTo>
                  <a:lnTo>
                    <a:pt x="634572" y="276016"/>
                  </a:lnTo>
                  <a:lnTo>
                    <a:pt x="634572" y="277791"/>
                  </a:lnTo>
                  <a:lnTo>
                    <a:pt x="635459" y="278679"/>
                  </a:lnTo>
                  <a:lnTo>
                    <a:pt x="635459" y="282229"/>
                  </a:lnTo>
                  <a:lnTo>
                    <a:pt x="637234" y="284891"/>
                  </a:lnTo>
                  <a:lnTo>
                    <a:pt x="723323" y="284891"/>
                  </a:lnTo>
                  <a:lnTo>
                    <a:pt x="723323" y="307967"/>
                  </a:lnTo>
                  <a:lnTo>
                    <a:pt x="628359" y="307967"/>
                  </a:lnTo>
                  <a:lnTo>
                    <a:pt x="625696" y="310629"/>
                  </a:lnTo>
                  <a:lnTo>
                    <a:pt x="625696" y="331042"/>
                  </a:lnTo>
                  <a:lnTo>
                    <a:pt x="595521" y="331042"/>
                  </a:lnTo>
                  <a:lnTo>
                    <a:pt x="559133" y="373754"/>
                  </a:lnTo>
                  <a:lnTo>
                    <a:pt x="532508" y="408256"/>
                  </a:lnTo>
                  <a:lnTo>
                    <a:pt x="531620" y="408256"/>
                  </a:lnTo>
                  <a:lnTo>
                    <a:pt x="531620" y="409143"/>
                  </a:lnTo>
                  <a:lnTo>
                    <a:pt x="530733" y="409143"/>
                  </a:lnTo>
                  <a:lnTo>
                    <a:pt x="530733" y="426006"/>
                  </a:lnTo>
                  <a:lnTo>
                    <a:pt x="533395" y="428668"/>
                  </a:lnTo>
                  <a:lnTo>
                    <a:pt x="627471" y="428668"/>
                  </a:lnTo>
                  <a:lnTo>
                    <a:pt x="628359" y="429556"/>
                  </a:lnTo>
                  <a:lnTo>
                    <a:pt x="723323" y="429556"/>
                  </a:lnTo>
                  <a:lnTo>
                    <a:pt x="723323" y="451744"/>
                  </a:lnTo>
                  <a:lnTo>
                    <a:pt x="532508" y="451744"/>
                  </a:lnTo>
                  <a:lnTo>
                    <a:pt x="529845" y="454406"/>
                  </a:lnTo>
                  <a:lnTo>
                    <a:pt x="529845" y="498782"/>
                  </a:lnTo>
                  <a:lnTo>
                    <a:pt x="532508" y="501445"/>
                  </a:lnTo>
                  <a:lnTo>
                    <a:pt x="723323" y="501445"/>
                  </a:lnTo>
                  <a:lnTo>
                    <a:pt x="723323" y="523632"/>
                  </a:lnTo>
                  <a:lnTo>
                    <a:pt x="532508" y="523632"/>
                  </a:lnTo>
                  <a:lnTo>
                    <a:pt x="529845" y="526295"/>
                  </a:lnTo>
                  <a:lnTo>
                    <a:pt x="529845" y="570671"/>
                  </a:lnTo>
                  <a:lnTo>
                    <a:pt x="532508" y="573333"/>
                  </a:lnTo>
                  <a:lnTo>
                    <a:pt x="723323" y="573333"/>
                  </a:lnTo>
                  <a:lnTo>
                    <a:pt x="723323" y="594633"/>
                  </a:lnTo>
                  <a:lnTo>
                    <a:pt x="532508" y="594633"/>
                  </a:lnTo>
                  <a:lnTo>
                    <a:pt x="529845" y="597296"/>
                  </a:lnTo>
                  <a:lnTo>
                    <a:pt x="529845" y="641672"/>
                  </a:lnTo>
                  <a:lnTo>
                    <a:pt x="532508" y="644334"/>
                  </a:lnTo>
                  <a:lnTo>
                    <a:pt x="723323" y="644334"/>
                  </a:lnTo>
                  <a:lnTo>
                    <a:pt x="723323" y="720660"/>
                  </a:lnTo>
                  <a:lnTo>
                    <a:pt x="720660" y="723323"/>
                  </a:lnTo>
                  <a:close/>
                </a:path>
                <a:path w="967105" h="724535">
                  <a:moveTo>
                    <a:pt x="723323" y="284891"/>
                  </a:moveTo>
                  <a:lnTo>
                    <a:pt x="692260" y="284891"/>
                  </a:lnTo>
                  <a:lnTo>
                    <a:pt x="694922" y="284004"/>
                  </a:lnTo>
                  <a:lnTo>
                    <a:pt x="697585" y="282229"/>
                  </a:lnTo>
                  <a:lnTo>
                    <a:pt x="697585" y="210340"/>
                  </a:lnTo>
                  <a:lnTo>
                    <a:pt x="694922" y="208565"/>
                  </a:lnTo>
                  <a:lnTo>
                    <a:pt x="723323" y="208565"/>
                  </a:lnTo>
                  <a:lnTo>
                    <a:pt x="723323" y="284891"/>
                  </a:lnTo>
                  <a:close/>
                </a:path>
                <a:path w="967105" h="724535">
                  <a:moveTo>
                    <a:pt x="723323" y="357667"/>
                  </a:moveTo>
                  <a:lnTo>
                    <a:pt x="695810" y="357667"/>
                  </a:lnTo>
                  <a:lnTo>
                    <a:pt x="698473" y="355005"/>
                  </a:lnTo>
                  <a:lnTo>
                    <a:pt x="698473" y="310629"/>
                  </a:lnTo>
                  <a:lnTo>
                    <a:pt x="695810" y="307967"/>
                  </a:lnTo>
                  <a:lnTo>
                    <a:pt x="723323" y="307967"/>
                  </a:lnTo>
                  <a:lnTo>
                    <a:pt x="723323" y="357667"/>
                  </a:lnTo>
                  <a:close/>
                </a:path>
                <a:path w="967105" h="724535">
                  <a:moveTo>
                    <a:pt x="627471" y="428668"/>
                  </a:moveTo>
                  <a:lnTo>
                    <a:pt x="600846" y="428668"/>
                  </a:lnTo>
                  <a:lnTo>
                    <a:pt x="603509" y="426006"/>
                  </a:lnTo>
                  <a:lnTo>
                    <a:pt x="603509" y="338142"/>
                  </a:lnTo>
                  <a:lnTo>
                    <a:pt x="602621" y="338142"/>
                  </a:lnTo>
                  <a:lnTo>
                    <a:pt x="602621" y="332817"/>
                  </a:lnTo>
                  <a:lnTo>
                    <a:pt x="599959" y="331042"/>
                  </a:lnTo>
                  <a:lnTo>
                    <a:pt x="625696" y="331042"/>
                  </a:lnTo>
                  <a:lnTo>
                    <a:pt x="625696" y="355005"/>
                  </a:lnTo>
                  <a:lnTo>
                    <a:pt x="628359" y="357667"/>
                  </a:lnTo>
                  <a:lnTo>
                    <a:pt x="723323" y="357667"/>
                  </a:lnTo>
                  <a:lnTo>
                    <a:pt x="723323" y="379855"/>
                  </a:lnTo>
                  <a:lnTo>
                    <a:pt x="628359" y="379855"/>
                  </a:lnTo>
                  <a:lnTo>
                    <a:pt x="625696" y="382518"/>
                  </a:lnTo>
                  <a:lnTo>
                    <a:pt x="625696" y="426893"/>
                  </a:lnTo>
                  <a:lnTo>
                    <a:pt x="627471" y="428668"/>
                  </a:lnTo>
                  <a:close/>
                </a:path>
                <a:path w="967105" h="724535">
                  <a:moveTo>
                    <a:pt x="723323" y="429556"/>
                  </a:moveTo>
                  <a:lnTo>
                    <a:pt x="695810" y="429556"/>
                  </a:lnTo>
                  <a:lnTo>
                    <a:pt x="698473" y="426893"/>
                  </a:lnTo>
                  <a:lnTo>
                    <a:pt x="698473" y="382518"/>
                  </a:lnTo>
                  <a:lnTo>
                    <a:pt x="695810" y="379855"/>
                  </a:lnTo>
                  <a:lnTo>
                    <a:pt x="723323" y="379855"/>
                  </a:lnTo>
                  <a:lnTo>
                    <a:pt x="723323" y="429556"/>
                  </a:lnTo>
                  <a:close/>
                </a:path>
                <a:path w="967105" h="724535">
                  <a:moveTo>
                    <a:pt x="628359" y="501445"/>
                  </a:moveTo>
                  <a:lnTo>
                    <a:pt x="599959" y="501445"/>
                  </a:lnTo>
                  <a:lnTo>
                    <a:pt x="602621" y="498782"/>
                  </a:lnTo>
                  <a:lnTo>
                    <a:pt x="602621" y="454406"/>
                  </a:lnTo>
                  <a:lnTo>
                    <a:pt x="599959" y="451744"/>
                  </a:lnTo>
                  <a:lnTo>
                    <a:pt x="628359" y="451744"/>
                  </a:lnTo>
                  <a:lnTo>
                    <a:pt x="625696" y="454406"/>
                  </a:lnTo>
                  <a:lnTo>
                    <a:pt x="625696" y="498782"/>
                  </a:lnTo>
                  <a:lnTo>
                    <a:pt x="628359" y="501445"/>
                  </a:lnTo>
                  <a:close/>
                </a:path>
                <a:path w="967105" h="724535">
                  <a:moveTo>
                    <a:pt x="723323" y="501445"/>
                  </a:moveTo>
                  <a:lnTo>
                    <a:pt x="695810" y="501445"/>
                  </a:lnTo>
                  <a:lnTo>
                    <a:pt x="698473" y="498782"/>
                  </a:lnTo>
                  <a:lnTo>
                    <a:pt x="698473" y="454406"/>
                  </a:lnTo>
                  <a:lnTo>
                    <a:pt x="695810" y="451744"/>
                  </a:lnTo>
                  <a:lnTo>
                    <a:pt x="723323" y="451744"/>
                  </a:lnTo>
                  <a:lnTo>
                    <a:pt x="723323" y="501445"/>
                  </a:lnTo>
                  <a:close/>
                </a:path>
                <a:path w="967105" h="724535">
                  <a:moveTo>
                    <a:pt x="628359" y="573333"/>
                  </a:moveTo>
                  <a:lnTo>
                    <a:pt x="599959" y="573333"/>
                  </a:lnTo>
                  <a:lnTo>
                    <a:pt x="602621" y="570671"/>
                  </a:lnTo>
                  <a:lnTo>
                    <a:pt x="602621" y="526295"/>
                  </a:lnTo>
                  <a:lnTo>
                    <a:pt x="599959" y="523632"/>
                  </a:lnTo>
                  <a:lnTo>
                    <a:pt x="628359" y="523632"/>
                  </a:lnTo>
                  <a:lnTo>
                    <a:pt x="625696" y="526295"/>
                  </a:lnTo>
                  <a:lnTo>
                    <a:pt x="625696" y="570671"/>
                  </a:lnTo>
                  <a:lnTo>
                    <a:pt x="628359" y="573333"/>
                  </a:lnTo>
                  <a:close/>
                </a:path>
                <a:path w="967105" h="724535">
                  <a:moveTo>
                    <a:pt x="723323" y="573333"/>
                  </a:moveTo>
                  <a:lnTo>
                    <a:pt x="695810" y="573333"/>
                  </a:lnTo>
                  <a:lnTo>
                    <a:pt x="698473" y="570671"/>
                  </a:lnTo>
                  <a:lnTo>
                    <a:pt x="698473" y="526295"/>
                  </a:lnTo>
                  <a:lnTo>
                    <a:pt x="695810" y="523632"/>
                  </a:lnTo>
                  <a:lnTo>
                    <a:pt x="723323" y="523632"/>
                  </a:lnTo>
                  <a:lnTo>
                    <a:pt x="723323" y="573333"/>
                  </a:lnTo>
                  <a:close/>
                </a:path>
                <a:path w="967105" h="724535">
                  <a:moveTo>
                    <a:pt x="628359" y="644334"/>
                  </a:moveTo>
                  <a:lnTo>
                    <a:pt x="599959" y="644334"/>
                  </a:lnTo>
                  <a:lnTo>
                    <a:pt x="602621" y="641672"/>
                  </a:lnTo>
                  <a:lnTo>
                    <a:pt x="602621" y="597296"/>
                  </a:lnTo>
                  <a:lnTo>
                    <a:pt x="599959" y="594633"/>
                  </a:lnTo>
                  <a:lnTo>
                    <a:pt x="628359" y="594633"/>
                  </a:lnTo>
                  <a:lnTo>
                    <a:pt x="625696" y="597296"/>
                  </a:lnTo>
                  <a:lnTo>
                    <a:pt x="625696" y="641672"/>
                  </a:lnTo>
                  <a:lnTo>
                    <a:pt x="628359" y="644334"/>
                  </a:lnTo>
                  <a:close/>
                </a:path>
                <a:path w="967105" h="724535">
                  <a:moveTo>
                    <a:pt x="723323" y="644334"/>
                  </a:moveTo>
                  <a:lnTo>
                    <a:pt x="695810" y="644334"/>
                  </a:lnTo>
                  <a:lnTo>
                    <a:pt x="698473" y="641672"/>
                  </a:lnTo>
                  <a:lnTo>
                    <a:pt x="698472" y="597296"/>
                  </a:lnTo>
                  <a:lnTo>
                    <a:pt x="695810" y="594633"/>
                  </a:lnTo>
                  <a:lnTo>
                    <a:pt x="723323" y="594633"/>
                  </a:lnTo>
                  <a:lnTo>
                    <a:pt x="723323" y="64433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9" name="object 9" descr=""/>
          <p:cNvGrpSpPr/>
          <p:nvPr/>
        </p:nvGrpSpPr>
        <p:grpSpPr>
          <a:xfrm>
            <a:off x="15709329" y="2688418"/>
            <a:ext cx="1475740" cy="1475740"/>
            <a:chOff x="15709329" y="2688418"/>
            <a:chExt cx="1475740" cy="1475740"/>
          </a:xfrm>
        </p:grpSpPr>
        <p:sp>
          <p:nvSpPr>
            <p:cNvPr id="10" name="object 10" descr=""/>
            <p:cNvSpPr/>
            <p:nvPr/>
          </p:nvSpPr>
          <p:spPr>
            <a:xfrm>
              <a:off x="15709329" y="2688418"/>
              <a:ext cx="1475740" cy="1475740"/>
            </a:xfrm>
            <a:custGeom>
              <a:avLst/>
              <a:gdLst/>
              <a:ahLst/>
              <a:cxnLst/>
              <a:rect l="l" t="t" r="r" b="b"/>
              <a:pathLst>
                <a:path w="1475740" h="1475739">
                  <a:moveTo>
                    <a:pt x="737563" y="1475126"/>
                  </a:moveTo>
                  <a:lnTo>
                    <a:pt x="689068" y="1473557"/>
                  </a:lnTo>
                  <a:lnTo>
                    <a:pt x="641411" y="1468915"/>
                  </a:lnTo>
                  <a:lnTo>
                    <a:pt x="594688" y="1461298"/>
                  </a:lnTo>
                  <a:lnTo>
                    <a:pt x="548997" y="1450802"/>
                  </a:lnTo>
                  <a:lnTo>
                    <a:pt x="504436" y="1437525"/>
                  </a:lnTo>
                  <a:lnTo>
                    <a:pt x="461101" y="1421563"/>
                  </a:lnTo>
                  <a:lnTo>
                    <a:pt x="419089" y="1403015"/>
                  </a:lnTo>
                  <a:lnTo>
                    <a:pt x="378498" y="1381976"/>
                  </a:lnTo>
                  <a:lnTo>
                    <a:pt x="339425" y="1358545"/>
                  </a:lnTo>
                  <a:lnTo>
                    <a:pt x="301968" y="1332819"/>
                  </a:lnTo>
                  <a:lnTo>
                    <a:pt x="266222" y="1304895"/>
                  </a:lnTo>
                  <a:lnTo>
                    <a:pt x="232286" y="1274869"/>
                  </a:lnTo>
                  <a:lnTo>
                    <a:pt x="200257" y="1242840"/>
                  </a:lnTo>
                  <a:lnTo>
                    <a:pt x="170231" y="1208904"/>
                  </a:lnTo>
                  <a:lnTo>
                    <a:pt x="142306" y="1173158"/>
                  </a:lnTo>
                  <a:lnTo>
                    <a:pt x="116580" y="1135700"/>
                  </a:lnTo>
                  <a:lnTo>
                    <a:pt x="93149" y="1096627"/>
                  </a:lnTo>
                  <a:lnTo>
                    <a:pt x="72111" y="1056036"/>
                  </a:lnTo>
                  <a:lnTo>
                    <a:pt x="53562" y="1014025"/>
                  </a:lnTo>
                  <a:lnTo>
                    <a:pt x="37601" y="970690"/>
                  </a:lnTo>
                  <a:lnTo>
                    <a:pt x="24324" y="926128"/>
                  </a:lnTo>
                  <a:lnTo>
                    <a:pt x="13828" y="880438"/>
                  </a:lnTo>
                  <a:lnTo>
                    <a:pt x="6210" y="833715"/>
                  </a:lnTo>
                  <a:lnTo>
                    <a:pt x="1568" y="786058"/>
                  </a:lnTo>
                  <a:lnTo>
                    <a:pt x="0" y="737563"/>
                  </a:lnTo>
                  <a:lnTo>
                    <a:pt x="1568" y="689068"/>
                  </a:lnTo>
                  <a:lnTo>
                    <a:pt x="6210" y="641410"/>
                  </a:lnTo>
                  <a:lnTo>
                    <a:pt x="13828" y="594688"/>
                  </a:lnTo>
                  <a:lnTo>
                    <a:pt x="24324" y="548997"/>
                  </a:lnTo>
                  <a:lnTo>
                    <a:pt x="37601" y="504436"/>
                  </a:lnTo>
                  <a:lnTo>
                    <a:pt x="53562" y="461101"/>
                  </a:lnTo>
                  <a:lnTo>
                    <a:pt x="72111" y="419089"/>
                  </a:lnTo>
                  <a:lnTo>
                    <a:pt x="93149" y="378498"/>
                  </a:lnTo>
                  <a:lnTo>
                    <a:pt x="116580" y="339425"/>
                  </a:lnTo>
                  <a:lnTo>
                    <a:pt x="142306" y="301968"/>
                  </a:lnTo>
                  <a:lnTo>
                    <a:pt x="170231" y="266222"/>
                  </a:lnTo>
                  <a:lnTo>
                    <a:pt x="200257" y="232286"/>
                  </a:lnTo>
                  <a:lnTo>
                    <a:pt x="232286" y="200257"/>
                  </a:lnTo>
                  <a:lnTo>
                    <a:pt x="266222" y="170231"/>
                  </a:lnTo>
                  <a:lnTo>
                    <a:pt x="301968" y="142306"/>
                  </a:lnTo>
                  <a:lnTo>
                    <a:pt x="339425" y="116580"/>
                  </a:lnTo>
                  <a:lnTo>
                    <a:pt x="378498" y="93149"/>
                  </a:lnTo>
                  <a:lnTo>
                    <a:pt x="419089" y="72111"/>
                  </a:lnTo>
                  <a:lnTo>
                    <a:pt x="461101" y="53562"/>
                  </a:lnTo>
                  <a:lnTo>
                    <a:pt x="504436" y="37601"/>
                  </a:lnTo>
                  <a:lnTo>
                    <a:pt x="548997" y="24324"/>
                  </a:lnTo>
                  <a:lnTo>
                    <a:pt x="594688" y="13828"/>
                  </a:lnTo>
                  <a:lnTo>
                    <a:pt x="641411" y="6210"/>
                  </a:lnTo>
                  <a:lnTo>
                    <a:pt x="689068" y="1568"/>
                  </a:lnTo>
                  <a:lnTo>
                    <a:pt x="737563" y="0"/>
                  </a:lnTo>
                  <a:lnTo>
                    <a:pt x="786058" y="1568"/>
                  </a:lnTo>
                  <a:lnTo>
                    <a:pt x="833716" y="6210"/>
                  </a:lnTo>
                  <a:lnTo>
                    <a:pt x="880438" y="13828"/>
                  </a:lnTo>
                  <a:lnTo>
                    <a:pt x="926129" y="24324"/>
                  </a:lnTo>
                  <a:lnTo>
                    <a:pt x="970690" y="37601"/>
                  </a:lnTo>
                  <a:lnTo>
                    <a:pt x="1014025" y="53562"/>
                  </a:lnTo>
                  <a:lnTo>
                    <a:pt x="1056037" y="72111"/>
                  </a:lnTo>
                  <a:lnTo>
                    <a:pt x="1096627" y="93149"/>
                  </a:lnTo>
                  <a:lnTo>
                    <a:pt x="1135700" y="116580"/>
                  </a:lnTo>
                  <a:lnTo>
                    <a:pt x="1173158" y="142306"/>
                  </a:lnTo>
                  <a:lnTo>
                    <a:pt x="1208903" y="170231"/>
                  </a:lnTo>
                  <a:lnTo>
                    <a:pt x="1242840" y="200257"/>
                  </a:lnTo>
                  <a:lnTo>
                    <a:pt x="1274869" y="232286"/>
                  </a:lnTo>
                  <a:lnTo>
                    <a:pt x="1304894" y="266222"/>
                  </a:lnTo>
                  <a:lnTo>
                    <a:pt x="1332819" y="301968"/>
                  </a:lnTo>
                  <a:lnTo>
                    <a:pt x="1358545" y="339425"/>
                  </a:lnTo>
                  <a:lnTo>
                    <a:pt x="1381976" y="378498"/>
                  </a:lnTo>
                  <a:lnTo>
                    <a:pt x="1403014" y="419089"/>
                  </a:lnTo>
                  <a:lnTo>
                    <a:pt x="1421563" y="461101"/>
                  </a:lnTo>
                  <a:lnTo>
                    <a:pt x="1437524" y="504436"/>
                  </a:lnTo>
                  <a:lnTo>
                    <a:pt x="1450802" y="548997"/>
                  </a:lnTo>
                  <a:lnTo>
                    <a:pt x="1461298" y="594688"/>
                  </a:lnTo>
                  <a:lnTo>
                    <a:pt x="1468915" y="641410"/>
                  </a:lnTo>
                  <a:lnTo>
                    <a:pt x="1473557" y="689068"/>
                  </a:lnTo>
                  <a:lnTo>
                    <a:pt x="1475126" y="737563"/>
                  </a:lnTo>
                  <a:lnTo>
                    <a:pt x="1473557" y="786058"/>
                  </a:lnTo>
                  <a:lnTo>
                    <a:pt x="1468915" y="833715"/>
                  </a:lnTo>
                  <a:lnTo>
                    <a:pt x="1461298" y="880438"/>
                  </a:lnTo>
                  <a:lnTo>
                    <a:pt x="1450802" y="926128"/>
                  </a:lnTo>
                  <a:lnTo>
                    <a:pt x="1437524" y="970690"/>
                  </a:lnTo>
                  <a:lnTo>
                    <a:pt x="1421563" y="1014025"/>
                  </a:lnTo>
                  <a:lnTo>
                    <a:pt x="1403014" y="1056036"/>
                  </a:lnTo>
                  <a:lnTo>
                    <a:pt x="1381976" y="1096627"/>
                  </a:lnTo>
                  <a:lnTo>
                    <a:pt x="1358545" y="1135700"/>
                  </a:lnTo>
                  <a:lnTo>
                    <a:pt x="1332819" y="1173158"/>
                  </a:lnTo>
                  <a:lnTo>
                    <a:pt x="1304894" y="1208904"/>
                  </a:lnTo>
                  <a:lnTo>
                    <a:pt x="1274869" y="1242840"/>
                  </a:lnTo>
                  <a:lnTo>
                    <a:pt x="1242840" y="1274869"/>
                  </a:lnTo>
                  <a:lnTo>
                    <a:pt x="1208903" y="1304895"/>
                  </a:lnTo>
                  <a:lnTo>
                    <a:pt x="1173158" y="1332819"/>
                  </a:lnTo>
                  <a:lnTo>
                    <a:pt x="1135700" y="1358545"/>
                  </a:lnTo>
                  <a:lnTo>
                    <a:pt x="1096627" y="1381976"/>
                  </a:lnTo>
                  <a:lnTo>
                    <a:pt x="1056037" y="1403015"/>
                  </a:lnTo>
                  <a:lnTo>
                    <a:pt x="1014025" y="1421563"/>
                  </a:lnTo>
                  <a:lnTo>
                    <a:pt x="970690" y="1437525"/>
                  </a:lnTo>
                  <a:lnTo>
                    <a:pt x="926129" y="1450802"/>
                  </a:lnTo>
                  <a:lnTo>
                    <a:pt x="880438" y="1461298"/>
                  </a:lnTo>
                  <a:lnTo>
                    <a:pt x="833716" y="1468915"/>
                  </a:lnTo>
                  <a:lnTo>
                    <a:pt x="786058" y="1473557"/>
                  </a:lnTo>
                  <a:lnTo>
                    <a:pt x="737563" y="1475126"/>
                  </a:lnTo>
                  <a:close/>
                </a:path>
              </a:pathLst>
            </a:custGeom>
            <a:solidFill>
              <a:srgbClr val="00679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16084182" y="3071392"/>
              <a:ext cx="723900" cy="708025"/>
            </a:xfrm>
            <a:custGeom>
              <a:avLst/>
              <a:gdLst/>
              <a:ahLst/>
              <a:cxnLst/>
              <a:rect l="l" t="t" r="r" b="b"/>
              <a:pathLst>
                <a:path w="723900" h="708025">
                  <a:moveTo>
                    <a:pt x="40665" y="560666"/>
                  </a:moveTo>
                  <a:lnTo>
                    <a:pt x="34074" y="552970"/>
                  </a:lnTo>
                  <a:lnTo>
                    <a:pt x="6591" y="552970"/>
                  </a:lnTo>
                  <a:lnTo>
                    <a:pt x="0" y="561759"/>
                  </a:lnTo>
                  <a:lnTo>
                    <a:pt x="0" y="615619"/>
                  </a:lnTo>
                  <a:lnTo>
                    <a:pt x="6591" y="623316"/>
                  </a:lnTo>
                  <a:lnTo>
                    <a:pt x="34074" y="623316"/>
                  </a:lnTo>
                  <a:lnTo>
                    <a:pt x="40665" y="614514"/>
                  </a:lnTo>
                  <a:lnTo>
                    <a:pt x="40665" y="560666"/>
                  </a:lnTo>
                  <a:close/>
                </a:path>
                <a:path w="723900" h="708025">
                  <a:moveTo>
                    <a:pt x="67043" y="419976"/>
                  </a:moveTo>
                  <a:lnTo>
                    <a:pt x="60452" y="417779"/>
                  </a:lnTo>
                  <a:lnTo>
                    <a:pt x="58254" y="417779"/>
                  </a:lnTo>
                  <a:lnTo>
                    <a:pt x="61544" y="418871"/>
                  </a:lnTo>
                  <a:lnTo>
                    <a:pt x="67043" y="419976"/>
                  </a:lnTo>
                  <a:close/>
                </a:path>
                <a:path w="723900" h="708025">
                  <a:moveTo>
                    <a:pt x="606844" y="92684"/>
                  </a:moveTo>
                  <a:lnTo>
                    <a:pt x="591870" y="55346"/>
                  </a:lnTo>
                  <a:lnTo>
                    <a:pt x="580326" y="47383"/>
                  </a:lnTo>
                  <a:lnTo>
                    <a:pt x="577989" y="50761"/>
                  </a:lnTo>
                  <a:lnTo>
                    <a:pt x="573189" y="59601"/>
                  </a:lnTo>
                  <a:lnTo>
                    <a:pt x="569201" y="71958"/>
                  </a:lnTo>
                  <a:lnTo>
                    <a:pt x="569264" y="78155"/>
                  </a:lnTo>
                  <a:lnTo>
                    <a:pt x="569341" y="85852"/>
                  </a:lnTo>
                  <a:lnTo>
                    <a:pt x="575310" y="99644"/>
                  </a:lnTo>
                  <a:lnTo>
                    <a:pt x="584174" y="109613"/>
                  </a:lnTo>
                  <a:lnTo>
                    <a:pt x="592213" y="115684"/>
                  </a:lnTo>
                  <a:lnTo>
                    <a:pt x="595718" y="117716"/>
                  </a:lnTo>
                  <a:lnTo>
                    <a:pt x="598055" y="114325"/>
                  </a:lnTo>
                  <a:lnTo>
                    <a:pt x="602856" y="105359"/>
                  </a:lnTo>
                  <a:lnTo>
                    <a:pt x="606844" y="92684"/>
                  </a:lnTo>
                  <a:close/>
                </a:path>
                <a:path w="723900" h="708025">
                  <a:moveTo>
                    <a:pt x="646404" y="50914"/>
                  </a:moveTo>
                  <a:lnTo>
                    <a:pt x="646353" y="45186"/>
                  </a:lnTo>
                  <a:lnTo>
                    <a:pt x="646277" y="36385"/>
                  </a:lnTo>
                  <a:lnTo>
                    <a:pt x="640295" y="23228"/>
                  </a:lnTo>
                  <a:lnTo>
                    <a:pt x="631431" y="13576"/>
                  </a:lnTo>
                  <a:lnTo>
                    <a:pt x="623392" y="7645"/>
                  </a:lnTo>
                  <a:lnTo>
                    <a:pt x="619899" y="5613"/>
                  </a:lnTo>
                  <a:lnTo>
                    <a:pt x="617562" y="9017"/>
                  </a:lnTo>
                  <a:lnTo>
                    <a:pt x="612749" y="17983"/>
                  </a:lnTo>
                  <a:lnTo>
                    <a:pt x="608761" y="30657"/>
                  </a:lnTo>
                  <a:lnTo>
                    <a:pt x="608825" y="36385"/>
                  </a:lnTo>
                  <a:lnTo>
                    <a:pt x="608901" y="45186"/>
                  </a:lnTo>
                  <a:lnTo>
                    <a:pt x="614883" y="58331"/>
                  </a:lnTo>
                  <a:lnTo>
                    <a:pt x="623747" y="67983"/>
                  </a:lnTo>
                  <a:lnTo>
                    <a:pt x="631774" y="73926"/>
                  </a:lnTo>
                  <a:lnTo>
                    <a:pt x="635279" y="75958"/>
                  </a:lnTo>
                  <a:lnTo>
                    <a:pt x="637616" y="72555"/>
                  </a:lnTo>
                  <a:lnTo>
                    <a:pt x="642429" y="63588"/>
                  </a:lnTo>
                  <a:lnTo>
                    <a:pt x="646404" y="50914"/>
                  </a:lnTo>
                  <a:close/>
                </a:path>
                <a:path w="723900" h="708025">
                  <a:moveTo>
                    <a:pt x="674852" y="526592"/>
                  </a:moveTo>
                  <a:lnTo>
                    <a:pt x="672655" y="521093"/>
                  </a:lnTo>
                  <a:lnTo>
                    <a:pt x="667156" y="516699"/>
                  </a:lnTo>
                  <a:lnTo>
                    <a:pt x="533069" y="516699"/>
                  </a:lnTo>
                  <a:lnTo>
                    <a:pt x="527570" y="521093"/>
                  </a:lnTo>
                  <a:lnTo>
                    <a:pt x="527570" y="565061"/>
                  </a:lnTo>
                  <a:lnTo>
                    <a:pt x="447332" y="573849"/>
                  </a:lnTo>
                  <a:lnTo>
                    <a:pt x="329730" y="571652"/>
                  </a:lnTo>
                  <a:lnTo>
                    <a:pt x="329730" y="569455"/>
                  </a:lnTo>
                  <a:lnTo>
                    <a:pt x="329730" y="500214"/>
                  </a:lnTo>
                  <a:lnTo>
                    <a:pt x="329730" y="499110"/>
                  </a:lnTo>
                  <a:lnTo>
                    <a:pt x="341287" y="497255"/>
                  </a:lnTo>
                  <a:lnTo>
                    <a:pt x="352945" y="494995"/>
                  </a:lnTo>
                  <a:lnTo>
                    <a:pt x="434835" y="463435"/>
                  </a:lnTo>
                  <a:lnTo>
                    <a:pt x="474433" y="427189"/>
                  </a:lnTo>
                  <a:lnTo>
                    <a:pt x="498627" y="384835"/>
                  </a:lnTo>
                  <a:lnTo>
                    <a:pt x="510260" y="340690"/>
                  </a:lnTo>
                  <a:lnTo>
                    <a:pt x="512178" y="299072"/>
                  </a:lnTo>
                  <a:lnTo>
                    <a:pt x="514654" y="256806"/>
                  </a:lnTo>
                  <a:lnTo>
                    <a:pt x="524548" y="227215"/>
                  </a:lnTo>
                  <a:lnTo>
                    <a:pt x="533946" y="215823"/>
                  </a:lnTo>
                  <a:lnTo>
                    <a:pt x="534060" y="215684"/>
                  </a:lnTo>
                  <a:lnTo>
                    <a:pt x="568223" y="193497"/>
                  </a:lnTo>
                  <a:lnTo>
                    <a:pt x="586917" y="189166"/>
                  </a:lnTo>
                  <a:lnTo>
                    <a:pt x="587044" y="191643"/>
                  </a:lnTo>
                  <a:lnTo>
                    <a:pt x="587133" y="193497"/>
                  </a:lnTo>
                  <a:lnTo>
                    <a:pt x="587248" y="195757"/>
                  </a:lnTo>
                  <a:lnTo>
                    <a:pt x="597916" y="246316"/>
                  </a:lnTo>
                  <a:lnTo>
                    <a:pt x="603402" y="246316"/>
                  </a:lnTo>
                  <a:lnTo>
                    <a:pt x="605612" y="245224"/>
                  </a:lnTo>
                  <a:lnTo>
                    <a:pt x="600646" y="228701"/>
                  </a:lnTo>
                  <a:lnTo>
                    <a:pt x="597230" y="213614"/>
                  </a:lnTo>
                  <a:lnTo>
                    <a:pt x="597192" y="213347"/>
                  </a:lnTo>
                  <a:lnTo>
                    <a:pt x="595249" y="199783"/>
                  </a:lnTo>
                  <a:lnTo>
                    <a:pt x="594728" y="189166"/>
                  </a:lnTo>
                  <a:lnTo>
                    <a:pt x="594614" y="186969"/>
                  </a:lnTo>
                  <a:lnTo>
                    <a:pt x="605231" y="185864"/>
                  </a:lnTo>
                  <a:lnTo>
                    <a:pt x="613575" y="185597"/>
                  </a:lnTo>
                  <a:lnTo>
                    <a:pt x="619036" y="185724"/>
                  </a:lnTo>
                  <a:lnTo>
                    <a:pt x="620991" y="185864"/>
                  </a:lnTo>
                  <a:lnTo>
                    <a:pt x="620496" y="185597"/>
                  </a:lnTo>
                  <a:lnTo>
                    <a:pt x="619048" y="184797"/>
                  </a:lnTo>
                  <a:lnTo>
                    <a:pt x="613714" y="181470"/>
                  </a:lnTo>
                  <a:lnTo>
                    <a:pt x="605688" y="175666"/>
                  </a:lnTo>
                  <a:lnTo>
                    <a:pt x="595718" y="167182"/>
                  </a:lnTo>
                  <a:lnTo>
                    <a:pt x="597369" y="161683"/>
                  </a:lnTo>
                  <a:lnTo>
                    <a:pt x="624776" y="111848"/>
                  </a:lnTo>
                  <a:lnTo>
                    <a:pt x="646772" y="88557"/>
                  </a:lnTo>
                  <a:lnTo>
                    <a:pt x="654659" y="80073"/>
                  </a:lnTo>
                  <a:lnTo>
                    <a:pt x="661924" y="71183"/>
                  </a:lnTo>
                  <a:lnTo>
                    <a:pt x="668261" y="61671"/>
                  </a:lnTo>
                  <a:lnTo>
                    <a:pt x="661657" y="57277"/>
                  </a:lnTo>
                  <a:lnTo>
                    <a:pt x="655345" y="66611"/>
                  </a:lnTo>
                  <a:lnTo>
                    <a:pt x="648195" y="75133"/>
                  </a:lnTo>
                  <a:lnTo>
                    <a:pt x="633082" y="91338"/>
                  </a:lnTo>
                  <a:lnTo>
                    <a:pt x="619264" y="105740"/>
                  </a:lnTo>
                  <a:lnTo>
                    <a:pt x="606564" y="121564"/>
                  </a:lnTo>
                  <a:lnTo>
                    <a:pt x="596150" y="139877"/>
                  </a:lnTo>
                  <a:lnTo>
                    <a:pt x="589114" y="161683"/>
                  </a:lnTo>
                  <a:lnTo>
                    <a:pt x="584174" y="157353"/>
                  </a:lnTo>
                  <a:lnTo>
                    <a:pt x="579234" y="152615"/>
                  </a:lnTo>
                  <a:lnTo>
                    <a:pt x="574281" y="147472"/>
                  </a:lnTo>
                  <a:lnTo>
                    <a:pt x="569341" y="141897"/>
                  </a:lnTo>
                  <a:lnTo>
                    <a:pt x="546976" y="127838"/>
                  </a:lnTo>
                  <a:lnTo>
                    <a:pt x="520700" y="131597"/>
                  </a:lnTo>
                  <a:lnTo>
                    <a:pt x="489889" y="150406"/>
                  </a:lnTo>
                  <a:lnTo>
                    <a:pt x="453936" y="181470"/>
                  </a:lnTo>
                  <a:lnTo>
                    <a:pt x="413105" y="208127"/>
                  </a:lnTo>
                  <a:lnTo>
                    <a:pt x="368884" y="215823"/>
                  </a:lnTo>
                  <a:lnTo>
                    <a:pt x="322402" y="202488"/>
                  </a:lnTo>
                  <a:lnTo>
                    <a:pt x="309943" y="192963"/>
                  </a:lnTo>
                  <a:lnTo>
                    <a:pt x="309943" y="500214"/>
                  </a:lnTo>
                  <a:lnTo>
                    <a:pt x="309943" y="569455"/>
                  </a:lnTo>
                  <a:lnTo>
                    <a:pt x="283565" y="568350"/>
                  </a:lnTo>
                  <a:lnTo>
                    <a:pt x="283565" y="501167"/>
                  </a:lnTo>
                  <a:lnTo>
                    <a:pt x="296760" y="501167"/>
                  </a:lnTo>
                  <a:lnTo>
                    <a:pt x="303352" y="500849"/>
                  </a:lnTo>
                  <a:lnTo>
                    <a:pt x="309943" y="500214"/>
                  </a:lnTo>
                  <a:lnTo>
                    <a:pt x="309943" y="192963"/>
                  </a:lnTo>
                  <a:lnTo>
                    <a:pt x="274777" y="166077"/>
                  </a:lnTo>
                  <a:lnTo>
                    <a:pt x="226072" y="124396"/>
                  </a:lnTo>
                  <a:lnTo>
                    <a:pt x="180581" y="99542"/>
                  </a:lnTo>
                  <a:lnTo>
                    <a:pt x="138899" y="87503"/>
                  </a:lnTo>
                  <a:lnTo>
                    <a:pt x="101587" y="84277"/>
                  </a:lnTo>
                  <a:lnTo>
                    <a:pt x="69240" y="85852"/>
                  </a:lnTo>
                  <a:lnTo>
                    <a:pt x="91109" y="100355"/>
                  </a:lnTo>
                  <a:lnTo>
                    <a:pt x="107264" y="124396"/>
                  </a:lnTo>
                  <a:lnTo>
                    <a:pt x="108508" y="127838"/>
                  </a:lnTo>
                  <a:lnTo>
                    <a:pt x="120408" y="161124"/>
                  </a:lnTo>
                  <a:lnTo>
                    <a:pt x="132994" y="213347"/>
                  </a:lnTo>
                  <a:lnTo>
                    <a:pt x="133083" y="213614"/>
                  </a:lnTo>
                  <a:lnTo>
                    <a:pt x="151345" y="268363"/>
                  </a:lnTo>
                  <a:lnTo>
                    <a:pt x="179285" y="307314"/>
                  </a:lnTo>
                  <a:lnTo>
                    <a:pt x="215684" y="331431"/>
                  </a:lnTo>
                  <a:lnTo>
                    <a:pt x="259384" y="341934"/>
                  </a:lnTo>
                  <a:lnTo>
                    <a:pt x="238163" y="352513"/>
                  </a:lnTo>
                  <a:lnTo>
                    <a:pt x="222288" y="366395"/>
                  </a:lnTo>
                  <a:lnTo>
                    <a:pt x="204368" y="383984"/>
                  </a:lnTo>
                  <a:lnTo>
                    <a:pt x="176961" y="405688"/>
                  </a:lnTo>
                  <a:lnTo>
                    <a:pt x="147764" y="419011"/>
                  </a:lnTo>
                  <a:lnTo>
                    <a:pt x="117335" y="423278"/>
                  </a:lnTo>
                  <a:lnTo>
                    <a:pt x="89789" y="421767"/>
                  </a:lnTo>
                  <a:lnTo>
                    <a:pt x="69240" y="417779"/>
                  </a:lnTo>
                  <a:lnTo>
                    <a:pt x="98983" y="431177"/>
                  </a:lnTo>
                  <a:lnTo>
                    <a:pt x="161366" y="469087"/>
                  </a:lnTo>
                  <a:lnTo>
                    <a:pt x="210032" y="489064"/>
                  </a:lnTo>
                  <a:lnTo>
                    <a:pt x="265988" y="499110"/>
                  </a:lnTo>
                  <a:lnTo>
                    <a:pt x="265988" y="568350"/>
                  </a:lnTo>
                  <a:lnTo>
                    <a:pt x="54952" y="563956"/>
                  </a:lnTo>
                  <a:lnTo>
                    <a:pt x="54952" y="612317"/>
                  </a:lnTo>
                  <a:lnTo>
                    <a:pt x="449529" y="603529"/>
                  </a:lnTo>
                  <a:lnTo>
                    <a:pt x="529767" y="612317"/>
                  </a:lnTo>
                  <a:lnTo>
                    <a:pt x="529767" y="655180"/>
                  </a:lnTo>
                  <a:lnTo>
                    <a:pt x="534162" y="660679"/>
                  </a:lnTo>
                  <a:lnTo>
                    <a:pt x="669353" y="660679"/>
                  </a:lnTo>
                  <a:lnTo>
                    <a:pt x="674852" y="656285"/>
                  </a:lnTo>
                  <a:lnTo>
                    <a:pt x="674852" y="603529"/>
                  </a:lnTo>
                  <a:lnTo>
                    <a:pt x="674852" y="573849"/>
                  </a:lnTo>
                  <a:lnTo>
                    <a:pt x="674852" y="526592"/>
                  </a:lnTo>
                  <a:close/>
                </a:path>
                <a:path w="723900" h="708025">
                  <a:moveTo>
                    <a:pt x="684745" y="692556"/>
                  </a:moveTo>
                  <a:lnTo>
                    <a:pt x="683831" y="684999"/>
                  </a:lnTo>
                  <a:lnTo>
                    <a:pt x="679932" y="679094"/>
                  </a:lnTo>
                  <a:lnTo>
                    <a:pt x="673773" y="675246"/>
                  </a:lnTo>
                  <a:lnTo>
                    <a:pt x="666051" y="673874"/>
                  </a:lnTo>
                  <a:lnTo>
                    <a:pt x="533069" y="673874"/>
                  </a:lnTo>
                  <a:lnTo>
                    <a:pt x="525970" y="675398"/>
                  </a:lnTo>
                  <a:lnTo>
                    <a:pt x="520014" y="679500"/>
                  </a:lnTo>
                  <a:lnTo>
                    <a:pt x="515912" y="685457"/>
                  </a:lnTo>
                  <a:lnTo>
                    <a:pt x="514375" y="692556"/>
                  </a:lnTo>
                  <a:lnTo>
                    <a:pt x="515912" y="699643"/>
                  </a:lnTo>
                  <a:lnTo>
                    <a:pt x="520014" y="705612"/>
                  </a:lnTo>
                  <a:lnTo>
                    <a:pt x="522960" y="707644"/>
                  </a:lnTo>
                  <a:lnTo>
                    <a:pt x="676160" y="707644"/>
                  </a:lnTo>
                  <a:lnTo>
                    <a:pt x="679107" y="705612"/>
                  </a:lnTo>
                  <a:lnTo>
                    <a:pt x="683209" y="699643"/>
                  </a:lnTo>
                  <a:lnTo>
                    <a:pt x="684745" y="692556"/>
                  </a:lnTo>
                  <a:close/>
                </a:path>
                <a:path w="723900" h="708025">
                  <a:moveTo>
                    <a:pt x="684745" y="483730"/>
                  </a:moveTo>
                  <a:lnTo>
                    <a:pt x="683831" y="476631"/>
                  </a:lnTo>
                  <a:lnTo>
                    <a:pt x="679932" y="470674"/>
                  </a:lnTo>
                  <a:lnTo>
                    <a:pt x="673773" y="466572"/>
                  </a:lnTo>
                  <a:lnTo>
                    <a:pt x="666051" y="465035"/>
                  </a:lnTo>
                  <a:lnTo>
                    <a:pt x="533069" y="465035"/>
                  </a:lnTo>
                  <a:lnTo>
                    <a:pt x="525970" y="466572"/>
                  </a:lnTo>
                  <a:lnTo>
                    <a:pt x="520014" y="470674"/>
                  </a:lnTo>
                  <a:lnTo>
                    <a:pt x="515912" y="476631"/>
                  </a:lnTo>
                  <a:lnTo>
                    <a:pt x="514375" y="483730"/>
                  </a:lnTo>
                  <a:lnTo>
                    <a:pt x="515912" y="490816"/>
                  </a:lnTo>
                  <a:lnTo>
                    <a:pt x="520014" y="496773"/>
                  </a:lnTo>
                  <a:lnTo>
                    <a:pt x="525970" y="500875"/>
                  </a:lnTo>
                  <a:lnTo>
                    <a:pt x="533069" y="502412"/>
                  </a:lnTo>
                  <a:lnTo>
                    <a:pt x="666051" y="502412"/>
                  </a:lnTo>
                  <a:lnTo>
                    <a:pt x="673150" y="500875"/>
                  </a:lnTo>
                  <a:lnTo>
                    <a:pt x="679107" y="496773"/>
                  </a:lnTo>
                  <a:lnTo>
                    <a:pt x="683209" y="490816"/>
                  </a:lnTo>
                  <a:lnTo>
                    <a:pt x="684745" y="483730"/>
                  </a:lnTo>
                  <a:close/>
                </a:path>
                <a:path w="723900" h="708025">
                  <a:moveTo>
                    <a:pt x="684745" y="143002"/>
                  </a:moveTo>
                  <a:lnTo>
                    <a:pt x="682574" y="140042"/>
                  </a:lnTo>
                  <a:lnTo>
                    <a:pt x="676503" y="133388"/>
                  </a:lnTo>
                  <a:lnTo>
                    <a:pt x="667118" y="126314"/>
                  </a:lnTo>
                  <a:lnTo>
                    <a:pt x="655066" y="122123"/>
                  </a:lnTo>
                  <a:lnTo>
                    <a:pt x="642327" y="123253"/>
                  </a:lnTo>
                  <a:lnTo>
                    <a:pt x="631431" y="127889"/>
                  </a:lnTo>
                  <a:lnTo>
                    <a:pt x="623849" y="132943"/>
                  </a:lnTo>
                  <a:lnTo>
                    <a:pt x="620991" y="135305"/>
                  </a:lnTo>
                  <a:lnTo>
                    <a:pt x="623163" y="138264"/>
                  </a:lnTo>
                  <a:lnTo>
                    <a:pt x="629234" y="144919"/>
                  </a:lnTo>
                  <a:lnTo>
                    <a:pt x="638619" y="152006"/>
                  </a:lnTo>
                  <a:lnTo>
                    <a:pt x="650671" y="156197"/>
                  </a:lnTo>
                  <a:lnTo>
                    <a:pt x="663409" y="155054"/>
                  </a:lnTo>
                  <a:lnTo>
                    <a:pt x="674306" y="150418"/>
                  </a:lnTo>
                  <a:lnTo>
                    <a:pt x="681888" y="145376"/>
                  </a:lnTo>
                  <a:lnTo>
                    <a:pt x="684745" y="143002"/>
                  </a:lnTo>
                  <a:close/>
                </a:path>
                <a:path w="723900" h="708025">
                  <a:moveTo>
                    <a:pt x="722109" y="91338"/>
                  </a:moveTo>
                  <a:lnTo>
                    <a:pt x="719416" y="88950"/>
                  </a:lnTo>
                  <a:lnTo>
                    <a:pt x="712076" y="83781"/>
                  </a:lnTo>
                  <a:lnTo>
                    <a:pt x="701243" y="78828"/>
                  </a:lnTo>
                  <a:lnTo>
                    <a:pt x="688035" y="77050"/>
                  </a:lnTo>
                  <a:lnTo>
                    <a:pt x="675817" y="80606"/>
                  </a:lnTo>
                  <a:lnTo>
                    <a:pt x="666051" y="87363"/>
                  </a:lnTo>
                  <a:lnTo>
                    <a:pt x="659599" y="93903"/>
                  </a:lnTo>
                  <a:lnTo>
                    <a:pt x="657263" y="96837"/>
                  </a:lnTo>
                  <a:lnTo>
                    <a:pt x="659955" y="99225"/>
                  </a:lnTo>
                  <a:lnTo>
                    <a:pt x="667296" y="104394"/>
                  </a:lnTo>
                  <a:lnTo>
                    <a:pt x="678129" y="109359"/>
                  </a:lnTo>
                  <a:lnTo>
                    <a:pt x="691337" y="111125"/>
                  </a:lnTo>
                  <a:lnTo>
                    <a:pt x="703567" y="107569"/>
                  </a:lnTo>
                  <a:lnTo>
                    <a:pt x="713320" y="100825"/>
                  </a:lnTo>
                  <a:lnTo>
                    <a:pt x="719772" y="94284"/>
                  </a:lnTo>
                  <a:lnTo>
                    <a:pt x="722109" y="91338"/>
                  </a:lnTo>
                  <a:close/>
                </a:path>
                <a:path w="723900" h="708025">
                  <a:moveTo>
                    <a:pt x="723328" y="4457"/>
                  </a:moveTo>
                  <a:lnTo>
                    <a:pt x="723201" y="0"/>
                  </a:lnTo>
                  <a:lnTo>
                    <a:pt x="718870" y="0"/>
                  </a:lnTo>
                  <a:lnTo>
                    <a:pt x="682548" y="12204"/>
                  </a:lnTo>
                  <a:lnTo>
                    <a:pt x="670331" y="48526"/>
                  </a:lnTo>
                  <a:lnTo>
                    <a:pt x="670458" y="52870"/>
                  </a:lnTo>
                  <a:lnTo>
                    <a:pt x="676186" y="52870"/>
                  </a:lnTo>
                  <a:lnTo>
                    <a:pt x="685012" y="52184"/>
                  </a:lnTo>
                  <a:lnTo>
                    <a:pt x="719035" y="28397"/>
                  </a:lnTo>
                  <a:lnTo>
                    <a:pt x="723328" y="445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2" name="object 12" descr=""/>
          <p:cNvGrpSpPr/>
          <p:nvPr/>
        </p:nvGrpSpPr>
        <p:grpSpPr>
          <a:xfrm>
            <a:off x="15709329" y="4344520"/>
            <a:ext cx="1475740" cy="1475740"/>
            <a:chOff x="15709329" y="4344520"/>
            <a:chExt cx="1475740" cy="1475740"/>
          </a:xfrm>
        </p:grpSpPr>
        <p:sp>
          <p:nvSpPr>
            <p:cNvPr id="13" name="object 13" descr=""/>
            <p:cNvSpPr/>
            <p:nvPr/>
          </p:nvSpPr>
          <p:spPr>
            <a:xfrm>
              <a:off x="15709329" y="4344520"/>
              <a:ext cx="1475740" cy="1475740"/>
            </a:xfrm>
            <a:custGeom>
              <a:avLst/>
              <a:gdLst/>
              <a:ahLst/>
              <a:cxnLst/>
              <a:rect l="l" t="t" r="r" b="b"/>
              <a:pathLst>
                <a:path w="1475740" h="1475739">
                  <a:moveTo>
                    <a:pt x="737563" y="1475126"/>
                  </a:moveTo>
                  <a:lnTo>
                    <a:pt x="689068" y="1473557"/>
                  </a:lnTo>
                  <a:lnTo>
                    <a:pt x="641411" y="1468916"/>
                  </a:lnTo>
                  <a:lnTo>
                    <a:pt x="594688" y="1461298"/>
                  </a:lnTo>
                  <a:lnTo>
                    <a:pt x="548997" y="1450802"/>
                  </a:lnTo>
                  <a:lnTo>
                    <a:pt x="504436" y="1437525"/>
                  </a:lnTo>
                  <a:lnTo>
                    <a:pt x="461101" y="1421563"/>
                  </a:lnTo>
                  <a:lnTo>
                    <a:pt x="419089" y="1403015"/>
                  </a:lnTo>
                  <a:lnTo>
                    <a:pt x="378498" y="1381976"/>
                  </a:lnTo>
                  <a:lnTo>
                    <a:pt x="339425" y="1358546"/>
                  </a:lnTo>
                  <a:lnTo>
                    <a:pt x="301968" y="1332819"/>
                  </a:lnTo>
                  <a:lnTo>
                    <a:pt x="266222" y="1304895"/>
                  </a:lnTo>
                  <a:lnTo>
                    <a:pt x="232286" y="1274869"/>
                  </a:lnTo>
                  <a:lnTo>
                    <a:pt x="200257" y="1242840"/>
                  </a:lnTo>
                  <a:lnTo>
                    <a:pt x="170231" y="1208904"/>
                  </a:lnTo>
                  <a:lnTo>
                    <a:pt x="142306" y="1173158"/>
                  </a:lnTo>
                  <a:lnTo>
                    <a:pt x="116580" y="1135700"/>
                  </a:lnTo>
                  <a:lnTo>
                    <a:pt x="93149" y="1096627"/>
                  </a:lnTo>
                  <a:lnTo>
                    <a:pt x="72111" y="1056036"/>
                  </a:lnTo>
                  <a:lnTo>
                    <a:pt x="53562" y="1014025"/>
                  </a:lnTo>
                  <a:lnTo>
                    <a:pt x="37601" y="970690"/>
                  </a:lnTo>
                  <a:lnTo>
                    <a:pt x="24324" y="926128"/>
                  </a:lnTo>
                  <a:lnTo>
                    <a:pt x="13828" y="880438"/>
                  </a:lnTo>
                  <a:lnTo>
                    <a:pt x="6210" y="833715"/>
                  </a:lnTo>
                  <a:lnTo>
                    <a:pt x="1568" y="786058"/>
                  </a:lnTo>
                  <a:lnTo>
                    <a:pt x="0" y="737563"/>
                  </a:lnTo>
                  <a:lnTo>
                    <a:pt x="1568" y="689068"/>
                  </a:lnTo>
                  <a:lnTo>
                    <a:pt x="6210" y="641410"/>
                  </a:lnTo>
                  <a:lnTo>
                    <a:pt x="13828" y="594688"/>
                  </a:lnTo>
                  <a:lnTo>
                    <a:pt x="24324" y="548997"/>
                  </a:lnTo>
                  <a:lnTo>
                    <a:pt x="37601" y="504436"/>
                  </a:lnTo>
                  <a:lnTo>
                    <a:pt x="53562" y="461101"/>
                  </a:lnTo>
                  <a:lnTo>
                    <a:pt x="72111" y="419089"/>
                  </a:lnTo>
                  <a:lnTo>
                    <a:pt x="93149" y="378498"/>
                  </a:lnTo>
                  <a:lnTo>
                    <a:pt x="116580" y="339425"/>
                  </a:lnTo>
                  <a:lnTo>
                    <a:pt x="142306" y="301967"/>
                  </a:lnTo>
                  <a:lnTo>
                    <a:pt x="170231" y="266222"/>
                  </a:lnTo>
                  <a:lnTo>
                    <a:pt x="200257" y="232286"/>
                  </a:lnTo>
                  <a:lnTo>
                    <a:pt x="232286" y="200256"/>
                  </a:lnTo>
                  <a:lnTo>
                    <a:pt x="266222" y="170231"/>
                  </a:lnTo>
                  <a:lnTo>
                    <a:pt x="301968" y="142306"/>
                  </a:lnTo>
                  <a:lnTo>
                    <a:pt x="339425" y="116580"/>
                  </a:lnTo>
                  <a:lnTo>
                    <a:pt x="378498" y="93149"/>
                  </a:lnTo>
                  <a:lnTo>
                    <a:pt x="419089" y="72111"/>
                  </a:lnTo>
                  <a:lnTo>
                    <a:pt x="461101" y="53562"/>
                  </a:lnTo>
                  <a:lnTo>
                    <a:pt x="504436" y="37601"/>
                  </a:lnTo>
                  <a:lnTo>
                    <a:pt x="548997" y="24324"/>
                  </a:lnTo>
                  <a:lnTo>
                    <a:pt x="594688" y="13828"/>
                  </a:lnTo>
                  <a:lnTo>
                    <a:pt x="641411" y="6210"/>
                  </a:lnTo>
                  <a:lnTo>
                    <a:pt x="689068" y="1568"/>
                  </a:lnTo>
                  <a:lnTo>
                    <a:pt x="737563" y="0"/>
                  </a:lnTo>
                  <a:lnTo>
                    <a:pt x="786058" y="1568"/>
                  </a:lnTo>
                  <a:lnTo>
                    <a:pt x="833716" y="6210"/>
                  </a:lnTo>
                  <a:lnTo>
                    <a:pt x="880438" y="13828"/>
                  </a:lnTo>
                  <a:lnTo>
                    <a:pt x="926129" y="24324"/>
                  </a:lnTo>
                  <a:lnTo>
                    <a:pt x="970690" y="37601"/>
                  </a:lnTo>
                  <a:lnTo>
                    <a:pt x="1014025" y="53562"/>
                  </a:lnTo>
                  <a:lnTo>
                    <a:pt x="1056037" y="72111"/>
                  </a:lnTo>
                  <a:lnTo>
                    <a:pt x="1096627" y="93149"/>
                  </a:lnTo>
                  <a:lnTo>
                    <a:pt x="1135700" y="116580"/>
                  </a:lnTo>
                  <a:lnTo>
                    <a:pt x="1173158" y="142306"/>
                  </a:lnTo>
                  <a:lnTo>
                    <a:pt x="1208903" y="170231"/>
                  </a:lnTo>
                  <a:lnTo>
                    <a:pt x="1242840" y="200256"/>
                  </a:lnTo>
                  <a:lnTo>
                    <a:pt x="1274869" y="232286"/>
                  </a:lnTo>
                  <a:lnTo>
                    <a:pt x="1304894" y="266222"/>
                  </a:lnTo>
                  <a:lnTo>
                    <a:pt x="1332819" y="301967"/>
                  </a:lnTo>
                  <a:lnTo>
                    <a:pt x="1358545" y="339425"/>
                  </a:lnTo>
                  <a:lnTo>
                    <a:pt x="1381976" y="378498"/>
                  </a:lnTo>
                  <a:lnTo>
                    <a:pt x="1403014" y="419089"/>
                  </a:lnTo>
                  <a:lnTo>
                    <a:pt x="1421563" y="461101"/>
                  </a:lnTo>
                  <a:lnTo>
                    <a:pt x="1437524" y="504436"/>
                  </a:lnTo>
                  <a:lnTo>
                    <a:pt x="1450802" y="548997"/>
                  </a:lnTo>
                  <a:lnTo>
                    <a:pt x="1461298" y="594688"/>
                  </a:lnTo>
                  <a:lnTo>
                    <a:pt x="1468915" y="641410"/>
                  </a:lnTo>
                  <a:lnTo>
                    <a:pt x="1473557" y="689068"/>
                  </a:lnTo>
                  <a:lnTo>
                    <a:pt x="1475126" y="737563"/>
                  </a:lnTo>
                  <a:lnTo>
                    <a:pt x="1473557" y="786058"/>
                  </a:lnTo>
                  <a:lnTo>
                    <a:pt x="1468915" y="833715"/>
                  </a:lnTo>
                  <a:lnTo>
                    <a:pt x="1461298" y="880438"/>
                  </a:lnTo>
                  <a:lnTo>
                    <a:pt x="1450802" y="926128"/>
                  </a:lnTo>
                  <a:lnTo>
                    <a:pt x="1437524" y="970690"/>
                  </a:lnTo>
                  <a:lnTo>
                    <a:pt x="1421563" y="1014025"/>
                  </a:lnTo>
                  <a:lnTo>
                    <a:pt x="1403014" y="1056036"/>
                  </a:lnTo>
                  <a:lnTo>
                    <a:pt x="1381976" y="1096627"/>
                  </a:lnTo>
                  <a:lnTo>
                    <a:pt x="1358545" y="1135700"/>
                  </a:lnTo>
                  <a:lnTo>
                    <a:pt x="1332819" y="1173158"/>
                  </a:lnTo>
                  <a:lnTo>
                    <a:pt x="1304894" y="1208904"/>
                  </a:lnTo>
                  <a:lnTo>
                    <a:pt x="1274869" y="1242840"/>
                  </a:lnTo>
                  <a:lnTo>
                    <a:pt x="1242840" y="1274869"/>
                  </a:lnTo>
                  <a:lnTo>
                    <a:pt x="1208903" y="1304895"/>
                  </a:lnTo>
                  <a:lnTo>
                    <a:pt x="1173158" y="1332819"/>
                  </a:lnTo>
                  <a:lnTo>
                    <a:pt x="1135700" y="1358546"/>
                  </a:lnTo>
                  <a:lnTo>
                    <a:pt x="1096627" y="1381976"/>
                  </a:lnTo>
                  <a:lnTo>
                    <a:pt x="1056037" y="1403015"/>
                  </a:lnTo>
                  <a:lnTo>
                    <a:pt x="1014025" y="1421563"/>
                  </a:lnTo>
                  <a:lnTo>
                    <a:pt x="970690" y="1437525"/>
                  </a:lnTo>
                  <a:lnTo>
                    <a:pt x="926129" y="1450802"/>
                  </a:lnTo>
                  <a:lnTo>
                    <a:pt x="880438" y="1461298"/>
                  </a:lnTo>
                  <a:lnTo>
                    <a:pt x="833716" y="1468916"/>
                  </a:lnTo>
                  <a:lnTo>
                    <a:pt x="786058" y="1473557"/>
                  </a:lnTo>
                  <a:lnTo>
                    <a:pt x="737563" y="1475126"/>
                  </a:lnTo>
                  <a:close/>
                </a:path>
              </a:pathLst>
            </a:custGeom>
            <a:solidFill>
              <a:srgbClr val="18486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16095477" y="4738544"/>
              <a:ext cx="702945" cy="685800"/>
            </a:xfrm>
            <a:custGeom>
              <a:avLst/>
              <a:gdLst/>
              <a:ahLst/>
              <a:cxnLst/>
              <a:rect l="l" t="t" r="r" b="b"/>
              <a:pathLst>
                <a:path w="702944" h="685800">
                  <a:moveTo>
                    <a:pt x="248617" y="685800"/>
                  </a:moveTo>
                  <a:lnTo>
                    <a:pt x="199567" y="679450"/>
                  </a:lnTo>
                  <a:lnTo>
                    <a:pt x="155495" y="661670"/>
                  </a:lnTo>
                  <a:lnTo>
                    <a:pt x="118159" y="632460"/>
                  </a:lnTo>
                  <a:lnTo>
                    <a:pt x="89314" y="594360"/>
                  </a:lnTo>
                  <a:lnTo>
                    <a:pt x="70719" y="551180"/>
                  </a:lnTo>
                  <a:lnTo>
                    <a:pt x="64300" y="502920"/>
                  </a:lnTo>
                  <a:lnTo>
                    <a:pt x="64179" y="500380"/>
                  </a:lnTo>
                  <a:lnTo>
                    <a:pt x="64371" y="495300"/>
                  </a:lnTo>
                  <a:lnTo>
                    <a:pt x="64467" y="492760"/>
                  </a:lnTo>
                  <a:lnTo>
                    <a:pt x="64563" y="490220"/>
                  </a:lnTo>
                  <a:lnTo>
                    <a:pt x="64611" y="488950"/>
                  </a:lnTo>
                  <a:lnTo>
                    <a:pt x="65997" y="476250"/>
                  </a:lnTo>
                  <a:lnTo>
                    <a:pt x="68207" y="463550"/>
                  </a:lnTo>
                  <a:lnTo>
                    <a:pt x="71159" y="450850"/>
                  </a:lnTo>
                  <a:lnTo>
                    <a:pt x="41880" y="422910"/>
                  </a:lnTo>
                  <a:lnTo>
                    <a:pt x="19436" y="388620"/>
                  </a:lnTo>
                  <a:lnTo>
                    <a:pt x="5065" y="349250"/>
                  </a:lnTo>
                  <a:lnTo>
                    <a:pt x="0" y="306070"/>
                  </a:lnTo>
                  <a:lnTo>
                    <a:pt x="6312" y="257810"/>
                  </a:lnTo>
                  <a:lnTo>
                    <a:pt x="24142" y="214630"/>
                  </a:lnTo>
                  <a:lnTo>
                    <a:pt x="51831" y="177800"/>
                  </a:lnTo>
                  <a:lnTo>
                    <a:pt x="87720" y="149860"/>
                  </a:lnTo>
                  <a:lnTo>
                    <a:pt x="130149" y="130810"/>
                  </a:lnTo>
                  <a:lnTo>
                    <a:pt x="177458" y="121920"/>
                  </a:lnTo>
                  <a:lnTo>
                    <a:pt x="197657" y="81280"/>
                  </a:lnTo>
                  <a:lnTo>
                    <a:pt x="226669" y="48260"/>
                  </a:lnTo>
                  <a:lnTo>
                    <a:pt x="262976" y="21590"/>
                  </a:lnTo>
                  <a:lnTo>
                    <a:pt x="305060" y="5080"/>
                  </a:lnTo>
                  <a:lnTo>
                    <a:pt x="351403" y="0"/>
                  </a:lnTo>
                  <a:lnTo>
                    <a:pt x="397746" y="5080"/>
                  </a:lnTo>
                  <a:lnTo>
                    <a:pt x="439830" y="21590"/>
                  </a:lnTo>
                  <a:lnTo>
                    <a:pt x="460577" y="36830"/>
                  </a:lnTo>
                  <a:lnTo>
                    <a:pt x="352281" y="36830"/>
                  </a:lnTo>
                  <a:lnTo>
                    <a:pt x="308795" y="43180"/>
                  </a:lnTo>
                  <a:lnTo>
                    <a:pt x="270580" y="60960"/>
                  </a:lnTo>
                  <a:lnTo>
                    <a:pt x="239613" y="88900"/>
                  </a:lnTo>
                  <a:lnTo>
                    <a:pt x="217869" y="124460"/>
                  </a:lnTo>
                  <a:lnTo>
                    <a:pt x="260614" y="138430"/>
                  </a:lnTo>
                  <a:lnTo>
                    <a:pt x="296162" y="160020"/>
                  </a:lnTo>
                  <a:lnTo>
                    <a:pt x="169551" y="160020"/>
                  </a:lnTo>
                  <a:lnTo>
                    <a:pt x="127938" y="171450"/>
                  </a:lnTo>
                  <a:lnTo>
                    <a:pt x="91976" y="193040"/>
                  </a:lnTo>
                  <a:lnTo>
                    <a:pt x="63730" y="224790"/>
                  </a:lnTo>
                  <a:lnTo>
                    <a:pt x="45267" y="262890"/>
                  </a:lnTo>
                  <a:lnTo>
                    <a:pt x="38654" y="306070"/>
                  </a:lnTo>
                  <a:lnTo>
                    <a:pt x="41989" y="337820"/>
                  </a:lnTo>
                  <a:lnTo>
                    <a:pt x="51502" y="367030"/>
                  </a:lnTo>
                  <a:lnTo>
                    <a:pt x="66450" y="393700"/>
                  </a:lnTo>
                  <a:lnTo>
                    <a:pt x="86093" y="415290"/>
                  </a:lnTo>
                  <a:lnTo>
                    <a:pt x="133515" y="415290"/>
                  </a:lnTo>
                  <a:lnTo>
                    <a:pt x="118598" y="436880"/>
                  </a:lnTo>
                  <a:lnTo>
                    <a:pt x="134233" y="444500"/>
                  </a:lnTo>
                  <a:lnTo>
                    <a:pt x="150773" y="449580"/>
                  </a:lnTo>
                  <a:lnTo>
                    <a:pt x="168138" y="452120"/>
                  </a:lnTo>
                  <a:lnTo>
                    <a:pt x="186243" y="453390"/>
                  </a:lnTo>
                  <a:lnTo>
                    <a:pt x="316861" y="453390"/>
                  </a:lnTo>
                  <a:lnTo>
                    <a:pt x="312551" y="467360"/>
                  </a:lnTo>
                  <a:lnTo>
                    <a:pt x="274094" y="467360"/>
                  </a:lnTo>
                  <a:lnTo>
                    <a:pt x="263888" y="472440"/>
                  </a:lnTo>
                  <a:lnTo>
                    <a:pt x="105420" y="472440"/>
                  </a:lnTo>
                  <a:lnTo>
                    <a:pt x="101966" y="500380"/>
                  </a:lnTo>
                  <a:lnTo>
                    <a:pt x="101906" y="502920"/>
                  </a:lnTo>
                  <a:lnTo>
                    <a:pt x="109405" y="548640"/>
                  </a:lnTo>
                  <a:lnTo>
                    <a:pt x="130272" y="589280"/>
                  </a:lnTo>
                  <a:lnTo>
                    <a:pt x="162060" y="621030"/>
                  </a:lnTo>
                  <a:lnTo>
                    <a:pt x="202323" y="642620"/>
                  </a:lnTo>
                  <a:lnTo>
                    <a:pt x="248617" y="650240"/>
                  </a:lnTo>
                  <a:lnTo>
                    <a:pt x="559190" y="650240"/>
                  </a:lnTo>
                  <a:lnTo>
                    <a:pt x="554098" y="654050"/>
                  </a:lnTo>
                  <a:lnTo>
                    <a:pt x="352281" y="654050"/>
                  </a:lnTo>
                  <a:lnTo>
                    <a:pt x="329289" y="668020"/>
                  </a:lnTo>
                  <a:lnTo>
                    <a:pt x="304073" y="678180"/>
                  </a:lnTo>
                  <a:lnTo>
                    <a:pt x="277045" y="684530"/>
                  </a:lnTo>
                  <a:lnTo>
                    <a:pt x="248617" y="685800"/>
                  </a:lnTo>
                  <a:close/>
                </a:path>
                <a:path w="702944" h="685800">
                  <a:moveTo>
                    <a:pt x="396377" y="228600"/>
                  </a:moveTo>
                  <a:lnTo>
                    <a:pt x="352281" y="228600"/>
                  </a:lnTo>
                  <a:lnTo>
                    <a:pt x="375260" y="191770"/>
                  </a:lnTo>
                  <a:lnTo>
                    <a:pt x="406309" y="161290"/>
                  </a:lnTo>
                  <a:lnTo>
                    <a:pt x="443948" y="138430"/>
                  </a:lnTo>
                  <a:lnTo>
                    <a:pt x="486693" y="124460"/>
                  </a:lnTo>
                  <a:lnTo>
                    <a:pt x="464950" y="88900"/>
                  </a:lnTo>
                  <a:lnTo>
                    <a:pt x="433982" y="60960"/>
                  </a:lnTo>
                  <a:lnTo>
                    <a:pt x="395767" y="43180"/>
                  </a:lnTo>
                  <a:lnTo>
                    <a:pt x="352281" y="36830"/>
                  </a:lnTo>
                  <a:lnTo>
                    <a:pt x="460577" y="36830"/>
                  </a:lnTo>
                  <a:lnTo>
                    <a:pt x="476137" y="48260"/>
                  </a:lnTo>
                  <a:lnTo>
                    <a:pt x="505149" y="82550"/>
                  </a:lnTo>
                  <a:lnTo>
                    <a:pt x="525347" y="121920"/>
                  </a:lnTo>
                  <a:lnTo>
                    <a:pt x="572656" y="130810"/>
                  </a:lnTo>
                  <a:lnTo>
                    <a:pt x="615085" y="149860"/>
                  </a:lnTo>
                  <a:lnTo>
                    <a:pt x="626504" y="158750"/>
                  </a:lnTo>
                  <a:lnTo>
                    <a:pt x="534132" y="158750"/>
                  </a:lnTo>
                  <a:lnTo>
                    <a:pt x="534403" y="161290"/>
                  </a:lnTo>
                  <a:lnTo>
                    <a:pt x="497235" y="161290"/>
                  </a:lnTo>
                  <a:lnTo>
                    <a:pt x="447585" y="177800"/>
                  </a:lnTo>
                  <a:lnTo>
                    <a:pt x="407737" y="209550"/>
                  </a:lnTo>
                  <a:lnTo>
                    <a:pt x="396377" y="228600"/>
                  </a:lnTo>
                  <a:close/>
                </a:path>
                <a:path w="702944" h="685800">
                  <a:moveTo>
                    <a:pt x="666274" y="414020"/>
                  </a:moveTo>
                  <a:lnTo>
                    <a:pt x="616712" y="414020"/>
                  </a:lnTo>
                  <a:lnTo>
                    <a:pt x="636863" y="391160"/>
                  </a:lnTo>
                  <a:lnTo>
                    <a:pt x="652072" y="365760"/>
                  </a:lnTo>
                  <a:lnTo>
                    <a:pt x="661681" y="336550"/>
                  </a:lnTo>
                  <a:lnTo>
                    <a:pt x="665030" y="304800"/>
                  </a:lnTo>
                  <a:lnTo>
                    <a:pt x="658501" y="261620"/>
                  </a:lnTo>
                  <a:lnTo>
                    <a:pt x="640207" y="223520"/>
                  </a:lnTo>
                  <a:lnTo>
                    <a:pt x="612087" y="191770"/>
                  </a:lnTo>
                  <a:lnTo>
                    <a:pt x="576083" y="170180"/>
                  </a:lnTo>
                  <a:lnTo>
                    <a:pt x="534132" y="158750"/>
                  </a:lnTo>
                  <a:lnTo>
                    <a:pt x="626504" y="158750"/>
                  </a:lnTo>
                  <a:lnTo>
                    <a:pt x="650974" y="177800"/>
                  </a:lnTo>
                  <a:lnTo>
                    <a:pt x="678663" y="214630"/>
                  </a:lnTo>
                  <a:lnTo>
                    <a:pt x="696493" y="257810"/>
                  </a:lnTo>
                  <a:lnTo>
                    <a:pt x="702806" y="306070"/>
                  </a:lnTo>
                  <a:lnTo>
                    <a:pt x="697864" y="349250"/>
                  </a:lnTo>
                  <a:lnTo>
                    <a:pt x="683698" y="387350"/>
                  </a:lnTo>
                  <a:lnTo>
                    <a:pt x="666274" y="414020"/>
                  </a:lnTo>
                  <a:close/>
                </a:path>
                <a:path w="702944" h="685800">
                  <a:moveTo>
                    <a:pt x="133515" y="415290"/>
                  </a:moveTo>
                  <a:lnTo>
                    <a:pt x="86093" y="415290"/>
                  </a:lnTo>
                  <a:lnTo>
                    <a:pt x="111405" y="379730"/>
                  </a:lnTo>
                  <a:lnTo>
                    <a:pt x="144294" y="350520"/>
                  </a:lnTo>
                  <a:lnTo>
                    <a:pt x="183443" y="330200"/>
                  </a:lnTo>
                  <a:lnTo>
                    <a:pt x="227533" y="320040"/>
                  </a:lnTo>
                  <a:lnTo>
                    <a:pt x="202633" y="292100"/>
                  </a:lnTo>
                  <a:lnTo>
                    <a:pt x="183827" y="259080"/>
                  </a:lnTo>
                  <a:lnTo>
                    <a:pt x="171940" y="223520"/>
                  </a:lnTo>
                  <a:lnTo>
                    <a:pt x="167794" y="184150"/>
                  </a:lnTo>
                  <a:lnTo>
                    <a:pt x="167794" y="176530"/>
                  </a:lnTo>
                  <a:lnTo>
                    <a:pt x="169551" y="160020"/>
                  </a:lnTo>
                  <a:lnTo>
                    <a:pt x="296162" y="160020"/>
                  </a:lnTo>
                  <a:lnTo>
                    <a:pt x="298253" y="161290"/>
                  </a:lnTo>
                  <a:lnTo>
                    <a:pt x="207327" y="161290"/>
                  </a:lnTo>
                  <a:lnTo>
                    <a:pt x="205570" y="167640"/>
                  </a:lnTo>
                  <a:lnTo>
                    <a:pt x="215193" y="236220"/>
                  </a:lnTo>
                  <a:lnTo>
                    <a:pt x="241699" y="280670"/>
                  </a:lnTo>
                  <a:lnTo>
                    <a:pt x="281548" y="312420"/>
                  </a:lnTo>
                  <a:lnTo>
                    <a:pt x="331197" y="328930"/>
                  </a:lnTo>
                  <a:lnTo>
                    <a:pt x="521092" y="328930"/>
                  </a:lnTo>
                  <a:lnTo>
                    <a:pt x="560048" y="350520"/>
                  </a:lnTo>
                  <a:lnTo>
                    <a:pt x="564462" y="354330"/>
                  </a:lnTo>
                  <a:lnTo>
                    <a:pt x="455067" y="354330"/>
                  </a:lnTo>
                  <a:lnTo>
                    <a:pt x="436961" y="355600"/>
                  </a:lnTo>
                  <a:lnTo>
                    <a:pt x="250374" y="355600"/>
                  </a:lnTo>
                  <a:lnTo>
                    <a:pt x="208782" y="360680"/>
                  </a:lnTo>
                  <a:lnTo>
                    <a:pt x="171967" y="378460"/>
                  </a:lnTo>
                  <a:lnTo>
                    <a:pt x="141412" y="403860"/>
                  </a:lnTo>
                  <a:lnTo>
                    <a:pt x="133515" y="415290"/>
                  </a:lnTo>
                  <a:close/>
                </a:path>
                <a:path w="702944" h="685800">
                  <a:moveTo>
                    <a:pt x="373365" y="328930"/>
                  </a:moveTo>
                  <a:lnTo>
                    <a:pt x="331197" y="328930"/>
                  </a:lnTo>
                  <a:lnTo>
                    <a:pt x="332954" y="313690"/>
                  </a:lnTo>
                  <a:lnTo>
                    <a:pt x="332954" y="306070"/>
                  </a:lnTo>
                  <a:lnTo>
                    <a:pt x="323332" y="254000"/>
                  </a:lnTo>
                  <a:lnTo>
                    <a:pt x="296825" y="209550"/>
                  </a:lnTo>
                  <a:lnTo>
                    <a:pt x="256977" y="177800"/>
                  </a:lnTo>
                  <a:lnTo>
                    <a:pt x="207327" y="161290"/>
                  </a:lnTo>
                  <a:lnTo>
                    <a:pt x="298253" y="161290"/>
                  </a:lnTo>
                  <a:lnTo>
                    <a:pt x="329303" y="191770"/>
                  </a:lnTo>
                  <a:lnTo>
                    <a:pt x="352281" y="228600"/>
                  </a:lnTo>
                  <a:lnTo>
                    <a:pt x="396377" y="228600"/>
                  </a:lnTo>
                  <a:lnTo>
                    <a:pt x="381231" y="254000"/>
                  </a:lnTo>
                  <a:lnTo>
                    <a:pt x="371608" y="306070"/>
                  </a:lnTo>
                  <a:lnTo>
                    <a:pt x="371608" y="313690"/>
                  </a:lnTo>
                  <a:lnTo>
                    <a:pt x="373365" y="328930"/>
                  </a:lnTo>
                  <a:close/>
                </a:path>
                <a:path w="702944" h="685800">
                  <a:moveTo>
                    <a:pt x="521092" y="328930"/>
                  </a:moveTo>
                  <a:lnTo>
                    <a:pt x="373365" y="328930"/>
                  </a:lnTo>
                  <a:lnTo>
                    <a:pt x="423015" y="312420"/>
                  </a:lnTo>
                  <a:lnTo>
                    <a:pt x="462863" y="280670"/>
                  </a:lnTo>
                  <a:lnTo>
                    <a:pt x="489370" y="236220"/>
                  </a:lnTo>
                  <a:lnTo>
                    <a:pt x="498992" y="184150"/>
                  </a:lnTo>
                  <a:lnTo>
                    <a:pt x="498866" y="175260"/>
                  </a:lnTo>
                  <a:lnTo>
                    <a:pt x="498113" y="167640"/>
                  </a:lnTo>
                  <a:lnTo>
                    <a:pt x="497235" y="161290"/>
                  </a:lnTo>
                  <a:lnTo>
                    <a:pt x="534403" y="161290"/>
                  </a:lnTo>
                  <a:lnTo>
                    <a:pt x="535889" y="175260"/>
                  </a:lnTo>
                  <a:lnTo>
                    <a:pt x="535889" y="182880"/>
                  </a:lnTo>
                  <a:lnTo>
                    <a:pt x="531758" y="222250"/>
                  </a:lnTo>
                  <a:lnTo>
                    <a:pt x="519966" y="257810"/>
                  </a:lnTo>
                  <a:lnTo>
                    <a:pt x="501422" y="290830"/>
                  </a:lnTo>
                  <a:lnTo>
                    <a:pt x="477029" y="318770"/>
                  </a:lnTo>
                  <a:lnTo>
                    <a:pt x="521092" y="328930"/>
                  </a:lnTo>
                  <a:close/>
                </a:path>
                <a:path w="702944" h="685800">
                  <a:moveTo>
                    <a:pt x="632532" y="453390"/>
                  </a:moveTo>
                  <a:lnTo>
                    <a:pt x="519198" y="453390"/>
                  </a:lnTo>
                  <a:lnTo>
                    <a:pt x="536933" y="452120"/>
                  </a:lnTo>
                  <a:lnTo>
                    <a:pt x="554338" y="449580"/>
                  </a:lnTo>
                  <a:lnTo>
                    <a:pt x="571085" y="444500"/>
                  </a:lnTo>
                  <a:lnTo>
                    <a:pt x="586843" y="436880"/>
                  </a:lnTo>
                  <a:lnTo>
                    <a:pt x="564400" y="402590"/>
                  </a:lnTo>
                  <a:lnTo>
                    <a:pt x="533803" y="377190"/>
                  </a:lnTo>
                  <a:lnTo>
                    <a:pt x="496782" y="360680"/>
                  </a:lnTo>
                  <a:lnTo>
                    <a:pt x="455067" y="354330"/>
                  </a:lnTo>
                  <a:lnTo>
                    <a:pt x="564462" y="354330"/>
                  </a:lnTo>
                  <a:lnTo>
                    <a:pt x="592416" y="378460"/>
                  </a:lnTo>
                  <a:lnTo>
                    <a:pt x="616712" y="414020"/>
                  </a:lnTo>
                  <a:lnTo>
                    <a:pt x="666274" y="414020"/>
                  </a:lnTo>
                  <a:lnTo>
                    <a:pt x="661296" y="421640"/>
                  </a:lnTo>
                  <a:lnTo>
                    <a:pt x="631647" y="449580"/>
                  </a:lnTo>
                  <a:lnTo>
                    <a:pt x="632532" y="453390"/>
                  </a:lnTo>
                  <a:close/>
                </a:path>
                <a:path w="702944" h="685800">
                  <a:moveTo>
                    <a:pt x="316861" y="453390"/>
                  </a:moveTo>
                  <a:lnTo>
                    <a:pt x="186243" y="453390"/>
                  </a:lnTo>
                  <a:lnTo>
                    <a:pt x="227327" y="447040"/>
                  </a:lnTo>
                  <a:lnTo>
                    <a:pt x="263881" y="430530"/>
                  </a:lnTo>
                  <a:lnTo>
                    <a:pt x="294341" y="405130"/>
                  </a:lnTo>
                  <a:lnTo>
                    <a:pt x="317141" y="372110"/>
                  </a:lnTo>
                  <a:lnTo>
                    <a:pt x="301396" y="364490"/>
                  </a:lnTo>
                  <a:lnTo>
                    <a:pt x="284746" y="359410"/>
                  </a:lnTo>
                  <a:lnTo>
                    <a:pt x="267601" y="356870"/>
                  </a:lnTo>
                  <a:lnTo>
                    <a:pt x="250374" y="355600"/>
                  </a:lnTo>
                  <a:lnTo>
                    <a:pt x="436961" y="355600"/>
                  </a:lnTo>
                  <a:lnTo>
                    <a:pt x="419597" y="358140"/>
                  </a:lnTo>
                  <a:lnTo>
                    <a:pt x="403056" y="364490"/>
                  </a:lnTo>
                  <a:lnTo>
                    <a:pt x="387421" y="370840"/>
                  </a:lnTo>
                  <a:lnTo>
                    <a:pt x="404046" y="396240"/>
                  </a:lnTo>
                  <a:lnTo>
                    <a:pt x="351403" y="396240"/>
                  </a:lnTo>
                  <a:lnTo>
                    <a:pt x="333558" y="419100"/>
                  </a:lnTo>
                  <a:lnTo>
                    <a:pt x="319996" y="443230"/>
                  </a:lnTo>
                  <a:lnTo>
                    <a:pt x="316861" y="453390"/>
                  </a:lnTo>
                  <a:close/>
                </a:path>
                <a:path w="702944" h="685800">
                  <a:moveTo>
                    <a:pt x="401289" y="605790"/>
                  </a:moveTo>
                  <a:lnTo>
                    <a:pt x="353160" y="605790"/>
                  </a:lnTo>
                  <a:lnTo>
                    <a:pt x="371004" y="584200"/>
                  </a:lnTo>
                  <a:lnTo>
                    <a:pt x="384566" y="560070"/>
                  </a:lnTo>
                  <a:lnTo>
                    <a:pt x="393187" y="532130"/>
                  </a:lnTo>
                  <a:lnTo>
                    <a:pt x="396081" y="502920"/>
                  </a:lnTo>
                  <a:lnTo>
                    <a:pt x="396207" y="501650"/>
                  </a:lnTo>
                  <a:lnTo>
                    <a:pt x="393036" y="471170"/>
                  </a:lnTo>
                  <a:lnTo>
                    <a:pt x="384017" y="443230"/>
                  </a:lnTo>
                  <a:lnTo>
                    <a:pt x="369892" y="417830"/>
                  </a:lnTo>
                  <a:lnTo>
                    <a:pt x="351403" y="396240"/>
                  </a:lnTo>
                  <a:lnTo>
                    <a:pt x="404046" y="396240"/>
                  </a:lnTo>
                  <a:lnTo>
                    <a:pt x="409865" y="405130"/>
                  </a:lnTo>
                  <a:lnTo>
                    <a:pt x="440461" y="430530"/>
                  </a:lnTo>
                  <a:lnTo>
                    <a:pt x="477482" y="447040"/>
                  </a:lnTo>
                  <a:lnTo>
                    <a:pt x="519198" y="453390"/>
                  </a:lnTo>
                  <a:lnTo>
                    <a:pt x="632532" y="453390"/>
                  </a:lnTo>
                  <a:lnTo>
                    <a:pt x="634598" y="462280"/>
                  </a:lnTo>
                  <a:lnTo>
                    <a:pt x="635482" y="467360"/>
                  </a:lnTo>
                  <a:lnTo>
                    <a:pt x="430468" y="467360"/>
                  </a:lnTo>
                  <a:lnTo>
                    <a:pt x="432129" y="474980"/>
                  </a:lnTo>
                  <a:lnTo>
                    <a:pt x="433214" y="483870"/>
                  </a:lnTo>
                  <a:lnTo>
                    <a:pt x="433804" y="492760"/>
                  </a:lnTo>
                  <a:lnTo>
                    <a:pt x="433857" y="502920"/>
                  </a:lnTo>
                  <a:lnTo>
                    <a:pt x="430468" y="537210"/>
                  </a:lnTo>
                  <a:lnTo>
                    <a:pt x="420366" y="571500"/>
                  </a:lnTo>
                  <a:lnTo>
                    <a:pt x="404333" y="601980"/>
                  </a:lnTo>
                  <a:lnTo>
                    <a:pt x="401289" y="605790"/>
                  </a:lnTo>
                  <a:close/>
                </a:path>
                <a:path w="702944" h="685800">
                  <a:moveTo>
                    <a:pt x="559190" y="650240"/>
                  </a:moveTo>
                  <a:lnTo>
                    <a:pt x="248617" y="650240"/>
                  </a:lnTo>
                  <a:lnTo>
                    <a:pt x="268178" y="648970"/>
                  </a:lnTo>
                  <a:lnTo>
                    <a:pt x="287162" y="645160"/>
                  </a:lnTo>
                  <a:lnTo>
                    <a:pt x="305322" y="638810"/>
                  </a:lnTo>
                  <a:lnTo>
                    <a:pt x="322412" y="629920"/>
                  </a:lnTo>
                  <a:lnTo>
                    <a:pt x="300971" y="603250"/>
                  </a:lnTo>
                  <a:lnTo>
                    <a:pt x="284636" y="572770"/>
                  </a:lnTo>
                  <a:lnTo>
                    <a:pt x="274231" y="538480"/>
                  </a:lnTo>
                  <a:lnTo>
                    <a:pt x="270706" y="502920"/>
                  </a:lnTo>
                  <a:lnTo>
                    <a:pt x="270623" y="500380"/>
                  </a:lnTo>
                  <a:lnTo>
                    <a:pt x="270796" y="495300"/>
                  </a:lnTo>
                  <a:lnTo>
                    <a:pt x="270882" y="492760"/>
                  </a:lnTo>
                  <a:lnTo>
                    <a:pt x="271109" y="490220"/>
                  </a:lnTo>
                  <a:lnTo>
                    <a:pt x="271223" y="488950"/>
                  </a:lnTo>
                  <a:lnTo>
                    <a:pt x="271337" y="487680"/>
                  </a:lnTo>
                  <a:lnTo>
                    <a:pt x="271451" y="486410"/>
                  </a:lnTo>
                  <a:lnTo>
                    <a:pt x="271564" y="485140"/>
                  </a:lnTo>
                  <a:lnTo>
                    <a:pt x="271678" y="483870"/>
                  </a:lnTo>
                  <a:lnTo>
                    <a:pt x="274094" y="467360"/>
                  </a:lnTo>
                  <a:lnTo>
                    <a:pt x="312551" y="467360"/>
                  </a:lnTo>
                  <a:lnTo>
                    <a:pt x="311376" y="471170"/>
                  </a:lnTo>
                  <a:lnTo>
                    <a:pt x="308356" y="500380"/>
                  </a:lnTo>
                  <a:lnTo>
                    <a:pt x="311527" y="530860"/>
                  </a:lnTo>
                  <a:lnTo>
                    <a:pt x="320545" y="558800"/>
                  </a:lnTo>
                  <a:lnTo>
                    <a:pt x="334670" y="584200"/>
                  </a:lnTo>
                  <a:lnTo>
                    <a:pt x="353160" y="605790"/>
                  </a:lnTo>
                  <a:lnTo>
                    <a:pt x="401289" y="605790"/>
                  </a:lnTo>
                  <a:lnTo>
                    <a:pt x="383029" y="628650"/>
                  </a:lnTo>
                  <a:lnTo>
                    <a:pt x="399981" y="636270"/>
                  </a:lnTo>
                  <a:lnTo>
                    <a:pt x="417840" y="642620"/>
                  </a:lnTo>
                  <a:lnTo>
                    <a:pt x="436522" y="646430"/>
                  </a:lnTo>
                  <a:lnTo>
                    <a:pt x="455945" y="647700"/>
                  </a:lnTo>
                  <a:lnTo>
                    <a:pt x="562584" y="647700"/>
                  </a:lnTo>
                  <a:lnTo>
                    <a:pt x="559190" y="650240"/>
                  </a:lnTo>
                  <a:close/>
                </a:path>
                <a:path w="702944" h="685800">
                  <a:moveTo>
                    <a:pt x="520076" y="488950"/>
                  </a:moveTo>
                  <a:lnTo>
                    <a:pt x="496068" y="487680"/>
                  </a:lnTo>
                  <a:lnTo>
                    <a:pt x="472966" y="483870"/>
                  </a:lnTo>
                  <a:lnTo>
                    <a:pt x="451017" y="476250"/>
                  </a:lnTo>
                  <a:lnTo>
                    <a:pt x="430468" y="467360"/>
                  </a:lnTo>
                  <a:lnTo>
                    <a:pt x="635482" y="467360"/>
                  </a:lnTo>
                  <a:lnTo>
                    <a:pt x="636145" y="471170"/>
                  </a:lnTo>
                  <a:lnTo>
                    <a:pt x="600020" y="471170"/>
                  </a:lnTo>
                  <a:lnTo>
                    <a:pt x="581599" y="478790"/>
                  </a:lnTo>
                  <a:lnTo>
                    <a:pt x="562025" y="485140"/>
                  </a:lnTo>
                  <a:lnTo>
                    <a:pt x="541462" y="487680"/>
                  </a:lnTo>
                  <a:lnTo>
                    <a:pt x="520076" y="488950"/>
                  </a:lnTo>
                  <a:close/>
                </a:path>
                <a:path w="702944" h="685800">
                  <a:moveTo>
                    <a:pt x="562584" y="647700"/>
                  </a:moveTo>
                  <a:lnTo>
                    <a:pt x="455945" y="647700"/>
                  </a:lnTo>
                  <a:lnTo>
                    <a:pt x="502239" y="640080"/>
                  </a:lnTo>
                  <a:lnTo>
                    <a:pt x="542503" y="619760"/>
                  </a:lnTo>
                  <a:lnTo>
                    <a:pt x="574291" y="588010"/>
                  </a:lnTo>
                  <a:lnTo>
                    <a:pt x="595157" y="547370"/>
                  </a:lnTo>
                  <a:lnTo>
                    <a:pt x="602656" y="500380"/>
                  </a:lnTo>
                  <a:lnTo>
                    <a:pt x="602425" y="495300"/>
                  </a:lnTo>
                  <a:lnTo>
                    <a:pt x="602368" y="494030"/>
                  </a:lnTo>
                  <a:lnTo>
                    <a:pt x="602018" y="490220"/>
                  </a:lnTo>
                  <a:lnTo>
                    <a:pt x="601901" y="488950"/>
                  </a:lnTo>
                  <a:lnTo>
                    <a:pt x="601784" y="487680"/>
                  </a:lnTo>
                  <a:lnTo>
                    <a:pt x="601668" y="486410"/>
                  </a:lnTo>
                  <a:lnTo>
                    <a:pt x="600803" y="478790"/>
                  </a:lnTo>
                  <a:lnTo>
                    <a:pt x="600020" y="471170"/>
                  </a:lnTo>
                  <a:lnTo>
                    <a:pt x="636145" y="471170"/>
                  </a:lnTo>
                  <a:lnTo>
                    <a:pt x="636808" y="474980"/>
                  </a:lnTo>
                  <a:lnTo>
                    <a:pt x="638194" y="487680"/>
                  </a:lnTo>
                  <a:lnTo>
                    <a:pt x="638675" y="500380"/>
                  </a:lnTo>
                  <a:lnTo>
                    <a:pt x="632086" y="548640"/>
                  </a:lnTo>
                  <a:lnTo>
                    <a:pt x="613491" y="593090"/>
                  </a:lnTo>
                  <a:lnTo>
                    <a:pt x="584646" y="631190"/>
                  </a:lnTo>
                  <a:lnTo>
                    <a:pt x="562584" y="647700"/>
                  </a:lnTo>
                  <a:close/>
                </a:path>
                <a:path w="702944" h="685800">
                  <a:moveTo>
                    <a:pt x="185365" y="490220"/>
                  </a:moveTo>
                  <a:lnTo>
                    <a:pt x="164102" y="488950"/>
                  </a:lnTo>
                  <a:lnTo>
                    <a:pt x="143745" y="485140"/>
                  </a:lnTo>
                  <a:lnTo>
                    <a:pt x="124212" y="480060"/>
                  </a:lnTo>
                  <a:lnTo>
                    <a:pt x="105420" y="472440"/>
                  </a:lnTo>
                  <a:lnTo>
                    <a:pt x="263888" y="472440"/>
                  </a:lnTo>
                  <a:lnTo>
                    <a:pt x="253682" y="477520"/>
                  </a:lnTo>
                  <a:lnTo>
                    <a:pt x="232035" y="485140"/>
                  </a:lnTo>
                  <a:lnTo>
                    <a:pt x="209235" y="488950"/>
                  </a:lnTo>
                  <a:lnTo>
                    <a:pt x="185365" y="490220"/>
                  </a:lnTo>
                  <a:close/>
                </a:path>
                <a:path w="702944" h="685800">
                  <a:moveTo>
                    <a:pt x="454188" y="684530"/>
                  </a:moveTo>
                  <a:lnTo>
                    <a:pt x="426405" y="681990"/>
                  </a:lnTo>
                  <a:lnTo>
                    <a:pt x="399940" y="676910"/>
                  </a:lnTo>
                  <a:lnTo>
                    <a:pt x="375122" y="666750"/>
                  </a:lnTo>
                  <a:lnTo>
                    <a:pt x="352281" y="654050"/>
                  </a:lnTo>
                  <a:lnTo>
                    <a:pt x="554098" y="654050"/>
                  </a:lnTo>
                  <a:lnTo>
                    <a:pt x="547310" y="659130"/>
                  </a:lnTo>
                  <a:lnTo>
                    <a:pt x="503238" y="678180"/>
                  </a:lnTo>
                  <a:lnTo>
                    <a:pt x="454188" y="68453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5" name="object 15" descr=""/>
          <p:cNvGrpSpPr/>
          <p:nvPr/>
        </p:nvGrpSpPr>
        <p:grpSpPr>
          <a:xfrm>
            <a:off x="14065570" y="1028699"/>
            <a:ext cx="1475740" cy="1475740"/>
            <a:chOff x="14065570" y="1028699"/>
            <a:chExt cx="1475740" cy="1475740"/>
          </a:xfrm>
        </p:grpSpPr>
        <p:sp>
          <p:nvSpPr>
            <p:cNvPr id="16" name="object 16" descr=""/>
            <p:cNvSpPr/>
            <p:nvPr/>
          </p:nvSpPr>
          <p:spPr>
            <a:xfrm>
              <a:off x="14065570" y="1028699"/>
              <a:ext cx="1475740" cy="1475740"/>
            </a:xfrm>
            <a:custGeom>
              <a:avLst/>
              <a:gdLst/>
              <a:ahLst/>
              <a:cxnLst/>
              <a:rect l="l" t="t" r="r" b="b"/>
              <a:pathLst>
                <a:path w="1475740" h="1475739">
                  <a:moveTo>
                    <a:pt x="737563" y="1475126"/>
                  </a:moveTo>
                  <a:lnTo>
                    <a:pt x="689068" y="1473557"/>
                  </a:lnTo>
                  <a:lnTo>
                    <a:pt x="641411" y="1468916"/>
                  </a:lnTo>
                  <a:lnTo>
                    <a:pt x="594688" y="1461298"/>
                  </a:lnTo>
                  <a:lnTo>
                    <a:pt x="548997" y="1450802"/>
                  </a:lnTo>
                  <a:lnTo>
                    <a:pt x="504436" y="1437525"/>
                  </a:lnTo>
                  <a:lnTo>
                    <a:pt x="461101" y="1421563"/>
                  </a:lnTo>
                  <a:lnTo>
                    <a:pt x="419089" y="1403015"/>
                  </a:lnTo>
                  <a:lnTo>
                    <a:pt x="378498" y="1381976"/>
                  </a:lnTo>
                  <a:lnTo>
                    <a:pt x="339425" y="1358546"/>
                  </a:lnTo>
                  <a:lnTo>
                    <a:pt x="301968" y="1332819"/>
                  </a:lnTo>
                  <a:lnTo>
                    <a:pt x="266222" y="1304895"/>
                  </a:lnTo>
                  <a:lnTo>
                    <a:pt x="232286" y="1274869"/>
                  </a:lnTo>
                  <a:lnTo>
                    <a:pt x="200257" y="1242840"/>
                  </a:lnTo>
                  <a:lnTo>
                    <a:pt x="170231" y="1208904"/>
                  </a:lnTo>
                  <a:lnTo>
                    <a:pt x="142306" y="1173158"/>
                  </a:lnTo>
                  <a:lnTo>
                    <a:pt x="116580" y="1135700"/>
                  </a:lnTo>
                  <a:lnTo>
                    <a:pt x="93149" y="1096627"/>
                  </a:lnTo>
                  <a:lnTo>
                    <a:pt x="72111" y="1056037"/>
                  </a:lnTo>
                  <a:lnTo>
                    <a:pt x="53562" y="1014025"/>
                  </a:lnTo>
                  <a:lnTo>
                    <a:pt x="37601" y="970690"/>
                  </a:lnTo>
                  <a:lnTo>
                    <a:pt x="24324" y="926128"/>
                  </a:lnTo>
                  <a:lnTo>
                    <a:pt x="13828" y="880438"/>
                  </a:lnTo>
                  <a:lnTo>
                    <a:pt x="6210" y="833715"/>
                  </a:lnTo>
                  <a:lnTo>
                    <a:pt x="1568" y="786058"/>
                  </a:lnTo>
                  <a:lnTo>
                    <a:pt x="0" y="737563"/>
                  </a:lnTo>
                  <a:lnTo>
                    <a:pt x="1568" y="689068"/>
                  </a:lnTo>
                  <a:lnTo>
                    <a:pt x="6210" y="641410"/>
                  </a:lnTo>
                  <a:lnTo>
                    <a:pt x="13828" y="594688"/>
                  </a:lnTo>
                  <a:lnTo>
                    <a:pt x="24324" y="548997"/>
                  </a:lnTo>
                  <a:lnTo>
                    <a:pt x="37601" y="504436"/>
                  </a:lnTo>
                  <a:lnTo>
                    <a:pt x="53562" y="461101"/>
                  </a:lnTo>
                  <a:lnTo>
                    <a:pt x="72111" y="419089"/>
                  </a:lnTo>
                  <a:lnTo>
                    <a:pt x="93149" y="378498"/>
                  </a:lnTo>
                  <a:lnTo>
                    <a:pt x="116580" y="339425"/>
                  </a:lnTo>
                  <a:lnTo>
                    <a:pt x="142306" y="301968"/>
                  </a:lnTo>
                  <a:lnTo>
                    <a:pt x="170231" y="266222"/>
                  </a:lnTo>
                  <a:lnTo>
                    <a:pt x="200257" y="232286"/>
                  </a:lnTo>
                  <a:lnTo>
                    <a:pt x="232286" y="200257"/>
                  </a:lnTo>
                  <a:lnTo>
                    <a:pt x="266222" y="170231"/>
                  </a:lnTo>
                  <a:lnTo>
                    <a:pt x="301968" y="142306"/>
                  </a:lnTo>
                  <a:lnTo>
                    <a:pt x="339425" y="116580"/>
                  </a:lnTo>
                  <a:lnTo>
                    <a:pt x="378498" y="93149"/>
                  </a:lnTo>
                  <a:lnTo>
                    <a:pt x="419089" y="72111"/>
                  </a:lnTo>
                  <a:lnTo>
                    <a:pt x="461101" y="53562"/>
                  </a:lnTo>
                  <a:lnTo>
                    <a:pt x="504436" y="37601"/>
                  </a:lnTo>
                  <a:lnTo>
                    <a:pt x="548997" y="24324"/>
                  </a:lnTo>
                  <a:lnTo>
                    <a:pt x="594688" y="13828"/>
                  </a:lnTo>
                  <a:lnTo>
                    <a:pt x="641411" y="6210"/>
                  </a:lnTo>
                  <a:lnTo>
                    <a:pt x="689068" y="1568"/>
                  </a:lnTo>
                  <a:lnTo>
                    <a:pt x="737563" y="0"/>
                  </a:lnTo>
                  <a:lnTo>
                    <a:pt x="786058" y="1568"/>
                  </a:lnTo>
                  <a:lnTo>
                    <a:pt x="833716" y="6210"/>
                  </a:lnTo>
                  <a:lnTo>
                    <a:pt x="880438" y="13828"/>
                  </a:lnTo>
                  <a:lnTo>
                    <a:pt x="926129" y="24324"/>
                  </a:lnTo>
                  <a:lnTo>
                    <a:pt x="970690" y="37601"/>
                  </a:lnTo>
                  <a:lnTo>
                    <a:pt x="1014025" y="53562"/>
                  </a:lnTo>
                  <a:lnTo>
                    <a:pt x="1056037" y="72111"/>
                  </a:lnTo>
                  <a:lnTo>
                    <a:pt x="1096627" y="93149"/>
                  </a:lnTo>
                  <a:lnTo>
                    <a:pt x="1135700" y="116580"/>
                  </a:lnTo>
                  <a:lnTo>
                    <a:pt x="1173158" y="142306"/>
                  </a:lnTo>
                  <a:lnTo>
                    <a:pt x="1208903" y="170231"/>
                  </a:lnTo>
                  <a:lnTo>
                    <a:pt x="1242840" y="200257"/>
                  </a:lnTo>
                  <a:lnTo>
                    <a:pt x="1274869" y="232286"/>
                  </a:lnTo>
                  <a:lnTo>
                    <a:pt x="1304894" y="266222"/>
                  </a:lnTo>
                  <a:lnTo>
                    <a:pt x="1332819" y="301968"/>
                  </a:lnTo>
                  <a:lnTo>
                    <a:pt x="1358545" y="339425"/>
                  </a:lnTo>
                  <a:lnTo>
                    <a:pt x="1381976" y="378498"/>
                  </a:lnTo>
                  <a:lnTo>
                    <a:pt x="1403014" y="419089"/>
                  </a:lnTo>
                  <a:lnTo>
                    <a:pt x="1421563" y="461101"/>
                  </a:lnTo>
                  <a:lnTo>
                    <a:pt x="1437524" y="504436"/>
                  </a:lnTo>
                  <a:lnTo>
                    <a:pt x="1450802" y="548997"/>
                  </a:lnTo>
                  <a:lnTo>
                    <a:pt x="1461298" y="594688"/>
                  </a:lnTo>
                  <a:lnTo>
                    <a:pt x="1468915" y="641410"/>
                  </a:lnTo>
                  <a:lnTo>
                    <a:pt x="1473557" y="689068"/>
                  </a:lnTo>
                  <a:lnTo>
                    <a:pt x="1475126" y="737563"/>
                  </a:lnTo>
                  <a:lnTo>
                    <a:pt x="1473557" y="786058"/>
                  </a:lnTo>
                  <a:lnTo>
                    <a:pt x="1468915" y="833715"/>
                  </a:lnTo>
                  <a:lnTo>
                    <a:pt x="1461298" y="880438"/>
                  </a:lnTo>
                  <a:lnTo>
                    <a:pt x="1450802" y="926128"/>
                  </a:lnTo>
                  <a:lnTo>
                    <a:pt x="1437524" y="970690"/>
                  </a:lnTo>
                  <a:lnTo>
                    <a:pt x="1421563" y="1014025"/>
                  </a:lnTo>
                  <a:lnTo>
                    <a:pt x="1403014" y="1056037"/>
                  </a:lnTo>
                  <a:lnTo>
                    <a:pt x="1381976" y="1096627"/>
                  </a:lnTo>
                  <a:lnTo>
                    <a:pt x="1358545" y="1135700"/>
                  </a:lnTo>
                  <a:lnTo>
                    <a:pt x="1332819" y="1173158"/>
                  </a:lnTo>
                  <a:lnTo>
                    <a:pt x="1304894" y="1208904"/>
                  </a:lnTo>
                  <a:lnTo>
                    <a:pt x="1274869" y="1242840"/>
                  </a:lnTo>
                  <a:lnTo>
                    <a:pt x="1242840" y="1274869"/>
                  </a:lnTo>
                  <a:lnTo>
                    <a:pt x="1208903" y="1304895"/>
                  </a:lnTo>
                  <a:lnTo>
                    <a:pt x="1173158" y="1332819"/>
                  </a:lnTo>
                  <a:lnTo>
                    <a:pt x="1135700" y="1358546"/>
                  </a:lnTo>
                  <a:lnTo>
                    <a:pt x="1096627" y="1381976"/>
                  </a:lnTo>
                  <a:lnTo>
                    <a:pt x="1056037" y="1403015"/>
                  </a:lnTo>
                  <a:lnTo>
                    <a:pt x="1014025" y="1421563"/>
                  </a:lnTo>
                  <a:lnTo>
                    <a:pt x="970690" y="1437525"/>
                  </a:lnTo>
                  <a:lnTo>
                    <a:pt x="926129" y="1450802"/>
                  </a:lnTo>
                  <a:lnTo>
                    <a:pt x="880438" y="1461298"/>
                  </a:lnTo>
                  <a:lnTo>
                    <a:pt x="833716" y="1468916"/>
                  </a:lnTo>
                  <a:lnTo>
                    <a:pt x="786058" y="1473557"/>
                  </a:lnTo>
                  <a:lnTo>
                    <a:pt x="737563" y="1475126"/>
                  </a:lnTo>
                  <a:close/>
                </a:path>
              </a:pathLst>
            </a:custGeom>
            <a:solidFill>
              <a:srgbClr val="C4182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14400670" y="1437702"/>
              <a:ext cx="805180" cy="657225"/>
            </a:xfrm>
            <a:custGeom>
              <a:avLst/>
              <a:gdLst/>
              <a:ahLst/>
              <a:cxnLst/>
              <a:rect l="l" t="t" r="r" b="b"/>
              <a:pathLst>
                <a:path w="805180" h="657225">
                  <a:moveTo>
                    <a:pt x="314236" y="191579"/>
                  </a:moveTo>
                  <a:lnTo>
                    <a:pt x="55511" y="42075"/>
                  </a:lnTo>
                  <a:lnTo>
                    <a:pt x="55511" y="525487"/>
                  </a:lnTo>
                  <a:lnTo>
                    <a:pt x="314236" y="603377"/>
                  </a:lnTo>
                  <a:lnTo>
                    <a:pt x="314236" y="191579"/>
                  </a:lnTo>
                  <a:close/>
                </a:path>
                <a:path w="805180" h="657225">
                  <a:moveTo>
                    <a:pt x="602488" y="42075"/>
                  </a:moveTo>
                  <a:lnTo>
                    <a:pt x="341985" y="192468"/>
                  </a:lnTo>
                  <a:lnTo>
                    <a:pt x="341985" y="603377"/>
                  </a:lnTo>
                  <a:lnTo>
                    <a:pt x="602488" y="524598"/>
                  </a:lnTo>
                  <a:lnTo>
                    <a:pt x="602488" y="42075"/>
                  </a:lnTo>
                  <a:close/>
                </a:path>
                <a:path w="805180" h="657225">
                  <a:moveTo>
                    <a:pt x="657999" y="63563"/>
                  </a:moveTo>
                  <a:lnTo>
                    <a:pt x="630250" y="41173"/>
                  </a:lnTo>
                  <a:lnTo>
                    <a:pt x="630250" y="538022"/>
                  </a:lnTo>
                  <a:lnTo>
                    <a:pt x="342874" y="631126"/>
                  </a:lnTo>
                  <a:lnTo>
                    <a:pt x="314236" y="631126"/>
                  </a:lnTo>
                  <a:lnTo>
                    <a:pt x="27762" y="551459"/>
                  </a:lnTo>
                  <a:lnTo>
                    <a:pt x="27762" y="41173"/>
                  </a:lnTo>
                  <a:lnTo>
                    <a:pt x="0" y="63563"/>
                  </a:lnTo>
                  <a:lnTo>
                    <a:pt x="0" y="570255"/>
                  </a:lnTo>
                  <a:lnTo>
                    <a:pt x="312445" y="657098"/>
                  </a:lnTo>
                  <a:lnTo>
                    <a:pt x="344665" y="657098"/>
                  </a:lnTo>
                  <a:lnTo>
                    <a:pt x="632040" y="565785"/>
                  </a:lnTo>
                  <a:lnTo>
                    <a:pt x="657999" y="557720"/>
                  </a:lnTo>
                  <a:lnTo>
                    <a:pt x="657999" y="63563"/>
                  </a:lnTo>
                  <a:close/>
                </a:path>
                <a:path w="805180" h="657225">
                  <a:moveTo>
                    <a:pt x="804811" y="86829"/>
                  </a:moveTo>
                  <a:lnTo>
                    <a:pt x="743940" y="86829"/>
                  </a:lnTo>
                  <a:lnTo>
                    <a:pt x="743940" y="516547"/>
                  </a:lnTo>
                  <a:lnTo>
                    <a:pt x="774369" y="623074"/>
                  </a:lnTo>
                  <a:lnTo>
                    <a:pt x="804811" y="516547"/>
                  </a:lnTo>
                  <a:lnTo>
                    <a:pt x="804811" y="86829"/>
                  </a:lnTo>
                  <a:close/>
                </a:path>
                <a:path w="805180" h="657225">
                  <a:moveTo>
                    <a:pt x="804811" y="30429"/>
                  </a:moveTo>
                  <a:lnTo>
                    <a:pt x="802449" y="18503"/>
                  </a:lnTo>
                  <a:lnTo>
                    <a:pt x="795972" y="8839"/>
                  </a:lnTo>
                  <a:lnTo>
                    <a:pt x="786307" y="2362"/>
                  </a:lnTo>
                  <a:lnTo>
                    <a:pt x="774369" y="0"/>
                  </a:lnTo>
                  <a:lnTo>
                    <a:pt x="762444" y="2362"/>
                  </a:lnTo>
                  <a:lnTo>
                    <a:pt x="752779" y="8839"/>
                  </a:lnTo>
                  <a:lnTo>
                    <a:pt x="746302" y="18503"/>
                  </a:lnTo>
                  <a:lnTo>
                    <a:pt x="743940" y="30429"/>
                  </a:lnTo>
                  <a:lnTo>
                    <a:pt x="743940" y="63563"/>
                  </a:lnTo>
                  <a:lnTo>
                    <a:pt x="804811" y="63563"/>
                  </a:lnTo>
                  <a:lnTo>
                    <a:pt x="804811" y="3042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8" name="object 18" descr=""/>
          <p:cNvGrpSpPr/>
          <p:nvPr/>
        </p:nvGrpSpPr>
        <p:grpSpPr>
          <a:xfrm>
            <a:off x="14065570" y="4344520"/>
            <a:ext cx="1475740" cy="1475740"/>
            <a:chOff x="14065570" y="4344520"/>
            <a:chExt cx="1475740" cy="1475740"/>
          </a:xfrm>
        </p:grpSpPr>
        <p:sp>
          <p:nvSpPr>
            <p:cNvPr id="19" name="object 19" descr=""/>
            <p:cNvSpPr/>
            <p:nvPr/>
          </p:nvSpPr>
          <p:spPr>
            <a:xfrm>
              <a:off x="14065570" y="4344520"/>
              <a:ext cx="1475740" cy="1475740"/>
            </a:xfrm>
            <a:custGeom>
              <a:avLst/>
              <a:gdLst/>
              <a:ahLst/>
              <a:cxnLst/>
              <a:rect l="l" t="t" r="r" b="b"/>
              <a:pathLst>
                <a:path w="1475740" h="1475739">
                  <a:moveTo>
                    <a:pt x="737563" y="1475126"/>
                  </a:moveTo>
                  <a:lnTo>
                    <a:pt x="689068" y="1473557"/>
                  </a:lnTo>
                  <a:lnTo>
                    <a:pt x="641411" y="1468916"/>
                  </a:lnTo>
                  <a:lnTo>
                    <a:pt x="594688" y="1461298"/>
                  </a:lnTo>
                  <a:lnTo>
                    <a:pt x="548997" y="1450802"/>
                  </a:lnTo>
                  <a:lnTo>
                    <a:pt x="504436" y="1437525"/>
                  </a:lnTo>
                  <a:lnTo>
                    <a:pt x="461101" y="1421563"/>
                  </a:lnTo>
                  <a:lnTo>
                    <a:pt x="419089" y="1403015"/>
                  </a:lnTo>
                  <a:lnTo>
                    <a:pt x="378498" y="1381976"/>
                  </a:lnTo>
                  <a:lnTo>
                    <a:pt x="339425" y="1358546"/>
                  </a:lnTo>
                  <a:lnTo>
                    <a:pt x="301968" y="1332819"/>
                  </a:lnTo>
                  <a:lnTo>
                    <a:pt x="266222" y="1304895"/>
                  </a:lnTo>
                  <a:lnTo>
                    <a:pt x="232286" y="1274869"/>
                  </a:lnTo>
                  <a:lnTo>
                    <a:pt x="200257" y="1242840"/>
                  </a:lnTo>
                  <a:lnTo>
                    <a:pt x="170231" y="1208904"/>
                  </a:lnTo>
                  <a:lnTo>
                    <a:pt x="142306" y="1173158"/>
                  </a:lnTo>
                  <a:lnTo>
                    <a:pt x="116580" y="1135700"/>
                  </a:lnTo>
                  <a:lnTo>
                    <a:pt x="93149" y="1096627"/>
                  </a:lnTo>
                  <a:lnTo>
                    <a:pt x="72111" y="1056036"/>
                  </a:lnTo>
                  <a:lnTo>
                    <a:pt x="53562" y="1014025"/>
                  </a:lnTo>
                  <a:lnTo>
                    <a:pt x="37601" y="970690"/>
                  </a:lnTo>
                  <a:lnTo>
                    <a:pt x="24324" y="926128"/>
                  </a:lnTo>
                  <a:lnTo>
                    <a:pt x="13828" y="880438"/>
                  </a:lnTo>
                  <a:lnTo>
                    <a:pt x="6210" y="833715"/>
                  </a:lnTo>
                  <a:lnTo>
                    <a:pt x="1568" y="786058"/>
                  </a:lnTo>
                  <a:lnTo>
                    <a:pt x="0" y="737563"/>
                  </a:lnTo>
                  <a:lnTo>
                    <a:pt x="1568" y="689068"/>
                  </a:lnTo>
                  <a:lnTo>
                    <a:pt x="6210" y="641410"/>
                  </a:lnTo>
                  <a:lnTo>
                    <a:pt x="13828" y="594688"/>
                  </a:lnTo>
                  <a:lnTo>
                    <a:pt x="24324" y="548997"/>
                  </a:lnTo>
                  <a:lnTo>
                    <a:pt x="37601" y="504436"/>
                  </a:lnTo>
                  <a:lnTo>
                    <a:pt x="53562" y="461101"/>
                  </a:lnTo>
                  <a:lnTo>
                    <a:pt x="72111" y="419089"/>
                  </a:lnTo>
                  <a:lnTo>
                    <a:pt x="93149" y="378498"/>
                  </a:lnTo>
                  <a:lnTo>
                    <a:pt x="116580" y="339425"/>
                  </a:lnTo>
                  <a:lnTo>
                    <a:pt x="142306" y="301967"/>
                  </a:lnTo>
                  <a:lnTo>
                    <a:pt x="170231" y="266222"/>
                  </a:lnTo>
                  <a:lnTo>
                    <a:pt x="200257" y="232286"/>
                  </a:lnTo>
                  <a:lnTo>
                    <a:pt x="232286" y="200256"/>
                  </a:lnTo>
                  <a:lnTo>
                    <a:pt x="266222" y="170231"/>
                  </a:lnTo>
                  <a:lnTo>
                    <a:pt x="301968" y="142306"/>
                  </a:lnTo>
                  <a:lnTo>
                    <a:pt x="339425" y="116580"/>
                  </a:lnTo>
                  <a:lnTo>
                    <a:pt x="378498" y="93149"/>
                  </a:lnTo>
                  <a:lnTo>
                    <a:pt x="419089" y="72111"/>
                  </a:lnTo>
                  <a:lnTo>
                    <a:pt x="461101" y="53562"/>
                  </a:lnTo>
                  <a:lnTo>
                    <a:pt x="504436" y="37601"/>
                  </a:lnTo>
                  <a:lnTo>
                    <a:pt x="548997" y="24324"/>
                  </a:lnTo>
                  <a:lnTo>
                    <a:pt x="594688" y="13828"/>
                  </a:lnTo>
                  <a:lnTo>
                    <a:pt x="641411" y="6210"/>
                  </a:lnTo>
                  <a:lnTo>
                    <a:pt x="689068" y="1568"/>
                  </a:lnTo>
                  <a:lnTo>
                    <a:pt x="737563" y="0"/>
                  </a:lnTo>
                  <a:lnTo>
                    <a:pt x="786058" y="1568"/>
                  </a:lnTo>
                  <a:lnTo>
                    <a:pt x="833716" y="6210"/>
                  </a:lnTo>
                  <a:lnTo>
                    <a:pt x="880438" y="13828"/>
                  </a:lnTo>
                  <a:lnTo>
                    <a:pt x="926129" y="24324"/>
                  </a:lnTo>
                  <a:lnTo>
                    <a:pt x="970690" y="37601"/>
                  </a:lnTo>
                  <a:lnTo>
                    <a:pt x="1014025" y="53562"/>
                  </a:lnTo>
                  <a:lnTo>
                    <a:pt x="1056037" y="72111"/>
                  </a:lnTo>
                  <a:lnTo>
                    <a:pt x="1096627" y="93149"/>
                  </a:lnTo>
                  <a:lnTo>
                    <a:pt x="1135700" y="116580"/>
                  </a:lnTo>
                  <a:lnTo>
                    <a:pt x="1173158" y="142306"/>
                  </a:lnTo>
                  <a:lnTo>
                    <a:pt x="1208903" y="170231"/>
                  </a:lnTo>
                  <a:lnTo>
                    <a:pt x="1242840" y="200256"/>
                  </a:lnTo>
                  <a:lnTo>
                    <a:pt x="1274869" y="232286"/>
                  </a:lnTo>
                  <a:lnTo>
                    <a:pt x="1304894" y="266222"/>
                  </a:lnTo>
                  <a:lnTo>
                    <a:pt x="1332819" y="301967"/>
                  </a:lnTo>
                  <a:lnTo>
                    <a:pt x="1358545" y="339425"/>
                  </a:lnTo>
                  <a:lnTo>
                    <a:pt x="1381976" y="378498"/>
                  </a:lnTo>
                  <a:lnTo>
                    <a:pt x="1403014" y="419089"/>
                  </a:lnTo>
                  <a:lnTo>
                    <a:pt x="1421563" y="461101"/>
                  </a:lnTo>
                  <a:lnTo>
                    <a:pt x="1437524" y="504436"/>
                  </a:lnTo>
                  <a:lnTo>
                    <a:pt x="1450802" y="548997"/>
                  </a:lnTo>
                  <a:lnTo>
                    <a:pt x="1461298" y="594688"/>
                  </a:lnTo>
                  <a:lnTo>
                    <a:pt x="1468915" y="641410"/>
                  </a:lnTo>
                  <a:lnTo>
                    <a:pt x="1473557" y="689068"/>
                  </a:lnTo>
                  <a:lnTo>
                    <a:pt x="1475126" y="737563"/>
                  </a:lnTo>
                  <a:lnTo>
                    <a:pt x="1473557" y="786058"/>
                  </a:lnTo>
                  <a:lnTo>
                    <a:pt x="1468915" y="833715"/>
                  </a:lnTo>
                  <a:lnTo>
                    <a:pt x="1461298" y="880438"/>
                  </a:lnTo>
                  <a:lnTo>
                    <a:pt x="1450802" y="926128"/>
                  </a:lnTo>
                  <a:lnTo>
                    <a:pt x="1437524" y="970690"/>
                  </a:lnTo>
                  <a:lnTo>
                    <a:pt x="1421563" y="1014025"/>
                  </a:lnTo>
                  <a:lnTo>
                    <a:pt x="1403014" y="1056036"/>
                  </a:lnTo>
                  <a:lnTo>
                    <a:pt x="1381976" y="1096627"/>
                  </a:lnTo>
                  <a:lnTo>
                    <a:pt x="1358545" y="1135700"/>
                  </a:lnTo>
                  <a:lnTo>
                    <a:pt x="1332819" y="1173158"/>
                  </a:lnTo>
                  <a:lnTo>
                    <a:pt x="1304894" y="1208904"/>
                  </a:lnTo>
                  <a:lnTo>
                    <a:pt x="1274869" y="1242840"/>
                  </a:lnTo>
                  <a:lnTo>
                    <a:pt x="1242840" y="1274869"/>
                  </a:lnTo>
                  <a:lnTo>
                    <a:pt x="1208903" y="1304895"/>
                  </a:lnTo>
                  <a:lnTo>
                    <a:pt x="1173158" y="1332819"/>
                  </a:lnTo>
                  <a:lnTo>
                    <a:pt x="1135700" y="1358546"/>
                  </a:lnTo>
                  <a:lnTo>
                    <a:pt x="1096627" y="1381976"/>
                  </a:lnTo>
                  <a:lnTo>
                    <a:pt x="1056037" y="1403015"/>
                  </a:lnTo>
                  <a:lnTo>
                    <a:pt x="1014025" y="1421563"/>
                  </a:lnTo>
                  <a:lnTo>
                    <a:pt x="970690" y="1437525"/>
                  </a:lnTo>
                  <a:lnTo>
                    <a:pt x="926129" y="1450802"/>
                  </a:lnTo>
                  <a:lnTo>
                    <a:pt x="880438" y="1461298"/>
                  </a:lnTo>
                  <a:lnTo>
                    <a:pt x="833716" y="1468916"/>
                  </a:lnTo>
                  <a:lnTo>
                    <a:pt x="786058" y="1473557"/>
                  </a:lnTo>
                  <a:lnTo>
                    <a:pt x="737563" y="1475126"/>
                  </a:lnTo>
                  <a:close/>
                </a:path>
              </a:pathLst>
            </a:custGeom>
            <a:solidFill>
              <a:srgbClr val="DD126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14381695" y="4661140"/>
              <a:ext cx="843280" cy="842010"/>
            </a:xfrm>
            <a:custGeom>
              <a:avLst/>
              <a:gdLst/>
              <a:ahLst/>
              <a:cxnLst/>
              <a:rect l="l" t="t" r="r" b="b"/>
              <a:pathLst>
                <a:path w="843280" h="842010">
                  <a:moveTo>
                    <a:pt x="149711" y="571085"/>
                  </a:moveTo>
                  <a:lnTo>
                    <a:pt x="0" y="420382"/>
                  </a:lnTo>
                  <a:lnTo>
                    <a:pt x="149711" y="270670"/>
                  </a:lnTo>
                  <a:lnTo>
                    <a:pt x="149711" y="571085"/>
                  </a:lnTo>
                  <a:close/>
                </a:path>
                <a:path w="843280" h="842010">
                  <a:moveTo>
                    <a:pt x="693036" y="571085"/>
                  </a:moveTo>
                  <a:lnTo>
                    <a:pt x="693036" y="270670"/>
                  </a:lnTo>
                  <a:lnTo>
                    <a:pt x="842747" y="420382"/>
                  </a:lnTo>
                  <a:lnTo>
                    <a:pt x="693036" y="571085"/>
                  </a:lnTo>
                  <a:close/>
                </a:path>
                <a:path w="843280" h="842010">
                  <a:moveTo>
                    <a:pt x="572077" y="149711"/>
                  </a:moveTo>
                  <a:lnTo>
                    <a:pt x="271662" y="149711"/>
                  </a:lnTo>
                  <a:lnTo>
                    <a:pt x="421373" y="0"/>
                  </a:lnTo>
                  <a:lnTo>
                    <a:pt x="572077" y="149711"/>
                  </a:lnTo>
                  <a:close/>
                </a:path>
                <a:path w="843280" h="842010">
                  <a:moveTo>
                    <a:pt x="421373" y="841756"/>
                  </a:moveTo>
                  <a:lnTo>
                    <a:pt x="271662" y="692044"/>
                  </a:lnTo>
                  <a:lnTo>
                    <a:pt x="572077" y="692044"/>
                  </a:lnTo>
                  <a:lnTo>
                    <a:pt x="421373" y="841756"/>
                  </a:lnTo>
                  <a:close/>
                </a:path>
                <a:path w="843280" h="842010">
                  <a:moveTo>
                    <a:pt x="584966" y="370809"/>
                  </a:moveTo>
                  <a:lnTo>
                    <a:pt x="258773" y="370809"/>
                  </a:lnTo>
                  <a:lnTo>
                    <a:pt x="258773" y="280585"/>
                  </a:lnTo>
                  <a:lnTo>
                    <a:pt x="584966" y="280585"/>
                  </a:lnTo>
                  <a:lnTo>
                    <a:pt x="584966" y="370809"/>
                  </a:lnTo>
                  <a:close/>
                </a:path>
                <a:path w="843280" h="842010">
                  <a:moveTo>
                    <a:pt x="584966" y="561170"/>
                  </a:moveTo>
                  <a:lnTo>
                    <a:pt x="258773" y="561170"/>
                  </a:lnTo>
                  <a:lnTo>
                    <a:pt x="258773" y="466981"/>
                  </a:lnTo>
                  <a:lnTo>
                    <a:pt x="584966" y="466981"/>
                  </a:lnTo>
                  <a:lnTo>
                    <a:pt x="584966" y="56117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21" name="object 21" descr=""/>
          <p:cNvGrpSpPr/>
          <p:nvPr/>
        </p:nvGrpSpPr>
        <p:grpSpPr>
          <a:xfrm>
            <a:off x="0" y="8574387"/>
            <a:ext cx="18288000" cy="1713230"/>
            <a:chOff x="0" y="8574387"/>
            <a:chExt cx="18288000" cy="1713230"/>
          </a:xfrm>
        </p:grpSpPr>
        <p:sp>
          <p:nvSpPr>
            <p:cNvPr id="22" name="object 22" descr=""/>
            <p:cNvSpPr/>
            <p:nvPr/>
          </p:nvSpPr>
          <p:spPr>
            <a:xfrm>
              <a:off x="0" y="8595692"/>
              <a:ext cx="18288000" cy="1691639"/>
            </a:xfrm>
            <a:custGeom>
              <a:avLst/>
              <a:gdLst/>
              <a:ahLst/>
              <a:cxnLst/>
              <a:rect l="l" t="t" r="r" b="b"/>
              <a:pathLst>
                <a:path w="18288000" h="1691640">
                  <a:moveTo>
                    <a:pt x="18287998" y="1691307"/>
                  </a:moveTo>
                  <a:lnTo>
                    <a:pt x="0" y="1691307"/>
                  </a:lnTo>
                  <a:lnTo>
                    <a:pt x="0" y="0"/>
                  </a:lnTo>
                  <a:lnTo>
                    <a:pt x="18287998" y="0"/>
                  </a:lnTo>
                  <a:lnTo>
                    <a:pt x="18287998" y="1691307"/>
                  </a:lnTo>
                  <a:close/>
                </a:path>
              </a:pathLst>
            </a:custGeom>
            <a:solidFill>
              <a:srgbClr val="1181C7">
                <a:alpha val="4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 descr=""/>
            <p:cNvSpPr/>
            <p:nvPr/>
          </p:nvSpPr>
          <p:spPr>
            <a:xfrm>
              <a:off x="682421" y="8574392"/>
              <a:ext cx="17606010" cy="1713230"/>
            </a:xfrm>
            <a:custGeom>
              <a:avLst/>
              <a:gdLst/>
              <a:ahLst/>
              <a:cxnLst/>
              <a:rect l="l" t="t" r="r" b="b"/>
              <a:pathLst>
                <a:path w="17606010" h="1713229">
                  <a:moveTo>
                    <a:pt x="1663598" y="1675384"/>
                  </a:moveTo>
                  <a:lnTo>
                    <a:pt x="1662912" y="1627187"/>
                  </a:lnTo>
                  <a:lnTo>
                    <a:pt x="1660880" y="1579333"/>
                  </a:lnTo>
                  <a:lnTo>
                    <a:pt x="1657489" y="1531835"/>
                  </a:lnTo>
                  <a:lnTo>
                    <a:pt x="1652790" y="1484718"/>
                  </a:lnTo>
                  <a:lnTo>
                    <a:pt x="1646796" y="1437995"/>
                  </a:lnTo>
                  <a:lnTo>
                    <a:pt x="1639506" y="1391691"/>
                  </a:lnTo>
                  <a:lnTo>
                    <a:pt x="1630959" y="1345806"/>
                  </a:lnTo>
                  <a:lnTo>
                    <a:pt x="1621167" y="1300378"/>
                  </a:lnTo>
                  <a:lnTo>
                    <a:pt x="1610144" y="1255433"/>
                  </a:lnTo>
                  <a:lnTo>
                    <a:pt x="1597914" y="1210957"/>
                  </a:lnTo>
                  <a:lnTo>
                    <a:pt x="1584490" y="1166990"/>
                  </a:lnTo>
                  <a:lnTo>
                    <a:pt x="1569897" y="1123556"/>
                  </a:lnTo>
                  <a:lnTo>
                    <a:pt x="1554149" y="1080655"/>
                  </a:lnTo>
                  <a:lnTo>
                    <a:pt x="1537258" y="1038326"/>
                  </a:lnTo>
                  <a:lnTo>
                    <a:pt x="1519262" y="996569"/>
                  </a:lnTo>
                  <a:lnTo>
                    <a:pt x="1500162" y="955421"/>
                  </a:lnTo>
                  <a:lnTo>
                    <a:pt x="1479994" y="914882"/>
                  </a:lnTo>
                  <a:lnTo>
                    <a:pt x="1458747" y="874979"/>
                  </a:lnTo>
                  <a:lnTo>
                    <a:pt x="1436471" y="835723"/>
                  </a:lnTo>
                  <a:lnTo>
                    <a:pt x="1413167" y="797153"/>
                  </a:lnTo>
                  <a:lnTo>
                    <a:pt x="1388859" y="759269"/>
                  </a:lnTo>
                  <a:lnTo>
                    <a:pt x="1363560" y="722096"/>
                  </a:lnTo>
                  <a:lnTo>
                    <a:pt x="1337297" y="685647"/>
                  </a:lnTo>
                  <a:lnTo>
                    <a:pt x="1310081" y="649947"/>
                  </a:lnTo>
                  <a:lnTo>
                    <a:pt x="1281938" y="615010"/>
                  </a:lnTo>
                  <a:lnTo>
                    <a:pt x="1252867" y="580859"/>
                  </a:lnTo>
                  <a:lnTo>
                    <a:pt x="1222921" y="547509"/>
                  </a:lnTo>
                  <a:lnTo>
                    <a:pt x="1192085" y="514985"/>
                  </a:lnTo>
                  <a:lnTo>
                    <a:pt x="1160399" y="483298"/>
                  </a:lnTo>
                  <a:lnTo>
                    <a:pt x="1127874" y="452462"/>
                  </a:lnTo>
                  <a:lnTo>
                    <a:pt x="1094524" y="422516"/>
                  </a:lnTo>
                  <a:lnTo>
                    <a:pt x="1060373" y="393446"/>
                  </a:lnTo>
                  <a:lnTo>
                    <a:pt x="1025436" y="365302"/>
                  </a:lnTo>
                  <a:lnTo>
                    <a:pt x="989736" y="338086"/>
                  </a:lnTo>
                  <a:lnTo>
                    <a:pt x="953287" y="311823"/>
                  </a:lnTo>
                  <a:lnTo>
                    <a:pt x="916114" y="286524"/>
                  </a:lnTo>
                  <a:lnTo>
                    <a:pt x="878230" y="262216"/>
                  </a:lnTo>
                  <a:lnTo>
                    <a:pt x="839660" y="238912"/>
                  </a:lnTo>
                  <a:lnTo>
                    <a:pt x="800404" y="216636"/>
                  </a:lnTo>
                  <a:lnTo>
                    <a:pt x="760501" y="195389"/>
                  </a:lnTo>
                  <a:lnTo>
                    <a:pt x="719963" y="175221"/>
                  </a:lnTo>
                  <a:lnTo>
                    <a:pt x="678815" y="156121"/>
                  </a:lnTo>
                  <a:lnTo>
                    <a:pt x="637057" y="138125"/>
                  </a:lnTo>
                  <a:lnTo>
                    <a:pt x="594728" y="121234"/>
                  </a:lnTo>
                  <a:lnTo>
                    <a:pt x="551827" y="105486"/>
                  </a:lnTo>
                  <a:lnTo>
                    <a:pt x="508393" y="90893"/>
                  </a:lnTo>
                  <a:lnTo>
                    <a:pt x="464426" y="77470"/>
                  </a:lnTo>
                  <a:lnTo>
                    <a:pt x="419963" y="65239"/>
                  </a:lnTo>
                  <a:lnTo>
                    <a:pt x="375005" y="54216"/>
                  </a:lnTo>
                  <a:lnTo>
                    <a:pt x="329577" y="44424"/>
                  </a:lnTo>
                  <a:lnTo>
                    <a:pt x="283692" y="35877"/>
                  </a:lnTo>
                  <a:lnTo>
                    <a:pt x="237388" y="28587"/>
                  </a:lnTo>
                  <a:lnTo>
                    <a:pt x="190665" y="22593"/>
                  </a:lnTo>
                  <a:lnTo>
                    <a:pt x="143548" y="17881"/>
                  </a:lnTo>
                  <a:lnTo>
                    <a:pt x="96050" y="14503"/>
                  </a:lnTo>
                  <a:lnTo>
                    <a:pt x="48196" y="12471"/>
                  </a:lnTo>
                  <a:lnTo>
                    <a:pt x="0" y="11785"/>
                  </a:lnTo>
                  <a:lnTo>
                    <a:pt x="0" y="752589"/>
                  </a:lnTo>
                  <a:lnTo>
                    <a:pt x="47485" y="753783"/>
                  </a:lnTo>
                  <a:lnTo>
                    <a:pt x="94361" y="757351"/>
                  </a:lnTo>
                  <a:lnTo>
                    <a:pt x="140538" y="763219"/>
                  </a:lnTo>
                  <a:lnTo>
                    <a:pt x="185978" y="771334"/>
                  </a:lnTo>
                  <a:lnTo>
                    <a:pt x="230632" y="781634"/>
                  </a:lnTo>
                  <a:lnTo>
                    <a:pt x="274421" y="794067"/>
                  </a:lnTo>
                  <a:lnTo>
                    <a:pt x="317296" y="808583"/>
                  </a:lnTo>
                  <a:lnTo>
                    <a:pt x="359194" y="825106"/>
                  </a:lnTo>
                  <a:lnTo>
                    <a:pt x="400075" y="843584"/>
                  </a:lnTo>
                  <a:lnTo>
                    <a:pt x="439864" y="863955"/>
                  </a:lnTo>
                  <a:lnTo>
                    <a:pt x="478510" y="886180"/>
                  </a:lnTo>
                  <a:lnTo>
                    <a:pt x="515950" y="910183"/>
                  </a:lnTo>
                  <a:lnTo>
                    <a:pt x="552132" y="935913"/>
                  </a:lnTo>
                  <a:lnTo>
                    <a:pt x="586994" y="963307"/>
                  </a:lnTo>
                  <a:lnTo>
                    <a:pt x="620471" y="992314"/>
                  </a:lnTo>
                  <a:lnTo>
                    <a:pt x="652526" y="1022870"/>
                  </a:lnTo>
                  <a:lnTo>
                    <a:pt x="683082" y="1054912"/>
                  </a:lnTo>
                  <a:lnTo>
                    <a:pt x="712089" y="1088402"/>
                  </a:lnTo>
                  <a:lnTo>
                    <a:pt x="739482" y="1123264"/>
                  </a:lnTo>
                  <a:lnTo>
                    <a:pt x="765213" y="1159433"/>
                  </a:lnTo>
                  <a:lnTo>
                    <a:pt x="789216" y="1196873"/>
                  </a:lnTo>
                  <a:lnTo>
                    <a:pt x="811428" y="1235519"/>
                  </a:lnTo>
                  <a:lnTo>
                    <a:pt x="831811" y="1275308"/>
                  </a:lnTo>
                  <a:lnTo>
                    <a:pt x="850290" y="1316189"/>
                  </a:lnTo>
                  <a:lnTo>
                    <a:pt x="866813" y="1358099"/>
                  </a:lnTo>
                  <a:lnTo>
                    <a:pt x="881316" y="1400975"/>
                  </a:lnTo>
                  <a:lnTo>
                    <a:pt x="893749" y="1444764"/>
                  </a:lnTo>
                  <a:lnTo>
                    <a:pt x="904062" y="1489405"/>
                  </a:lnTo>
                  <a:lnTo>
                    <a:pt x="912177" y="1534845"/>
                  </a:lnTo>
                  <a:lnTo>
                    <a:pt x="918044" y="1581035"/>
                  </a:lnTo>
                  <a:lnTo>
                    <a:pt x="921600" y="1627898"/>
                  </a:lnTo>
                  <a:lnTo>
                    <a:pt x="922807" y="1675384"/>
                  </a:lnTo>
                  <a:lnTo>
                    <a:pt x="1663598" y="1675384"/>
                  </a:lnTo>
                  <a:close/>
                </a:path>
                <a:path w="17606010" h="1713229">
                  <a:moveTo>
                    <a:pt x="7612418" y="892784"/>
                  </a:moveTo>
                  <a:lnTo>
                    <a:pt x="6731432" y="11785"/>
                  </a:lnTo>
                  <a:lnTo>
                    <a:pt x="5850293" y="892924"/>
                  </a:lnTo>
                  <a:lnTo>
                    <a:pt x="6669989" y="1712607"/>
                  </a:lnTo>
                  <a:lnTo>
                    <a:pt x="6792874" y="1712607"/>
                  </a:lnTo>
                  <a:lnTo>
                    <a:pt x="7612418" y="893064"/>
                  </a:lnTo>
                  <a:lnTo>
                    <a:pt x="7612418" y="892784"/>
                  </a:lnTo>
                  <a:close/>
                </a:path>
                <a:path w="17606010" h="1713229">
                  <a:moveTo>
                    <a:pt x="8461223" y="860488"/>
                  </a:moveTo>
                  <a:lnTo>
                    <a:pt x="8459876" y="812330"/>
                  </a:lnTo>
                  <a:lnTo>
                    <a:pt x="8455901" y="764870"/>
                  </a:lnTo>
                  <a:lnTo>
                    <a:pt x="8449348" y="718197"/>
                  </a:lnTo>
                  <a:lnTo>
                    <a:pt x="8440306" y="672376"/>
                  </a:lnTo>
                  <a:lnTo>
                    <a:pt x="8428825" y="627468"/>
                  </a:lnTo>
                  <a:lnTo>
                    <a:pt x="8415007" y="583552"/>
                  </a:lnTo>
                  <a:lnTo>
                    <a:pt x="8398904" y="540689"/>
                  </a:lnTo>
                  <a:lnTo>
                    <a:pt x="8380590" y="498970"/>
                  </a:lnTo>
                  <a:lnTo>
                    <a:pt x="8360143" y="458457"/>
                  </a:lnTo>
                  <a:lnTo>
                    <a:pt x="8337626" y="419227"/>
                  </a:lnTo>
                  <a:lnTo>
                    <a:pt x="8313115" y="381342"/>
                  </a:lnTo>
                  <a:lnTo>
                    <a:pt x="8286686" y="344868"/>
                  </a:lnTo>
                  <a:lnTo>
                    <a:pt x="8258403" y="309905"/>
                  </a:lnTo>
                  <a:lnTo>
                    <a:pt x="8228343" y="276491"/>
                  </a:lnTo>
                  <a:lnTo>
                    <a:pt x="8196567" y="244729"/>
                  </a:lnTo>
                  <a:lnTo>
                    <a:pt x="8163166" y="214655"/>
                  </a:lnTo>
                  <a:lnTo>
                    <a:pt x="8128190" y="186372"/>
                  </a:lnTo>
                  <a:lnTo>
                    <a:pt x="8091729" y="159943"/>
                  </a:lnTo>
                  <a:lnTo>
                    <a:pt x="8053845" y="135432"/>
                  </a:lnTo>
                  <a:lnTo>
                    <a:pt x="8014614" y="112915"/>
                  </a:lnTo>
                  <a:lnTo>
                    <a:pt x="7974101" y="92468"/>
                  </a:lnTo>
                  <a:lnTo>
                    <a:pt x="7932382" y="74155"/>
                  </a:lnTo>
                  <a:lnTo>
                    <a:pt x="7889532" y="58051"/>
                  </a:lnTo>
                  <a:lnTo>
                    <a:pt x="7845615" y="44234"/>
                  </a:lnTo>
                  <a:lnTo>
                    <a:pt x="7800708" y="32766"/>
                  </a:lnTo>
                  <a:lnTo>
                    <a:pt x="7754887" y="23710"/>
                  </a:lnTo>
                  <a:lnTo>
                    <a:pt x="7708214" y="17170"/>
                  </a:lnTo>
                  <a:lnTo>
                    <a:pt x="7660754" y="13182"/>
                  </a:lnTo>
                  <a:lnTo>
                    <a:pt x="7612608" y="11836"/>
                  </a:lnTo>
                  <a:lnTo>
                    <a:pt x="7612608" y="1709102"/>
                  </a:lnTo>
                  <a:lnTo>
                    <a:pt x="7660754" y="1707756"/>
                  </a:lnTo>
                  <a:lnTo>
                    <a:pt x="7708214" y="1703781"/>
                  </a:lnTo>
                  <a:lnTo>
                    <a:pt x="7754887" y="1697228"/>
                  </a:lnTo>
                  <a:lnTo>
                    <a:pt x="7800708" y="1688185"/>
                  </a:lnTo>
                  <a:lnTo>
                    <a:pt x="7845615" y="1676704"/>
                  </a:lnTo>
                  <a:lnTo>
                    <a:pt x="7889532" y="1662887"/>
                  </a:lnTo>
                  <a:lnTo>
                    <a:pt x="7932382" y="1646783"/>
                  </a:lnTo>
                  <a:lnTo>
                    <a:pt x="7974101" y="1628470"/>
                  </a:lnTo>
                  <a:lnTo>
                    <a:pt x="8014614" y="1608023"/>
                  </a:lnTo>
                  <a:lnTo>
                    <a:pt x="8053845" y="1585506"/>
                  </a:lnTo>
                  <a:lnTo>
                    <a:pt x="8091729" y="1560995"/>
                  </a:lnTo>
                  <a:lnTo>
                    <a:pt x="8128190" y="1534566"/>
                  </a:lnTo>
                  <a:lnTo>
                    <a:pt x="8163166" y="1506283"/>
                  </a:lnTo>
                  <a:lnTo>
                    <a:pt x="8196567" y="1476222"/>
                  </a:lnTo>
                  <a:lnTo>
                    <a:pt x="8228343" y="1444447"/>
                  </a:lnTo>
                  <a:lnTo>
                    <a:pt x="8258403" y="1411046"/>
                  </a:lnTo>
                  <a:lnTo>
                    <a:pt x="8286686" y="1376070"/>
                  </a:lnTo>
                  <a:lnTo>
                    <a:pt x="8313115" y="1339608"/>
                  </a:lnTo>
                  <a:lnTo>
                    <a:pt x="8337626" y="1301724"/>
                  </a:lnTo>
                  <a:lnTo>
                    <a:pt x="8360143" y="1262494"/>
                  </a:lnTo>
                  <a:lnTo>
                    <a:pt x="8380590" y="1221981"/>
                  </a:lnTo>
                  <a:lnTo>
                    <a:pt x="8398904" y="1180261"/>
                  </a:lnTo>
                  <a:lnTo>
                    <a:pt x="8415007" y="1137412"/>
                  </a:lnTo>
                  <a:lnTo>
                    <a:pt x="8428825" y="1093495"/>
                  </a:lnTo>
                  <a:lnTo>
                    <a:pt x="8440306" y="1048588"/>
                  </a:lnTo>
                  <a:lnTo>
                    <a:pt x="8449348" y="1002766"/>
                  </a:lnTo>
                  <a:lnTo>
                    <a:pt x="8455901" y="956094"/>
                  </a:lnTo>
                  <a:lnTo>
                    <a:pt x="8459876" y="908634"/>
                  </a:lnTo>
                  <a:lnTo>
                    <a:pt x="8461223" y="860488"/>
                  </a:lnTo>
                  <a:close/>
                </a:path>
                <a:path w="17606010" h="1713229">
                  <a:moveTo>
                    <a:pt x="9310408" y="11836"/>
                  </a:moveTo>
                  <a:lnTo>
                    <a:pt x="9262250" y="13182"/>
                  </a:lnTo>
                  <a:lnTo>
                    <a:pt x="9214802" y="17170"/>
                  </a:lnTo>
                  <a:lnTo>
                    <a:pt x="9168130" y="23710"/>
                  </a:lnTo>
                  <a:lnTo>
                    <a:pt x="9122296" y="32766"/>
                  </a:lnTo>
                  <a:lnTo>
                    <a:pt x="9077388" y="44234"/>
                  </a:lnTo>
                  <a:lnTo>
                    <a:pt x="9033485" y="58051"/>
                  </a:lnTo>
                  <a:lnTo>
                    <a:pt x="8990622" y="74155"/>
                  </a:lnTo>
                  <a:lnTo>
                    <a:pt x="8948915" y="92468"/>
                  </a:lnTo>
                  <a:lnTo>
                    <a:pt x="8908402" y="112915"/>
                  </a:lnTo>
                  <a:lnTo>
                    <a:pt x="8869159" y="135432"/>
                  </a:lnTo>
                  <a:lnTo>
                    <a:pt x="8831275" y="159943"/>
                  </a:lnTo>
                  <a:lnTo>
                    <a:pt x="8794813" y="186372"/>
                  </a:lnTo>
                  <a:lnTo>
                    <a:pt x="8759850" y="214655"/>
                  </a:lnTo>
                  <a:lnTo>
                    <a:pt x="8726437" y="244729"/>
                  </a:lnTo>
                  <a:lnTo>
                    <a:pt x="8694674" y="276491"/>
                  </a:lnTo>
                  <a:lnTo>
                    <a:pt x="8664600" y="309905"/>
                  </a:lnTo>
                  <a:lnTo>
                    <a:pt x="8636317" y="344868"/>
                  </a:lnTo>
                  <a:lnTo>
                    <a:pt x="8609889" y="381342"/>
                  </a:lnTo>
                  <a:lnTo>
                    <a:pt x="8585378" y="419227"/>
                  </a:lnTo>
                  <a:lnTo>
                    <a:pt x="8562861" y="458457"/>
                  </a:lnTo>
                  <a:lnTo>
                    <a:pt x="8542414" y="498970"/>
                  </a:lnTo>
                  <a:lnTo>
                    <a:pt x="8524100" y="540689"/>
                  </a:lnTo>
                  <a:lnTo>
                    <a:pt x="8507997" y="583552"/>
                  </a:lnTo>
                  <a:lnTo>
                    <a:pt x="8494179" y="627468"/>
                  </a:lnTo>
                  <a:lnTo>
                    <a:pt x="8482711" y="672376"/>
                  </a:lnTo>
                  <a:lnTo>
                    <a:pt x="8473669" y="718197"/>
                  </a:lnTo>
                  <a:lnTo>
                    <a:pt x="8467115" y="764870"/>
                  </a:lnTo>
                  <a:lnTo>
                    <a:pt x="8463128" y="812330"/>
                  </a:lnTo>
                  <a:lnTo>
                    <a:pt x="8461794" y="860488"/>
                  </a:lnTo>
                  <a:lnTo>
                    <a:pt x="8463128" y="908634"/>
                  </a:lnTo>
                  <a:lnTo>
                    <a:pt x="8467115" y="956094"/>
                  </a:lnTo>
                  <a:lnTo>
                    <a:pt x="8473669" y="1002766"/>
                  </a:lnTo>
                  <a:lnTo>
                    <a:pt x="8482711" y="1048588"/>
                  </a:lnTo>
                  <a:lnTo>
                    <a:pt x="8494179" y="1093495"/>
                  </a:lnTo>
                  <a:lnTo>
                    <a:pt x="8507997" y="1137412"/>
                  </a:lnTo>
                  <a:lnTo>
                    <a:pt x="8524100" y="1180261"/>
                  </a:lnTo>
                  <a:lnTo>
                    <a:pt x="8542414" y="1221981"/>
                  </a:lnTo>
                  <a:lnTo>
                    <a:pt x="8562861" y="1262494"/>
                  </a:lnTo>
                  <a:lnTo>
                    <a:pt x="8585378" y="1301724"/>
                  </a:lnTo>
                  <a:lnTo>
                    <a:pt x="8609889" y="1339608"/>
                  </a:lnTo>
                  <a:lnTo>
                    <a:pt x="8636317" y="1376070"/>
                  </a:lnTo>
                  <a:lnTo>
                    <a:pt x="8664600" y="1411046"/>
                  </a:lnTo>
                  <a:lnTo>
                    <a:pt x="8694674" y="1444447"/>
                  </a:lnTo>
                  <a:lnTo>
                    <a:pt x="8726437" y="1476222"/>
                  </a:lnTo>
                  <a:lnTo>
                    <a:pt x="8759850" y="1506283"/>
                  </a:lnTo>
                  <a:lnTo>
                    <a:pt x="8794813" y="1534566"/>
                  </a:lnTo>
                  <a:lnTo>
                    <a:pt x="8831275" y="1560995"/>
                  </a:lnTo>
                  <a:lnTo>
                    <a:pt x="8869159" y="1585506"/>
                  </a:lnTo>
                  <a:lnTo>
                    <a:pt x="8908402" y="1608023"/>
                  </a:lnTo>
                  <a:lnTo>
                    <a:pt x="8948915" y="1628470"/>
                  </a:lnTo>
                  <a:lnTo>
                    <a:pt x="8990622" y="1646783"/>
                  </a:lnTo>
                  <a:lnTo>
                    <a:pt x="9033485" y="1662887"/>
                  </a:lnTo>
                  <a:lnTo>
                    <a:pt x="9077388" y="1676704"/>
                  </a:lnTo>
                  <a:lnTo>
                    <a:pt x="9122296" y="1688185"/>
                  </a:lnTo>
                  <a:lnTo>
                    <a:pt x="9168130" y="1697228"/>
                  </a:lnTo>
                  <a:lnTo>
                    <a:pt x="9214802" y="1703781"/>
                  </a:lnTo>
                  <a:lnTo>
                    <a:pt x="9262250" y="1707756"/>
                  </a:lnTo>
                  <a:lnTo>
                    <a:pt x="9310408" y="1709102"/>
                  </a:lnTo>
                  <a:lnTo>
                    <a:pt x="9310408" y="11836"/>
                  </a:lnTo>
                  <a:close/>
                </a:path>
                <a:path w="17606010" h="1713229">
                  <a:moveTo>
                    <a:pt x="17605566" y="1686077"/>
                  </a:moveTo>
                  <a:lnTo>
                    <a:pt x="15919526" y="0"/>
                  </a:lnTo>
                  <a:lnTo>
                    <a:pt x="15919514" y="1693519"/>
                  </a:lnTo>
                  <a:lnTo>
                    <a:pt x="17605566" y="1693519"/>
                  </a:lnTo>
                  <a:lnTo>
                    <a:pt x="17605566" y="1686077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14828327" y="8586174"/>
              <a:ext cx="1761489" cy="1701164"/>
            </a:xfrm>
            <a:custGeom>
              <a:avLst/>
              <a:gdLst/>
              <a:ahLst/>
              <a:cxnLst/>
              <a:rect l="l" t="t" r="r" b="b"/>
              <a:pathLst>
                <a:path w="1761490" h="1701165">
                  <a:moveTo>
                    <a:pt x="0" y="1700825"/>
                  </a:moveTo>
                  <a:lnTo>
                    <a:pt x="1760945" y="1700825"/>
                  </a:lnTo>
                  <a:lnTo>
                    <a:pt x="1759516" y="1665570"/>
                  </a:lnTo>
                  <a:lnTo>
                    <a:pt x="1756282" y="1617728"/>
                  </a:lnTo>
                  <a:lnTo>
                    <a:pt x="1751782" y="1570243"/>
                  </a:lnTo>
                  <a:lnTo>
                    <a:pt x="1746036" y="1523132"/>
                  </a:lnTo>
                  <a:lnTo>
                    <a:pt x="1739058" y="1476412"/>
                  </a:lnTo>
                  <a:lnTo>
                    <a:pt x="1730865" y="1430101"/>
                  </a:lnTo>
                  <a:lnTo>
                    <a:pt x="1721476" y="1384214"/>
                  </a:lnTo>
                  <a:lnTo>
                    <a:pt x="1710906" y="1338768"/>
                  </a:lnTo>
                  <a:lnTo>
                    <a:pt x="1699172" y="1293781"/>
                  </a:lnTo>
                  <a:lnTo>
                    <a:pt x="1686291" y="1249269"/>
                  </a:lnTo>
                  <a:lnTo>
                    <a:pt x="1672280" y="1205249"/>
                  </a:lnTo>
                  <a:lnTo>
                    <a:pt x="1657155" y="1161737"/>
                  </a:lnTo>
                  <a:lnTo>
                    <a:pt x="1640934" y="1118752"/>
                  </a:lnTo>
                  <a:lnTo>
                    <a:pt x="1623633" y="1076308"/>
                  </a:lnTo>
                  <a:lnTo>
                    <a:pt x="1605269" y="1034423"/>
                  </a:lnTo>
                  <a:lnTo>
                    <a:pt x="1585859" y="993115"/>
                  </a:lnTo>
                  <a:lnTo>
                    <a:pt x="1565419" y="952399"/>
                  </a:lnTo>
                  <a:lnTo>
                    <a:pt x="1543967" y="912292"/>
                  </a:lnTo>
                  <a:lnTo>
                    <a:pt x="1521519" y="872812"/>
                  </a:lnTo>
                  <a:lnTo>
                    <a:pt x="1498092" y="833975"/>
                  </a:lnTo>
                  <a:lnTo>
                    <a:pt x="1473703" y="795798"/>
                  </a:lnTo>
                  <a:lnTo>
                    <a:pt x="1448368" y="758298"/>
                  </a:lnTo>
                  <a:lnTo>
                    <a:pt x="1422104" y="721491"/>
                  </a:lnTo>
                  <a:lnTo>
                    <a:pt x="1394929" y="685394"/>
                  </a:lnTo>
                  <a:lnTo>
                    <a:pt x="1366859" y="650024"/>
                  </a:lnTo>
                  <a:lnTo>
                    <a:pt x="1337910" y="615398"/>
                  </a:lnTo>
                  <a:lnTo>
                    <a:pt x="1308100" y="581533"/>
                  </a:lnTo>
                  <a:lnTo>
                    <a:pt x="1277446" y="548445"/>
                  </a:lnTo>
                  <a:lnTo>
                    <a:pt x="1245963" y="516152"/>
                  </a:lnTo>
                  <a:lnTo>
                    <a:pt x="1213670" y="484670"/>
                  </a:lnTo>
                  <a:lnTo>
                    <a:pt x="1180582" y="454015"/>
                  </a:lnTo>
                  <a:lnTo>
                    <a:pt x="1146717" y="424205"/>
                  </a:lnTo>
                  <a:lnTo>
                    <a:pt x="1112091" y="395257"/>
                  </a:lnTo>
                  <a:lnTo>
                    <a:pt x="1076721" y="367187"/>
                  </a:lnTo>
                  <a:lnTo>
                    <a:pt x="1040624" y="340012"/>
                  </a:lnTo>
                  <a:lnTo>
                    <a:pt x="1003817" y="313749"/>
                  </a:lnTo>
                  <a:lnTo>
                    <a:pt x="966316" y="288414"/>
                  </a:lnTo>
                  <a:lnTo>
                    <a:pt x="928139" y="264025"/>
                  </a:lnTo>
                  <a:lnTo>
                    <a:pt x="889302" y="240598"/>
                  </a:lnTo>
                  <a:lnTo>
                    <a:pt x="849822" y="218150"/>
                  </a:lnTo>
                  <a:lnTo>
                    <a:pt x="809715" y="196698"/>
                  </a:lnTo>
                  <a:lnTo>
                    <a:pt x="768999" y="176258"/>
                  </a:lnTo>
                  <a:lnTo>
                    <a:pt x="727690" y="156849"/>
                  </a:lnTo>
                  <a:lnTo>
                    <a:pt x="685806" y="138485"/>
                  </a:lnTo>
                  <a:lnTo>
                    <a:pt x="643362" y="121184"/>
                  </a:lnTo>
                  <a:lnTo>
                    <a:pt x="600376" y="104963"/>
                  </a:lnTo>
                  <a:lnTo>
                    <a:pt x="556864" y="89839"/>
                  </a:lnTo>
                  <a:lnTo>
                    <a:pt x="512844" y="75828"/>
                  </a:lnTo>
                  <a:lnTo>
                    <a:pt x="468332" y="62947"/>
                  </a:lnTo>
                  <a:lnTo>
                    <a:pt x="423345" y="51213"/>
                  </a:lnTo>
                  <a:lnTo>
                    <a:pt x="377899" y="40644"/>
                  </a:lnTo>
                  <a:lnTo>
                    <a:pt x="332012" y="31254"/>
                  </a:lnTo>
                  <a:lnTo>
                    <a:pt x="285700" y="23063"/>
                  </a:lnTo>
                  <a:lnTo>
                    <a:pt x="238980" y="16085"/>
                  </a:lnTo>
                  <a:lnTo>
                    <a:pt x="191870" y="10338"/>
                  </a:lnTo>
                  <a:lnTo>
                    <a:pt x="144384" y="5839"/>
                  </a:lnTo>
                  <a:lnTo>
                    <a:pt x="96542" y="2605"/>
                  </a:lnTo>
                  <a:lnTo>
                    <a:pt x="48358" y="652"/>
                  </a:lnTo>
                  <a:lnTo>
                    <a:pt x="0" y="0"/>
                  </a:lnTo>
                  <a:lnTo>
                    <a:pt x="0" y="1700825"/>
                  </a:lnTo>
                  <a:close/>
                </a:path>
              </a:pathLst>
            </a:custGeom>
            <a:solidFill>
              <a:srgbClr val="FFFFFF">
                <a:alpha val="19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 descr=""/>
            <p:cNvSpPr/>
            <p:nvPr/>
          </p:nvSpPr>
          <p:spPr>
            <a:xfrm>
              <a:off x="2346160" y="8587828"/>
              <a:ext cx="12478385" cy="1699260"/>
            </a:xfrm>
            <a:custGeom>
              <a:avLst/>
              <a:gdLst/>
              <a:ahLst/>
              <a:cxnLst/>
              <a:rect l="l" t="t" r="r" b="b"/>
              <a:pathLst>
                <a:path w="12478385" h="1699259">
                  <a:moveTo>
                    <a:pt x="1657350" y="15367"/>
                  </a:moveTo>
                  <a:lnTo>
                    <a:pt x="0" y="15367"/>
                  </a:lnTo>
                  <a:lnTo>
                    <a:pt x="0" y="1682242"/>
                  </a:lnTo>
                  <a:lnTo>
                    <a:pt x="1657350" y="1682242"/>
                  </a:lnTo>
                  <a:lnTo>
                    <a:pt x="1657350" y="15367"/>
                  </a:lnTo>
                  <a:close/>
                </a:path>
                <a:path w="12478385" h="1699259">
                  <a:moveTo>
                    <a:pt x="9342260" y="9525"/>
                  </a:moveTo>
                  <a:lnTo>
                    <a:pt x="7646810" y="9525"/>
                  </a:lnTo>
                  <a:lnTo>
                    <a:pt x="9336443" y="1699171"/>
                  </a:lnTo>
                  <a:lnTo>
                    <a:pt x="9342260" y="1699171"/>
                  </a:lnTo>
                  <a:lnTo>
                    <a:pt x="9342260" y="9525"/>
                  </a:lnTo>
                  <a:close/>
                </a:path>
                <a:path w="12478385" h="1699259">
                  <a:moveTo>
                    <a:pt x="11106442" y="850900"/>
                  </a:moveTo>
                  <a:lnTo>
                    <a:pt x="11105540" y="825500"/>
                  </a:lnTo>
                  <a:lnTo>
                    <a:pt x="11104944" y="825500"/>
                  </a:lnTo>
                  <a:lnTo>
                    <a:pt x="11104207" y="812800"/>
                  </a:lnTo>
                  <a:lnTo>
                    <a:pt x="11103343" y="800100"/>
                  </a:lnTo>
                  <a:lnTo>
                    <a:pt x="11102353" y="787400"/>
                  </a:lnTo>
                  <a:lnTo>
                    <a:pt x="11101222" y="774700"/>
                  </a:lnTo>
                  <a:lnTo>
                    <a:pt x="11099965" y="762000"/>
                  </a:lnTo>
                  <a:lnTo>
                    <a:pt x="11098581" y="762000"/>
                  </a:lnTo>
                  <a:lnTo>
                    <a:pt x="11097057" y="749300"/>
                  </a:lnTo>
                  <a:lnTo>
                    <a:pt x="11095406" y="736600"/>
                  </a:lnTo>
                  <a:lnTo>
                    <a:pt x="11093628" y="723900"/>
                  </a:lnTo>
                  <a:lnTo>
                    <a:pt x="11091710" y="711200"/>
                  </a:lnTo>
                  <a:lnTo>
                    <a:pt x="11089665" y="698500"/>
                  </a:lnTo>
                  <a:lnTo>
                    <a:pt x="11087494" y="698500"/>
                  </a:lnTo>
                  <a:lnTo>
                    <a:pt x="11085182" y="685800"/>
                  </a:lnTo>
                  <a:lnTo>
                    <a:pt x="11082757" y="673100"/>
                  </a:lnTo>
                  <a:lnTo>
                    <a:pt x="11080191" y="660400"/>
                  </a:lnTo>
                  <a:lnTo>
                    <a:pt x="11077499" y="647700"/>
                  </a:lnTo>
                  <a:lnTo>
                    <a:pt x="11074679" y="635000"/>
                  </a:lnTo>
                  <a:lnTo>
                    <a:pt x="11071733" y="635000"/>
                  </a:lnTo>
                  <a:lnTo>
                    <a:pt x="11068660" y="622300"/>
                  </a:lnTo>
                  <a:lnTo>
                    <a:pt x="11065447" y="609600"/>
                  </a:lnTo>
                  <a:lnTo>
                    <a:pt x="11062119" y="596900"/>
                  </a:lnTo>
                  <a:lnTo>
                    <a:pt x="11058665" y="584200"/>
                  </a:lnTo>
                  <a:lnTo>
                    <a:pt x="11055083" y="584200"/>
                  </a:lnTo>
                  <a:lnTo>
                    <a:pt x="11051388" y="571500"/>
                  </a:lnTo>
                  <a:lnTo>
                    <a:pt x="11047552" y="558800"/>
                  </a:lnTo>
                  <a:lnTo>
                    <a:pt x="11043603" y="546100"/>
                  </a:lnTo>
                  <a:lnTo>
                    <a:pt x="11039526" y="533400"/>
                  </a:lnTo>
                  <a:lnTo>
                    <a:pt x="11035322" y="533400"/>
                  </a:lnTo>
                  <a:lnTo>
                    <a:pt x="11031004" y="520700"/>
                  </a:lnTo>
                  <a:lnTo>
                    <a:pt x="11026559" y="508000"/>
                  </a:lnTo>
                  <a:lnTo>
                    <a:pt x="11022000" y="495300"/>
                  </a:lnTo>
                  <a:lnTo>
                    <a:pt x="11017314" y="482600"/>
                  </a:lnTo>
                  <a:lnTo>
                    <a:pt x="11012513" y="482600"/>
                  </a:lnTo>
                  <a:lnTo>
                    <a:pt x="11007585" y="469900"/>
                  </a:lnTo>
                  <a:lnTo>
                    <a:pt x="11002556" y="457200"/>
                  </a:lnTo>
                  <a:lnTo>
                    <a:pt x="10997400" y="444500"/>
                  </a:lnTo>
                  <a:lnTo>
                    <a:pt x="10992129" y="444500"/>
                  </a:lnTo>
                  <a:lnTo>
                    <a:pt x="10986732" y="431800"/>
                  </a:lnTo>
                  <a:lnTo>
                    <a:pt x="10981233" y="419100"/>
                  </a:lnTo>
                  <a:lnTo>
                    <a:pt x="10975619" y="406400"/>
                  </a:lnTo>
                  <a:lnTo>
                    <a:pt x="10969892" y="406400"/>
                  </a:lnTo>
                  <a:lnTo>
                    <a:pt x="10964050" y="393700"/>
                  </a:lnTo>
                  <a:lnTo>
                    <a:pt x="10958093" y="381000"/>
                  </a:lnTo>
                  <a:lnTo>
                    <a:pt x="10952036" y="381000"/>
                  </a:lnTo>
                  <a:lnTo>
                    <a:pt x="10945863" y="368300"/>
                  </a:lnTo>
                  <a:lnTo>
                    <a:pt x="10939577" y="355600"/>
                  </a:lnTo>
                  <a:lnTo>
                    <a:pt x="10933189" y="355600"/>
                  </a:lnTo>
                  <a:lnTo>
                    <a:pt x="10926699" y="342900"/>
                  </a:lnTo>
                  <a:lnTo>
                    <a:pt x="10920095" y="330200"/>
                  </a:lnTo>
                  <a:lnTo>
                    <a:pt x="10913402" y="330200"/>
                  </a:lnTo>
                  <a:lnTo>
                    <a:pt x="10906582" y="317500"/>
                  </a:lnTo>
                  <a:lnTo>
                    <a:pt x="10899673" y="304800"/>
                  </a:lnTo>
                  <a:lnTo>
                    <a:pt x="10892663" y="304800"/>
                  </a:lnTo>
                  <a:lnTo>
                    <a:pt x="10885551" y="292100"/>
                  </a:lnTo>
                  <a:lnTo>
                    <a:pt x="10878337" y="279400"/>
                  </a:lnTo>
                  <a:lnTo>
                    <a:pt x="10871022" y="279400"/>
                  </a:lnTo>
                  <a:lnTo>
                    <a:pt x="10863618" y="266700"/>
                  </a:lnTo>
                  <a:lnTo>
                    <a:pt x="10856112" y="254000"/>
                  </a:lnTo>
                  <a:lnTo>
                    <a:pt x="10848518" y="254000"/>
                  </a:lnTo>
                  <a:lnTo>
                    <a:pt x="10840822" y="241300"/>
                  </a:lnTo>
                  <a:lnTo>
                    <a:pt x="10833037" y="241300"/>
                  </a:lnTo>
                  <a:lnTo>
                    <a:pt x="10825163" y="228600"/>
                  </a:lnTo>
                  <a:lnTo>
                    <a:pt x="10817200" y="215900"/>
                  </a:lnTo>
                  <a:lnTo>
                    <a:pt x="10809135" y="215900"/>
                  </a:lnTo>
                  <a:lnTo>
                    <a:pt x="10800994" y="203200"/>
                  </a:lnTo>
                  <a:lnTo>
                    <a:pt x="10792765" y="203200"/>
                  </a:lnTo>
                  <a:lnTo>
                    <a:pt x="10784446" y="190500"/>
                  </a:lnTo>
                  <a:lnTo>
                    <a:pt x="10776039" y="190500"/>
                  </a:lnTo>
                  <a:lnTo>
                    <a:pt x="10767568" y="177800"/>
                  </a:lnTo>
                  <a:lnTo>
                    <a:pt x="10758996" y="177800"/>
                  </a:lnTo>
                  <a:lnTo>
                    <a:pt x="10750347" y="165100"/>
                  </a:lnTo>
                  <a:lnTo>
                    <a:pt x="10741622" y="165100"/>
                  </a:lnTo>
                  <a:lnTo>
                    <a:pt x="10732821" y="152400"/>
                  </a:lnTo>
                  <a:lnTo>
                    <a:pt x="10723944" y="152400"/>
                  </a:lnTo>
                  <a:lnTo>
                    <a:pt x="10714990" y="139700"/>
                  </a:lnTo>
                  <a:lnTo>
                    <a:pt x="10705960" y="139700"/>
                  </a:lnTo>
                  <a:lnTo>
                    <a:pt x="10696867" y="127000"/>
                  </a:lnTo>
                  <a:lnTo>
                    <a:pt x="10687698" y="127000"/>
                  </a:lnTo>
                  <a:lnTo>
                    <a:pt x="10678452" y="114300"/>
                  </a:lnTo>
                  <a:lnTo>
                    <a:pt x="10659770" y="114300"/>
                  </a:lnTo>
                  <a:lnTo>
                    <a:pt x="10650334" y="101600"/>
                  </a:lnTo>
                  <a:lnTo>
                    <a:pt x="10640822" y="101600"/>
                  </a:lnTo>
                  <a:lnTo>
                    <a:pt x="10631259" y="88900"/>
                  </a:lnTo>
                  <a:lnTo>
                    <a:pt x="10611942" y="88900"/>
                  </a:lnTo>
                  <a:lnTo>
                    <a:pt x="10602189" y="76200"/>
                  </a:lnTo>
                  <a:lnTo>
                    <a:pt x="10592384" y="76200"/>
                  </a:lnTo>
                  <a:lnTo>
                    <a:pt x="10582529" y="63500"/>
                  </a:lnTo>
                  <a:lnTo>
                    <a:pt x="10562654" y="63500"/>
                  </a:lnTo>
                  <a:lnTo>
                    <a:pt x="10552633" y="50800"/>
                  </a:lnTo>
                  <a:lnTo>
                    <a:pt x="10522306" y="50800"/>
                  </a:lnTo>
                  <a:lnTo>
                    <a:pt x="10512107" y="38100"/>
                  </a:lnTo>
                  <a:lnTo>
                    <a:pt x="10491572" y="38100"/>
                  </a:lnTo>
                  <a:lnTo>
                    <a:pt x="10481234" y="25400"/>
                  </a:lnTo>
                  <a:lnTo>
                    <a:pt x="10439552" y="25400"/>
                  </a:lnTo>
                  <a:lnTo>
                    <a:pt x="10429049" y="12700"/>
                  </a:lnTo>
                  <a:lnTo>
                    <a:pt x="10376103" y="12700"/>
                  </a:lnTo>
                  <a:lnTo>
                    <a:pt x="10365435" y="0"/>
                  </a:lnTo>
                  <a:lnTo>
                    <a:pt x="10085476" y="0"/>
                  </a:lnTo>
                  <a:lnTo>
                    <a:pt x="10074821" y="12700"/>
                  </a:lnTo>
                  <a:lnTo>
                    <a:pt x="10021862" y="12700"/>
                  </a:lnTo>
                  <a:lnTo>
                    <a:pt x="10011359" y="25400"/>
                  </a:lnTo>
                  <a:lnTo>
                    <a:pt x="9969678" y="25400"/>
                  </a:lnTo>
                  <a:lnTo>
                    <a:pt x="9959353" y="38100"/>
                  </a:lnTo>
                  <a:lnTo>
                    <a:pt x="9938817" y="38100"/>
                  </a:lnTo>
                  <a:lnTo>
                    <a:pt x="9928619" y="50800"/>
                  </a:lnTo>
                  <a:lnTo>
                    <a:pt x="9898278" y="50800"/>
                  </a:lnTo>
                  <a:lnTo>
                    <a:pt x="9888258" y="63500"/>
                  </a:lnTo>
                  <a:lnTo>
                    <a:pt x="9868383" y="63500"/>
                  </a:lnTo>
                  <a:lnTo>
                    <a:pt x="9858527" y="76200"/>
                  </a:lnTo>
                  <a:lnTo>
                    <a:pt x="9848723" y="76200"/>
                  </a:lnTo>
                  <a:lnTo>
                    <a:pt x="9838982" y="88900"/>
                  </a:lnTo>
                  <a:lnTo>
                    <a:pt x="9819665" y="88900"/>
                  </a:lnTo>
                  <a:lnTo>
                    <a:pt x="9810090" y="101600"/>
                  </a:lnTo>
                  <a:lnTo>
                    <a:pt x="9800590" y="101600"/>
                  </a:lnTo>
                  <a:lnTo>
                    <a:pt x="9791154" y="114300"/>
                  </a:lnTo>
                  <a:lnTo>
                    <a:pt x="9772459" y="114300"/>
                  </a:lnTo>
                  <a:lnTo>
                    <a:pt x="9763227" y="127000"/>
                  </a:lnTo>
                  <a:lnTo>
                    <a:pt x="9754057" y="127000"/>
                  </a:lnTo>
                  <a:lnTo>
                    <a:pt x="9744951" y="139700"/>
                  </a:lnTo>
                  <a:lnTo>
                    <a:pt x="9735922" y="139700"/>
                  </a:lnTo>
                  <a:lnTo>
                    <a:pt x="9726968" y="152400"/>
                  </a:lnTo>
                  <a:lnTo>
                    <a:pt x="9718091" y="152400"/>
                  </a:lnTo>
                  <a:lnTo>
                    <a:pt x="9709290" y="165100"/>
                  </a:lnTo>
                  <a:lnTo>
                    <a:pt x="9700565" y="165100"/>
                  </a:lnTo>
                  <a:lnTo>
                    <a:pt x="9691916" y="177800"/>
                  </a:lnTo>
                  <a:lnTo>
                    <a:pt x="9683356" y="177800"/>
                  </a:lnTo>
                  <a:lnTo>
                    <a:pt x="9674873" y="190500"/>
                  </a:lnTo>
                  <a:lnTo>
                    <a:pt x="9666478" y="190500"/>
                  </a:lnTo>
                  <a:lnTo>
                    <a:pt x="9658159" y="203200"/>
                  </a:lnTo>
                  <a:lnTo>
                    <a:pt x="9649930" y="203200"/>
                  </a:lnTo>
                  <a:lnTo>
                    <a:pt x="9641776" y="215900"/>
                  </a:lnTo>
                  <a:lnTo>
                    <a:pt x="9633725" y="215900"/>
                  </a:lnTo>
                  <a:lnTo>
                    <a:pt x="9625762" y="228600"/>
                  </a:lnTo>
                  <a:lnTo>
                    <a:pt x="9617875" y="241300"/>
                  </a:lnTo>
                  <a:lnTo>
                    <a:pt x="9610090" y="241300"/>
                  </a:lnTo>
                  <a:lnTo>
                    <a:pt x="9602406" y="254000"/>
                  </a:lnTo>
                  <a:lnTo>
                    <a:pt x="9594799" y="254000"/>
                  </a:lnTo>
                  <a:lnTo>
                    <a:pt x="9587293" y="266700"/>
                  </a:lnTo>
                  <a:lnTo>
                    <a:pt x="9579889" y="279400"/>
                  </a:lnTo>
                  <a:lnTo>
                    <a:pt x="9572574" y="279400"/>
                  </a:lnTo>
                  <a:lnTo>
                    <a:pt x="9565361" y="292100"/>
                  </a:lnTo>
                  <a:lnTo>
                    <a:pt x="9558249" y="304800"/>
                  </a:lnTo>
                  <a:lnTo>
                    <a:pt x="9551238" y="304800"/>
                  </a:lnTo>
                  <a:lnTo>
                    <a:pt x="9544329" y="317500"/>
                  </a:lnTo>
                  <a:lnTo>
                    <a:pt x="9537522" y="330200"/>
                  </a:lnTo>
                  <a:lnTo>
                    <a:pt x="9530817" y="330200"/>
                  </a:lnTo>
                  <a:lnTo>
                    <a:pt x="9524213" y="342900"/>
                  </a:lnTo>
                  <a:lnTo>
                    <a:pt x="9517723" y="355600"/>
                  </a:lnTo>
                  <a:lnTo>
                    <a:pt x="9511335" y="355600"/>
                  </a:lnTo>
                  <a:lnTo>
                    <a:pt x="9505061" y="368300"/>
                  </a:lnTo>
                  <a:lnTo>
                    <a:pt x="9498889" y="381000"/>
                  </a:lnTo>
                  <a:lnTo>
                    <a:pt x="9492818" y="381000"/>
                  </a:lnTo>
                  <a:lnTo>
                    <a:pt x="9486862" y="393700"/>
                  </a:lnTo>
                  <a:lnTo>
                    <a:pt x="9481033" y="406400"/>
                  </a:lnTo>
                  <a:lnTo>
                    <a:pt x="9475305" y="406400"/>
                  </a:lnTo>
                  <a:lnTo>
                    <a:pt x="9469679" y="419100"/>
                  </a:lnTo>
                  <a:lnTo>
                    <a:pt x="9464180" y="431800"/>
                  </a:lnTo>
                  <a:lnTo>
                    <a:pt x="9458795" y="444500"/>
                  </a:lnTo>
                  <a:lnTo>
                    <a:pt x="9453524" y="444500"/>
                  </a:lnTo>
                  <a:lnTo>
                    <a:pt x="9448368" y="457200"/>
                  </a:lnTo>
                  <a:lnTo>
                    <a:pt x="9443326" y="469900"/>
                  </a:lnTo>
                  <a:lnTo>
                    <a:pt x="9438411" y="482600"/>
                  </a:lnTo>
                  <a:lnTo>
                    <a:pt x="9433598" y="482600"/>
                  </a:lnTo>
                  <a:lnTo>
                    <a:pt x="9428924" y="495300"/>
                  </a:lnTo>
                  <a:lnTo>
                    <a:pt x="9424352" y="508000"/>
                  </a:lnTo>
                  <a:lnTo>
                    <a:pt x="9419920" y="520700"/>
                  </a:lnTo>
                  <a:lnTo>
                    <a:pt x="9415589" y="533400"/>
                  </a:lnTo>
                  <a:lnTo>
                    <a:pt x="9411398" y="533400"/>
                  </a:lnTo>
                  <a:lnTo>
                    <a:pt x="9407322" y="546100"/>
                  </a:lnTo>
                  <a:lnTo>
                    <a:pt x="9403359" y="558800"/>
                  </a:lnTo>
                  <a:lnTo>
                    <a:pt x="9399537" y="571500"/>
                  </a:lnTo>
                  <a:lnTo>
                    <a:pt x="9395828" y="584200"/>
                  </a:lnTo>
                  <a:lnTo>
                    <a:pt x="9392247" y="584200"/>
                  </a:lnTo>
                  <a:lnTo>
                    <a:pt x="9388792" y="596900"/>
                  </a:lnTo>
                  <a:lnTo>
                    <a:pt x="9385465" y="609600"/>
                  </a:lnTo>
                  <a:lnTo>
                    <a:pt x="9382265" y="622300"/>
                  </a:lnTo>
                  <a:lnTo>
                    <a:pt x="9379191" y="635000"/>
                  </a:lnTo>
                  <a:lnTo>
                    <a:pt x="9376245" y="635000"/>
                  </a:lnTo>
                  <a:lnTo>
                    <a:pt x="9368168" y="673100"/>
                  </a:lnTo>
                  <a:lnTo>
                    <a:pt x="9363431" y="698500"/>
                  </a:lnTo>
                  <a:lnTo>
                    <a:pt x="9361259" y="698500"/>
                  </a:lnTo>
                  <a:lnTo>
                    <a:pt x="9355506" y="736600"/>
                  </a:lnTo>
                  <a:lnTo>
                    <a:pt x="9352343" y="762000"/>
                  </a:lnTo>
                  <a:lnTo>
                    <a:pt x="9350946" y="762000"/>
                  </a:lnTo>
                  <a:lnTo>
                    <a:pt x="9347568" y="800100"/>
                  </a:lnTo>
                  <a:lnTo>
                    <a:pt x="9345981" y="825500"/>
                  </a:lnTo>
                  <a:lnTo>
                    <a:pt x="9345384" y="825500"/>
                  </a:lnTo>
                  <a:lnTo>
                    <a:pt x="9344914" y="838200"/>
                  </a:lnTo>
                  <a:lnTo>
                    <a:pt x="9344584" y="850900"/>
                  </a:lnTo>
                  <a:lnTo>
                    <a:pt x="9344317" y="863600"/>
                  </a:lnTo>
                  <a:lnTo>
                    <a:pt x="9344317" y="889000"/>
                  </a:lnTo>
                  <a:lnTo>
                    <a:pt x="9344584" y="901700"/>
                  </a:lnTo>
                  <a:lnTo>
                    <a:pt x="9344914" y="901700"/>
                  </a:lnTo>
                  <a:lnTo>
                    <a:pt x="9345384" y="914400"/>
                  </a:lnTo>
                  <a:lnTo>
                    <a:pt x="9347568" y="952500"/>
                  </a:lnTo>
                  <a:lnTo>
                    <a:pt x="9349689" y="977900"/>
                  </a:lnTo>
                  <a:lnTo>
                    <a:pt x="9350946" y="977900"/>
                  </a:lnTo>
                  <a:lnTo>
                    <a:pt x="9352343" y="990600"/>
                  </a:lnTo>
                  <a:lnTo>
                    <a:pt x="9353855" y="1003300"/>
                  </a:lnTo>
                  <a:lnTo>
                    <a:pt x="9355506" y="1016000"/>
                  </a:lnTo>
                  <a:lnTo>
                    <a:pt x="9357296" y="1028700"/>
                  </a:lnTo>
                  <a:lnTo>
                    <a:pt x="9359214" y="1041400"/>
                  </a:lnTo>
                  <a:lnTo>
                    <a:pt x="9361259" y="1041400"/>
                  </a:lnTo>
                  <a:lnTo>
                    <a:pt x="9363431" y="1054100"/>
                  </a:lnTo>
                  <a:lnTo>
                    <a:pt x="9365729" y="1066800"/>
                  </a:lnTo>
                  <a:lnTo>
                    <a:pt x="9368168" y="1079500"/>
                  </a:lnTo>
                  <a:lnTo>
                    <a:pt x="9370733" y="1092200"/>
                  </a:lnTo>
                  <a:lnTo>
                    <a:pt x="9373425" y="1104900"/>
                  </a:lnTo>
                  <a:lnTo>
                    <a:pt x="9376245" y="1104900"/>
                  </a:lnTo>
                  <a:lnTo>
                    <a:pt x="9379191" y="1117600"/>
                  </a:lnTo>
                  <a:lnTo>
                    <a:pt x="9382265" y="1130300"/>
                  </a:lnTo>
                  <a:lnTo>
                    <a:pt x="9385465" y="1143000"/>
                  </a:lnTo>
                  <a:lnTo>
                    <a:pt x="9388792" y="1155700"/>
                  </a:lnTo>
                  <a:lnTo>
                    <a:pt x="9392247" y="1155700"/>
                  </a:lnTo>
                  <a:lnTo>
                    <a:pt x="9395828" y="1168400"/>
                  </a:lnTo>
                  <a:lnTo>
                    <a:pt x="9399537" y="1181100"/>
                  </a:lnTo>
                  <a:lnTo>
                    <a:pt x="9403359" y="1193800"/>
                  </a:lnTo>
                  <a:lnTo>
                    <a:pt x="9407322" y="1206500"/>
                  </a:lnTo>
                  <a:lnTo>
                    <a:pt x="9411398" y="1206500"/>
                  </a:lnTo>
                  <a:lnTo>
                    <a:pt x="9415589" y="1219200"/>
                  </a:lnTo>
                  <a:lnTo>
                    <a:pt x="9419920" y="1231900"/>
                  </a:lnTo>
                  <a:lnTo>
                    <a:pt x="9424352" y="1244600"/>
                  </a:lnTo>
                  <a:lnTo>
                    <a:pt x="9428924" y="1257300"/>
                  </a:lnTo>
                  <a:lnTo>
                    <a:pt x="9433598" y="1257300"/>
                  </a:lnTo>
                  <a:lnTo>
                    <a:pt x="9438411" y="1270000"/>
                  </a:lnTo>
                  <a:lnTo>
                    <a:pt x="9443326" y="1282700"/>
                  </a:lnTo>
                  <a:lnTo>
                    <a:pt x="9448368" y="1295400"/>
                  </a:lnTo>
                  <a:lnTo>
                    <a:pt x="9453524" y="1295400"/>
                  </a:lnTo>
                  <a:lnTo>
                    <a:pt x="9458795" y="1308100"/>
                  </a:lnTo>
                  <a:lnTo>
                    <a:pt x="9464180" y="1320800"/>
                  </a:lnTo>
                  <a:lnTo>
                    <a:pt x="9469679" y="1333500"/>
                  </a:lnTo>
                  <a:lnTo>
                    <a:pt x="9475305" y="1333500"/>
                  </a:lnTo>
                  <a:lnTo>
                    <a:pt x="9481033" y="1346200"/>
                  </a:lnTo>
                  <a:lnTo>
                    <a:pt x="9486862" y="1358900"/>
                  </a:lnTo>
                  <a:lnTo>
                    <a:pt x="9492818" y="1358900"/>
                  </a:lnTo>
                  <a:lnTo>
                    <a:pt x="9498889" y="1371600"/>
                  </a:lnTo>
                  <a:lnTo>
                    <a:pt x="9505061" y="1384300"/>
                  </a:lnTo>
                  <a:lnTo>
                    <a:pt x="9511335" y="1397000"/>
                  </a:lnTo>
                  <a:lnTo>
                    <a:pt x="9517723" y="1397000"/>
                  </a:lnTo>
                  <a:lnTo>
                    <a:pt x="9524213" y="1409700"/>
                  </a:lnTo>
                  <a:lnTo>
                    <a:pt x="9530817" y="1422400"/>
                  </a:lnTo>
                  <a:lnTo>
                    <a:pt x="9537522" y="1422400"/>
                  </a:lnTo>
                  <a:lnTo>
                    <a:pt x="9544329" y="1435100"/>
                  </a:lnTo>
                  <a:lnTo>
                    <a:pt x="9551238" y="1447800"/>
                  </a:lnTo>
                  <a:lnTo>
                    <a:pt x="9558249" y="1447800"/>
                  </a:lnTo>
                  <a:lnTo>
                    <a:pt x="9565361" y="1460500"/>
                  </a:lnTo>
                  <a:lnTo>
                    <a:pt x="9572574" y="1460500"/>
                  </a:lnTo>
                  <a:lnTo>
                    <a:pt x="9579889" y="1473200"/>
                  </a:lnTo>
                  <a:lnTo>
                    <a:pt x="9587293" y="1485900"/>
                  </a:lnTo>
                  <a:lnTo>
                    <a:pt x="9594799" y="1485900"/>
                  </a:lnTo>
                  <a:lnTo>
                    <a:pt x="9602406" y="1498600"/>
                  </a:lnTo>
                  <a:lnTo>
                    <a:pt x="9610090" y="1511300"/>
                  </a:lnTo>
                  <a:lnTo>
                    <a:pt x="9617875" y="1511300"/>
                  </a:lnTo>
                  <a:lnTo>
                    <a:pt x="9625762" y="1524000"/>
                  </a:lnTo>
                  <a:lnTo>
                    <a:pt x="9633725" y="1524000"/>
                  </a:lnTo>
                  <a:lnTo>
                    <a:pt x="9641776" y="1536700"/>
                  </a:lnTo>
                  <a:lnTo>
                    <a:pt x="9649930" y="1536700"/>
                  </a:lnTo>
                  <a:lnTo>
                    <a:pt x="9658159" y="1549400"/>
                  </a:lnTo>
                  <a:lnTo>
                    <a:pt x="9666478" y="1562100"/>
                  </a:lnTo>
                  <a:lnTo>
                    <a:pt x="9674873" y="1562100"/>
                  </a:lnTo>
                  <a:lnTo>
                    <a:pt x="9683356" y="1574800"/>
                  </a:lnTo>
                  <a:lnTo>
                    <a:pt x="9691916" y="1574800"/>
                  </a:lnTo>
                  <a:lnTo>
                    <a:pt x="9700565" y="1587500"/>
                  </a:lnTo>
                  <a:lnTo>
                    <a:pt x="9709290" y="1587500"/>
                  </a:lnTo>
                  <a:lnTo>
                    <a:pt x="9718091" y="1600200"/>
                  </a:lnTo>
                  <a:lnTo>
                    <a:pt x="9726968" y="1600200"/>
                  </a:lnTo>
                  <a:lnTo>
                    <a:pt x="9735922" y="1612900"/>
                  </a:lnTo>
                  <a:lnTo>
                    <a:pt x="9754057" y="1612900"/>
                  </a:lnTo>
                  <a:lnTo>
                    <a:pt x="9763227" y="1625600"/>
                  </a:lnTo>
                  <a:lnTo>
                    <a:pt x="9772459" y="1625600"/>
                  </a:lnTo>
                  <a:lnTo>
                    <a:pt x="9781769" y="1638300"/>
                  </a:lnTo>
                  <a:lnTo>
                    <a:pt x="9791154" y="1638300"/>
                  </a:lnTo>
                  <a:lnTo>
                    <a:pt x="9800590" y="1651000"/>
                  </a:lnTo>
                  <a:lnTo>
                    <a:pt x="9819665" y="1651000"/>
                  </a:lnTo>
                  <a:lnTo>
                    <a:pt x="9829292" y="1663700"/>
                  </a:lnTo>
                  <a:lnTo>
                    <a:pt x="9838982" y="1663700"/>
                  </a:lnTo>
                  <a:lnTo>
                    <a:pt x="9848723" y="1676400"/>
                  </a:lnTo>
                  <a:lnTo>
                    <a:pt x="9868383" y="1676400"/>
                  </a:lnTo>
                  <a:lnTo>
                    <a:pt x="9878301" y="1689100"/>
                  </a:lnTo>
                  <a:lnTo>
                    <a:pt x="10572623" y="1689100"/>
                  </a:lnTo>
                  <a:lnTo>
                    <a:pt x="10582529" y="1676400"/>
                  </a:lnTo>
                  <a:lnTo>
                    <a:pt x="10602189" y="1676400"/>
                  </a:lnTo>
                  <a:lnTo>
                    <a:pt x="10611942" y="1663700"/>
                  </a:lnTo>
                  <a:lnTo>
                    <a:pt x="10621632" y="1663700"/>
                  </a:lnTo>
                  <a:lnTo>
                    <a:pt x="10631259" y="1651000"/>
                  </a:lnTo>
                  <a:lnTo>
                    <a:pt x="10650334" y="1651000"/>
                  </a:lnTo>
                  <a:lnTo>
                    <a:pt x="10659770" y="1638300"/>
                  </a:lnTo>
                  <a:lnTo>
                    <a:pt x="10669143" y="1638300"/>
                  </a:lnTo>
                  <a:lnTo>
                    <a:pt x="10678452" y="1625600"/>
                  </a:lnTo>
                  <a:lnTo>
                    <a:pt x="10687698" y="1625600"/>
                  </a:lnTo>
                  <a:lnTo>
                    <a:pt x="10696867" y="1612900"/>
                  </a:lnTo>
                  <a:lnTo>
                    <a:pt x="10714990" y="1612900"/>
                  </a:lnTo>
                  <a:lnTo>
                    <a:pt x="10723944" y="1600200"/>
                  </a:lnTo>
                  <a:lnTo>
                    <a:pt x="10732821" y="1600200"/>
                  </a:lnTo>
                  <a:lnTo>
                    <a:pt x="10741622" y="1587500"/>
                  </a:lnTo>
                  <a:lnTo>
                    <a:pt x="10750347" y="1587500"/>
                  </a:lnTo>
                  <a:lnTo>
                    <a:pt x="10758996" y="1574800"/>
                  </a:lnTo>
                  <a:lnTo>
                    <a:pt x="10767568" y="1574800"/>
                  </a:lnTo>
                  <a:lnTo>
                    <a:pt x="10776039" y="1562100"/>
                  </a:lnTo>
                  <a:lnTo>
                    <a:pt x="10784446" y="1562100"/>
                  </a:lnTo>
                  <a:lnTo>
                    <a:pt x="10792765" y="1549400"/>
                  </a:lnTo>
                  <a:lnTo>
                    <a:pt x="10800994" y="1536700"/>
                  </a:lnTo>
                  <a:lnTo>
                    <a:pt x="10809135" y="1536700"/>
                  </a:lnTo>
                  <a:lnTo>
                    <a:pt x="10817200" y="1524000"/>
                  </a:lnTo>
                  <a:lnTo>
                    <a:pt x="10825163" y="1524000"/>
                  </a:lnTo>
                  <a:lnTo>
                    <a:pt x="10833037" y="1511300"/>
                  </a:lnTo>
                  <a:lnTo>
                    <a:pt x="10840822" y="1511300"/>
                  </a:lnTo>
                  <a:lnTo>
                    <a:pt x="10848518" y="1498600"/>
                  </a:lnTo>
                  <a:lnTo>
                    <a:pt x="10856112" y="1485900"/>
                  </a:lnTo>
                  <a:lnTo>
                    <a:pt x="10863618" y="1485900"/>
                  </a:lnTo>
                  <a:lnTo>
                    <a:pt x="10871022" y="1473200"/>
                  </a:lnTo>
                  <a:lnTo>
                    <a:pt x="10878337" y="1460500"/>
                  </a:lnTo>
                  <a:lnTo>
                    <a:pt x="10885551" y="1460500"/>
                  </a:lnTo>
                  <a:lnTo>
                    <a:pt x="10892663" y="1447800"/>
                  </a:lnTo>
                  <a:lnTo>
                    <a:pt x="10899673" y="1447800"/>
                  </a:lnTo>
                  <a:lnTo>
                    <a:pt x="10906582" y="1435100"/>
                  </a:lnTo>
                  <a:lnTo>
                    <a:pt x="10913402" y="1422400"/>
                  </a:lnTo>
                  <a:lnTo>
                    <a:pt x="10920095" y="1422400"/>
                  </a:lnTo>
                  <a:lnTo>
                    <a:pt x="10926699" y="1409700"/>
                  </a:lnTo>
                  <a:lnTo>
                    <a:pt x="10933189" y="1397000"/>
                  </a:lnTo>
                  <a:lnTo>
                    <a:pt x="10939577" y="1397000"/>
                  </a:lnTo>
                  <a:lnTo>
                    <a:pt x="10945863" y="1384300"/>
                  </a:lnTo>
                  <a:lnTo>
                    <a:pt x="10952036" y="1371600"/>
                  </a:lnTo>
                  <a:lnTo>
                    <a:pt x="10958093" y="1358900"/>
                  </a:lnTo>
                  <a:lnTo>
                    <a:pt x="10964050" y="1358900"/>
                  </a:lnTo>
                  <a:lnTo>
                    <a:pt x="10969892" y="1346200"/>
                  </a:lnTo>
                  <a:lnTo>
                    <a:pt x="10975619" y="1333500"/>
                  </a:lnTo>
                  <a:lnTo>
                    <a:pt x="10981233" y="1333500"/>
                  </a:lnTo>
                  <a:lnTo>
                    <a:pt x="10986732" y="1320800"/>
                  </a:lnTo>
                  <a:lnTo>
                    <a:pt x="10992129" y="1308100"/>
                  </a:lnTo>
                  <a:lnTo>
                    <a:pt x="10997400" y="1295400"/>
                  </a:lnTo>
                  <a:lnTo>
                    <a:pt x="11002556" y="1295400"/>
                  </a:lnTo>
                  <a:lnTo>
                    <a:pt x="11007585" y="1282700"/>
                  </a:lnTo>
                  <a:lnTo>
                    <a:pt x="11012513" y="1270000"/>
                  </a:lnTo>
                  <a:lnTo>
                    <a:pt x="11017314" y="1257300"/>
                  </a:lnTo>
                  <a:lnTo>
                    <a:pt x="11022000" y="1257300"/>
                  </a:lnTo>
                  <a:lnTo>
                    <a:pt x="11026559" y="1244600"/>
                  </a:lnTo>
                  <a:lnTo>
                    <a:pt x="11031004" y="1231900"/>
                  </a:lnTo>
                  <a:lnTo>
                    <a:pt x="11035322" y="1219200"/>
                  </a:lnTo>
                  <a:lnTo>
                    <a:pt x="11039526" y="1206500"/>
                  </a:lnTo>
                  <a:lnTo>
                    <a:pt x="11043603" y="1206500"/>
                  </a:lnTo>
                  <a:lnTo>
                    <a:pt x="11047552" y="1193800"/>
                  </a:lnTo>
                  <a:lnTo>
                    <a:pt x="11051388" y="1181100"/>
                  </a:lnTo>
                  <a:lnTo>
                    <a:pt x="11055083" y="1168400"/>
                  </a:lnTo>
                  <a:lnTo>
                    <a:pt x="11058665" y="1155700"/>
                  </a:lnTo>
                  <a:lnTo>
                    <a:pt x="11062119" y="1155700"/>
                  </a:lnTo>
                  <a:lnTo>
                    <a:pt x="11065447" y="1143000"/>
                  </a:lnTo>
                  <a:lnTo>
                    <a:pt x="11068660" y="1130300"/>
                  </a:lnTo>
                  <a:lnTo>
                    <a:pt x="11071733" y="1117600"/>
                  </a:lnTo>
                  <a:lnTo>
                    <a:pt x="11074679" y="1104900"/>
                  </a:lnTo>
                  <a:lnTo>
                    <a:pt x="11077499" y="1104900"/>
                  </a:lnTo>
                  <a:lnTo>
                    <a:pt x="11085182" y="1066800"/>
                  </a:lnTo>
                  <a:lnTo>
                    <a:pt x="11089665" y="1041400"/>
                  </a:lnTo>
                  <a:lnTo>
                    <a:pt x="11091710" y="1041400"/>
                  </a:lnTo>
                  <a:lnTo>
                    <a:pt x="11097057" y="1003300"/>
                  </a:lnTo>
                  <a:lnTo>
                    <a:pt x="11099965" y="977900"/>
                  </a:lnTo>
                  <a:lnTo>
                    <a:pt x="11101222" y="977900"/>
                  </a:lnTo>
                  <a:lnTo>
                    <a:pt x="11104207" y="939800"/>
                  </a:lnTo>
                  <a:lnTo>
                    <a:pt x="11105540" y="914400"/>
                  </a:lnTo>
                  <a:lnTo>
                    <a:pt x="11106442" y="901700"/>
                  </a:lnTo>
                  <a:lnTo>
                    <a:pt x="11106442" y="850900"/>
                  </a:lnTo>
                  <a:close/>
                </a:path>
                <a:path w="12478385" h="1699259">
                  <a:moveTo>
                    <a:pt x="12478233" y="891273"/>
                  </a:moveTo>
                  <a:lnTo>
                    <a:pt x="11106633" y="891273"/>
                  </a:lnTo>
                  <a:lnTo>
                    <a:pt x="11106633" y="1196073"/>
                  </a:lnTo>
                  <a:lnTo>
                    <a:pt x="12478233" y="1196073"/>
                  </a:lnTo>
                  <a:lnTo>
                    <a:pt x="12478233" y="891273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 descr=""/>
            <p:cNvSpPr/>
            <p:nvPr/>
          </p:nvSpPr>
          <p:spPr>
            <a:xfrm>
              <a:off x="2821948" y="9121157"/>
              <a:ext cx="685800" cy="628650"/>
            </a:xfrm>
            <a:custGeom>
              <a:avLst/>
              <a:gdLst/>
              <a:ahLst/>
              <a:cxnLst/>
              <a:rect l="l" t="t" r="r" b="b"/>
              <a:pathLst>
                <a:path w="685800" h="628650">
                  <a:moveTo>
                    <a:pt x="685799" y="628649"/>
                  </a:moveTo>
                  <a:lnTo>
                    <a:pt x="0" y="628649"/>
                  </a:lnTo>
                  <a:lnTo>
                    <a:pt x="0" y="0"/>
                  </a:lnTo>
                  <a:lnTo>
                    <a:pt x="685799" y="0"/>
                  </a:lnTo>
                  <a:lnTo>
                    <a:pt x="685799" y="628649"/>
                  </a:lnTo>
                  <a:close/>
                </a:path>
              </a:pathLst>
            </a:custGeom>
            <a:solidFill>
              <a:srgbClr val="1181C7">
                <a:alpha val="6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 descr=""/>
            <p:cNvSpPr/>
            <p:nvPr/>
          </p:nvSpPr>
          <p:spPr>
            <a:xfrm>
              <a:off x="4037156" y="8609037"/>
              <a:ext cx="1701164" cy="1678305"/>
            </a:xfrm>
            <a:custGeom>
              <a:avLst/>
              <a:gdLst/>
              <a:ahLst/>
              <a:cxnLst/>
              <a:rect l="l" t="t" r="r" b="b"/>
              <a:pathLst>
                <a:path w="1701164" h="1678304">
                  <a:moveTo>
                    <a:pt x="1046271" y="1677962"/>
                  </a:moveTo>
                  <a:lnTo>
                    <a:pt x="654543" y="1677962"/>
                  </a:lnTo>
                  <a:lnTo>
                    <a:pt x="616902" y="1668349"/>
                  </a:lnTo>
                  <a:lnTo>
                    <a:pt x="572894" y="1654498"/>
                  </a:lnTo>
                  <a:lnTo>
                    <a:pt x="529950" y="1638361"/>
                  </a:lnTo>
                  <a:lnTo>
                    <a:pt x="488144" y="1620010"/>
                  </a:lnTo>
                  <a:lnTo>
                    <a:pt x="447547" y="1599518"/>
                  </a:lnTo>
                  <a:lnTo>
                    <a:pt x="408230" y="1576955"/>
                  </a:lnTo>
                  <a:lnTo>
                    <a:pt x="370266" y="1552394"/>
                  </a:lnTo>
                  <a:lnTo>
                    <a:pt x="333726" y="1525906"/>
                  </a:lnTo>
                  <a:lnTo>
                    <a:pt x="298681" y="1497564"/>
                  </a:lnTo>
                  <a:lnTo>
                    <a:pt x="265205" y="1467438"/>
                  </a:lnTo>
                  <a:lnTo>
                    <a:pt x="233368" y="1435601"/>
                  </a:lnTo>
                  <a:lnTo>
                    <a:pt x="203242" y="1402125"/>
                  </a:lnTo>
                  <a:lnTo>
                    <a:pt x="174899" y="1367081"/>
                  </a:lnTo>
                  <a:lnTo>
                    <a:pt x="148412" y="1330541"/>
                  </a:lnTo>
                  <a:lnTo>
                    <a:pt x="123851" y="1292577"/>
                  </a:lnTo>
                  <a:lnTo>
                    <a:pt x="101288" y="1253261"/>
                  </a:lnTo>
                  <a:lnTo>
                    <a:pt x="80796" y="1212665"/>
                  </a:lnTo>
                  <a:lnTo>
                    <a:pt x="62445" y="1170859"/>
                  </a:lnTo>
                  <a:lnTo>
                    <a:pt x="46309" y="1127917"/>
                  </a:lnTo>
                  <a:lnTo>
                    <a:pt x="32458" y="1083910"/>
                  </a:lnTo>
                  <a:lnTo>
                    <a:pt x="20964" y="1038910"/>
                  </a:lnTo>
                  <a:lnTo>
                    <a:pt x="11900" y="992987"/>
                  </a:lnTo>
                  <a:lnTo>
                    <a:pt x="5336" y="946216"/>
                  </a:lnTo>
                  <a:lnTo>
                    <a:pt x="1346" y="898666"/>
                  </a:lnTo>
                  <a:lnTo>
                    <a:pt x="0" y="850410"/>
                  </a:lnTo>
                  <a:lnTo>
                    <a:pt x="1346" y="802152"/>
                  </a:lnTo>
                  <a:lnTo>
                    <a:pt x="5336" y="754601"/>
                  </a:lnTo>
                  <a:lnTo>
                    <a:pt x="11900" y="707828"/>
                  </a:lnTo>
                  <a:lnTo>
                    <a:pt x="20964" y="661904"/>
                  </a:lnTo>
                  <a:lnTo>
                    <a:pt x="32458" y="616902"/>
                  </a:lnTo>
                  <a:lnTo>
                    <a:pt x="46309" y="572894"/>
                  </a:lnTo>
                  <a:lnTo>
                    <a:pt x="62445" y="529950"/>
                  </a:lnTo>
                  <a:lnTo>
                    <a:pt x="80796" y="488144"/>
                  </a:lnTo>
                  <a:lnTo>
                    <a:pt x="101288" y="447547"/>
                  </a:lnTo>
                  <a:lnTo>
                    <a:pt x="123851" y="408230"/>
                  </a:lnTo>
                  <a:lnTo>
                    <a:pt x="148412" y="370266"/>
                  </a:lnTo>
                  <a:lnTo>
                    <a:pt x="174899" y="333726"/>
                  </a:lnTo>
                  <a:lnTo>
                    <a:pt x="203242" y="298681"/>
                  </a:lnTo>
                  <a:lnTo>
                    <a:pt x="233368" y="265205"/>
                  </a:lnTo>
                  <a:lnTo>
                    <a:pt x="265205" y="233368"/>
                  </a:lnTo>
                  <a:lnTo>
                    <a:pt x="298681" y="203242"/>
                  </a:lnTo>
                  <a:lnTo>
                    <a:pt x="333726" y="174899"/>
                  </a:lnTo>
                  <a:lnTo>
                    <a:pt x="370266" y="148412"/>
                  </a:lnTo>
                  <a:lnTo>
                    <a:pt x="408230" y="123851"/>
                  </a:lnTo>
                  <a:lnTo>
                    <a:pt x="447547" y="101288"/>
                  </a:lnTo>
                  <a:lnTo>
                    <a:pt x="488144" y="80796"/>
                  </a:lnTo>
                  <a:lnTo>
                    <a:pt x="529950" y="62445"/>
                  </a:lnTo>
                  <a:lnTo>
                    <a:pt x="572894" y="46309"/>
                  </a:lnTo>
                  <a:lnTo>
                    <a:pt x="616902" y="32458"/>
                  </a:lnTo>
                  <a:lnTo>
                    <a:pt x="661904" y="20964"/>
                  </a:lnTo>
                  <a:lnTo>
                    <a:pt x="707828" y="11900"/>
                  </a:lnTo>
                  <a:lnTo>
                    <a:pt x="754601" y="5336"/>
                  </a:lnTo>
                  <a:lnTo>
                    <a:pt x="802152" y="1346"/>
                  </a:lnTo>
                  <a:lnTo>
                    <a:pt x="850410" y="0"/>
                  </a:lnTo>
                  <a:lnTo>
                    <a:pt x="850410" y="850410"/>
                  </a:lnTo>
                  <a:lnTo>
                    <a:pt x="1700807" y="850410"/>
                  </a:lnTo>
                  <a:lnTo>
                    <a:pt x="1699461" y="898666"/>
                  </a:lnTo>
                  <a:lnTo>
                    <a:pt x="1695470" y="946216"/>
                  </a:lnTo>
                  <a:lnTo>
                    <a:pt x="1688907" y="992987"/>
                  </a:lnTo>
                  <a:lnTo>
                    <a:pt x="1679842" y="1038910"/>
                  </a:lnTo>
                  <a:lnTo>
                    <a:pt x="1668349" y="1083910"/>
                  </a:lnTo>
                  <a:lnTo>
                    <a:pt x="1654498" y="1127917"/>
                  </a:lnTo>
                  <a:lnTo>
                    <a:pt x="1638361" y="1170859"/>
                  </a:lnTo>
                  <a:lnTo>
                    <a:pt x="1620010" y="1212665"/>
                  </a:lnTo>
                  <a:lnTo>
                    <a:pt x="1599518" y="1253261"/>
                  </a:lnTo>
                  <a:lnTo>
                    <a:pt x="1576955" y="1292577"/>
                  </a:lnTo>
                  <a:lnTo>
                    <a:pt x="1552394" y="1330541"/>
                  </a:lnTo>
                  <a:lnTo>
                    <a:pt x="1525906" y="1367081"/>
                  </a:lnTo>
                  <a:lnTo>
                    <a:pt x="1497564" y="1402125"/>
                  </a:lnTo>
                  <a:lnTo>
                    <a:pt x="1467438" y="1435601"/>
                  </a:lnTo>
                  <a:lnTo>
                    <a:pt x="1435601" y="1467438"/>
                  </a:lnTo>
                  <a:lnTo>
                    <a:pt x="1402125" y="1497564"/>
                  </a:lnTo>
                  <a:lnTo>
                    <a:pt x="1367081" y="1525906"/>
                  </a:lnTo>
                  <a:lnTo>
                    <a:pt x="1330541" y="1552394"/>
                  </a:lnTo>
                  <a:lnTo>
                    <a:pt x="1292577" y="1576955"/>
                  </a:lnTo>
                  <a:lnTo>
                    <a:pt x="1253261" y="1599518"/>
                  </a:lnTo>
                  <a:lnTo>
                    <a:pt x="1212665" y="1620010"/>
                  </a:lnTo>
                  <a:lnTo>
                    <a:pt x="1170859" y="1638361"/>
                  </a:lnTo>
                  <a:lnTo>
                    <a:pt x="1127917" y="1654498"/>
                  </a:lnTo>
                  <a:lnTo>
                    <a:pt x="1083910" y="1668349"/>
                  </a:lnTo>
                  <a:lnTo>
                    <a:pt x="1046271" y="1677962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 descr=""/>
            <p:cNvSpPr/>
            <p:nvPr/>
          </p:nvSpPr>
          <p:spPr>
            <a:xfrm>
              <a:off x="5738510" y="8586167"/>
              <a:ext cx="828675" cy="1663700"/>
            </a:xfrm>
            <a:custGeom>
              <a:avLst/>
              <a:gdLst/>
              <a:ahLst/>
              <a:cxnLst/>
              <a:rect l="l" t="t" r="r" b="b"/>
              <a:pathLst>
                <a:path w="828675" h="1663700">
                  <a:moveTo>
                    <a:pt x="0" y="1663600"/>
                  </a:moveTo>
                  <a:lnTo>
                    <a:pt x="0" y="0"/>
                  </a:lnTo>
                  <a:lnTo>
                    <a:pt x="828152" y="828165"/>
                  </a:lnTo>
                  <a:lnTo>
                    <a:pt x="828152" y="835450"/>
                  </a:lnTo>
                  <a:lnTo>
                    <a:pt x="0" y="1663600"/>
                  </a:lnTo>
                  <a:close/>
                </a:path>
              </a:pathLst>
            </a:custGeom>
            <a:solidFill>
              <a:srgbClr val="FFFFFF">
                <a:alpha val="1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" name="object 29" descr=""/>
            <p:cNvSpPr/>
            <p:nvPr/>
          </p:nvSpPr>
          <p:spPr>
            <a:xfrm>
              <a:off x="0" y="8586167"/>
              <a:ext cx="676275" cy="742950"/>
            </a:xfrm>
            <a:custGeom>
              <a:avLst/>
              <a:gdLst/>
              <a:ahLst/>
              <a:cxnLst/>
              <a:rect l="l" t="t" r="r" b="b"/>
              <a:pathLst>
                <a:path w="676275" h="742950">
                  <a:moveTo>
                    <a:pt x="676274" y="742949"/>
                  </a:moveTo>
                  <a:lnTo>
                    <a:pt x="0" y="742949"/>
                  </a:lnTo>
                  <a:lnTo>
                    <a:pt x="0" y="0"/>
                  </a:lnTo>
                  <a:lnTo>
                    <a:pt x="676274" y="0"/>
                  </a:lnTo>
                  <a:lnTo>
                    <a:pt x="676274" y="742949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0"/>
            <a:ext cx="18288000" cy="1694180"/>
            <a:chOff x="0" y="0"/>
            <a:chExt cx="18288000" cy="1694180"/>
          </a:xfrm>
        </p:grpSpPr>
        <p:sp>
          <p:nvSpPr>
            <p:cNvPr id="3" name="object 3" descr=""/>
            <p:cNvSpPr/>
            <p:nvPr/>
          </p:nvSpPr>
          <p:spPr>
            <a:xfrm>
              <a:off x="0" y="0"/>
              <a:ext cx="18288000" cy="1676400"/>
            </a:xfrm>
            <a:custGeom>
              <a:avLst/>
              <a:gdLst/>
              <a:ahLst/>
              <a:cxnLst/>
              <a:rect l="l" t="t" r="r" b="b"/>
              <a:pathLst>
                <a:path w="18288000" h="1676400">
                  <a:moveTo>
                    <a:pt x="18287998" y="1676399"/>
                  </a:moveTo>
                  <a:lnTo>
                    <a:pt x="0" y="1676399"/>
                  </a:lnTo>
                  <a:lnTo>
                    <a:pt x="0" y="0"/>
                  </a:lnTo>
                  <a:lnTo>
                    <a:pt x="18287998" y="0"/>
                  </a:lnTo>
                  <a:lnTo>
                    <a:pt x="18287998" y="1676399"/>
                  </a:lnTo>
                  <a:close/>
                </a:path>
              </a:pathLst>
            </a:custGeom>
            <a:solidFill>
              <a:srgbClr val="1181C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14977936" y="11"/>
              <a:ext cx="3310254" cy="1685289"/>
            </a:xfrm>
            <a:custGeom>
              <a:avLst/>
              <a:gdLst/>
              <a:ahLst/>
              <a:cxnLst/>
              <a:rect l="l" t="t" r="r" b="b"/>
              <a:pathLst>
                <a:path w="3310255" h="1685289">
                  <a:moveTo>
                    <a:pt x="827328" y="857338"/>
                  </a:moveTo>
                  <a:lnTo>
                    <a:pt x="825919" y="808723"/>
                  </a:lnTo>
                  <a:lnTo>
                    <a:pt x="821753" y="760857"/>
                  </a:lnTo>
                  <a:lnTo>
                    <a:pt x="814920" y="713803"/>
                  </a:lnTo>
                  <a:lnTo>
                    <a:pt x="805472" y="667639"/>
                  </a:lnTo>
                  <a:lnTo>
                    <a:pt x="793508" y="622452"/>
                  </a:lnTo>
                  <a:lnTo>
                    <a:pt x="779094" y="578307"/>
                  </a:lnTo>
                  <a:lnTo>
                    <a:pt x="762304" y="535305"/>
                  </a:lnTo>
                  <a:lnTo>
                    <a:pt x="743229" y="493496"/>
                  </a:lnTo>
                  <a:lnTo>
                    <a:pt x="721944" y="452970"/>
                  </a:lnTo>
                  <a:lnTo>
                    <a:pt x="698512" y="413804"/>
                  </a:lnTo>
                  <a:lnTo>
                    <a:pt x="673036" y="376085"/>
                  </a:lnTo>
                  <a:lnTo>
                    <a:pt x="645566" y="339877"/>
                  </a:lnTo>
                  <a:lnTo>
                    <a:pt x="616204" y="305257"/>
                  </a:lnTo>
                  <a:lnTo>
                    <a:pt x="585000" y="272313"/>
                  </a:lnTo>
                  <a:lnTo>
                    <a:pt x="552056" y="241122"/>
                  </a:lnTo>
                  <a:lnTo>
                    <a:pt x="517448" y="211747"/>
                  </a:lnTo>
                  <a:lnTo>
                    <a:pt x="481241" y="184289"/>
                  </a:lnTo>
                  <a:lnTo>
                    <a:pt x="443522" y="158800"/>
                  </a:lnTo>
                  <a:lnTo>
                    <a:pt x="404355" y="135369"/>
                  </a:lnTo>
                  <a:lnTo>
                    <a:pt x="363829" y="114084"/>
                  </a:lnTo>
                  <a:lnTo>
                    <a:pt x="322033" y="95008"/>
                  </a:lnTo>
                  <a:lnTo>
                    <a:pt x="279019" y="78219"/>
                  </a:lnTo>
                  <a:lnTo>
                    <a:pt x="234886" y="63804"/>
                  </a:lnTo>
                  <a:lnTo>
                    <a:pt x="189699" y="51841"/>
                  </a:lnTo>
                  <a:lnTo>
                    <a:pt x="143535" y="42392"/>
                  </a:lnTo>
                  <a:lnTo>
                    <a:pt x="96481" y="35560"/>
                  </a:lnTo>
                  <a:lnTo>
                    <a:pt x="48615" y="31394"/>
                  </a:lnTo>
                  <a:lnTo>
                    <a:pt x="0" y="29984"/>
                  </a:lnTo>
                  <a:lnTo>
                    <a:pt x="0" y="1684667"/>
                  </a:lnTo>
                  <a:lnTo>
                    <a:pt x="48615" y="1683258"/>
                  </a:lnTo>
                  <a:lnTo>
                    <a:pt x="96481" y="1679092"/>
                  </a:lnTo>
                  <a:lnTo>
                    <a:pt x="143535" y="1672259"/>
                  </a:lnTo>
                  <a:lnTo>
                    <a:pt x="189699" y="1662811"/>
                  </a:lnTo>
                  <a:lnTo>
                    <a:pt x="234886" y="1650847"/>
                  </a:lnTo>
                  <a:lnTo>
                    <a:pt x="279019" y="1636433"/>
                  </a:lnTo>
                  <a:lnTo>
                    <a:pt x="322033" y="1619643"/>
                  </a:lnTo>
                  <a:lnTo>
                    <a:pt x="363829" y="1600568"/>
                  </a:lnTo>
                  <a:lnTo>
                    <a:pt x="404355" y="1579283"/>
                  </a:lnTo>
                  <a:lnTo>
                    <a:pt x="443522" y="1555851"/>
                  </a:lnTo>
                  <a:lnTo>
                    <a:pt x="481241" y="1530375"/>
                  </a:lnTo>
                  <a:lnTo>
                    <a:pt x="517448" y="1502905"/>
                  </a:lnTo>
                  <a:lnTo>
                    <a:pt x="552056" y="1473542"/>
                  </a:lnTo>
                  <a:lnTo>
                    <a:pt x="585000" y="1442339"/>
                  </a:lnTo>
                  <a:lnTo>
                    <a:pt x="616204" y="1409395"/>
                  </a:lnTo>
                  <a:lnTo>
                    <a:pt x="645566" y="1374787"/>
                  </a:lnTo>
                  <a:lnTo>
                    <a:pt x="673036" y="1338580"/>
                  </a:lnTo>
                  <a:lnTo>
                    <a:pt x="698512" y="1300848"/>
                  </a:lnTo>
                  <a:lnTo>
                    <a:pt x="721944" y="1261694"/>
                  </a:lnTo>
                  <a:lnTo>
                    <a:pt x="743229" y="1221168"/>
                  </a:lnTo>
                  <a:lnTo>
                    <a:pt x="762304" y="1179372"/>
                  </a:lnTo>
                  <a:lnTo>
                    <a:pt x="779094" y="1136357"/>
                  </a:lnTo>
                  <a:lnTo>
                    <a:pt x="793508" y="1092225"/>
                  </a:lnTo>
                  <a:lnTo>
                    <a:pt x="805472" y="1047038"/>
                  </a:lnTo>
                  <a:lnTo>
                    <a:pt x="814920" y="1000874"/>
                  </a:lnTo>
                  <a:lnTo>
                    <a:pt x="821753" y="953820"/>
                  </a:lnTo>
                  <a:lnTo>
                    <a:pt x="825919" y="905954"/>
                  </a:lnTo>
                  <a:lnTo>
                    <a:pt x="827328" y="857338"/>
                  </a:lnTo>
                  <a:close/>
                </a:path>
                <a:path w="3310255" h="1685289">
                  <a:moveTo>
                    <a:pt x="1655140" y="29984"/>
                  </a:moveTo>
                  <a:lnTo>
                    <a:pt x="1606537" y="31394"/>
                  </a:lnTo>
                  <a:lnTo>
                    <a:pt x="1558658" y="35560"/>
                  </a:lnTo>
                  <a:lnTo>
                    <a:pt x="1511604" y="42392"/>
                  </a:lnTo>
                  <a:lnTo>
                    <a:pt x="1465453" y="51841"/>
                  </a:lnTo>
                  <a:lnTo>
                    <a:pt x="1420266" y="63804"/>
                  </a:lnTo>
                  <a:lnTo>
                    <a:pt x="1376121" y="78219"/>
                  </a:lnTo>
                  <a:lnTo>
                    <a:pt x="1333119" y="95008"/>
                  </a:lnTo>
                  <a:lnTo>
                    <a:pt x="1291310" y="114084"/>
                  </a:lnTo>
                  <a:lnTo>
                    <a:pt x="1250784" y="135369"/>
                  </a:lnTo>
                  <a:lnTo>
                    <a:pt x="1211630" y="158800"/>
                  </a:lnTo>
                  <a:lnTo>
                    <a:pt x="1173899" y="184289"/>
                  </a:lnTo>
                  <a:lnTo>
                    <a:pt x="1137691" y="211747"/>
                  </a:lnTo>
                  <a:lnTo>
                    <a:pt x="1103083" y="241122"/>
                  </a:lnTo>
                  <a:lnTo>
                    <a:pt x="1070140" y="272313"/>
                  </a:lnTo>
                  <a:lnTo>
                    <a:pt x="1038948" y="305257"/>
                  </a:lnTo>
                  <a:lnTo>
                    <a:pt x="1009573" y="339877"/>
                  </a:lnTo>
                  <a:lnTo>
                    <a:pt x="982116" y="376085"/>
                  </a:lnTo>
                  <a:lnTo>
                    <a:pt x="956627" y="413804"/>
                  </a:lnTo>
                  <a:lnTo>
                    <a:pt x="933196" y="452970"/>
                  </a:lnTo>
                  <a:lnTo>
                    <a:pt x="911910" y="493496"/>
                  </a:lnTo>
                  <a:lnTo>
                    <a:pt x="892835" y="535305"/>
                  </a:lnTo>
                  <a:lnTo>
                    <a:pt x="876058" y="578307"/>
                  </a:lnTo>
                  <a:lnTo>
                    <a:pt x="861644" y="622452"/>
                  </a:lnTo>
                  <a:lnTo>
                    <a:pt x="849668" y="667639"/>
                  </a:lnTo>
                  <a:lnTo>
                    <a:pt x="840232" y="713803"/>
                  </a:lnTo>
                  <a:lnTo>
                    <a:pt x="833386" y="760857"/>
                  </a:lnTo>
                  <a:lnTo>
                    <a:pt x="829221" y="808723"/>
                  </a:lnTo>
                  <a:lnTo>
                    <a:pt x="827824" y="857338"/>
                  </a:lnTo>
                  <a:lnTo>
                    <a:pt x="829221" y="905954"/>
                  </a:lnTo>
                  <a:lnTo>
                    <a:pt x="833386" y="953820"/>
                  </a:lnTo>
                  <a:lnTo>
                    <a:pt x="840232" y="1000874"/>
                  </a:lnTo>
                  <a:lnTo>
                    <a:pt x="849668" y="1047038"/>
                  </a:lnTo>
                  <a:lnTo>
                    <a:pt x="861644" y="1092225"/>
                  </a:lnTo>
                  <a:lnTo>
                    <a:pt x="876058" y="1136357"/>
                  </a:lnTo>
                  <a:lnTo>
                    <a:pt x="892835" y="1179372"/>
                  </a:lnTo>
                  <a:lnTo>
                    <a:pt x="911910" y="1221168"/>
                  </a:lnTo>
                  <a:lnTo>
                    <a:pt x="933196" y="1261694"/>
                  </a:lnTo>
                  <a:lnTo>
                    <a:pt x="956627" y="1300848"/>
                  </a:lnTo>
                  <a:lnTo>
                    <a:pt x="982116" y="1338580"/>
                  </a:lnTo>
                  <a:lnTo>
                    <a:pt x="1009573" y="1374787"/>
                  </a:lnTo>
                  <a:lnTo>
                    <a:pt x="1038948" y="1409395"/>
                  </a:lnTo>
                  <a:lnTo>
                    <a:pt x="1070140" y="1442339"/>
                  </a:lnTo>
                  <a:lnTo>
                    <a:pt x="1103083" y="1473542"/>
                  </a:lnTo>
                  <a:lnTo>
                    <a:pt x="1137691" y="1502905"/>
                  </a:lnTo>
                  <a:lnTo>
                    <a:pt x="1173899" y="1530375"/>
                  </a:lnTo>
                  <a:lnTo>
                    <a:pt x="1211630" y="1555851"/>
                  </a:lnTo>
                  <a:lnTo>
                    <a:pt x="1250784" y="1579283"/>
                  </a:lnTo>
                  <a:lnTo>
                    <a:pt x="1291310" y="1600568"/>
                  </a:lnTo>
                  <a:lnTo>
                    <a:pt x="1333119" y="1619643"/>
                  </a:lnTo>
                  <a:lnTo>
                    <a:pt x="1376121" y="1636433"/>
                  </a:lnTo>
                  <a:lnTo>
                    <a:pt x="1420266" y="1650847"/>
                  </a:lnTo>
                  <a:lnTo>
                    <a:pt x="1465453" y="1662811"/>
                  </a:lnTo>
                  <a:lnTo>
                    <a:pt x="1511604" y="1672259"/>
                  </a:lnTo>
                  <a:lnTo>
                    <a:pt x="1558658" y="1679092"/>
                  </a:lnTo>
                  <a:lnTo>
                    <a:pt x="1606537" y="1683258"/>
                  </a:lnTo>
                  <a:lnTo>
                    <a:pt x="1655140" y="1684667"/>
                  </a:lnTo>
                  <a:lnTo>
                    <a:pt x="1655140" y="29984"/>
                  </a:lnTo>
                  <a:close/>
                </a:path>
                <a:path w="3310255" h="1685289">
                  <a:moveTo>
                    <a:pt x="3309912" y="0"/>
                  </a:moveTo>
                  <a:lnTo>
                    <a:pt x="2482583" y="0"/>
                  </a:lnTo>
                  <a:lnTo>
                    <a:pt x="1655267" y="0"/>
                  </a:lnTo>
                  <a:lnTo>
                    <a:pt x="3309912" y="1654670"/>
                  </a:lnTo>
                  <a:lnTo>
                    <a:pt x="3309912" y="0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4145564" y="29963"/>
              <a:ext cx="828675" cy="1663700"/>
            </a:xfrm>
            <a:custGeom>
              <a:avLst/>
              <a:gdLst/>
              <a:ahLst/>
              <a:cxnLst/>
              <a:rect l="l" t="t" r="r" b="b"/>
              <a:pathLst>
                <a:path w="828675" h="1663700">
                  <a:moveTo>
                    <a:pt x="0" y="1663600"/>
                  </a:moveTo>
                  <a:lnTo>
                    <a:pt x="0" y="0"/>
                  </a:lnTo>
                  <a:lnTo>
                    <a:pt x="828152" y="828165"/>
                  </a:lnTo>
                  <a:lnTo>
                    <a:pt x="828152" y="835450"/>
                  </a:lnTo>
                  <a:lnTo>
                    <a:pt x="0" y="1663600"/>
                  </a:lnTo>
                  <a:close/>
                </a:path>
              </a:pathLst>
            </a:custGeom>
            <a:solidFill>
              <a:srgbClr val="FFFFFF">
                <a:alpha val="1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9168475" y="17989"/>
              <a:ext cx="1657350" cy="1666875"/>
            </a:xfrm>
            <a:custGeom>
              <a:avLst/>
              <a:gdLst/>
              <a:ahLst/>
              <a:cxnLst/>
              <a:rect l="l" t="t" r="r" b="b"/>
              <a:pathLst>
                <a:path w="1657350" h="1666875">
                  <a:moveTo>
                    <a:pt x="1657349" y="1666874"/>
                  </a:moveTo>
                  <a:lnTo>
                    <a:pt x="0" y="1666874"/>
                  </a:lnTo>
                  <a:lnTo>
                    <a:pt x="0" y="0"/>
                  </a:lnTo>
                  <a:lnTo>
                    <a:pt x="1657349" y="0"/>
                  </a:lnTo>
                  <a:lnTo>
                    <a:pt x="1657349" y="1666874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9644253" y="535952"/>
              <a:ext cx="685800" cy="628650"/>
            </a:xfrm>
            <a:custGeom>
              <a:avLst/>
              <a:gdLst/>
              <a:ahLst/>
              <a:cxnLst/>
              <a:rect l="l" t="t" r="r" b="b"/>
              <a:pathLst>
                <a:path w="685800" h="628650">
                  <a:moveTo>
                    <a:pt x="685799" y="628649"/>
                  </a:moveTo>
                  <a:lnTo>
                    <a:pt x="0" y="628649"/>
                  </a:lnTo>
                  <a:lnTo>
                    <a:pt x="0" y="0"/>
                  </a:lnTo>
                  <a:lnTo>
                    <a:pt x="685799" y="0"/>
                  </a:lnTo>
                  <a:lnTo>
                    <a:pt x="685799" y="628649"/>
                  </a:lnTo>
                  <a:close/>
                </a:path>
              </a:pathLst>
            </a:custGeom>
            <a:solidFill>
              <a:srgbClr val="1181C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0826484" y="0"/>
              <a:ext cx="3318510" cy="1654810"/>
            </a:xfrm>
            <a:custGeom>
              <a:avLst/>
              <a:gdLst/>
              <a:ahLst/>
              <a:cxnLst/>
              <a:rect l="l" t="t" r="r" b="b"/>
              <a:pathLst>
                <a:path w="3318509" h="1654810">
                  <a:moveTo>
                    <a:pt x="1663611" y="822883"/>
                  </a:moveTo>
                  <a:lnTo>
                    <a:pt x="1662188" y="774001"/>
                  </a:lnTo>
                  <a:lnTo>
                    <a:pt x="1658010" y="725868"/>
                  </a:lnTo>
                  <a:lnTo>
                    <a:pt x="1651127" y="678561"/>
                  </a:lnTo>
                  <a:lnTo>
                    <a:pt x="1641640" y="632155"/>
                  </a:lnTo>
                  <a:lnTo>
                    <a:pt x="1629600" y="586714"/>
                  </a:lnTo>
                  <a:lnTo>
                    <a:pt x="1615109" y="542340"/>
                  </a:lnTo>
                  <a:lnTo>
                    <a:pt x="1598244" y="499097"/>
                  </a:lnTo>
                  <a:lnTo>
                    <a:pt x="1579067" y="457073"/>
                  </a:lnTo>
                  <a:lnTo>
                    <a:pt x="1557655" y="416331"/>
                  </a:lnTo>
                  <a:lnTo>
                    <a:pt x="1534109" y="376961"/>
                  </a:lnTo>
                  <a:lnTo>
                    <a:pt x="1508480" y="339026"/>
                  </a:lnTo>
                  <a:lnTo>
                    <a:pt x="1480870" y="302628"/>
                  </a:lnTo>
                  <a:lnTo>
                    <a:pt x="1451343" y="267817"/>
                  </a:lnTo>
                  <a:lnTo>
                    <a:pt x="1419974" y="234696"/>
                  </a:lnTo>
                  <a:lnTo>
                    <a:pt x="1386852" y="203339"/>
                  </a:lnTo>
                  <a:lnTo>
                    <a:pt x="1352054" y="173812"/>
                  </a:lnTo>
                  <a:lnTo>
                    <a:pt x="1315656" y="146189"/>
                  </a:lnTo>
                  <a:lnTo>
                    <a:pt x="1277721" y="120573"/>
                  </a:lnTo>
                  <a:lnTo>
                    <a:pt x="1238351" y="97028"/>
                  </a:lnTo>
                  <a:lnTo>
                    <a:pt x="1197610" y="75615"/>
                  </a:lnTo>
                  <a:lnTo>
                    <a:pt x="1155573" y="56438"/>
                  </a:lnTo>
                  <a:lnTo>
                    <a:pt x="1112329" y="39560"/>
                  </a:lnTo>
                  <a:lnTo>
                    <a:pt x="1067955" y="25069"/>
                  </a:lnTo>
                  <a:lnTo>
                    <a:pt x="1022527" y="13042"/>
                  </a:lnTo>
                  <a:lnTo>
                    <a:pt x="976122" y="3543"/>
                  </a:lnTo>
                  <a:lnTo>
                    <a:pt x="951763" y="0"/>
                  </a:lnTo>
                  <a:lnTo>
                    <a:pt x="831799" y="0"/>
                  </a:lnTo>
                  <a:lnTo>
                    <a:pt x="831799" y="822883"/>
                  </a:lnTo>
                  <a:lnTo>
                    <a:pt x="0" y="822883"/>
                  </a:lnTo>
                  <a:lnTo>
                    <a:pt x="1422" y="871753"/>
                  </a:lnTo>
                  <a:lnTo>
                    <a:pt x="5600" y="919886"/>
                  </a:lnTo>
                  <a:lnTo>
                    <a:pt x="12484" y="967193"/>
                  </a:lnTo>
                  <a:lnTo>
                    <a:pt x="21971" y="1013599"/>
                  </a:lnTo>
                  <a:lnTo>
                    <a:pt x="34010" y="1059027"/>
                  </a:lnTo>
                  <a:lnTo>
                    <a:pt x="48501" y="1103401"/>
                  </a:lnTo>
                  <a:lnTo>
                    <a:pt x="65366" y="1146644"/>
                  </a:lnTo>
                  <a:lnTo>
                    <a:pt x="84556" y="1188681"/>
                  </a:lnTo>
                  <a:lnTo>
                    <a:pt x="105956" y="1229423"/>
                  </a:lnTo>
                  <a:lnTo>
                    <a:pt x="129501" y="1268793"/>
                  </a:lnTo>
                  <a:lnTo>
                    <a:pt x="155130" y="1306715"/>
                  </a:lnTo>
                  <a:lnTo>
                    <a:pt x="182740" y="1343126"/>
                  </a:lnTo>
                  <a:lnTo>
                    <a:pt x="212267" y="1377924"/>
                  </a:lnTo>
                  <a:lnTo>
                    <a:pt x="243636" y="1411046"/>
                  </a:lnTo>
                  <a:lnTo>
                    <a:pt x="276758" y="1442402"/>
                  </a:lnTo>
                  <a:lnTo>
                    <a:pt x="311556" y="1471930"/>
                  </a:lnTo>
                  <a:lnTo>
                    <a:pt x="347954" y="1499552"/>
                  </a:lnTo>
                  <a:lnTo>
                    <a:pt x="385889" y="1525168"/>
                  </a:lnTo>
                  <a:lnTo>
                    <a:pt x="425259" y="1548726"/>
                  </a:lnTo>
                  <a:lnTo>
                    <a:pt x="466001" y="1570126"/>
                  </a:lnTo>
                  <a:lnTo>
                    <a:pt x="508025" y="1589303"/>
                  </a:lnTo>
                  <a:lnTo>
                    <a:pt x="551268" y="1606181"/>
                  </a:lnTo>
                  <a:lnTo>
                    <a:pt x="595642" y="1620672"/>
                  </a:lnTo>
                  <a:lnTo>
                    <a:pt x="641083" y="1632699"/>
                  </a:lnTo>
                  <a:lnTo>
                    <a:pt x="687489" y="1642198"/>
                  </a:lnTo>
                  <a:lnTo>
                    <a:pt x="734796" y="1649082"/>
                  </a:lnTo>
                  <a:lnTo>
                    <a:pt x="782929" y="1653260"/>
                  </a:lnTo>
                  <a:lnTo>
                    <a:pt x="831799" y="1654670"/>
                  </a:lnTo>
                  <a:lnTo>
                    <a:pt x="880668" y="1653260"/>
                  </a:lnTo>
                  <a:lnTo>
                    <a:pt x="928801" y="1649082"/>
                  </a:lnTo>
                  <a:lnTo>
                    <a:pt x="976122" y="1642198"/>
                  </a:lnTo>
                  <a:lnTo>
                    <a:pt x="1022527" y="1632699"/>
                  </a:lnTo>
                  <a:lnTo>
                    <a:pt x="1067955" y="1620672"/>
                  </a:lnTo>
                  <a:lnTo>
                    <a:pt x="1112329" y="1606181"/>
                  </a:lnTo>
                  <a:lnTo>
                    <a:pt x="1155573" y="1589303"/>
                  </a:lnTo>
                  <a:lnTo>
                    <a:pt x="1197610" y="1570126"/>
                  </a:lnTo>
                  <a:lnTo>
                    <a:pt x="1238351" y="1548726"/>
                  </a:lnTo>
                  <a:lnTo>
                    <a:pt x="1277721" y="1525168"/>
                  </a:lnTo>
                  <a:lnTo>
                    <a:pt x="1315656" y="1499552"/>
                  </a:lnTo>
                  <a:lnTo>
                    <a:pt x="1352054" y="1471930"/>
                  </a:lnTo>
                  <a:lnTo>
                    <a:pt x="1386852" y="1442402"/>
                  </a:lnTo>
                  <a:lnTo>
                    <a:pt x="1419974" y="1411046"/>
                  </a:lnTo>
                  <a:lnTo>
                    <a:pt x="1451343" y="1377924"/>
                  </a:lnTo>
                  <a:lnTo>
                    <a:pt x="1480870" y="1343126"/>
                  </a:lnTo>
                  <a:lnTo>
                    <a:pt x="1508480" y="1306715"/>
                  </a:lnTo>
                  <a:lnTo>
                    <a:pt x="1534109" y="1268793"/>
                  </a:lnTo>
                  <a:lnTo>
                    <a:pt x="1557655" y="1229423"/>
                  </a:lnTo>
                  <a:lnTo>
                    <a:pt x="1579067" y="1188681"/>
                  </a:lnTo>
                  <a:lnTo>
                    <a:pt x="1598244" y="1146644"/>
                  </a:lnTo>
                  <a:lnTo>
                    <a:pt x="1615109" y="1103401"/>
                  </a:lnTo>
                  <a:lnTo>
                    <a:pt x="1629600" y="1059027"/>
                  </a:lnTo>
                  <a:lnTo>
                    <a:pt x="1641640" y="1013599"/>
                  </a:lnTo>
                  <a:lnTo>
                    <a:pt x="1651127" y="967193"/>
                  </a:lnTo>
                  <a:lnTo>
                    <a:pt x="1658010" y="919886"/>
                  </a:lnTo>
                  <a:lnTo>
                    <a:pt x="1662188" y="871753"/>
                  </a:lnTo>
                  <a:lnTo>
                    <a:pt x="1663611" y="822883"/>
                  </a:lnTo>
                  <a:close/>
                </a:path>
                <a:path w="3318509" h="1654810">
                  <a:moveTo>
                    <a:pt x="3318408" y="827354"/>
                  </a:moveTo>
                  <a:lnTo>
                    <a:pt x="2491079" y="12"/>
                  </a:lnTo>
                  <a:lnTo>
                    <a:pt x="1663750" y="827354"/>
                  </a:lnTo>
                  <a:lnTo>
                    <a:pt x="2491079" y="1654683"/>
                  </a:lnTo>
                  <a:lnTo>
                    <a:pt x="3318408" y="827354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1053175" y="2848813"/>
          <a:ext cx="16306800" cy="165353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92985"/>
                <a:gridCol w="929639"/>
                <a:gridCol w="876935"/>
                <a:gridCol w="2633344"/>
                <a:gridCol w="3863339"/>
                <a:gridCol w="1697354"/>
                <a:gridCol w="1716404"/>
                <a:gridCol w="2211705"/>
              </a:tblGrid>
              <a:tr h="9232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10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500" spc="-20">
                          <a:latin typeface="Arial Black"/>
                          <a:cs typeface="Arial Black"/>
                        </a:rPr>
                        <a:t>TEMA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1282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10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500" spc="-20">
                          <a:latin typeface="Arial Black"/>
                          <a:cs typeface="Arial Black"/>
                        </a:rPr>
                        <a:t>CÓD.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1282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10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500" spc="-10">
                          <a:latin typeface="Arial Black"/>
                          <a:cs typeface="Arial Black"/>
                        </a:rPr>
                        <a:t>SIGLA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1282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10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770255">
                        <a:lnSpc>
                          <a:spcPct val="100000"/>
                        </a:lnSpc>
                      </a:pPr>
                      <a:r>
                        <a:rPr dirty="0" sz="1500" spc="-10">
                          <a:latin typeface="Arial Black"/>
                          <a:cs typeface="Arial Black"/>
                        </a:rPr>
                        <a:t>INDICADOR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1282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10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500" spc="-25">
                          <a:latin typeface="Arial Black"/>
                          <a:cs typeface="Arial Black"/>
                        </a:rPr>
                        <a:t>DEFINIÇÃO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1282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marL="467359" marR="251460" indent="-208279">
                        <a:lnSpc>
                          <a:spcPct val="112500"/>
                        </a:lnSpc>
                        <a:spcBef>
                          <a:spcPts val="1460"/>
                        </a:spcBef>
                      </a:pPr>
                      <a:r>
                        <a:rPr dirty="0" sz="1500" spc="-120">
                          <a:latin typeface="Arial Black"/>
                          <a:cs typeface="Arial Black"/>
                        </a:rPr>
                        <a:t>UNIDADE</a:t>
                      </a:r>
                      <a:r>
                        <a:rPr dirty="0" sz="1500" spc="-6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145">
                          <a:latin typeface="Arial Black"/>
                          <a:cs typeface="Arial Black"/>
                        </a:rPr>
                        <a:t>DE </a:t>
                      </a:r>
                      <a:r>
                        <a:rPr dirty="0" sz="1500" spc="-10">
                          <a:latin typeface="Arial Black"/>
                          <a:cs typeface="Arial Black"/>
                        </a:rPr>
                        <a:t>MEDIDA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18542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marL="329565" marR="97155" indent="-225425">
                        <a:lnSpc>
                          <a:spcPct val="112500"/>
                        </a:lnSpc>
                        <a:spcBef>
                          <a:spcPts val="1460"/>
                        </a:spcBef>
                      </a:pPr>
                      <a:r>
                        <a:rPr dirty="0" sz="1500" spc="-160">
                          <a:latin typeface="Arial Black"/>
                          <a:cs typeface="Arial Black"/>
                        </a:rPr>
                        <a:t>FREQUÊNCIA</a:t>
                      </a:r>
                      <a:r>
                        <a:rPr dirty="0" sz="1500" spc="-75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130">
                          <a:latin typeface="Arial Black"/>
                          <a:cs typeface="Arial Black"/>
                        </a:rPr>
                        <a:t>DE </a:t>
                      </a:r>
                      <a:r>
                        <a:rPr dirty="0" sz="1500" spc="-30">
                          <a:latin typeface="Arial Black"/>
                          <a:cs typeface="Arial Black"/>
                        </a:rPr>
                        <a:t>APURAÇÃO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18542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79705" marR="172085" indent="-635">
                        <a:lnSpc>
                          <a:spcPct val="112500"/>
                        </a:lnSpc>
                        <a:spcBef>
                          <a:spcPts val="484"/>
                        </a:spcBef>
                      </a:pPr>
                      <a:r>
                        <a:rPr dirty="0" sz="1500" spc="-10">
                          <a:latin typeface="Arial Black"/>
                          <a:cs typeface="Arial Black"/>
                        </a:rPr>
                        <a:t>UNIDADE </a:t>
                      </a:r>
                      <a:r>
                        <a:rPr dirty="0" sz="1500" spc="-190">
                          <a:latin typeface="Arial Black"/>
                          <a:cs typeface="Arial Black"/>
                        </a:rPr>
                        <a:t>RESPONSÁVEL</a:t>
                      </a:r>
                      <a:r>
                        <a:rPr dirty="0" sz="1500" spc="-35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155">
                          <a:latin typeface="Arial Black"/>
                          <a:cs typeface="Arial Black"/>
                        </a:rPr>
                        <a:t>PELA </a:t>
                      </a:r>
                      <a:r>
                        <a:rPr dirty="0" sz="1500" spc="-30">
                          <a:latin typeface="Arial Black"/>
                          <a:cs typeface="Arial Black"/>
                        </a:rPr>
                        <a:t>APURAÇÃO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61594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</a:tr>
              <a:tr h="730250">
                <a:tc>
                  <a:txBody>
                    <a:bodyPr/>
                    <a:lstStyle/>
                    <a:p>
                      <a:pPr marL="378460" marR="370840" indent="15240">
                        <a:lnSpc>
                          <a:spcPct val="114599"/>
                        </a:lnSpc>
                        <a:spcBef>
                          <a:spcPts val="1250"/>
                        </a:spcBef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Qualidade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vida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no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ambiente</a:t>
                      </a:r>
                      <a:r>
                        <a:rPr dirty="0" sz="1200" spc="9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1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trabalho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875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17.2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AQV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52069" marR="107314">
                        <a:lnSpc>
                          <a:spcPct val="114599"/>
                        </a:lnSpc>
                        <a:spcBef>
                          <a:spcPts val="1250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Quantidade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ações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qualidade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vida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875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52069" marR="49530">
                        <a:lnSpc>
                          <a:spcPct val="114599"/>
                        </a:lnSpc>
                        <a:spcBef>
                          <a:spcPts val="425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Quantidade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ações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qualidade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vida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no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trabalho</a:t>
                      </a:r>
                      <a:r>
                        <a:rPr dirty="0" sz="1200" spc="9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organizadas</a:t>
                      </a:r>
                      <a:r>
                        <a:rPr dirty="0" sz="1200" spc="9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9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realizadas</a:t>
                      </a:r>
                      <a:r>
                        <a:rPr dirty="0" sz="1200" spc="9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pelo</a:t>
                      </a:r>
                      <a:r>
                        <a:rPr dirty="0" sz="1200" spc="9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próprio</a:t>
                      </a:r>
                      <a:r>
                        <a:rPr dirty="0" sz="1200" spc="9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órgão 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ou</a:t>
                      </a:r>
                      <a:r>
                        <a:rPr dirty="0" sz="1200" spc="-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em</a:t>
                      </a:r>
                      <a:r>
                        <a:rPr dirty="0" sz="1200" spc="-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parcerias.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397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Ações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40">
                          <a:latin typeface="Tahoma"/>
                          <a:cs typeface="Tahoma"/>
                        </a:rPr>
                        <a:t>Mensal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52069" marR="220979">
                        <a:lnSpc>
                          <a:spcPct val="114599"/>
                        </a:lnSpc>
                        <a:spcBef>
                          <a:spcPts val="125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Secretaria</a:t>
                      </a:r>
                      <a:r>
                        <a:rPr dirty="0" sz="1200" spc="1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1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Saúde</a:t>
                      </a:r>
                      <a:r>
                        <a:rPr dirty="0" sz="1200" spc="1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e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Assistência</a:t>
                      </a:r>
                      <a:r>
                        <a:rPr dirty="0" sz="1200" spc="9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1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Escola</a:t>
                      </a:r>
                      <a:r>
                        <a:rPr dirty="0" sz="1200" spc="1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Judicial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875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</a:tbl>
          </a:graphicData>
        </a:graphic>
      </p:graphicFrame>
      <p:grpSp>
        <p:nvGrpSpPr>
          <p:cNvPr id="10" name="object 10" descr=""/>
          <p:cNvGrpSpPr/>
          <p:nvPr/>
        </p:nvGrpSpPr>
        <p:grpSpPr>
          <a:xfrm>
            <a:off x="1053175" y="4534737"/>
            <a:ext cx="16230600" cy="19050"/>
            <a:chOff x="1053175" y="4534737"/>
            <a:chExt cx="16230600" cy="19050"/>
          </a:xfrm>
        </p:grpSpPr>
        <p:sp>
          <p:nvSpPr>
            <p:cNvPr id="11" name="object 11" descr=""/>
            <p:cNvSpPr/>
            <p:nvPr/>
          </p:nvSpPr>
          <p:spPr>
            <a:xfrm>
              <a:off x="1053172" y="4534750"/>
              <a:ext cx="16230600" cy="9525"/>
            </a:xfrm>
            <a:custGeom>
              <a:avLst/>
              <a:gdLst/>
              <a:ahLst/>
              <a:cxnLst/>
              <a:rect l="l" t="t" r="r" b="b"/>
              <a:pathLst>
                <a:path w="16230600" h="9525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  <a:path w="16230600" h="9525">
                  <a:moveTo>
                    <a:pt x="2302459" y="0"/>
                  </a:moveTo>
                  <a:lnTo>
                    <a:pt x="2292934" y="0"/>
                  </a:lnTo>
                  <a:lnTo>
                    <a:pt x="2292934" y="9525"/>
                  </a:lnTo>
                  <a:lnTo>
                    <a:pt x="2302459" y="9525"/>
                  </a:lnTo>
                  <a:lnTo>
                    <a:pt x="2302459" y="0"/>
                  </a:lnTo>
                  <a:close/>
                </a:path>
                <a:path w="16230600" h="9525">
                  <a:moveTo>
                    <a:pt x="3231934" y="0"/>
                  </a:moveTo>
                  <a:lnTo>
                    <a:pt x="3222409" y="0"/>
                  </a:lnTo>
                  <a:lnTo>
                    <a:pt x="3222409" y="9525"/>
                  </a:lnTo>
                  <a:lnTo>
                    <a:pt x="3231934" y="9525"/>
                  </a:lnTo>
                  <a:lnTo>
                    <a:pt x="3231934" y="0"/>
                  </a:lnTo>
                  <a:close/>
                </a:path>
                <a:path w="16230600" h="9525">
                  <a:moveTo>
                    <a:pt x="4108742" y="0"/>
                  </a:moveTo>
                  <a:lnTo>
                    <a:pt x="4099217" y="0"/>
                  </a:lnTo>
                  <a:lnTo>
                    <a:pt x="4099217" y="9525"/>
                  </a:lnTo>
                  <a:lnTo>
                    <a:pt x="4108742" y="9525"/>
                  </a:lnTo>
                  <a:lnTo>
                    <a:pt x="4108742" y="0"/>
                  </a:lnTo>
                  <a:close/>
                </a:path>
                <a:path w="16230600" h="9525">
                  <a:moveTo>
                    <a:pt x="6742189" y="0"/>
                  </a:moveTo>
                  <a:lnTo>
                    <a:pt x="6732664" y="0"/>
                  </a:lnTo>
                  <a:lnTo>
                    <a:pt x="6732664" y="9525"/>
                  </a:lnTo>
                  <a:lnTo>
                    <a:pt x="6742189" y="9525"/>
                  </a:lnTo>
                  <a:lnTo>
                    <a:pt x="6742189" y="0"/>
                  </a:lnTo>
                  <a:close/>
                </a:path>
                <a:path w="16230600" h="9525">
                  <a:moveTo>
                    <a:pt x="10605364" y="0"/>
                  </a:moveTo>
                  <a:lnTo>
                    <a:pt x="10595839" y="0"/>
                  </a:lnTo>
                  <a:lnTo>
                    <a:pt x="10595839" y="9525"/>
                  </a:lnTo>
                  <a:lnTo>
                    <a:pt x="10605364" y="9525"/>
                  </a:lnTo>
                  <a:lnTo>
                    <a:pt x="10605364" y="0"/>
                  </a:lnTo>
                  <a:close/>
                </a:path>
                <a:path w="16230600" h="9525">
                  <a:moveTo>
                    <a:pt x="12302630" y="0"/>
                  </a:moveTo>
                  <a:lnTo>
                    <a:pt x="12293105" y="0"/>
                  </a:lnTo>
                  <a:lnTo>
                    <a:pt x="12293105" y="9525"/>
                  </a:lnTo>
                  <a:lnTo>
                    <a:pt x="12302630" y="9525"/>
                  </a:lnTo>
                  <a:lnTo>
                    <a:pt x="12302630" y="0"/>
                  </a:lnTo>
                  <a:close/>
                </a:path>
                <a:path w="16230600" h="9525">
                  <a:moveTo>
                    <a:pt x="14018959" y="0"/>
                  </a:moveTo>
                  <a:lnTo>
                    <a:pt x="14009434" y="0"/>
                  </a:lnTo>
                  <a:lnTo>
                    <a:pt x="14009434" y="9525"/>
                  </a:lnTo>
                  <a:lnTo>
                    <a:pt x="14018959" y="9525"/>
                  </a:lnTo>
                  <a:lnTo>
                    <a:pt x="14018959" y="0"/>
                  </a:lnTo>
                  <a:close/>
                </a:path>
                <a:path w="16230600" h="9525">
                  <a:moveTo>
                    <a:pt x="16230600" y="0"/>
                  </a:moveTo>
                  <a:lnTo>
                    <a:pt x="16221075" y="0"/>
                  </a:lnTo>
                  <a:lnTo>
                    <a:pt x="16221075" y="9525"/>
                  </a:lnTo>
                  <a:lnTo>
                    <a:pt x="16230600" y="9525"/>
                  </a:lnTo>
                  <a:lnTo>
                    <a:pt x="16230600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1053175" y="4549025"/>
              <a:ext cx="6742430" cy="0"/>
            </a:xfrm>
            <a:custGeom>
              <a:avLst/>
              <a:gdLst/>
              <a:ahLst/>
              <a:cxnLst/>
              <a:rect l="l" t="t" r="r" b="b"/>
              <a:pathLst>
                <a:path w="6742430" h="0">
                  <a:moveTo>
                    <a:pt x="0" y="0"/>
                  </a:moveTo>
                  <a:lnTo>
                    <a:pt x="2302468" y="0"/>
                  </a:lnTo>
                </a:path>
                <a:path w="6742430" h="0">
                  <a:moveTo>
                    <a:pt x="2302468" y="0"/>
                  </a:moveTo>
                  <a:lnTo>
                    <a:pt x="3231943" y="0"/>
                  </a:lnTo>
                </a:path>
                <a:path w="6742430" h="0">
                  <a:moveTo>
                    <a:pt x="3231943" y="0"/>
                  </a:moveTo>
                  <a:lnTo>
                    <a:pt x="4108749" y="0"/>
                  </a:lnTo>
                </a:path>
                <a:path w="6742430" h="0">
                  <a:moveTo>
                    <a:pt x="4108749" y="0"/>
                  </a:moveTo>
                  <a:lnTo>
                    <a:pt x="6742191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7795366" y="4549025"/>
              <a:ext cx="5560695" cy="0"/>
            </a:xfrm>
            <a:custGeom>
              <a:avLst/>
              <a:gdLst/>
              <a:ahLst/>
              <a:cxnLst/>
              <a:rect l="l" t="t" r="r" b="b"/>
              <a:pathLst>
                <a:path w="5560694" h="0">
                  <a:moveTo>
                    <a:pt x="0" y="0"/>
                  </a:moveTo>
                  <a:lnTo>
                    <a:pt x="3863182" y="0"/>
                  </a:lnTo>
                </a:path>
                <a:path w="5560694" h="0">
                  <a:moveTo>
                    <a:pt x="3863182" y="0"/>
                  </a:moveTo>
                  <a:lnTo>
                    <a:pt x="5560445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13355812" y="4549025"/>
              <a:ext cx="1716405" cy="0"/>
            </a:xfrm>
            <a:custGeom>
              <a:avLst/>
              <a:gdLst/>
              <a:ahLst/>
              <a:cxnLst/>
              <a:rect l="l" t="t" r="r" b="b"/>
              <a:pathLst>
                <a:path w="1716405" h="0">
                  <a:moveTo>
                    <a:pt x="0" y="0"/>
                  </a:moveTo>
                  <a:lnTo>
                    <a:pt x="1716319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15072132" y="4549025"/>
              <a:ext cx="2211705" cy="0"/>
            </a:xfrm>
            <a:custGeom>
              <a:avLst/>
              <a:gdLst/>
              <a:ahLst/>
              <a:cxnLst/>
              <a:rect l="l" t="t" r="r" b="b"/>
              <a:pathLst>
                <a:path w="2211705" h="0">
                  <a:moveTo>
                    <a:pt x="0" y="0"/>
                  </a:moveTo>
                  <a:lnTo>
                    <a:pt x="2211642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6" name="object 16" descr=""/>
          <p:cNvSpPr txBox="1"/>
          <p:nvPr/>
        </p:nvSpPr>
        <p:spPr>
          <a:xfrm>
            <a:off x="1016000" y="2008547"/>
            <a:ext cx="2625090" cy="421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600" spc="-35">
                <a:latin typeface="Trebuchet MS"/>
                <a:cs typeface="Trebuchet MS"/>
              </a:rPr>
              <a:t>Indicador</a:t>
            </a:r>
            <a:r>
              <a:rPr dirty="0" sz="2600" spc="-125">
                <a:latin typeface="Trebuchet MS"/>
                <a:cs typeface="Trebuchet MS"/>
              </a:rPr>
              <a:t> </a:t>
            </a:r>
            <a:r>
              <a:rPr dirty="0" sz="2600">
                <a:latin typeface="Trebuchet MS"/>
                <a:cs typeface="Trebuchet MS"/>
              </a:rPr>
              <a:t>do</a:t>
            </a:r>
            <a:r>
              <a:rPr dirty="0" sz="2600" spc="-120">
                <a:latin typeface="Trebuchet MS"/>
                <a:cs typeface="Trebuchet MS"/>
              </a:rPr>
              <a:t> </a:t>
            </a:r>
            <a:r>
              <a:rPr dirty="0" sz="2600" spc="-45">
                <a:latin typeface="Trebuchet MS"/>
                <a:cs typeface="Trebuchet MS"/>
              </a:rPr>
              <a:t>tema</a:t>
            </a:r>
            <a:endParaRPr sz="2600">
              <a:latin typeface="Trebuchet MS"/>
              <a:cs typeface="Trebuchet MS"/>
            </a:endParaRPr>
          </a:p>
        </p:txBody>
      </p:sp>
      <p:graphicFrame>
        <p:nvGraphicFramePr>
          <p:cNvPr id="17" name="object 17" descr=""/>
          <p:cNvGraphicFramePr>
            <a:graphicFrameLocks noGrp="1"/>
          </p:cNvGraphicFramePr>
          <p:nvPr/>
        </p:nvGraphicFramePr>
        <p:xfrm>
          <a:off x="1028700" y="4877637"/>
          <a:ext cx="16306800" cy="11861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29865"/>
                <a:gridCol w="6567169"/>
                <a:gridCol w="2386329"/>
                <a:gridCol w="2255520"/>
                <a:gridCol w="2280919"/>
              </a:tblGrid>
              <a:tr h="666115">
                <a:tc>
                  <a:txBody>
                    <a:bodyPr/>
                    <a:lstStyle/>
                    <a:p>
                      <a:pPr marL="843280" marR="223520" indent="-613410">
                        <a:lnSpc>
                          <a:spcPct val="112500"/>
                        </a:lnSpc>
                        <a:spcBef>
                          <a:spcPts val="484"/>
                        </a:spcBef>
                      </a:pPr>
                      <a:r>
                        <a:rPr dirty="0" sz="1500" spc="-120">
                          <a:latin typeface="Arial Black"/>
                          <a:cs typeface="Arial Black"/>
                        </a:rPr>
                        <a:t>UNIDADE</a:t>
                      </a:r>
                      <a:r>
                        <a:rPr dirty="0" sz="1500" spc="-6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175">
                          <a:latin typeface="Arial Black"/>
                          <a:cs typeface="Arial Black"/>
                        </a:rPr>
                        <a:t>RESPONSÁVEL </a:t>
                      </a:r>
                      <a:r>
                        <a:rPr dirty="0" sz="1500" spc="-180">
                          <a:latin typeface="Arial Black"/>
                          <a:cs typeface="Arial Black"/>
                        </a:rPr>
                        <a:t>PELA</a:t>
                      </a:r>
                      <a:r>
                        <a:rPr dirty="0" sz="1500" spc="-105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20">
                          <a:latin typeface="Arial Black"/>
                          <a:cs typeface="Arial Black"/>
                        </a:rPr>
                        <a:t>META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61594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85"/>
                        </a:spcBef>
                      </a:pPr>
                      <a:r>
                        <a:rPr dirty="0" sz="1500" spc="-20">
                          <a:latin typeface="Arial Black"/>
                          <a:cs typeface="Arial Black"/>
                        </a:rPr>
                        <a:t>META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2139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85"/>
                        </a:spcBef>
                      </a:pPr>
                      <a:r>
                        <a:rPr dirty="0" sz="1500" spc="-160">
                          <a:latin typeface="Arial Black"/>
                          <a:cs typeface="Arial Black"/>
                        </a:rPr>
                        <a:t>META</a:t>
                      </a:r>
                      <a:r>
                        <a:rPr dirty="0" sz="1500" spc="-10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20">
                          <a:latin typeface="Arial Black"/>
                          <a:cs typeface="Arial Black"/>
                        </a:rPr>
                        <a:t>2024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2139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85"/>
                        </a:spcBef>
                      </a:pPr>
                      <a:r>
                        <a:rPr dirty="0" sz="1500" spc="-160">
                          <a:latin typeface="Arial Black"/>
                          <a:cs typeface="Arial Black"/>
                        </a:rPr>
                        <a:t>META</a:t>
                      </a:r>
                      <a:r>
                        <a:rPr dirty="0" sz="1500" spc="-10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20">
                          <a:latin typeface="Arial Black"/>
                          <a:cs typeface="Arial Black"/>
                        </a:rPr>
                        <a:t>2025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2139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85"/>
                        </a:spcBef>
                      </a:pPr>
                      <a:r>
                        <a:rPr dirty="0" sz="1500" spc="-160">
                          <a:latin typeface="Arial Black"/>
                          <a:cs typeface="Arial Black"/>
                        </a:rPr>
                        <a:t>META</a:t>
                      </a:r>
                      <a:r>
                        <a:rPr dirty="0" sz="1500" spc="-10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20">
                          <a:latin typeface="Arial Black"/>
                          <a:cs typeface="Arial Black"/>
                        </a:rPr>
                        <a:t>2026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2139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</a:tr>
              <a:tr h="520065">
                <a:tc>
                  <a:txBody>
                    <a:bodyPr/>
                    <a:lstStyle/>
                    <a:p>
                      <a:pPr marL="52069" marR="186690">
                        <a:lnSpc>
                          <a:spcPct val="114599"/>
                        </a:lnSpc>
                        <a:spcBef>
                          <a:spcPts val="42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Secretaria</a:t>
                      </a:r>
                      <a:r>
                        <a:rPr dirty="0" sz="1200" spc="10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1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Saúde</a:t>
                      </a:r>
                      <a:r>
                        <a:rPr dirty="0" sz="1200" spc="1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10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Assistência</a:t>
                      </a:r>
                      <a:r>
                        <a:rPr dirty="0" sz="1200" spc="1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e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Escola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Judicial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397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2069">
                        <a:lnSpc>
                          <a:spcPct val="100000"/>
                        </a:lnSpc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Realizar,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ao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menos,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8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ações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sobre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o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tema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da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qualidade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vida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durante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o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ano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01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8</a:t>
                      </a:r>
                      <a:r>
                        <a:rPr dirty="0" sz="1200" spc="-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ações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01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8</a:t>
                      </a:r>
                      <a:r>
                        <a:rPr dirty="0" sz="1200" spc="-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ações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01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8</a:t>
                      </a:r>
                      <a:r>
                        <a:rPr dirty="0" sz="1200" spc="-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ações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01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</a:tbl>
          </a:graphicData>
        </a:graphic>
      </p:graphicFrame>
      <p:grpSp>
        <p:nvGrpSpPr>
          <p:cNvPr id="18" name="object 18" descr=""/>
          <p:cNvGrpSpPr/>
          <p:nvPr/>
        </p:nvGrpSpPr>
        <p:grpSpPr>
          <a:xfrm>
            <a:off x="1028700" y="6096837"/>
            <a:ext cx="16230600" cy="19050"/>
            <a:chOff x="1028700" y="6096837"/>
            <a:chExt cx="16230600" cy="19050"/>
          </a:xfrm>
        </p:grpSpPr>
        <p:sp>
          <p:nvSpPr>
            <p:cNvPr id="19" name="object 19" descr=""/>
            <p:cNvSpPr/>
            <p:nvPr/>
          </p:nvSpPr>
          <p:spPr>
            <a:xfrm>
              <a:off x="1028687" y="6096850"/>
              <a:ext cx="16230600" cy="9525"/>
            </a:xfrm>
            <a:custGeom>
              <a:avLst/>
              <a:gdLst/>
              <a:ahLst/>
              <a:cxnLst/>
              <a:rect l="l" t="t" r="r" b="b"/>
              <a:pathLst>
                <a:path w="16230600" h="9525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  <a:path w="16230600" h="9525">
                  <a:moveTo>
                    <a:pt x="2739301" y="0"/>
                  </a:moveTo>
                  <a:lnTo>
                    <a:pt x="2729776" y="0"/>
                  </a:lnTo>
                  <a:lnTo>
                    <a:pt x="2729776" y="9525"/>
                  </a:lnTo>
                  <a:lnTo>
                    <a:pt x="2739301" y="9525"/>
                  </a:lnTo>
                  <a:lnTo>
                    <a:pt x="2739301" y="0"/>
                  </a:lnTo>
                  <a:close/>
                </a:path>
                <a:path w="16230600" h="9525">
                  <a:moveTo>
                    <a:pt x="9306471" y="0"/>
                  </a:moveTo>
                  <a:lnTo>
                    <a:pt x="9296946" y="0"/>
                  </a:lnTo>
                  <a:lnTo>
                    <a:pt x="9296946" y="9525"/>
                  </a:lnTo>
                  <a:lnTo>
                    <a:pt x="9306471" y="9525"/>
                  </a:lnTo>
                  <a:lnTo>
                    <a:pt x="9306471" y="0"/>
                  </a:lnTo>
                  <a:close/>
                </a:path>
                <a:path w="16230600" h="9525">
                  <a:moveTo>
                    <a:pt x="11693093" y="0"/>
                  </a:moveTo>
                  <a:lnTo>
                    <a:pt x="11683568" y="0"/>
                  </a:lnTo>
                  <a:lnTo>
                    <a:pt x="11683568" y="9525"/>
                  </a:lnTo>
                  <a:lnTo>
                    <a:pt x="11693093" y="9525"/>
                  </a:lnTo>
                  <a:lnTo>
                    <a:pt x="11693093" y="0"/>
                  </a:lnTo>
                  <a:close/>
                </a:path>
                <a:path w="16230600" h="9525">
                  <a:moveTo>
                    <a:pt x="13949185" y="0"/>
                  </a:moveTo>
                  <a:lnTo>
                    <a:pt x="13939660" y="0"/>
                  </a:lnTo>
                  <a:lnTo>
                    <a:pt x="13939660" y="9525"/>
                  </a:lnTo>
                  <a:lnTo>
                    <a:pt x="13949185" y="9525"/>
                  </a:lnTo>
                  <a:lnTo>
                    <a:pt x="13949185" y="0"/>
                  </a:lnTo>
                  <a:close/>
                </a:path>
                <a:path w="16230600" h="9525">
                  <a:moveTo>
                    <a:pt x="16230600" y="0"/>
                  </a:moveTo>
                  <a:lnTo>
                    <a:pt x="16221075" y="0"/>
                  </a:lnTo>
                  <a:lnTo>
                    <a:pt x="16221075" y="9525"/>
                  </a:lnTo>
                  <a:lnTo>
                    <a:pt x="16230600" y="9525"/>
                  </a:lnTo>
                  <a:lnTo>
                    <a:pt x="16230600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1028700" y="6111125"/>
              <a:ext cx="11693525" cy="0"/>
            </a:xfrm>
            <a:custGeom>
              <a:avLst/>
              <a:gdLst/>
              <a:ahLst/>
              <a:cxnLst/>
              <a:rect l="l" t="t" r="r" b="b"/>
              <a:pathLst>
                <a:path w="11693525" h="0">
                  <a:moveTo>
                    <a:pt x="0" y="0"/>
                  </a:moveTo>
                  <a:lnTo>
                    <a:pt x="2739300" y="0"/>
                  </a:lnTo>
                </a:path>
                <a:path w="11693525" h="0">
                  <a:moveTo>
                    <a:pt x="2739300" y="0"/>
                  </a:moveTo>
                  <a:lnTo>
                    <a:pt x="9306461" y="0"/>
                  </a:lnTo>
                </a:path>
                <a:path w="11693525" h="0">
                  <a:moveTo>
                    <a:pt x="9306461" y="0"/>
                  </a:moveTo>
                  <a:lnTo>
                    <a:pt x="11693084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12721784" y="6111125"/>
              <a:ext cx="2256155" cy="0"/>
            </a:xfrm>
            <a:custGeom>
              <a:avLst/>
              <a:gdLst/>
              <a:ahLst/>
              <a:cxnLst/>
              <a:rect l="l" t="t" r="r" b="b"/>
              <a:pathLst>
                <a:path w="2256155" h="0">
                  <a:moveTo>
                    <a:pt x="0" y="0"/>
                  </a:moveTo>
                  <a:lnTo>
                    <a:pt x="2256092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 descr=""/>
            <p:cNvSpPr/>
            <p:nvPr/>
          </p:nvSpPr>
          <p:spPr>
            <a:xfrm>
              <a:off x="14977876" y="6111125"/>
              <a:ext cx="2281555" cy="0"/>
            </a:xfrm>
            <a:custGeom>
              <a:avLst/>
              <a:gdLst/>
              <a:ahLst/>
              <a:cxnLst/>
              <a:rect l="l" t="t" r="r" b="b"/>
              <a:pathLst>
                <a:path w="2281555" h="0">
                  <a:moveTo>
                    <a:pt x="0" y="0"/>
                  </a:moveTo>
                  <a:lnTo>
                    <a:pt x="2281422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3" name="object 23" descr=""/>
          <p:cNvSpPr txBox="1"/>
          <p:nvPr/>
        </p:nvSpPr>
        <p:spPr>
          <a:xfrm>
            <a:off x="1016000" y="8997950"/>
            <a:ext cx="4358005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 spc="-75">
                <a:solidFill>
                  <a:srgbClr val="A6A6A6"/>
                </a:solidFill>
                <a:latin typeface="Arial MT"/>
                <a:cs typeface="Arial MT"/>
              </a:rPr>
              <a:t>PLANO</a:t>
            </a:r>
            <a:r>
              <a:rPr dirty="0" sz="1500" spc="-10">
                <a:solidFill>
                  <a:srgbClr val="A6A6A6"/>
                </a:solidFill>
                <a:latin typeface="Arial MT"/>
                <a:cs typeface="Arial MT"/>
              </a:rPr>
              <a:t> </a:t>
            </a:r>
            <a:r>
              <a:rPr dirty="0" sz="1500" spc="-85">
                <a:solidFill>
                  <a:srgbClr val="A6A6A6"/>
                </a:solidFill>
                <a:latin typeface="Arial MT"/>
                <a:cs typeface="Arial MT"/>
              </a:rPr>
              <a:t>DE</a:t>
            </a:r>
            <a:r>
              <a:rPr dirty="0" sz="1500" spc="-10">
                <a:solidFill>
                  <a:srgbClr val="A6A6A6"/>
                </a:solidFill>
                <a:latin typeface="Arial MT"/>
                <a:cs typeface="Arial MT"/>
              </a:rPr>
              <a:t> </a:t>
            </a:r>
            <a:r>
              <a:rPr dirty="0" sz="1500" spc="-45">
                <a:solidFill>
                  <a:srgbClr val="A6A6A6"/>
                </a:solidFill>
                <a:latin typeface="Arial MT"/>
                <a:cs typeface="Arial MT"/>
              </a:rPr>
              <a:t>LOGÍSTICA</a:t>
            </a:r>
            <a:r>
              <a:rPr dirty="0" sz="1500" spc="-10">
                <a:solidFill>
                  <a:srgbClr val="A6A6A6"/>
                </a:solidFill>
                <a:latin typeface="Arial MT"/>
                <a:cs typeface="Arial MT"/>
              </a:rPr>
              <a:t> </a:t>
            </a:r>
            <a:r>
              <a:rPr dirty="0" sz="1500" spc="-80">
                <a:solidFill>
                  <a:srgbClr val="A6A6A6"/>
                </a:solidFill>
                <a:latin typeface="Arial MT"/>
                <a:cs typeface="Arial MT"/>
              </a:rPr>
              <a:t>SUSTENTÁVEL</a:t>
            </a:r>
            <a:r>
              <a:rPr dirty="0" sz="1500" spc="-5">
                <a:solidFill>
                  <a:srgbClr val="A6A6A6"/>
                </a:solidFill>
                <a:latin typeface="Arial MT"/>
                <a:cs typeface="Arial MT"/>
              </a:rPr>
              <a:t> </a:t>
            </a:r>
            <a:r>
              <a:rPr dirty="0" sz="1500" spc="65">
                <a:solidFill>
                  <a:srgbClr val="A6A6A6"/>
                </a:solidFill>
                <a:latin typeface="Arial MT"/>
                <a:cs typeface="Arial MT"/>
              </a:rPr>
              <a:t>|</a:t>
            </a:r>
            <a:r>
              <a:rPr dirty="0" sz="1500" spc="-10">
                <a:solidFill>
                  <a:srgbClr val="A6A6A6"/>
                </a:solidFill>
                <a:latin typeface="Arial MT"/>
                <a:cs typeface="Arial MT"/>
              </a:rPr>
              <a:t> </a:t>
            </a:r>
            <a:r>
              <a:rPr dirty="0" sz="1500">
                <a:solidFill>
                  <a:srgbClr val="A6A6A6"/>
                </a:solidFill>
                <a:latin typeface="Arial MT"/>
                <a:cs typeface="Arial MT"/>
              </a:rPr>
              <a:t>2024-</a:t>
            </a:r>
            <a:r>
              <a:rPr dirty="0" sz="1500" spc="-20">
                <a:solidFill>
                  <a:srgbClr val="A6A6A6"/>
                </a:solidFill>
                <a:latin typeface="Arial MT"/>
                <a:cs typeface="Arial MT"/>
              </a:rPr>
              <a:t>2026</a:t>
            </a:r>
            <a:endParaRPr sz="1500">
              <a:latin typeface="Arial MT"/>
              <a:cs typeface="Arial MT"/>
            </a:endParaRPr>
          </a:p>
        </p:txBody>
      </p:sp>
      <p:sp>
        <p:nvSpPr>
          <p:cNvPr id="24" name="object 24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70433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30"/>
              <a:t>Qualidade</a:t>
            </a:r>
            <a:r>
              <a:rPr dirty="0" spc="-150"/>
              <a:t> </a:t>
            </a:r>
            <a:r>
              <a:rPr dirty="0" spc="-10"/>
              <a:t>de</a:t>
            </a:r>
            <a:r>
              <a:rPr dirty="0" spc="-145"/>
              <a:t> </a:t>
            </a:r>
            <a:r>
              <a:rPr dirty="0" spc="-20"/>
              <a:t>vida</a:t>
            </a:r>
            <a:r>
              <a:rPr dirty="0" spc="-145"/>
              <a:t> </a:t>
            </a:r>
            <a:r>
              <a:rPr dirty="0"/>
              <a:t>no</a:t>
            </a:r>
            <a:r>
              <a:rPr dirty="0" spc="-145"/>
              <a:t> </a:t>
            </a:r>
            <a:r>
              <a:rPr dirty="0" spc="-10"/>
              <a:t>ambiente</a:t>
            </a:r>
            <a:r>
              <a:rPr dirty="0" spc="-145"/>
              <a:t> </a:t>
            </a:r>
            <a:r>
              <a:rPr dirty="0" spc="-10"/>
              <a:t>de</a:t>
            </a:r>
            <a:r>
              <a:rPr dirty="0" spc="-145"/>
              <a:t> </a:t>
            </a:r>
            <a:r>
              <a:rPr dirty="0" spc="-10"/>
              <a:t>trabalho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0"/>
            <a:ext cx="18288000" cy="1694180"/>
            <a:chOff x="0" y="0"/>
            <a:chExt cx="18288000" cy="1694180"/>
          </a:xfrm>
        </p:grpSpPr>
        <p:sp>
          <p:nvSpPr>
            <p:cNvPr id="3" name="object 3" descr=""/>
            <p:cNvSpPr/>
            <p:nvPr/>
          </p:nvSpPr>
          <p:spPr>
            <a:xfrm>
              <a:off x="0" y="0"/>
              <a:ext cx="18288000" cy="1676400"/>
            </a:xfrm>
            <a:custGeom>
              <a:avLst/>
              <a:gdLst/>
              <a:ahLst/>
              <a:cxnLst/>
              <a:rect l="l" t="t" r="r" b="b"/>
              <a:pathLst>
                <a:path w="18288000" h="1676400">
                  <a:moveTo>
                    <a:pt x="18287998" y="1676399"/>
                  </a:moveTo>
                  <a:lnTo>
                    <a:pt x="0" y="1676399"/>
                  </a:lnTo>
                  <a:lnTo>
                    <a:pt x="0" y="0"/>
                  </a:lnTo>
                  <a:lnTo>
                    <a:pt x="18287998" y="0"/>
                  </a:lnTo>
                  <a:lnTo>
                    <a:pt x="18287998" y="1676399"/>
                  </a:lnTo>
                  <a:close/>
                </a:path>
              </a:pathLst>
            </a:custGeom>
            <a:solidFill>
              <a:srgbClr val="A6A6A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14977936" y="11"/>
              <a:ext cx="3310254" cy="1685289"/>
            </a:xfrm>
            <a:custGeom>
              <a:avLst/>
              <a:gdLst/>
              <a:ahLst/>
              <a:cxnLst/>
              <a:rect l="l" t="t" r="r" b="b"/>
              <a:pathLst>
                <a:path w="3310255" h="1685289">
                  <a:moveTo>
                    <a:pt x="827328" y="857338"/>
                  </a:moveTo>
                  <a:lnTo>
                    <a:pt x="825919" y="808723"/>
                  </a:lnTo>
                  <a:lnTo>
                    <a:pt x="821753" y="760857"/>
                  </a:lnTo>
                  <a:lnTo>
                    <a:pt x="814920" y="713803"/>
                  </a:lnTo>
                  <a:lnTo>
                    <a:pt x="805472" y="667639"/>
                  </a:lnTo>
                  <a:lnTo>
                    <a:pt x="793508" y="622452"/>
                  </a:lnTo>
                  <a:lnTo>
                    <a:pt x="779094" y="578307"/>
                  </a:lnTo>
                  <a:lnTo>
                    <a:pt x="762304" y="535305"/>
                  </a:lnTo>
                  <a:lnTo>
                    <a:pt x="743229" y="493496"/>
                  </a:lnTo>
                  <a:lnTo>
                    <a:pt x="721944" y="452970"/>
                  </a:lnTo>
                  <a:lnTo>
                    <a:pt x="698512" y="413804"/>
                  </a:lnTo>
                  <a:lnTo>
                    <a:pt x="673036" y="376085"/>
                  </a:lnTo>
                  <a:lnTo>
                    <a:pt x="645566" y="339877"/>
                  </a:lnTo>
                  <a:lnTo>
                    <a:pt x="616204" y="305257"/>
                  </a:lnTo>
                  <a:lnTo>
                    <a:pt x="585000" y="272313"/>
                  </a:lnTo>
                  <a:lnTo>
                    <a:pt x="552056" y="241122"/>
                  </a:lnTo>
                  <a:lnTo>
                    <a:pt x="517448" y="211747"/>
                  </a:lnTo>
                  <a:lnTo>
                    <a:pt x="481241" y="184289"/>
                  </a:lnTo>
                  <a:lnTo>
                    <a:pt x="443522" y="158800"/>
                  </a:lnTo>
                  <a:lnTo>
                    <a:pt x="404355" y="135369"/>
                  </a:lnTo>
                  <a:lnTo>
                    <a:pt x="363829" y="114084"/>
                  </a:lnTo>
                  <a:lnTo>
                    <a:pt x="322033" y="95008"/>
                  </a:lnTo>
                  <a:lnTo>
                    <a:pt x="279019" y="78219"/>
                  </a:lnTo>
                  <a:lnTo>
                    <a:pt x="234886" y="63804"/>
                  </a:lnTo>
                  <a:lnTo>
                    <a:pt x="189699" y="51841"/>
                  </a:lnTo>
                  <a:lnTo>
                    <a:pt x="143535" y="42392"/>
                  </a:lnTo>
                  <a:lnTo>
                    <a:pt x="96481" y="35560"/>
                  </a:lnTo>
                  <a:lnTo>
                    <a:pt x="48615" y="31394"/>
                  </a:lnTo>
                  <a:lnTo>
                    <a:pt x="0" y="29984"/>
                  </a:lnTo>
                  <a:lnTo>
                    <a:pt x="0" y="1684667"/>
                  </a:lnTo>
                  <a:lnTo>
                    <a:pt x="48615" y="1683258"/>
                  </a:lnTo>
                  <a:lnTo>
                    <a:pt x="96481" y="1679092"/>
                  </a:lnTo>
                  <a:lnTo>
                    <a:pt x="143535" y="1672259"/>
                  </a:lnTo>
                  <a:lnTo>
                    <a:pt x="189699" y="1662811"/>
                  </a:lnTo>
                  <a:lnTo>
                    <a:pt x="234886" y="1650847"/>
                  </a:lnTo>
                  <a:lnTo>
                    <a:pt x="279019" y="1636433"/>
                  </a:lnTo>
                  <a:lnTo>
                    <a:pt x="322033" y="1619643"/>
                  </a:lnTo>
                  <a:lnTo>
                    <a:pt x="363829" y="1600568"/>
                  </a:lnTo>
                  <a:lnTo>
                    <a:pt x="404355" y="1579283"/>
                  </a:lnTo>
                  <a:lnTo>
                    <a:pt x="443522" y="1555851"/>
                  </a:lnTo>
                  <a:lnTo>
                    <a:pt x="481241" y="1530375"/>
                  </a:lnTo>
                  <a:lnTo>
                    <a:pt x="517448" y="1502905"/>
                  </a:lnTo>
                  <a:lnTo>
                    <a:pt x="552056" y="1473542"/>
                  </a:lnTo>
                  <a:lnTo>
                    <a:pt x="585000" y="1442339"/>
                  </a:lnTo>
                  <a:lnTo>
                    <a:pt x="616204" y="1409395"/>
                  </a:lnTo>
                  <a:lnTo>
                    <a:pt x="645566" y="1374787"/>
                  </a:lnTo>
                  <a:lnTo>
                    <a:pt x="673036" y="1338580"/>
                  </a:lnTo>
                  <a:lnTo>
                    <a:pt x="698512" y="1300848"/>
                  </a:lnTo>
                  <a:lnTo>
                    <a:pt x="721944" y="1261694"/>
                  </a:lnTo>
                  <a:lnTo>
                    <a:pt x="743229" y="1221168"/>
                  </a:lnTo>
                  <a:lnTo>
                    <a:pt x="762304" y="1179372"/>
                  </a:lnTo>
                  <a:lnTo>
                    <a:pt x="779094" y="1136357"/>
                  </a:lnTo>
                  <a:lnTo>
                    <a:pt x="793508" y="1092225"/>
                  </a:lnTo>
                  <a:lnTo>
                    <a:pt x="805472" y="1047038"/>
                  </a:lnTo>
                  <a:lnTo>
                    <a:pt x="814920" y="1000874"/>
                  </a:lnTo>
                  <a:lnTo>
                    <a:pt x="821753" y="953820"/>
                  </a:lnTo>
                  <a:lnTo>
                    <a:pt x="825919" y="905954"/>
                  </a:lnTo>
                  <a:lnTo>
                    <a:pt x="827328" y="857338"/>
                  </a:lnTo>
                  <a:close/>
                </a:path>
                <a:path w="3310255" h="1685289">
                  <a:moveTo>
                    <a:pt x="1655140" y="29984"/>
                  </a:moveTo>
                  <a:lnTo>
                    <a:pt x="1606537" y="31394"/>
                  </a:lnTo>
                  <a:lnTo>
                    <a:pt x="1558658" y="35560"/>
                  </a:lnTo>
                  <a:lnTo>
                    <a:pt x="1511604" y="42392"/>
                  </a:lnTo>
                  <a:lnTo>
                    <a:pt x="1465453" y="51841"/>
                  </a:lnTo>
                  <a:lnTo>
                    <a:pt x="1420266" y="63804"/>
                  </a:lnTo>
                  <a:lnTo>
                    <a:pt x="1376121" y="78219"/>
                  </a:lnTo>
                  <a:lnTo>
                    <a:pt x="1333119" y="95008"/>
                  </a:lnTo>
                  <a:lnTo>
                    <a:pt x="1291310" y="114084"/>
                  </a:lnTo>
                  <a:lnTo>
                    <a:pt x="1250784" y="135369"/>
                  </a:lnTo>
                  <a:lnTo>
                    <a:pt x="1211630" y="158800"/>
                  </a:lnTo>
                  <a:lnTo>
                    <a:pt x="1173899" y="184289"/>
                  </a:lnTo>
                  <a:lnTo>
                    <a:pt x="1137691" y="211747"/>
                  </a:lnTo>
                  <a:lnTo>
                    <a:pt x="1103083" y="241122"/>
                  </a:lnTo>
                  <a:lnTo>
                    <a:pt x="1070140" y="272313"/>
                  </a:lnTo>
                  <a:lnTo>
                    <a:pt x="1038948" y="305257"/>
                  </a:lnTo>
                  <a:lnTo>
                    <a:pt x="1009573" y="339877"/>
                  </a:lnTo>
                  <a:lnTo>
                    <a:pt x="982116" y="376085"/>
                  </a:lnTo>
                  <a:lnTo>
                    <a:pt x="956627" y="413804"/>
                  </a:lnTo>
                  <a:lnTo>
                    <a:pt x="933196" y="452970"/>
                  </a:lnTo>
                  <a:lnTo>
                    <a:pt x="911910" y="493496"/>
                  </a:lnTo>
                  <a:lnTo>
                    <a:pt x="892835" y="535305"/>
                  </a:lnTo>
                  <a:lnTo>
                    <a:pt x="876058" y="578307"/>
                  </a:lnTo>
                  <a:lnTo>
                    <a:pt x="861644" y="622452"/>
                  </a:lnTo>
                  <a:lnTo>
                    <a:pt x="849668" y="667639"/>
                  </a:lnTo>
                  <a:lnTo>
                    <a:pt x="840232" y="713803"/>
                  </a:lnTo>
                  <a:lnTo>
                    <a:pt x="833386" y="760857"/>
                  </a:lnTo>
                  <a:lnTo>
                    <a:pt x="829221" y="808723"/>
                  </a:lnTo>
                  <a:lnTo>
                    <a:pt x="827824" y="857338"/>
                  </a:lnTo>
                  <a:lnTo>
                    <a:pt x="829221" y="905954"/>
                  </a:lnTo>
                  <a:lnTo>
                    <a:pt x="833386" y="953820"/>
                  </a:lnTo>
                  <a:lnTo>
                    <a:pt x="840232" y="1000874"/>
                  </a:lnTo>
                  <a:lnTo>
                    <a:pt x="849668" y="1047038"/>
                  </a:lnTo>
                  <a:lnTo>
                    <a:pt x="861644" y="1092225"/>
                  </a:lnTo>
                  <a:lnTo>
                    <a:pt x="876058" y="1136357"/>
                  </a:lnTo>
                  <a:lnTo>
                    <a:pt x="892835" y="1179372"/>
                  </a:lnTo>
                  <a:lnTo>
                    <a:pt x="911910" y="1221168"/>
                  </a:lnTo>
                  <a:lnTo>
                    <a:pt x="933196" y="1261694"/>
                  </a:lnTo>
                  <a:lnTo>
                    <a:pt x="956627" y="1300848"/>
                  </a:lnTo>
                  <a:lnTo>
                    <a:pt x="982116" y="1338580"/>
                  </a:lnTo>
                  <a:lnTo>
                    <a:pt x="1009573" y="1374787"/>
                  </a:lnTo>
                  <a:lnTo>
                    <a:pt x="1038948" y="1409395"/>
                  </a:lnTo>
                  <a:lnTo>
                    <a:pt x="1070140" y="1442339"/>
                  </a:lnTo>
                  <a:lnTo>
                    <a:pt x="1103083" y="1473542"/>
                  </a:lnTo>
                  <a:lnTo>
                    <a:pt x="1137691" y="1502905"/>
                  </a:lnTo>
                  <a:lnTo>
                    <a:pt x="1173899" y="1530375"/>
                  </a:lnTo>
                  <a:lnTo>
                    <a:pt x="1211630" y="1555851"/>
                  </a:lnTo>
                  <a:lnTo>
                    <a:pt x="1250784" y="1579283"/>
                  </a:lnTo>
                  <a:lnTo>
                    <a:pt x="1291310" y="1600568"/>
                  </a:lnTo>
                  <a:lnTo>
                    <a:pt x="1333119" y="1619643"/>
                  </a:lnTo>
                  <a:lnTo>
                    <a:pt x="1376121" y="1636433"/>
                  </a:lnTo>
                  <a:lnTo>
                    <a:pt x="1420266" y="1650847"/>
                  </a:lnTo>
                  <a:lnTo>
                    <a:pt x="1465453" y="1662811"/>
                  </a:lnTo>
                  <a:lnTo>
                    <a:pt x="1511604" y="1672259"/>
                  </a:lnTo>
                  <a:lnTo>
                    <a:pt x="1558658" y="1679092"/>
                  </a:lnTo>
                  <a:lnTo>
                    <a:pt x="1606537" y="1683258"/>
                  </a:lnTo>
                  <a:lnTo>
                    <a:pt x="1655140" y="1684667"/>
                  </a:lnTo>
                  <a:lnTo>
                    <a:pt x="1655140" y="29984"/>
                  </a:lnTo>
                  <a:close/>
                </a:path>
                <a:path w="3310255" h="1685289">
                  <a:moveTo>
                    <a:pt x="3309912" y="0"/>
                  </a:moveTo>
                  <a:lnTo>
                    <a:pt x="2482583" y="0"/>
                  </a:lnTo>
                  <a:lnTo>
                    <a:pt x="1655267" y="0"/>
                  </a:lnTo>
                  <a:lnTo>
                    <a:pt x="3309912" y="1654670"/>
                  </a:lnTo>
                  <a:lnTo>
                    <a:pt x="3309912" y="0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4145564" y="29963"/>
              <a:ext cx="828675" cy="1663700"/>
            </a:xfrm>
            <a:custGeom>
              <a:avLst/>
              <a:gdLst/>
              <a:ahLst/>
              <a:cxnLst/>
              <a:rect l="l" t="t" r="r" b="b"/>
              <a:pathLst>
                <a:path w="828675" h="1663700">
                  <a:moveTo>
                    <a:pt x="0" y="1663600"/>
                  </a:moveTo>
                  <a:lnTo>
                    <a:pt x="0" y="0"/>
                  </a:lnTo>
                  <a:lnTo>
                    <a:pt x="828152" y="828165"/>
                  </a:lnTo>
                  <a:lnTo>
                    <a:pt x="828152" y="835450"/>
                  </a:lnTo>
                  <a:lnTo>
                    <a:pt x="0" y="1663600"/>
                  </a:lnTo>
                  <a:close/>
                </a:path>
              </a:pathLst>
            </a:custGeom>
            <a:solidFill>
              <a:srgbClr val="FFFFFF">
                <a:alpha val="1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9168475" y="17989"/>
              <a:ext cx="1657350" cy="1666875"/>
            </a:xfrm>
            <a:custGeom>
              <a:avLst/>
              <a:gdLst/>
              <a:ahLst/>
              <a:cxnLst/>
              <a:rect l="l" t="t" r="r" b="b"/>
              <a:pathLst>
                <a:path w="1657350" h="1666875">
                  <a:moveTo>
                    <a:pt x="1657349" y="1666874"/>
                  </a:moveTo>
                  <a:lnTo>
                    <a:pt x="0" y="1666874"/>
                  </a:lnTo>
                  <a:lnTo>
                    <a:pt x="0" y="0"/>
                  </a:lnTo>
                  <a:lnTo>
                    <a:pt x="1657349" y="0"/>
                  </a:lnTo>
                  <a:lnTo>
                    <a:pt x="1657349" y="1666874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9644253" y="535952"/>
              <a:ext cx="685800" cy="628650"/>
            </a:xfrm>
            <a:custGeom>
              <a:avLst/>
              <a:gdLst/>
              <a:ahLst/>
              <a:cxnLst/>
              <a:rect l="l" t="t" r="r" b="b"/>
              <a:pathLst>
                <a:path w="685800" h="628650">
                  <a:moveTo>
                    <a:pt x="685799" y="628649"/>
                  </a:moveTo>
                  <a:lnTo>
                    <a:pt x="0" y="628649"/>
                  </a:lnTo>
                  <a:lnTo>
                    <a:pt x="0" y="0"/>
                  </a:lnTo>
                  <a:lnTo>
                    <a:pt x="685799" y="0"/>
                  </a:lnTo>
                  <a:lnTo>
                    <a:pt x="685799" y="628649"/>
                  </a:lnTo>
                  <a:close/>
                </a:path>
              </a:pathLst>
            </a:custGeom>
            <a:solidFill>
              <a:srgbClr val="A6A6A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0826484" y="0"/>
              <a:ext cx="3318510" cy="1654810"/>
            </a:xfrm>
            <a:custGeom>
              <a:avLst/>
              <a:gdLst/>
              <a:ahLst/>
              <a:cxnLst/>
              <a:rect l="l" t="t" r="r" b="b"/>
              <a:pathLst>
                <a:path w="3318509" h="1654810">
                  <a:moveTo>
                    <a:pt x="1663611" y="822883"/>
                  </a:moveTo>
                  <a:lnTo>
                    <a:pt x="1662188" y="774001"/>
                  </a:lnTo>
                  <a:lnTo>
                    <a:pt x="1658010" y="725868"/>
                  </a:lnTo>
                  <a:lnTo>
                    <a:pt x="1651127" y="678561"/>
                  </a:lnTo>
                  <a:lnTo>
                    <a:pt x="1641640" y="632155"/>
                  </a:lnTo>
                  <a:lnTo>
                    <a:pt x="1629600" y="586714"/>
                  </a:lnTo>
                  <a:lnTo>
                    <a:pt x="1615109" y="542340"/>
                  </a:lnTo>
                  <a:lnTo>
                    <a:pt x="1598244" y="499097"/>
                  </a:lnTo>
                  <a:lnTo>
                    <a:pt x="1579067" y="457073"/>
                  </a:lnTo>
                  <a:lnTo>
                    <a:pt x="1557655" y="416331"/>
                  </a:lnTo>
                  <a:lnTo>
                    <a:pt x="1534109" y="376961"/>
                  </a:lnTo>
                  <a:lnTo>
                    <a:pt x="1508480" y="339026"/>
                  </a:lnTo>
                  <a:lnTo>
                    <a:pt x="1480870" y="302628"/>
                  </a:lnTo>
                  <a:lnTo>
                    <a:pt x="1451343" y="267817"/>
                  </a:lnTo>
                  <a:lnTo>
                    <a:pt x="1419974" y="234696"/>
                  </a:lnTo>
                  <a:lnTo>
                    <a:pt x="1386852" y="203339"/>
                  </a:lnTo>
                  <a:lnTo>
                    <a:pt x="1352054" y="173812"/>
                  </a:lnTo>
                  <a:lnTo>
                    <a:pt x="1315656" y="146189"/>
                  </a:lnTo>
                  <a:lnTo>
                    <a:pt x="1277721" y="120573"/>
                  </a:lnTo>
                  <a:lnTo>
                    <a:pt x="1238351" y="97028"/>
                  </a:lnTo>
                  <a:lnTo>
                    <a:pt x="1197610" y="75615"/>
                  </a:lnTo>
                  <a:lnTo>
                    <a:pt x="1155573" y="56438"/>
                  </a:lnTo>
                  <a:lnTo>
                    <a:pt x="1112329" y="39560"/>
                  </a:lnTo>
                  <a:lnTo>
                    <a:pt x="1067955" y="25069"/>
                  </a:lnTo>
                  <a:lnTo>
                    <a:pt x="1022527" y="13042"/>
                  </a:lnTo>
                  <a:lnTo>
                    <a:pt x="976122" y="3543"/>
                  </a:lnTo>
                  <a:lnTo>
                    <a:pt x="951763" y="0"/>
                  </a:lnTo>
                  <a:lnTo>
                    <a:pt x="831799" y="0"/>
                  </a:lnTo>
                  <a:lnTo>
                    <a:pt x="831799" y="822883"/>
                  </a:lnTo>
                  <a:lnTo>
                    <a:pt x="0" y="822883"/>
                  </a:lnTo>
                  <a:lnTo>
                    <a:pt x="1422" y="871753"/>
                  </a:lnTo>
                  <a:lnTo>
                    <a:pt x="5600" y="919886"/>
                  </a:lnTo>
                  <a:lnTo>
                    <a:pt x="12484" y="967193"/>
                  </a:lnTo>
                  <a:lnTo>
                    <a:pt x="21971" y="1013599"/>
                  </a:lnTo>
                  <a:lnTo>
                    <a:pt x="34010" y="1059027"/>
                  </a:lnTo>
                  <a:lnTo>
                    <a:pt x="48501" y="1103401"/>
                  </a:lnTo>
                  <a:lnTo>
                    <a:pt x="65366" y="1146644"/>
                  </a:lnTo>
                  <a:lnTo>
                    <a:pt x="84556" y="1188681"/>
                  </a:lnTo>
                  <a:lnTo>
                    <a:pt x="105956" y="1229423"/>
                  </a:lnTo>
                  <a:lnTo>
                    <a:pt x="129501" y="1268793"/>
                  </a:lnTo>
                  <a:lnTo>
                    <a:pt x="155130" y="1306715"/>
                  </a:lnTo>
                  <a:lnTo>
                    <a:pt x="182740" y="1343126"/>
                  </a:lnTo>
                  <a:lnTo>
                    <a:pt x="212267" y="1377924"/>
                  </a:lnTo>
                  <a:lnTo>
                    <a:pt x="243636" y="1411046"/>
                  </a:lnTo>
                  <a:lnTo>
                    <a:pt x="276758" y="1442402"/>
                  </a:lnTo>
                  <a:lnTo>
                    <a:pt x="311556" y="1471930"/>
                  </a:lnTo>
                  <a:lnTo>
                    <a:pt x="347954" y="1499552"/>
                  </a:lnTo>
                  <a:lnTo>
                    <a:pt x="385889" y="1525168"/>
                  </a:lnTo>
                  <a:lnTo>
                    <a:pt x="425259" y="1548726"/>
                  </a:lnTo>
                  <a:lnTo>
                    <a:pt x="466001" y="1570126"/>
                  </a:lnTo>
                  <a:lnTo>
                    <a:pt x="508025" y="1589303"/>
                  </a:lnTo>
                  <a:lnTo>
                    <a:pt x="551268" y="1606181"/>
                  </a:lnTo>
                  <a:lnTo>
                    <a:pt x="595642" y="1620672"/>
                  </a:lnTo>
                  <a:lnTo>
                    <a:pt x="641083" y="1632699"/>
                  </a:lnTo>
                  <a:lnTo>
                    <a:pt x="687489" y="1642198"/>
                  </a:lnTo>
                  <a:lnTo>
                    <a:pt x="734796" y="1649082"/>
                  </a:lnTo>
                  <a:lnTo>
                    <a:pt x="782929" y="1653260"/>
                  </a:lnTo>
                  <a:lnTo>
                    <a:pt x="831799" y="1654670"/>
                  </a:lnTo>
                  <a:lnTo>
                    <a:pt x="880668" y="1653260"/>
                  </a:lnTo>
                  <a:lnTo>
                    <a:pt x="928801" y="1649082"/>
                  </a:lnTo>
                  <a:lnTo>
                    <a:pt x="976122" y="1642198"/>
                  </a:lnTo>
                  <a:lnTo>
                    <a:pt x="1022527" y="1632699"/>
                  </a:lnTo>
                  <a:lnTo>
                    <a:pt x="1067955" y="1620672"/>
                  </a:lnTo>
                  <a:lnTo>
                    <a:pt x="1112329" y="1606181"/>
                  </a:lnTo>
                  <a:lnTo>
                    <a:pt x="1155573" y="1589303"/>
                  </a:lnTo>
                  <a:lnTo>
                    <a:pt x="1197610" y="1570126"/>
                  </a:lnTo>
                  <a:lnTo>
                    <a:pt x="1238351" y="1548726"/>
                  </a:lnTo>
                  <a:lnTo>
                    <a:pt x="1277721" y="1525168"/>
                  </a:lnTo>
                  <a:lnTo>
                    <a:pt x="1315656" y="1499552"/>
                  </a:lnTo>
                  <a:lnTo>
                    <a:pt x="1352054" y="1471930"/>
                  </a:lnTo>
                  <a:lnTo>
                    <a:pt x="1386852" y="1442402"/>
                  </a:lnTo>
                  <a:lnTo>
                    <a:pt x="1419974" y="1411046"/>
                  </a:lnTo>
                  <a:lnTo>
                    <a:pt x="1451343" y="1377924"/>
                  </a:lnTo>
                  <a:lnTo>
                    <a:pt x="1480870" y="1343126"/>
                  </a:lnTo>
                  <a:lnTo>
                    <a:pt x="1508480" y="1306715"/>
                  </a:lnTo>
                  <a:lnTo>
                    <a:pt x="1534109" y="1268793"/>
                  </a:lnTo>
                  <a:lnTo>
                    <a:pt x="1557655" y="1229423"/>
                  </a:lnTo>
                  <a:lnTo>
                    <a:pt x="1579067" y="1188681"/>
                  </a:lnTo>
                  <a:lnTo>
                    <a:pt x="1598244" y="1146644"/>
                  </a:lnTo>
                  <a:lnTo>
                    <a:pt x="1615109" y="1103401"/>
                  </a:lnTo>
                  <a:lnTo>
                    <a:pt x="1629600" y="1059027"/>
                  </a:lnTo>
                  <a:lnTo>
                    <a:pt x="1641640" y="1013599"/>
                  </a:lnTo>
                  <a:lnTo>
                    <a:pt x="1651127" y="967193"/>
                  </a:lnTo>
                  <a:lnTo>
                    <a:pt x="1658010" y="919886"/>
                  </a:lnTo>
                  <a:lnTo>
                    <a:pt x="1662188" y="871753"/>
                  </a:lnTo>
                  <a:lnTo>
                    <a:pt x="1663611" y="822883"/>
                  </a:lnTo>
                  <a:close/>
                </a:path>
                <a:path w="3318509" h="1654810">
                  <a:moveTo>
                    <a:pt x="3318408" y="827354"/>
                  </a:moveTo>
                  <a:lnTo>
                    <a:pt x="2491079" y="12"/>
                  </a:lnTo>
                  <a:lnTo>
                    <a:pt x="1663750" y="827354"/>
                  </a:lnTo>
                  <a:lnTo>
                    <a:pt x="2491079" y="1654683"/>
                  </a:lnTo>
                  <a:lnTo>
                    <a:pt x="3318408" y="827354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997493" y="2624087"/>
          <a:ext cx="16338550" cy="19754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79905"/>
                <a:gridCol w="577850"/>
                <a:gridCol w="633730"/>
                <a:gridCol w="2703830"/>
                <a:gridCol w="1155700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</a:tblGrid>
              <a:tr h="5041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3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CÓD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SIGLA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647700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GRUPO/INDICADOR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286385" marR="117475" indent="-161925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UNIDADE</a:t>
                      </a:r>
                      <a:r>
                        <a:rPr dirty="0" sz="1200" spc="13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DE </a:t>
                      </a: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MEDIDA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2020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2021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2022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</a:tr>
              <a:tr h="504190"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17.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QUALIDADE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VIDA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17.1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PQV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 marR="52069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Participações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em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ações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qualidade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-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vida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Participantes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251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430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1.255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1.921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1.517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5.309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2.646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2.558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2.951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504190"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17.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QUALIDADE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VIDA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17.2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AQV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 marR="203835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Quantidade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ações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qualidade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-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vida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Ações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14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28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22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62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26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49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10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462915"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17.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QUALIDADE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VIDA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17.3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PRQV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3495" marR="456565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Percentual</a:t>
                      </a:r>
                      <a:r>
                        <a:rPr dirty="0" sz="1200" spc="9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9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participantes</a:t>
                      </a:r>
                      <a:r>
                        <a:rPr dirty="0" sz="1200" spc="9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em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ações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qualidade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vida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%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0,39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0,34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1,28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0,71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1,42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2,73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8,36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7,18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7,5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</a:tbl>
          </a:graphicData>
        </a:graphic>
      </p:graphicFrame>
      <p:sp>
        <p:nvSpPr>
          <p:cNvPr id="10" name="object 10" descr=""/>
          <p:cNvSpPr txBox="1"/>
          <p:nvPr/>
        </p:nvSpPr>
        <p:spPr>
          <a:xfrm>
            <a:off x="1013368" y="4687837"/>
            <a:ext cx="174498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ahoma"/>
                <a:cs typeface="Tahoma"/>
              </a:rPr>
              <a:t>17.</a:t>
            </a:r>
            <a:r>
              <a:rPr dirty="0" sz="1200" spc="40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QUALIDADE</a:t>
            </a:r>
            <a:r>
              <a:rPr dirty="0" sz="1200" spc="40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DE</a:t>
            </a:r>
            <a:r>
              <a:rPr dirty="0" sz="1200" spc="40">
                <a:latin typeface="Tahoma"/>
                <a:cs typeface="Tahoma"/>
              </a:rPr>
              <a:t> </a:t>
            </a:r>
            <a:r>
              <a:rPr dirty="0" sz="1200" spc="-20">
                <a:latin typeface="Tahoma"/>
                <a:cs typeface="Tahoma"/>
              </a:rPr>
              <a:t>VIDA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2907469" y="4687837"/>
            <a:ext cx="349694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33095" algn="l"/>
                <a:tab pos="1109345" algn="l"/>
              </a:tabLst>
            </a:pPr>
            <a:r>
              <a:rPr dirty="0" sz="1200" spc="-20">
                <a:latin typeface="Tahoma"/>
                <a:cs typeface="Tahoma"/>
              </a:rPr>
              <a:t>17.4</a:t>
            </a:r>
            <a:r>
              <a:rPr dirty="0" sz="1200">
                <a:latin typeface="Tahoma"/>
                <a:cs typeface="Tahoma"/>
              </a:rPr>
              <a:t>	</a:t>
            </a:r>
            <a:r>
              <a:rPr dirty="0" sz="1200" spc="-25">
                <a:latin typeface="Tahoma"/>
                <a:cs typeface="Tahoma"/>
              </a:rPr>
              <a:t>PAS</a:t>
            </a:r>
            <a:r>
              <a:rPr dirty="0" sz="1200">
                <a:latin typeface="Tahoma"/>
                <a:cs typeface="Tahoma"/>
              </a:rPr>
              <a:t>	</a:t>
            </a:r>
            <a:r>
              <a:rPr dirty="0" sz="1200" spc="20">
                <a:latin typeface="Tahoma"/>
                <a:cs typeface="Tahoma"/>
              </a:rPr>
              <a:t>Participações</a:t>
            </a:r>
            <a:r>
              <a:rPr dirty="0" sz="1200" spc="35">
                <a:latin typeface="Tahoma"/>
                <a:cs typeface="Tahoma"/>
              </a:rPr>
              <a:t> </a:t>
            </a:r>
            <a:r>
              <a:rPr dirty="0" sz="1200" spc="65">
                <a:latin typeface="Tahoma"/>
                <a:cs typeface="Tahoma"/>
              </a:rPr>
              <a:t>em</a:t>
            </a:r>
            <a:r>
              <a:rPr dirty="0" sz="1200" spc="35">
                <a:latin typeface="Tahoma"/>
                <a:cs typeface="Tahoma"/>
              </a:rPr>
              <a:t> </a:t>
            </a:r>
            <a:r>
              <a:rPr dirty="0" sz="1200" spc="20">
                <a:latin typeface="Tahoma"/>
                <a:cs typeface="Tahoma"/>
              </a:rPr>
              <a:t>ações</a:t>
            </a:r>
            <a:r>
              <a:rPr dirty="0" sz="1200" spc="35">
                <a:latin typeface="Tahoma"/>
                <a:cs typeface="Tahoma"/>
              </a:rPr>
              <a:t> </a:t>
            </a:r>
            <a:r>
              <a:rPr dirty="0" sz="1200" spc="-10">
                <a:latin typeface="Tahoma"/>
                <a:cs typeface="Tahoma"/>
              </a:rPr>
              <a:t>solidárias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799020" y="4687837"/>
            <a:ext cx="95250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Participantes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8599627" y="4687837"/>
            <a:ext cx="28702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500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9517126" y="4687837"/>
            <a:ext cx="41402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1.160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0688823" y="4687837"/>
            <a:ext cx="28702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962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1606321" y="4687837"/>
            <a:ext cx="41402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2.174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2650920" y="4687837"/>
            <a:ext cx="41402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1.178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3822618" y="4687837"/>
            <a:ext cx="28702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111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4867215" y="4687837"/>
            <a:ext cx="28702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489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5784714" y="4687837"/>
            <a:ext cx="41402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1.554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16829312" y="4687837"/>
            <a:ext cx="41402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2.282</a:t>
            </a:r>
            <a:endParaRPr sz="1200">
              <a:latin typeface="Tahoma"/>
              <a:cs typeface="Tahoma"/>
            </a:endParaRPr>
          </a:p>
        </p:txBody>
      </p:sp>
      <p:graphicFrame>
        <p:nvGraphicFramePr>
          <p:cNvPr id="22" name="object 22" descr=""/>
          <p:cNvGraphicFramePr>
            <a:graphicFrameLocks noGrp="1"/>
          </p:cNvGraphicFramePr>
          <p:nvPr/>
        </p:nvGraphicFramePr>
        <p:xfrm>
          <a:off x="997493" y="4938662"/>
          <a:ext cx="16338550" cy="2501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79905"/>
                <a:gridCol w="577850"/>
                <a:gridCol w="633730"/>
                <a:gridCol w="2703830"/>
                <a:gridCol w="1155700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</a:tblGrid>
              <a:tr h="250190"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17.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QUALIDADE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VIDA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1377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17.5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AS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Quantidade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ações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solidárias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36766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Ações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27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66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</a:tbl>
          </a:graphicData>
        </a:graphic>
      </p:graphicFrame>
      <p:sp>
        <p:nvSpPr>
          <p:cNvPr id="23" name="object 23" descr=""/>
          <p:cNvSpPr txBox="1"/>
          <p:nvPr/>
        </p:nvSpPr>
        <p:spPr>
          <a:xfrm>
            <a:off x="1013368" y="5383162"/>
            <a:ext cx="174498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ahoma"/>
                <a:cs typeface="Tahoma"/>
              </a:rPr>
              <a:t>17.</a:t>
            </a:r>
            <a:r>
              <a:rPr dirty="0" sz="1200" spc="40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QUALIDADE</a:t>
            </a:r>
            <a:r>
              <a:rPr dirty="0" sz="1200" spc="40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DE</a:t>
            </a:r>
            <a:r>
              <a:rPr dirty="0" sz="1200" spc="40">
                <a:latin typeface="Tahoma"/>
                <a:cs typeface="Tahoma"/>
              </a:rPr>
              <a:t> </a:t>
            </a:r>
            <a:r>
              <a:rPr dirty="0" sz="1200" spc="-20">
                <a:latin typeface="Tahoma"/>
                <a:cs typeface="Tahoma"/>
              </a:rPr>
              <a:t>VIDA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2907469" y="5383162"/>
            <a:ext cx="96520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86105" algn="l"/>
              </a:tabLst>
            </a:pPr>
            <a:r>
              <a:rPr dirty="0" sz="1200" spc="-20">
                <a:latin typeface="Tahoma"/>
                <a:cs typeface="Tahoma"/>
              </a:rPr>
              <a:t>17.6</a:t>
            </a:r>
            <a:r>
              <a:rPr dirty="0" sz="1200">
                <a:latin typeface="Tahoma"/>
                <a:cs typeface="Tahoma"/>
              </a:rPr>
              <a:t>	</a:t>
            </a:r>
            <a:r>
              <a:rPr dirty="0" sz="1200" spc="-20">
                <a:latin typeface="Tahoma"/>
                <a:cs typeface="Tahoma"/>
              </a:rPr>
              <a:t>PRAS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4004673" y="5251717"/>
            <a:ext cx="2240915" cy="4445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100"/>
              </a:spcBef>
            </a:pPr>
            <a:r>
              <a:rPr dirty="0" sz="1200" spc="20">
                <a:latin typeface="Tahoma"/>
                <a:cs typeface="Tahoma"/>
              </a:rPr>
              <a:t>Percentual</a:t>
            </a:r>
            <a:r>
              <a:rPr dirty="0" sz="1200" spc="90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de</a:t>
            </a:r>
            <a:r>
              <a:rPr dirty="0" sz="1200" spc="95">
                <a:latin typeface="Tahoma"/>
                <a:cs typeface="Tahoma"/>
              </a:rPr>
              <a:t> </a:t>
            </a:r>
            <a:r>
              <a:rPr dirty="0" sz="1200" spc="20">
                <a:latin typeface="Tahoma"/>
                <a:cs typeface="Tahoma"/>
              </a:rPr>
              <a:t>participantes</a:t>
            </a:r>
            <a:r>
              <a:rPr dirty="0" sz="1200" spc="95">
                <a:latin typeface="Tahoma"/>
                <a:cs typeface="Tahoma"/>
              </a:rPr>
              <a:t> </a:t>
            </a:r>
            <a:r>
              <a:rPr dirty="0" sz="1200" spc="40">
                <a:latin typeface="Tahoma"/>
                <a:cs typeface="Tahoma"/>
              </a:rPr>
              <a:t>em </a:t>
            </a:r>
            <a:r>
              <a:rPr dirty="0" sz="1200">
                <a:latin typeface="Tahoma"/>
                <a:cs typeface="Tahoma"/>
              </a:rPr>
              <a:t>ações</a:t>
            </a:r>
            <a:r>
              <a:rPr dirty="0" sz="1200" spc="114">
                <a:latin typeface="Tahoma"/>
                <a:cs typeface="Tahoma"/>
              </a:rPr>
              <a:t> </a:t>
            </a:r>
            <a:r>
              <a:rPr dirty="0" sz="1200" spc="-10">
                <a:latin typeface="Tahoma"/>
                <a:cs typeface="Tahoma"/>
              </a:rPr>
              <a:t>solidárias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7199368" y="5383162"/>
            <a:ext cx="15176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30">
                <a:latin typeface="Tahoma"/>
                <a:cs typeface="Tahoma"/>
              </a:rPr>
              <a:t>%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8473123" y="5383162"/>
            <a:ext cx="41402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10,85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9604786" y="5383162"/>
            <a:ext cx="3263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0">
                <a:latin typeface="Tahoma"/>
                <a:cs typeface="Tahoma"/>
              </a:rPr>
              <a:t>5,19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10649384" y="5383162"/>
            <a:ext cx="3263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0">
                <a:latin typeface="Tahoma"/>
                <a:cs typeface="Tahoma"/>
              </a:rPr>
              <a:t>4,33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11693981" y="5383162"/>
            <a:ext cx="3263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0">
                <a:latin typeface="Tahoma"/>
                <a:cs typeface="Tahoma"/>
              </a:rPr>
              <a:t>1,85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12738580" y="5383162"/>
            <a:ext cx="3263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0">
                <a:latin typeface="Tahoma"/>
                <a:cs typeface="Tahoma"/>
              </a:rPr>
              <a:t>0,43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32" name="object 32" descr=""/>
          <p:cNvSpPr txBox="1"/>
          <p:nvPr/>
        </p:nvSpPr>
        <p:spPr>
          <a:xfrm>
            <a:off x="13783178" y="5383162"/>
            <a:ext cx="3263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0">
                <a:latin typeface="Tahoma"/>
                <a:cs typeface="Tahoma"/>
              </a:rPr>
              <a:t>0,31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33" name="object 33" descr=""/>
          <p:cNvSpPr txBox="1"/>
          <p:nvPr/>
        </p:nvSpPr>
        <p:spPr>
          <a:xfrm>
            <a:off x="14827775" y="5383162"/>
            <a:ext cx="3263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0">
                <a:latin typeface="Tahoma"/>
                <a:cs typeface="Tahoma"/>
              </a:rPr>
              <a:t>3,09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34" name="object 34" descr=""/>
          <p:cNvSpPr txBox="1"/>
          <p:nvPr/>
        </p:nvSpPr>
        <p:spPr>
          <a:xfrm>
            <a:off x="15872373" y="5383162"/>
            <a:ext cx="3263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0">
                <a:latin typeface="Tahoma"/>
                <a:cs typeface="Tahoma"/>
              </a:rPr>
              <a:t>4,91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35" name="object 35" descr=""/>
          <p:cNvSpPr txBox="1"/>
          <p:nvPr/>
        </p:nvSpPr>
        <p:spPr>
          <a:xfrm>
            <a:off x="16916972" y="5383162"/>
            <a:ext cx="3263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0">
                <a:latin typeface="Tahoma"/>
                <a:cs typeface="Tahoma"/>
              </a:rPr>
              <a:t>7,25</a:t>
            </a:r>
            <a:endParaRPr sz="1200">
              <a:latin typeface="Tahoma"/>
              <a:cs typeface="Tahoma"/>
            </a:endParaRPr>
          </a:p>
        </p:txBody>
      </p:sp>
      <p:grpSp>
        <p:nvGrpSpPr>
          <p:cNvPr id="36" name="object 36" descr=""/>
          <p:cNvGrpSpPr/>
          <p:nvPr/>
        </p:nvGrpSpPr>
        <p:grpSpPr>
          <a:xfrm>
            <a:off x="997493" y="4633862"/>
            <a:ext cx="16262350" cy="264795"/>
            <a:chOff x="997493" y="4633862"/>
            <a:chExt cx="16262350" cy="264795"/>
          </a:xfrm>
        </p:grpSpPr>
        <p:sp>
          <p:nvSpPr>
            <p:cNvPr id="37" name="object 37" descr=""/>
            <p:cNvSpPr/>
            <p:nvPr/>
          </p:nvSpPr>
          <p:spPr>
            <a:xfrm>
              <a:off x="997483" y="4633873"/>
              <a:ext cx="16262350" cy="264795"/>
            </a:xfrm>
            <a:custGeom>
              <a:avLst/>
              <a:gdLst/>
              <a:ahLst/>
              <a:cxnLst/>
              <a:rect l="l" t="t" r="r" b="b"/>
              <a:pathLst>
                <a:path w="16262350" h="264795">
                  <a:moveTo>
                    <a:pt x="9525" y="236220"/>
                  </a:moveTo>
                  <a:lnTo>
                    <a:pt x="0" y="236220"/>
                  </a:lnTo>
                  <a:lnTo>
                    <a:pt x="0" y="264795"/>
                  </a:lnTo>
                  <a:lnTo>
                    <a:pt x="9525" y="264795"/>
                  </a:lnTo>
                  <a:lnTo>
                    <a:pt x="9525" y="236220"/>
                  </a:lnTo>
                  <a:close/>
                </a:path>
                <a:path w="16262350" h="264795">
                  <a:moveTo>
                    <a:pt x="9525" y="177165"/>
                  </a:moveTo>
                  <a:lnTo>
                    <a:pt x="0" y="177165"/>
                  </a:lnTo>
                  <a:lnTo>
                    <a:pt x="0" y="205740"/>
                  </a:lnTo>
                  <a:lnTo>
                    <a:pt x="9525" y="205740"/>
                  </a:lnTo>
                  <a:lnTo>
                    <a:pt x="9525" y="177165"/>
                  </a:lnTo>
                  <a:close/>
                </a:path>
                <a:path w="16262350" h="264795">
                  <a:moveTo>
                    <a:pt x="9525" y="118110"/>
                  </a:moveTo>
                  <a:lnTo>
                    <a:pt x="0" y="118110"/>
                  </a:lnTo>
                  <a:lnTo>
                    <a:pt x="0" y="146685"/>
                  </a:lnTo>
                  <a:lnTo>
                    <a:pt x="9525" y="146685"/>
                  </a:lnTo>
                  <a:lnTo>
                    <a:pt x="9525" y="118110"/>
                  </a:lnTo>
                  <a:close/>
                </a:path>
                <a:path w="16262350" h="264795">
                  <a:moveTo>
                    <a:pt x="9525" y="59055"/>
                  </a:moveTo>
                  <a:lnTo>
                    <a:pt x="0" y="59055"/>
                  </a:lnTo>
                  <a:lnTo>
                    <a:pt x="0" y="87630"/>
                  </a:lnTo>
                  <a:lnTo>
                    <a:pt x="9525" y="87630"/>
                  </a:lnTo>
                  <a:lnTo>
                    <a:pt x="9525" y="59055"/>
                  </a:lnTo>
                  <a:close/>
                </a:path>
                <a:path w="16262350" h="264795">
                  <a:moveTo>
                    <a:pt x="9525" y="19050"/>
                  </a:moveTo>
                  <a:lnTo>
                    <a:pt x="0" y="19050"/>
                  </a:lnTo>
                  <a:lnTo>
                    <a:pt x="0" y="28575"/>
                  </a:lnTo>
                  <a:lnTo>
                    <a:pt x="9525" y="28575"/>
                  </a:lnTo>
                  <a:lnTo>
                    <a:pt x="9525" y="19050"/>
                  </a:lnTo>
                  <a:close/>
                </a:path>
                <a:path w="16262350" h="264795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  <a:path w="16262350" h="264795">
                  <a:moveTo>
                    <a:pt x="1789328" y="236220"/>
                  </a:moveTo>
                  <a:lnTo>
                    <a:pt x="1779803" y="236220"/>
                  </a:lnTo>
                  <a:lnTo>
                    <a:pt x="1779803" y="264795"/>
                  </a:lnTo>
                  <a:lnTo>
                    <a:pt x="1789328" y="264795"/>
                  </a:lnTo>
                  <a:lnTo>
                    <a:pt x="1789328" y="236220"/>
                  </a:lnTo>
                  <a:close/>
                </a:path>
                <a:path w="16262350" h="264795">
                  <a:moveTo>
                    <a:pt x="1789328" y="177165"/>
                  </a:moveTo>
                  <a:lnTo>
                    <a:pt x="1779803" y="177165"/>
                  </a:lnTo>
                  <a:lnTo>
                    <a:pt x="1779803" y="205740"/>
                  </a:lnTo>
                  <a:lnTo>
                    <a:pt x="1789328" y="205740"/>
                  </a:lnTo>
                  <a:lnTo>
                    <a:pt x="1789328" y="177165"/>
                  </a:lnTo>
                  <a:close/>
                </a:path>
                <a:path w="16262350" h="264795">
                  <a:moveTo>
                    <a:pt x="1789328" y="118110"/>
                  </a:moveTo>
                  <a:lnTo>
                    <a:pt x="1779803" y="118110"/>
                  </a:lnTo>
                  <a:lnTo>
                    <a:pt x="1779803" y="146685"/>
                  </a:lnTo>
                  <a:lnTo>
                    <a:pt x="1789328" y="146685"/>
                  </a:lnTo>
                  <a:lnTo>
                    <a:pt x="1789328" y="118110"/>
                  </a:lnTo>
                  <a:close/>
                </a:path>
                <a:path w="16262350" h="264795">
                  <a:moveTo>
                    <a:pt x="1789328" y="59055"/>
                  </a:moveTo>
                  <a:lnTo>
                    <a:pt x="1779803" y="59055"/>
                  </a:lnTo>
                  <a:lnTo>
                    <a:pt x="1779803" y="87630"/>
                  </a:lnTo>
                  <a:lnTo>
                    <a:pt x="1789328" y="87630"/>
                  </a:lnTo>
                  <a:lnTo>
                    <a:pt x="1789328" y="59055"/>
                  </a:lnTo>
                  <a:close/>
                </a:path>
                <a:path w="16262350" h="264795">
                  <a:moveTo>
                    <a:pt x="1789328" y="19050"/>
                  </a:moveTo>
                  <a:lnTo>
                    <a:pt x="1779803" y="19050"/>
                  </a:lnTo>
                  <a:lnTo>
                    <a:pt x="1779803" y="28575"/>
                  </a:lnTo>
                  <a:lnTo>
                    <a:pt x="1789328" y="28575"/>
                  </a:lnTo>
                  <a:lnTo>
                    <a:pt x="1789328" y="19050"/>
                  </a:lnTo>
                  <a:close/>
                </a:path>
                <a:path w="16262350" h="264795">
                  <a:moveTo>
                    <a:pt x="1789328" y="0"/>
                  </a:moveTo>
                  <a:lnTo>
                    <a:pt x="1779803" y="0"/>
                  </a:lnTo>
                  <a:lnTo>
                    <a:pt x="1779803" y="9525"/>
                  </a:lnTo>
                  <a:lnTo>
                    <a:pt x="1789328" y="9525"/>
                  </a:lnTo>
                  <a:lnTo>
                    <a:pt x="1789328" y="0"/>
                  </a:lnTo>
                  <a:close/>
                </a:path>
                <a:path w="16262350" h="264795">
                  <a:moveTo>
                    <a:pt x="2367115" y="236220"/>
                  </a:moveTo>
                  <a:lnTo>
                    <a:pt x="2357590" y="236220"/>
                  </a:lnTo>
                  <a:lnTo>
                    <a:pt x="2357590" y="264795"/>
                  </a:lnTo>
                  <a:lnTo>
                    <a:pt x="2367115" y="264795"/>
                  </a:lnTo>
                  <a:lnTo>
                    <a:pt x="2367115" y="236220"/>
                  </a:lnTo>
                  <a:close/>
                </a:path>
                <a:path w="16262350" h="264795">
                  <a:moveTo>
                    <a:pt x="2367115" y="177165"/>
                  </a:moveTo>
                  <a:lnTo>
                    <a:pt x="2357590" y="177165"/>
                  </a:lnTo>
                  <a:lnTo>
                    <a:pt x="2357590" y="205740"/>
                  </a:lnTo>
                  <a:lnTo>
                    <a:pt x="2367115" y="205740"/>
                  </a:lnTo>
                  <a:lnTo>
                    <a:pt x="2367115" y="177165"/>
                  </a:lnTo>
                  <a:close/>
                </a:path>
                <a:path w="16262350" h="264795">
                  <a:moveTo>
                    <a:pt x="2367115" y="118110"/>
                  </a:moveTo>
                  <a:lnTo>
                    <a:pt x="2357590" y="118110"/>
                  </a:lnTo>
                  <a:lnTo>
                    <a:pt x="2357590" y="146685"/>
                  </a:lnTo>
                  <a:lnTo>
                    <a:pt x="2367115" y="146685"/>
                  </a:lnTo>
                  <a:lnTo>
                    <a:pt x="2367115" y="118110"/>
                  </a:lnTo>
                  <a:close/>
                </a:path>
                <a:path w="16262350" h="264795">
                  <a:moveTo>
                    <a:pt x="2367115" y="59055"/>
                  </a:moveTo>
                  <a:lnTo>
                    <a:pt x="2357590" y="59055"/>
                  </a:lnTo>
                  <a:lnTo>
                    <a:pt x="2357590" y="87630"/>
                  </a:lnTo>
                  <a:lnTo>
                    <a:pt x="2367115" y="87630"/>
                  </a:lnTo>
                  <a:lnTo>
                    <a:pt x="2367115" y="59055"/>
                  </a:lnTo>
                  <a:close/>
                </a:path>
                <a:path w="16262350" h="264795">
                  <a:moveTo>
                    <a:pt x="2367115" y="19050"/>
                  </a:moveTo>
                  <a:lnTo>
                    <a:pt x="2357590" y="19050"/>
                  </a:lnTo>
                  <a:lnTo>
                    <a:pt x="2357590" y="28575"/>
                  </a:lnTo>
                  <a:lnTo>
                    <a:pt x="2367115" y="28575"/>
                  </a:lnTo>
                  <a:lnTo>
                    <a:pt x="2367115" y="19050"/>
                  </a:lnTo>
                  <a:close/>
                </a:path>
                <a:path w="16262350" h="264795">
                  <a:moveTo>
                    <a:pt x="2367115" y="0"/>
                  </a:moveTo>
                  <a:lnTo>
                    <a:pt x="2357590" y="0"/>
                  </a:lnTo>
                  <a:lnTo>
                    <a:pt x="2357590" y="9525"/>
                  </a:lnTo>
                  <a:lnTo>
                    <a:pt x="2367115" y="9525"/>
                  </a:lnTo>
                  <a:lnTo>
                    <a:pt x="2367115" y="0"/>
                  </a:lnTo>
                  <a:close/>
                </a:path>
                <a:path w="16262350" h="264795">
                  <a:moveTo>
                    <a:pt x="3000832" y="236220"/>
                  </a:moveTo>
                  <a:lnTo>
                    <a:pt x="2991307" y="236220"/>
                  </a:lnTo>
                  <a:lnTo>
                    <a:pt x="2991307" y="264795"/>
                  </a:lnTo>
                  <a:lnTo>
                    <a:pt x="3000832" y="264795"/>
                  </a:lnTo>
                  <a:lnTo>
                    <a:pt x="3000832" y="236220"/>
                  </a:lnTo>
                  <a:close/>
                </a:path>
                <a:path w="16262350" h="264795">
                  <a:moveTo>
                    <a:pt x="3000832" y="177165"/>
                  </a:moveTo>
                  <a:lnTo>
                    <a:pt x="2991307" y="177165"/>
                  </a:lnTo>
                  <a:lnTo>
                    <a:pt x="2991307" y="205740"/>
                  </a:lnTo>
                  <a:lnTo>
                    <a:pt x="3000832" y="205740"/>
                  </a:lnTo>
                  <a:lnTo>
                    <a:pt x="3000832" y="177165"/>
                  </a:lnTo>
                  <a:close/>
                </a:path>
                <a:path w="16262350" h="264795">
                  <a:moveTo>
                    <a:pt x="3000832" y="118110"/>
                  </a:moveTo>
                  <a:lnTo>
                    <a:pt x="2991307" y="118110"/>
                  </a:lnTo>
                  <a:lnTo>
                    <a:pt x="2991307" y="146685"/>
                  </a:lnTo>
                  <a:lnTo>
                    <a:pt x="3000832" y="146685"/>
                  </a:lnTo>
                  <a:lnTo>
                    <a:pt x="3000832" y="118110"/>
                  </a:lnTo>
                  <a:close/>
                </a:path>
                <a:path w="16262350" h="264795">
                  <a:moveTo>
                    <a:pt x="3000832" y="59055"/>
                  </a:moveTo>
                  <a:lnTo>
                    <a:pt x="2991307" y="59055"/>
                  </a:lnTo>
                  <a:lnTo>
                    <a:pt x="2991307" y="87630"/>
                  </a:lnTo>
                  <a:lnTo>
                    <a:pt x="3000832" y="87630"/>
                  </a:lnTo>
                  <a:lnTo>
                    <a:pt x="3000832" y="59055"/>
                  </a:lnTo>
                  <a:close/>
                </a:path>
                <a:path w="16262350" h="264795">
                  <a:moveTo>
                    <a:pt x="3000832" y="19050"/>
                  </a:moveTo>
                  <a:lnTo>
                    <a:pt x="2991307" y="19050"/>
                  </a:lnTo>
                  <a:lnTo>
                    <a:pt x="2991307" y="28575"/>
                  </a:lnTo>
                  <a:lnTo>
                    <a:pt x="3000832" y="28575"/>
                  </a:lnTo>
                  <a:lnTo>
                    <a:pt x="3000832" y="19050"/>
                  </a:lnTo>
                  <a:close/>
                </a:path>
                <a:path w="16262350" h="264795">
                  <a:moveTo>
                    <a:pt x="3000832" y="0"/>
                  </a:moveTo>
                  <a:lnTo>
                    <a:pt x="2991307" y="0"/>
                  </a:lnTo>
                  <a:lnTo>
                    <a:pt x="2991307" y="9525"/>
                  </a:lnTo>
                  <a:lnTo>
                    <a:pt x="3000832" y="9525"/>
                  </a:lnTo>
                  <a:lnTo>
                    <a:pt x="3000832" y="0"/>
                  </a:lnTo>
                  <a:close/>
                </a:path>
                <a:path w="16262350" h="264795">
                  <a:moveTo>
                    <a:pt x="5704548" y="236220"/>
                  </a:moveTo>
                  <a:lnTo>
                    <a:pt x="5695023" y="236220"/>
                  </a:lnTo>
                  <a:lnTo>
                    <a:pt x="5695023" y="264795"/>
                  </a:lnTo>
                  <a:lnTo>
                    <a:pt x="5704548" y="264795"/>
                  </a:lnTo>
                  <a:lnTo>
                    <a:pt x="5704548" y="236220"/>
                  </a:lnTo>
                  <a:close/>
                </a:path>
                <a:path w="16262350" h="264795">
                  <a:moveTo>
                    <a:pt x="5704548" y="177165"/>
                  </a:moveTo>
                  <a:lnTo>
                    <a:pt x="5695023" y="177165"/>
                  </a:lnTo>
                  <a:lnTo>
                    <a:pt x="5695023" y="205740"/>
                  </a:lnTo>
                  <a:lnTo>
                    <a:pt x="5704548" y="205740"/>
                  </a:lnTo>
                  <a:lnTo>
                    <a:pt x="5704548" y="177165"/>
                  </a:lnTo>
                  <a:close/>
                </a:path>
                <a:path w="16262350" h="264795">
                  <a:moveTo>
                    <a:pt x="5704548" y="118110"/>
                  </a:moveTo>
                  <a:lnTo>
                    <a:pt x="5695023" y="118110"/>
                  </a:lnTo>
                  <a:lnTo>
                    <a:pt x="5695023" y="146685"/>
                  </a:lnTo>
                  <a:lnTo>
                    <a:pt x="5704548" y="146685"/>
                  </a:lnTo>
                  <a:lnTo>
                    <a:pt x="5704548" y="118110"/>
                  </a:lnTo>
                  <a:close/>
                </a:path>
                <a:path w="16262350" h="264795">
                  <a:moveTo>
                    <a:pt x="5704548" y="59055"/>
                  </a:moveTo>
                  <a:lnTo>
                    <a:pt x="5695023" y="59055"/>
                  </a:lnTo>
                  <a:lnTo>
                    <a:pt x="5695023" y="87630"/>
                  </a:lnTo>
                  <a:lnTo>
                    <a:pt x="5704548" y="87630"/>
                  </a:lnTo>
                  <a:lnTo>
                    <a:pt x="5704548" y="59055"/>
                  </a:lnTo>
                  <a:close/>
                </a:path>
                <a:path w="16262350" h="264795">
                  <a:moveTo>
                    <a:pt x="5704548" y="19050"/>
                  </a:moveTo>
                  <a:lnTo>
                    <a:pt x="5695023" y="19050"/>
                  </a:lnTo>
                  <a:lnTo>
                    <a:pt x="5695023" y="28575"/>
                  </a:lnTo>
                  <a:lnTo>
                    <a:pt x="5704548" y="28575"/>
                  </a:lnTo>
                  <a:lnTo>
                    <a:pt x="5704548" y="19050"/>
                  </a:lnTo>
                  <a:close/>
                </a:path>
                <a:path w="16262350" h="264795">
                  <a:moveTo>
                    <a:pt x="5704548" y="0"/>
                  </a:moveTo>
                  <a:lnTo>
                    <a:pt x="5695023" y="0"/>
                  </a:lnTo>
                  <a:lnTo>
                    <a:pt x="5695023" y="9525"/>
                  </a:lnTo>
                  <a:lnTo>
                    <a:pt x="5704548" y="9525"/>
                  </a:lnTo>
                  <a:lnTo>
                    <a:pt x="5704548" y="0"/>
                  </a:lnTo>
                  <a:close/>
                </a:path>
                <a:path w="16262350" h="264795">
                  <a:moveTo>
                    <a:pt x="6860426" y="236220"/>
                  </a:moveTo>
                  <a:lnTo>
                    <a:pt x="6850901" y="236220"/>
                  </a:lnTo>
                  <a:lnTo>
                    <a:pt x="6850901" y="264795"/>
                  </a:lnTo>
                  <a:lnTo>
                    <a:pt x="6860426" y="264795"/>
                  </a:lnTo>
                  <a:lnTo>
                    <a:pt x="6860426" y="236220"/>
                  </a:lnTo>
                  <a:close/>
                </a:path>
                <a:path w="16262350" h="264795">
                  <a:moveTo>
                    <a:pt x="6860426" y="177165"/>
                  </a:moveTo>
                  <a:lnTo>
                    <a:pt x="6850901" y="177165"/>
                  </a:lnTo>
                  <a:lnTo>
                    <a:pt x="6850901" y="205740"/>
                  </a:lnTo>
                  <a:lnTo>
                    <a:pt x="6860426" y="205740"/>
                  </a:lnTo>
                  <a:lnTo>
                    <a:pt x="6860426" y="177165"/>
                  </a:lnTo>
                  <a:close/>
                </a:path>
                <a:path w="16262350" h="264795">
                  <a:moveTo>
                    <a:pt x="6860426" y="118110"/>
                  </a:moveTo>
                  <a:lnTo>
                    <a:pt x="6850901" y="118110"/>
                  </a:lnTo>
                  <a:lnTo>
                    <a:pt x="6850901" y="146685"/>
                  </a:lnTo>
                  <a:lnTo>
                    <a:pt x="6860426" y="146685"/>
                  </a:lnTo>
                  <a:lnTo>
                    <a:pt x="6860426" y="118110"/>
                  </a:lnTo>
                  <a:close/>
                </a:path>
                <a:path w="16262350" h="264795">
                  <a:moveTo>
                    <a:pt x="6860426" y="59055"/>
                  </a:moveTo>
                  <a:lnTo>
                    <a:pt x="6850901" y="59055"/>
                  </a:lnTo>
                  <a:lnTo>
                    <a:pt x="6850901" y="87630"/>
                  </a:lnTo>
                  <a:lnTo>
                    <a:pt x="6860426" y="87630"/>
                  </a:lnTo>
                  <a:lnTo>
                    <a:pt x="6860426" y="59055"/>
                  </a:lnTo>
                  <a:close/>
                </a:path>
                <a:path w="16262350" h="264795">
                  <a:moveTo>
                    <a:pt x="6860426" y="19050"/>
                  </a:moveTo>
                  <a:lnTo>
                    <a:pt x="6850901" y="19050"/>
                  </a:lnTo>
                  <a:lnTo>
                    <a:pt x="6850901" y="28575"/>
                  </a:lnTo>
                  <a:lnTo>
                    <a:pt x="6860426" y="28575"/>
                  </a:lnTo>
                  <a:lnTo>
                    <a:pt x="6860426" y="19050"/>
                  </a:lnTo>
                  <a:close/>
                </a:path>
                <a:path w="16262350" h="264795">
                  <a:moveTo>
                    <a:pt x="6860426" y="0"/>
                  </a:moveTo>
                  <a:lnTo>
                    <a:pt x="6850901" y="0"/>
                  </a:lnTo>
                  <a:lnTo>
                    <a:pt x="6850901" y="9525"/>
                  </a:lnTo>
                  <a:lnTo>
                    <a:pt x="6860426" y="9525"/>
                  </a:lnTo>
                  <a:lnTo>
                    <a:pt x="6860426" y="0"/>
                  </a:lnTo>
                  <a:close/>
                </a:path>
                <a:path w="16262350" h="264795">
                  <a:moveTo>
                    <a:pt x="7905026" y="236220"/>
                  </a:moveTo>
                  <a:lnTo>
                    <a:pt x="7895501" y="236220"/>
                  </a:lnTo>
                  <a:lnTo>
                    <a:pt x="7895501" y="264795"/>
                  </a:lnTo>
                  <a:lnTo>
                    <a:pt x="7905026" y="264795"/>
                  </a:lnTo>
                  <a:lnTo>
                    <a:pt x="7905026" y="236220"/>
                  </a:lnTo>
                  <a:close/>
                </a:path>
                <a:path w="16262350" h="264795">
                  <a:moveTo>
                    <a:pt x="7905026" y="177165"/>
                  </a:moveTo>
                  <a:lnTo>
                    <a:pt x="7895501" y="177165"/>
                  </a:lnTo>
                  <a:lnTo>
                    <a:pt x="7895501" y="205740"/>
                  </a:lnTo>
                  <a:lnTo>
                    <a:pt x="7905026" y="205740"/>
                  </a:lnTo>
                  <a:lnTo>
                    <a:pt x="7905026" y="177165"/>
                  </a:lnTo>
                  <a:close/>
                </a:path>
                <a:path w="16262350" h="264795">
                  <a:moveTo>
                    <a:pt x="7905026" y="118110"/>
                  </a:moveTo>
                  <a:lnTo>
                    <a:pt x="7895501" y="118110"/>
                  </a:lnTo>
                  <a:lnTo>
                    <a:pt x="7895501" y="146685"/>
                  </a:lnTo>
                  <a:lnTo>
                    <a:pt x="7905026" y="146685"/>
                  </a:lnTo>
                  <a:lnTo>
                    <a:pt x="7905026" y="118110"/>
                  </a:lnTo>
                  <a:close/>
                </a:path>
                <a:path w="16262350" h="264795">
                  <a:moveTo>
                    <a:pt x="7905026" y="59055"/>
                  </a:moveTo>
                  <a:lnTo>
                    <a:pt x="7895501" y="59055"/>
                  </a:lnTo>
                  <a:lnTo>
                    <a:pt x="7895501" y="87630"/>
                  </a:lnTo>
                  <a:lnTo>
                    <a:pt x="7905026" y="87630"/>
                  </a:lnTo>
                  <a:lnTo>
                    <a:pt x="7905026" y="59055"/>
                  </a:lnTo>
                  <a:close/>
                </a:path>
                <a:path w="16262350" h="264795">
                  <a:moveTo>
                    <a:pt x="7905026" y="19050"/>
                  </a:moveTo>
                  <a:lnTo>
                    <a:pt x="7895501" y="19050"/>
                  </a:lnTo>
                  <a:lnTo>
                    <a:pt x="7895501" y="28575"/>
                  </a:lnTo>
                  <a:lnTo>
                    <a:pt x="7905026" y="28575"/>
                  </a:lnTo>
                  <a:lnTo>
                    <a:pt x="7905026" y="19050"/>
                  </a:lnTo>
                  <a:close/>
                </a:path>
                <a:path w="16262350" h="264795">
                  <a:moveTo>
                    <a:pt x="7905026" y="0"/>
                  </a:moveTo>
                  <a:lnTo>
                    <a:pt x="7895501" y="0"/>
                  </a:lnTo>
                  <a:lnTo>
                    <a:pt x="7895501" y="9525"/>
                  </a:lnTo>
                  <a:lnTo>
                    <a:pt x="7905026" y="9525"/>
                  </a:lnTo>
                  <a:lnTo>
                    <a:pt x="7905026" y="0"/>
                  </a:lnTo>
                  <a:close/>
                </a:path>
                <a:path w="16262350" h="264795">
                  <a:moveTo>
                    <a:pt x="8949626" y="236220"/>
                  </a:moveTo>
                  <a:lnTo>
                    <a:pt x="8940101" y="236220"/>
                  </a:lnTo>
                  <a:lnTo>
                    <a:pt x="8940101" y="264795"/>
                  </a:lnTo>
                  <a:lnTo>
                    <a:pt x="8949626" y="264795"/>
                  </a:lnTo>
                  <a:lnTo>
                    <a:pt x="8949626" y="236220"/>
                  </a:lnTo>
                  <a:close/>
                </a:path>
                <a:path w="16262350" h="264795">
                  <a:moveTo>
                    <a:pt x="8949626" y="177165"/>
                  </a:moveTo>
                  <a:lnTo>
                    <a:pt x="8940101" y="177165"/>
                  </a:lnTo>
                  <a:lnTo>
                    <a:pt x="8940101" y="205740"/>
                  </a:lnTo>
                  <a:lnTo>
                    <a:pt x="8949626" y="205740"/>
                  </a:lnTo>
                  <a:lnTo>
                    <a:pt x="8949626" y="177165"/>
                  </a:lnTo>
                  <a:close/>
                </a:path>
                <a:path w="16262350" h="264795">
                  <a:moveTo>
                    <a:pt x="8949626" y="118110"/>
                  </a:moveTo>
                  <a:lnTo>
                    <a:pt x="8940101" y="118110"/>
                  </a:lnTo>
                  <a:lnTo>
                    <a:pt x="8940101" y="146685"/>
                  </a:lnTo>
                  <a:lnTo>
                    <a:pt x="8949626" y="146685"/>
                  </a:lnTo>
                  <a:lnTo>
                    <a:pt x="8949626" y="118110"/>
                  </a:lnTo>
                  <a:close/>
                </a:path>
                <a:path w="16262350" h="264795">
                  <a:moveTo>
                    <a:pt x="8949626" y="59055"/>
                  </a:moveTo>
                  <a:lnTo>
                    <a:pt x="8940101" y="59055"/>
                  </a:lnTo>
                  <a:lnTo>
                    <a:pt x="8940101" y="87630"/>
                  </a:lnTo>
                  <a:lnTo>
                    <a:pt x="8949626" y="87630"/>
                  </a:lnTo>
                  <a:lnTo>
                    <a:pt x="8949626" y="59055"/>
                  </a:lnTo>
                  <a:close/>
                </a:path>
                <a:path w="16262350" h="264795">
                  <a:moveTo>
                    <a:pt x="8949626" y="19050"/>
                  </a:moveTo>
                  <a:lnTo>
                    <a:pt x="8940101" y="19050"/>
                  </a:lnTo>
                  <a:lnTo>
                    <a:pt x="8940101" y="28575"/>
                  </a:lnTo>
                  <a:lnTo>
                    <a:pt x="8949626" y="28575"/>
                  </a:lnTo>
                  <a:lnTo>
                    <a:pt x="8949626" y="19050"/>
                  </a:lnTo>
                  <a:close/>
                </a:path>
                <a:path w="16262350" h="264795">
                  <a:moveTo>
                    <a:pt x="8949626" y="0"/>
                  </a:moveTo>
                  <a:lnTo>
                    <a:pt x="8940101" y="0"/>
                  </a:lnTo>
                  <a:lnTo>
                    <a:pt x="8940101" y="9525"/>
                  </a:lnTo>
                  <a:lnTo>
                    <a:pt x="8949626" y="9525"/>
                  </a:lnTo>
                  <a:lnTo>
                    <a:pt x="8949626" y="0"/>
                  </a:lnTo>
                  <a:close/>
                </a:path>
                <a:path w="16262350" h="264795">
                  <a:moveTo>
                    <a:pt x="9994227" y="236220"/>
                  </a:moveTo>
                  <a:lnTo>
                    <a:pt x="9984702" y="236220"/>
                  </a:lnTo>
                  <a:lnTo>
                    <a:pt x="9984702" y="264795"/>
                  </a:lnTo>
                  <a:lnTo>
                    <a:pt x="9994227" y="264795"/>
                  </a:lnTo>
                  <a:lnTo>
                    <a:pt x="9994227" y="236220"/>
                  </a:lnTo>
                  <a:close/>
                </a:path>
                <a:path w="16262350" h="264795">
                  <a:moveTo>
                    <a:pt x="9994227" y="177165"/>
                  </a:moveTo>
                  <a:lnTo>
                    <a:pt x="9984702" y="177165"/>
                  </a:lnTo>
                  <a:lnTo>
                    <a:pt x="9984702" y="205740"/>
                  </a:lnTo>
                  <a:lnTo>
                    <a:pt x="9994227" y="205740"/>
                  </a:lnTo>
                  <a:lnTo>
                    <a:pt x="9994227" y="177165"/>
                  </a:lnTo>
                  <a:close/>
                </a:path>
                <a:path w="16262350" h="264795">
                  <a:moveTo>
                    <a:pt x="9994227" y="118110"/>
                  </a:moveTo>
                  <a:lnTo>
                    <a:pt x="9984702" y="118110"/>
                  </a:lnTo>
                  <a:lnTo>
                    <a:pt x="9984702" y="146685"/>
                  </a:lnTo>
                  <a:lnTo>
                    <a:pt x="9994227" y="146685"/>
                  </a:lnTo>
                  <a:lnTo>
                    <a:pt x="9994227" y="118110"/>
                  </a:lnTo>
                  <a:close/>
                </a:path>
                <a:path w="16262350" h="264795">
                  <a:moveTo>
                    <a:pt x="9994227" y="59055"/>
                  </a:moveTo>
                  <a:lnTo>
                    <a:pt x="9984702" y="59055"/>
                  </a:lnTo>
                  <a:lnTo>
                    <a:pt x="9984702" y="87630"/>
                  </a:lnTo>
                  <a:lnTo>
                    <a:pt x="9994227" y="87630"/>
                  </a:lnTo>
                  <a:lnTo>
                    <a:pt x="9994227" y="59055"/>
                  </a:lnTo>
                  <a:close/>
                </a:path>
                <a:path w="16262350" h="264795">
                  <a:moveTo>
                    <a:pt x="9994227" y="19050"/>
                  </a:moveTo>
                  <a:lnTo>
                    <a:pt x="9984702" y="19050"/>
                  </a:lnTo>
                  <a:lnTo>
                    <a:pt x="9984702" y="28575"/>
                  </a:lnTo>
                  <a:lnTo>
                    <a:pt x="9994227" y="28575"/>
                  </a:lnTo>
                  <a:lnTo>
                    <a:pt x="9994227" y="19050"/>
                  </a:lnTo>
                  <a:close/>
                </a:path>
                <a:path w="16262350" h="264795">
                  <a:moveTo>
                    <a:pt x="9994227" y="0"/>
                  </a:moveTo>
                  <a:lnTo>
                    <a:pt x="9984702" y="0"/>
                  </a:lnTo>
                  <a:lnTo>
                    <a:pt x="9984702" y="9525"/>
                  </a:lnTo>
                  <a:lnTo>
                    <a:pt x="9994227" y="9525"/>
                  </a:lnTo>
                  <a:lnTo>
                    <a:pt x="9994227" y="0"/>
                  </a:lnTo>
                  <a:close/>
                </a:path>
                <a:path w="16262350" h="264795">
                  <a:moveTo>
                    <a:pt x="11038815" y="236220"/>
                  </a:moveTo>
                  <a:lnTo>
                    <a:pt x="11029290" y="236220"/>
                  </a:lnTo>
                  <a:lnTo>
                    <a:pt x="11029290" y="264795"/>
                  </a:lnTo>
                  <a:lnTo>
                    <a:pt x="11038815" y="264795"/>
                  </a:lnTo>
                  <a:lnTo>
                    <a:pt x="11038815" y="236220"/>
                  </a:lnTo>
                  <a:close/>
                </a:path>
                <a:path w="16262350" h="264795">
                  <a:moveTo>
                    <a:pt x="11038815" y="177165"/>
                  </a:moveTo>
                  <a:lnTo>
                    <a:pt x="11029290" y="177165"/>
                  </a:lnTo>
                  <a:lnTo>
                    <a:pt x="11029290" y="205740"/>
                  </a:lnTo>
                  <a:lnTo>
                    <a:pt x="11038815" y="205740"/>
                  </a:lnTo>
                  <a:lnTo>
                    <a:pt x="11038815" y="177165"/>
                  </a:lnTo>
                  <a:close/>
                </a:path>
                <a:path w="16262350" h="264795">
                  <a:moveTo>
                    <a:pt x="11038815" y="118110"/>
                  </a:moveTo>
                  <a:lnTo>
                    <a:pt x="11029290" y="118110"/>
                  </a:lnTo>
                  <a:lnTo>
                    <a:pt x="11029290" y="146685"/>
                  </a:lnTo>
                  <a:lnTo>
                    <a:pt x="11038815" y="146685"/>
                  </a:lnTo>
                  <a:lnTo>
                    <a:pt x="11038815" y="118110"/>
                  </a:lnTo>
                  <a:close/>
                </a:path>
                <a:path w="16262350" h="264795">
                  <a:moveTo>
                    <a:pt x="11038815" y="59055"/>
                  </a:moveTo>
                  <a:lnTo>
                    <a:pt x="11029290" y="59055"/>
                  </a:lnTo>
                  <a:lnTo>
                    <a:pt x="11029290" y="87630"/>
                  </a:lnTo>
                  <a:lnTo>
                    <a:pt x="11038815" y="87630"/>
                  </a:lnTo>
                  <a:lnTo>
                    <a:pt x="11038815" y="59055"/>
                  </a:lnTo>
                  <a:close/>
                </a:path>
                <a:path w="16262350" h="264795">
                  <a:moveTo>
                    <a:pt x="11038815" y="19050"/>
                  </a:moveTo>
                  <a:lnTo>
                    <a:pt x="11029290" y="19050"/>
                  </a:lnTo>
                  <a:lnTo>
                    <a:pt x="11029290" y="28575"/>
                  </a:lnTo>
                  <a:lnTo>
                    <a:pt x="11038815" y="28575"/>
                  </a:lnTo>
                  <a:lnTo>
                    <a:pt x="11038815" y="19050"/>
                  </a:lnTo>
                  <a:close/>
                </a:path>
                <a:path w="16262350" h="264795">
                  <a:moveTo>
                    <a:pt x="11038815" y="0"/>
                  </a:moveTo>
                  <a:lnTo>
                    <a:pt x="11029290" y="0"/>
                  </a:lnTo>
                  <a:lnTo>
                    <a:pt x="11029290" y="9525"/>
                  </a:lnTo>
                  <a:lnTo>
                    <a:pt x="11038815" y="9525"/>
                  </a:lnTo>
                  <a:lnTo>
                    <a:pt x="11038815" y="0"/>
                  </a:lnTo>
                  <a:close/>
                </a:path>
                <a:path w="16262350" h="264795">
                  <a:moveTo>
                    <a:pt x="12083415" y="236220"/>
                  </a:moveTo>
                  <a:lnTo>
                    <a:pt x="12073890" y="236220"/>
                  </a:lnTo>
                  <a:lnTo>
                    <a:pt x="12073890" y="264795"/>
                  </a:lnTo>
                  <a:lnTo>
                    <a:pt x="12083415" y="264795"/>
                  </a:lnTo>
                  <a:lnTo>
                    <a:pt x="12083415" y="236220"/>
                  </a:lnTo>
                  <a:close/>
                </a:path>
                <a:path w="16262350" h="264795">
                  <a:moveTo>
                    <a:pt x="12083415" y="177165"/>
                  </a:moveTo>
                  <a:lnTo>
                    <a:pt x="12073890" y="177165"/>
                  </a:lnTo>
                  <a:lnTo>
                    <a:pt x="12073890" y="205740"/>
                  </a:lnTo>
                  <a:lnTo>
                    <a:pt x="12083415" y="205740"/>
                  </a:lnTo>
                  <a:lnTo>
                    <a:pt x="12083415" y="177165"/>
                  </a:lnTo>
                  <a:close/>
                </a:path>
                <a:path w="16262350" h="264795">
                  <a:moveTo>
                    <a:pt x="12083415" y="118110"/>
                  </a:moveTo>
                  <a:lnTo>
                    <a:pt x="12073890" y="118110"/>
                  </a:lnTo>
                  <a:lnTo>
                    <a:pt x="12073890" y="146685"/>
                  </a:lnTo>
                  <a:lnTo>
                    <a:pt x="12083415" y="146685"/>
                  </a:lnTo>
                  <a:lnTo>
                    <a:pt x="12083415" y="118110"/>
                  </a:lnTo>
                  <a:close/>
                </a:path>
                <a:path w="16262350" h="264795">
                  <a:moveTo>
                    <a:pt x="12083415" y="59055"/>
                  </a:moveTo>
                  <a:lnTo>
                    <a:pt x="12073890" y="59055"/>
                  </a:lnTo>
                  <a:lnTo>
                    <a:pt x="12073890" y="87630"/>
                  </a:lnTo>
                  <a:lnTo>
                    <a:pt x="12083415" y="87630"/>
                  </a:lnTo>
                  <a:lnTo>
                    <a:pt x="12083415" y="59055"/>
                  </a:lnTo>
                  <a:close/>
                </a:path>
                <a:path w="16262350" h="264795">
                  <a:moveTo>
                    <a:pt x="12083415" y="19050"/>
                  </a:moveTo>
                  <a:lnTo>
                    <a:pt x="12073890" y="19050"/>
                  </a:lnTo>
                  <a:lnTo>
                    <a:pt x="12073890" y="28575"/>
                  </a:lnTo>
                  <a:lnTo>
                    <a:pt x="12083415" y="28575"/>
                  </a:lnTo>
                  <a:lnTo>
                    <a:pt x="12083415" y="19050"/>
                  </a:lnTo>
                  <a:close/>
                </a:path>
                <a:path w="16262350" h="264795">
                  <a:moveTo>
                    <a:pt x="12083415" y="0"/>
                  </a:moveTo>
                  <a:lnTo>
                    <a:pt x="12073890" y="0"/>
                  </a:lnTo>
                  <a:lnTo>
                    <a:pt x="12073890" y="9525"/>
                  </a:lnTo>
                  <a:lnTo>
                    <a:pt x="12083415" y="9525"/>
                  </a:lnTo>
                  <a:lnTo>
                    <a:pt x="12083415" y="0"/>
                  </a:lnTo>
                  <a:close/>
                </a:path>
                <a:path w="16262350" h="264795">
                  <a:moveTo>
                    <a:pt x="13128016" y="19050"/>
                  </a:moveTo>
                  <a:lnTo>
                    <a:pt x="13118491" y="19050"/>
                  </a:lnTo>
                  <a:lnTo>
                    <a:pt x="13118491" y="28575"/>
                  </a:lnTo>
                  <a:lnTo>
                    <a:pt x="13128016" y="28575"/>
                  </a:lnTo>
                  <a:lnTo>
                    <a:pt x="13128016" y="19050"/>
                  </a:lnTo>
                  <a:close/>
                </a:path>
                <a:path w="16262350" h="264795">
                  <a:moveTo>
                    <a:pt x="13128016" y="0"/>
                  </a:moveTo>
                  <a:lnTo>
                    <a:pt x="13118491" y="0"/>
                  </a:lnTo>
                  <a:lnTo>
                    <a:pt x="13118491" y="9525"/>
                  </a:lnTo>
                  <a:lnTo>
                    <a:pt x="13128016" y="9525"/>
                  </a:lnTo>
                  <a:lnTo>
                    <a:pt x="13128016" y="0"/>
                  </a:lnTo>
                  <a:close/>
                </a:path>
                <a:path w="16262350" h="264795">
                  <a:moveTo>
                    <a:pt x="14172616" y="0"/>
                  </a:moveTo>
                  <a:lnTo>
                    <a:pt x="14163091" y="0"/>
                  </a:lnTo>
                  <a:lnTo>
                    <a:pt x="14163091" y="9525"/>
                  </a:lnTo>
                  <a:lnTo>
                    <a:pt x="14172616" y="9525"/>
                  </a:lnTo>
                  <a:lnTo>
                    <a:pt x="14172616" y="0"/>
                  </a:lnTo>
                  <a:close/>
                </a:path>
                <a:path w="16262350" h="264795">
                  <a:moveTo>
                    <a:pt x="15217216" y="0"/>
                  </a:moveTo>
                  <a:lnTo>
                    <a:pt x="15207691" y="0"/>
                  </a:lnTo>
                  <a:lnTo>
                    <a:pt x="15207691" y="9525"/>
                  </a:lnTo>
                  <a:lnTo>
                    <a:pt x="15217216" y="9525"/>
                  </a:lnTo>
                  <a:lnTo>
                    <a:pt x="15217216" y="0"/>
                  </a:lnTo>
                  <a:close/>
                </a:path>
                <a:path w="16262350" h="264795">
                  <a:moveTo>
                    <a:pt x="16261804" y="0"/>
                  </a:moveTo>
                  <a:lnTo>
                    <a:pt x="16252279" y="0"/>
                  </a:lnTo>
                  <a:lnTo>
                    <a:pt x="16252279" y="9525"/>
                  </a:lnTo>
                  <a:lnTo>
                    <a:pt x="16261804" y="9525"/>
                  </a:lnTo>
                  <a:lnTo>
                    <a:pt x="16261804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" name="object 38" descr=""/>
            <p:cNvSpPr/>
            <p:nvPr/>
          </p:nvSpPr>
          <p:spPr>
            <a:xfrm>
              <a:off x="14115975" y="4652923"/>
              <a:ext cx="3143885" cy="245745"/>
            </a:xfrm>
            <a:custGeom>
              <a:avLst/>
              <a:gdLst/>
              <a:ahLst/>
              <a:cxnLst/>
              <a:rect l="l" t="t" r="r" b="b"/>
              <a:pathLst>
                <a:path w="3143884" h="245745">
                  <a:moveTo>
                    <a:pt x="9525" y="217170"/>
                  </a:moveTo>
                  <a:lnTo>
                    <a:pt x="0" y="217170"/>
                  </a:lnTo>
                  <a:lnTo>
                    <a:pt x="0" y="245745"/>
                  </a:lnTo>
                  <a:lnTo>
                    <a:pt x="9525" y="245745"/>
                  </a:lnTo>
                  <a:lnTo>
                    <a:pt x="9525" y="217170"/>
                  </a:lnTo>
                  <a:close/>
                </a:path>
                <a:path w="3143884" h="245745">
                  <a:moveTo>
                    <a:pt x="9525" y="158115"/>
                  </a:moveTo>
                  <a:lnTo>
                    <a:pt x="0" y="158115"/>
                  </a:lnTo>
                  <a:lnTo>
                    <a:pt x="0" y="186690"/>
                  </a:lnTo>
                  <a:lnTo>
                    <a:pt x="9525" y="186690"/>
                  </a:lnTo>
                  <a:lnTo>
                    <a:pt x="9525" y="158115"/>
                  </a:lnTo>
                  <a:close/>
                </a:path>
                <a:path w="3143884" h="245745">
                  <a:moveTo>
                    <a:pt x="9525" y="99060"/>
                  </a:moveTo>
                  <a:lnTo>
                    <a:pt x="0" y="99060"/>
                  </a:lnTo>
                  <a:lnTo>
                    <a:pt x="0" y="127635"/>
                  </a:lnTo>
                  <a:lnTo>
                    <a:pt x="9525" y="127635"/>
                  </a:lnTo>
                  <a:lnTo>
                    <a:pt x="9525" y="99060"/>
                  </a:lnTo>
                  <a:close/>
                </a:path>
                <a:path w="3143884" h="245745">
                  <a:moveTo>
                    <a:pt x="9525" y="40005"/>
                  </a:moveTo>
                  <a:lnTo>
                    <a:pt x="0" y="40005"/>
                  </a:lnTo>
                  <a:lnTo>
                    <a:pt x="0" y="68580"/>
                  </a:lnTo>
                  <a:lnTo>
                    <a:pt x="9525" y="68580"/>
                  </a:lnTo>
                  <a:lnTo>
                    <a:pt x="9525" y="40005"/>
                  </a:lnTo>
                  <a:close/>
                </a:path>
                <a:path w="3143884" h="245745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  <a:path w="3143884" h="245745">
                  <a:moveTo>
                    <a:pt x="1054125" y="217170"/>
                  </a:moveTo>
                  <a:lnTo>
                    <a:pt x="1044600" y="217170"/>
                  </a:lnTo>
                  <a:lnTo>
                    <a:pt x="1044600" y="245745"/>
                  </a:lnTo>
                  <a:lnTo>
                    <a:pt x="1054125" y="245745"/>
                  </a:lnTo>
                  <a:lnTo>
                    <a:pt x="1054125" y="217170"/>
                  </a:lnTo>
                  <a:close/>
                </a:path>
                <a:path w="3143884" h="245745">
                  <a:moveTo>
                    <a:pt x="1054125" y="158115"/>
                  </a:moveTo>
                  <a:lnTo>
                    <a:pt x="1044600" y="158115"/>
                  </a:lnTo>
                  <a:lnTo>
                    <a:pt x="1044600" y="186690"/>
                  </a:lnTo>
                  <a:lnTo>
                    <a:pt x="1054125" y="186690"/>
                  </a:lnTo>
                  <a:lnTo>
                    <a:pt x="1054125" y="158115"/>
                  </a:lnTo>
                  <a:close/>
                </a:path>
                <a:path w="3143884" h="245745">
                  <a:moveTo>
                    <a:pt x="1054125" y="99060"/>
                  </a:moveTo>
                  <a:lnTo>
                    <a:pt x="1044600" y="99060"/>
                  </a:lnTo>
                  <a:lnTo>
                    <a:pt x="1044600" y="127635"/>
                  </a:lnTo>
                  <a:lnTo>
                    <a:pt x="1054125" y="127635"/>
                  </a:lnTo>
                  <a:lnTo>
                    <a:pt x="1054125" y="99060"/>
                  </a:lnTo>
                  <a:close/>
                </a:path>
                <a:path w="3143884" h="245745">
                  <a:moveTo>
                    <a:pt x="1054125" y="40005"/>
                  </a:moveTo>
                  <a:lnTo>
                    <a:pt x="1044600" y="40005"/>
                  </a:lnTo>
                  <a:lnTo>
                    <a:pt x="1044600" y="68580"/>
                  </a:lnTo>
                  <a:lnTo>
                    <a:pt x="1054125" y="68580"/>
                  </a:lnTo>
                  <a:lnTo>
                    <a:pt x="1054125" y="40005"/>
                  </a:lnTo>
                  <a:close/>
                </a:path>
                <a:path w="3143884" h="245745">
                  <a:moveTo>
                    <a:pt x="1054125" y="0"/>
                  </a:moveTo>
                  <a:lnTo>
                    <a:pt x="1044600" y="0"/>
                  </a:lnTo>
                  <a:lnTo>
                    <a:pt x="1044600" y="9525"/>
                  </a:lnTo>
                  <a:lnTo>
                    <a:pt x="1054125" y="9525"/>
                  </a:lnTo>
                  <a:lnTo>
                    <a:pt x="1054125" y="0"/>
                  </a:lnTo>
                  <a:close/>
                </a:path>
                <a:path w="3143884" h="245745">
                  <a:moveTo>
                    <a:pt x="2098725" y="217170"/>
                  </a:moveTo>
                  <a:lnTo>
                    <a:pt x="2089200" y="217170"/>
                  </a:lnTo>
                  <a:lnTo>
                    <a:pt x="2089200" y="245745"/>
                  </a:lnTo>
                  <a:lnTo>
                    <a:pt x="2098725" y="245745"/>
                  </a:lnTo>
                  <a:lnTo>
                    <a:pt x="2098725" y="217170"/>
                  </a:lnTo>
                  <a:close/>
                </a:path>
                <a:path w="3143884" h="245745">
                  <a:moveTo>
                    <a:pt x="2098725" y="158115"/>
                  </a:moveTo>
                  <a:lnTo>
                    <a:pt x="2089200" y="158115"/>
                  </a:lnTo>
                  <a:lnTo>
                    <a:pt x="2089200" y="186690"/>
                  </a:lnTo>
                  <a:lnTo>
                    <a:pt x="2098725" y="186690"/>
                  </a:lnTo>
                  <a:lnTo>
                    <a:pt x="2098725" y="158115"/>
                  </a:lnTo>
                  <a:close/>
                </a:path>
                <a:path w="3143884" h="245745">
                  <a:moveTo>
                    <a:pt x="2098725" y="99060"/>
                  </a:moveTo>
                  <a:lnTo>
                    <a:pt x="2089200" y="99060"/>
                  </a:lnTo>
                  <a:lnTo>
                    <a:pt x="2089200" y="127635"/>
                  </a:lnTo>
                  <a:lnTo>
                    <a:pt x="2098725" y="127635"/>
                  </a:lnTo>
                  <a:lnTo>
                    <a:pt x="2098725" y="99060"/>
                  </a:lnTo>
                  <a:close/>
                </a:path>
                <a:path w="3143884" h="245745">
                  <a:moveTo>
                    <a:pt x="2098725" y="40005"/>
                  </a:moveTo>
                  <a:lnTo>
                    <a:pt x="2089200" y="40005"/>
                  </a:lnTo>
                  <a:lnTo>
                    <a:pt x="2089200" y="68580"/>
                  </a:lnTo>
                  <a:lnTo>
                    <a:pt x="2098725" y="68580"/>
                  </a:lnTo>
                  <a:lnTo>
                    <a:pt x="2098725" y="40005"/>
                  </a:lnTo>
                  <a:close/>
                </a:path>
                <a:path w="3143884" h="245745">
                  <a:moveTo>
                    <a:pt x="2098725" y="0"/>
                  </a:moveTo>
                  <a:lnTo>
                    <a:pt x="2089200" y="0"/>
                  </a:lnTo>
                  <a:lnTo>
                    <a:pt x="2089200" y="9525"/>
                  </a:lnTo>
                  <a:lnTo>
                    <a:pt x="2098725" y="9525"/>
                  </a:lnTo>
                  <a:lnTo>
                    <a:pt x="2098725" y="0"/>
                  </a:lnTo>
                  <a:close/>
                </a:path>
                <a:path w="3143884" h="245745">
                  <a:moveTo>
                    <a:pt x="3143313" y="217170"/>
                  </a:moveTo>
                  <a:lnTo>
                    <a:pt x="3133788" y="217170"/>
                  </a:lnTo>
                  <a:lnTo>
                    <a:pt x="3133788" y="245745"/>
                  </a:lnTo>
                  <a:lnTo>
                    <a:pt x="3143313" y="245745"/>
                  </a:lnTo>
                  <a:lnTo>
                    <a:pt x="3143313" y="217170"/>
                  </a:lnTo>
                  <a:close/>
                </a:path>
                <a:path w="3143884" h="245745">
                  <a:moveTo>
                    <a:pt x="3143313" y="158115"/>
                  </a:moveTo>
                  <a:lnTo>
                    <a:pt x="3133788" y="158115"/>
                  </a:lnTo>
                  <a:lnTo>
                    <a:pt x="3133788" y="186690"/>
                  </a:lnTo>
                  <a:lnTo>
                    <a:pt x="3143313" y="186690"/>
                  </a:lnTo>
                  <a:lnTo>
                    <a:pt x="3143313" y="158115"/>
                  </a:lnTo>
                  <a:close/>
                </a:path>
                <a:path w="3143884" h="245745">
                  <a:moveTo>
                    <a:pt x="3143313" y="99060"/>
                  </a:moveTo>
                  <a:lnTo>
                    <a:pt x="3133788" y="99060"/>
                  </a:lnTo>
                  <a:lnTo>
                    <a:pt x="3133788" y="127635"/>
                  </a:lnTo>
                  <a:lnTo>
                    <a:pt x="3143313" y="127635"/>
                  </a:lnTo>
                  <a:lnTo>
                    <a:pt x="3143313" y="99060"/>
                  </a:lnTo>
                  <a:close/>
                </a:path>
                <a:path w="3143884" h="245745">
                  <a:moveTo>
                    <a:pt x="3143313" y="40005"/>
                  </a:moveTo>
                  <a:lnTo>
                    <a:pt x="3133788" y="40005"/>
                  </a:lnTo>
                  <a:lnTo>
                    <a:pt x="3133788" y="68580"/>
                  </a:lnTo>
                  <a:lnTo>
                    <a:pt x="3143313" y="68580"/>
                  </a:lnTo>
                  <a:lnTo>
                    <a:pt x="3143313" y="40005"/>
                  </a:lnTo>
                  <a:close/>
                </a:path>
                <a:path w="3143884" h="245745">
                  <a:moveTo>
                    <a:pt x="3143313" y="0"/>
                  </a:moveTo>
                  <a:lnTo>
                    <a:pt x="3133788" y="0"/>
                  </a:lnTo>
                  <a:lnTo>
                    <a:pt x="3133788" y="9525"/>
                  </a:lnTo>
                  <a:lnTo>
                    <a:pt x="3143313" y="9525"/>
                  </a:lnTo>
                  <a:lnTo>
                    <a:pt x="3143313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" name="object 39" descr=""/>
            <p:cNvSpPr/>
            <p:nvPr/>
          </p:nvSpPr>
          <p:spPr>
            <a:xfrm>
              <a:off x="997493" y="4648150"/>
              <a:ext cx="16262350" cy="0"/>
            </a:xfrm>
            <a:custGeom>
              <a:avLst/>
              <a:gdLst/>
              <a:ahLst/>
              <a:cxnLst/>
              <a:rect l="l" t="t" r="r" b="b"/>
              <a:pathLst>
                <a:path w="16262350" h="0">
                  <a:moveTo>
                    <a:pt x="0" y="0"/>
                  </a:moveTo>
                  <a:lnTo>
                    <a:pt x="1789325" y="0"/>
                  </a:lnTo>
                </a:path>
                <a:path w="16262350" h="0">
                  <a:moveTo>
                    <a:pt x="1789325" y="0"/>
                  </a:moveTo>
                  <a:lnTo>
                    <a:pt x="2367104" y="0"/>
                  </a:lnTo>
                </a:path>
                <a:path w="16262350" h="0">
                  <a:moveTo>
                    <a:pt x="2367104" y="0"/>
                  </a:moveTo>
                  <a:lnTo>
                    <a:pt x="3000829" y="0"/>
                  </a:lnTo>
                </a:path>
                <a:path w="16262350" h="0">
                  <a:moveTo>
                    <a:pt x="3000829" y="0"/>
                  </a:moveTo>
                  <a:lnTo>
                    <a:pt x="5704540" y="0"/>
                  </a:lnTo>
                </a:path>
                <a:path w="16262350" h="0">
                  <a:moveTo>
                    <a:pt x="5704540" y="0"/>
                  </a:moveTo>
                  <a:lnTo>
                    <a:pt x="6860424" y="0"/>
                  </a:lnTo>
                </a:path>
                <a:path w="16262350" h="0">
                  <a:moveTo>
                    <a:pt x="6860424" y="0"/>
                  </a:moveTo>
                  <a:lnTo>
                    <a:pt x="16261805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40" name="object 40" descr=""/>
          <p:cNvGrpSpPr/>
          <p:nvPr/>
        </p:nvGrpSpPr>
        <p:grpSpPr>
          <a:xfrm>
            <a:off x="997493" y="5224412"/>
            <a:ext cx="16262350" cy="523875"/>
            <a:chOff x="997493" y="5224412"/>
            <a:chExt cx="16262350" cy="523875"/>
          </a:xfrm>
        </p:grpSpPr>
        <p:sp>
          <p:nvSpPr>
            <p:cNvPr id="41" name="object 41" descr=""/>
            <p:cNvSpPr/>
            <p:nvPr/>
          </p:nvSpPr>
          <p:spPr>
            <a:xfrm>
              <a:off x="997493" y="5243462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2" name="object 42" descr=""/>
            <p:cNvSpPr/>
            <p:nvPr/>
          </p:nvSpPr>
          <p:spPr>
            <a:xfrm>
              <a:off x="1002256" y="528050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" name="object 43" descr=""/>
            <p:cNvSpPr/>
            <p:nvPr/>
          </p:nvSpPr>
          <p:spPr>
            <a:xfrm>
              <a:off x="997483" y="5243473"/>
              <a:ext cx="1789430" cy="495300"/>
            </a:xfrm>
            <a:custGeom>
              <a:avLst/>
              <a:gdLst/>
              <a:ahLst/>
              <a:cxnLst/>
              <a:rect l="l" t="t" r="r" b="b"/>
              <a:pathLst>
                <a:path w="1789430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1789430" h="495300">
                  <a:moveTo>
                    <a:pt x="1789328" y="0"/>
                  </a:moveTo>
                  <a:lnTo>
                    <a:pt x="1779803" y="0"/>
                  </a:lnTo>
                  <a:lnTo>
                    <a:pt x="1779803" y="9525"/>
                  </a:lnTo>
                  <a:lnTo>
                    <a:pt x="1789328" y="9525"/>
                  </a:lnTo>
                  <a:lnTo>
                    <a:pt x="1789328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4" name="object 44" descr=""/>
            <p:cNvSpPr/>
            <p:nvPr/>
          </p:nvSpPr>
          <p:spPr>
            <a:xfrm>
              <a:off x="2782056" y="528050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5" name="object 45" descr=""/>
            <p:cNvSpPr/>
            <p:nvPr/>
          </p:nvSpPr>
          <p:spPr>
            <a:xfrm>
              <a:off x="2777286" y="5243473"/>
              <a:ext cx="587375" cy="495300"/>
            </a:xfrm>
            <a:custGeom>
              <a:avLst/>
              <a:gdLst/>
              <a:ahLst/>
              <a:cxnLst/>
              <a:rect l="l" t="t" r="r" b="b"/>
              <a:pathLst>
                <a:path w="587375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587375" h="495300">
                  <a:moveTo>
                    <a:pt x="587311" y="0"/>
                  </a:moveTo>
                  <a:lnTo>
                    <a:pt x="577786" y="0"/>
                  </a:lnTo>
                  <a:lnTo>
                    <a:pt x="577786" y="9525"/>
                  </a:lnTo>
                  <a:lnTo>
                    <a:pt x="587311" y="9525"/>
                  </a:lnTo>
                  <a:lnTo>
                    <a:pt x="587311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6" name="object 46" descr=""/>
            <p:cNvSpPr/>
            <p:nvPr/>
          </p:nvSpPr>
          <p:spPr>
            <a:xfrm>
              <a:off x="3359835" y="528050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7" name="object 47" descr=""/>
            <p:cNvSpPr/>
            <p:nvPr/>
          </p:nvSpPr>
          <p:spPr>
            <a:xfrm>
              <a:off x="3355073" y="5243473"/>
              <a:ext cx="643255" cy="495300"/>
            </a:xfrm>
            <a:custGeom>
              <a:avLst/>
              <a:gdLst/>
              <a:ahLst/>
              <a:cxnLst/>
              <a:rect l="l" t="t" r="r" b="b"/>
              <a:pathLst>
                <a:path w="643254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643254" h="495300">
                  <a:moveTo>
                    <a:pt x="643242" y="0"/>
                  </a:moveTo>
                  <a:lnTo>
                    <a:pt x="633717" y="0"/>
                  </a:lnTo>
                  <a:lnTo>
                    <a:pt x="633717" y="9525"/>
                  </a:lnTo>
                  <a:lnTo>
                    <a:pt x="643242" y="9525"/>
                  </a:lnTo>
                  <a:lnTo>
                    <a:pt x="643242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8" name="object 48" descr=""/>
            <p:cNvSpPr/>
            <p:nvPr/>
          </p:nvSpPr>
          <p:spPr>
            <a:xfrm>
              <a:off x="3993560" y="528050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9" name="object 49" descr=""/>
            <p:cNvSpPr/>
            <p:nvPr/>
          </p:nvSpPr>
          <p:spPr>
            <a:xfrm>
              <a:off x="3988790" y="5243473"/>
              <a:ext cx="2713355" cy="495300"/>
            </a:xfrm>
            <a:custGeom>
              <a:avLst/>
              <a:gdLst/>
              <a:ahLst/>
              <a:cxnLst/>
              <a:rect l="l" t="t" r="r" b="b"/>
              <a:pathLst>
                <a:path w="2713354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2713354" h="495300">
                  <a:moveTo>
                    <a:pt x="2713240" y="0"/>
                  </a:moveTo>
                  <a:lnTo>
                    <a:pt x="2703715" y="0"/>
                  </a:lnTo>
                  <a:lnTo>
                    <a:pt x="2703715" y="9525"/>
                  </a:lnTo>
                  <a:lnTo>
                    <a:pt x="2713240" y="9525"/>
                  </a:lnTo>
                  <a:lnTo>
                    <a:pt x="2713240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0" name="object 50" descr=""/>
            <p:cNvSpPr/>
            <p:nvPr/>
          </p:nvSpPr>
          <p:spPr>
            <a:xfrm>
              <a:off x="6697271" y="528050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1" name="object 51" descr=""/>
            <p:cNvSpPr/>
            <p:nvPr/>
          </p:nvSpPr>
          <p:spPr>
            <a:xfrm>
              <a:off x="6692506" y="5243473"/>
              <a:ext cx="1165860" cy="495300"/>
            </a:xfrm>
            <a:custGeom>
              <a:avLst/>
              <a:gdLst/>
              <a:ahLst/>
              <a:cxnLst/>
              <a:rect l="l" t="t" r="r" b="b"/>
              <a:pathLst>
                <a:path w="1165859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1165859" h="495300">
                  <a:moveTo>
                    <a:pt x="1165402" y="0"/>
                  </a:moveTo>
                  <a:lnTo>
                    <a:pt x="1155877" y="0"/>
                  </a:lnTo>
                  <a:lnTo>
                    <a:pt x="1155877" y="9525"/>
                  </a:lnTo>
                  <a:lnTo>
                    <a:pt x="1165402" y="9525"/>
                  </a:lnTo>
                  <a:lnTo>
                    <a:pt x="1165402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2" name="object 52" descr=""/>
            <p:cNvSpPr/>
            <p:nvPr/>
          </p:nvSpPr>
          <p:spPr>
            <a:xfrm>
              <a:off x="7853154" y="528050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3" name="object 53" descr=""/>
            <p:cNvSpPr/>
            <p:nvPr/>
          </p:nvSpPr>
          <p:spPr>
            <a:xfrm>
              <a:off x="7848384" y="5243473"/>
              <a:ext cx="1054735" cy="495300"/>
            </a:xfrm>
            <a:custGeom>
              <a:avLst/>
              <a:gdLst/>
              <a:ahLst/>
              <a:cxnLst/>
              <a:rect l="l" t="t" r="r" b="b"/>
              <a:pathLst>
                <a:path w="1054734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1054734" h="495300">
                  <a:moveTo>
                    <a:pt x="1054125" y="0"/>
                  </a:moveTo>
                  <a:lnTo>
                    <a:pt x="1044600" y="0"/>
                  </a:lnTo>
                  <a:lnTo>
                    <a:pt x="1044600" y="9525"/>
                  </a:lnTo>
                  <a:lnTo>
                    <a:pt x="1054125" y="9525"/>
                  </a:lnTo>
                  <a:lnTo>
                    <a:pt x="10541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4" name="object 54" descr=""/>
            <p:cNvSpPr/>
            <p:nvPr/>
          </p:nvSpPr>
          <p:spPr>
            <a:xfrm>
              <a:off x="8897753" y="528050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5" name="object 55" descr=""/>
            <p:cNvSpPr/>
            <p:nvPr/>
          </p:nvSpPr>
          <p:spPr>
            <a:xfrm>
              <a:off x="8892985" y="5243473"/>
              <a:ext cx="1054735" cy="495300"/>
            </a:xfrm>
            <a:custGeom>
              <a:avLst/>
              <a:gdLst/>
              <a:ahLst/>
              <a:cxnLst/>
              <a:rect l="l" t="t" r="r" b="b"/>
              <a:pathLst>
                <a:path w="1054734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1054734" h="495300">
                  <a:moveTo>
                    <a:pt x="1054125" y="0"/>
                  </a:moveTo>
                  <a:lnTo>
                    <a:pt x="1044600" y="0"/>
                  </a:lnTo>
                  <a:lnTo>
                    <a:pt x="1044600" y="9525"/>
                  </a:lnTo>
                  <a:lnTo>
                    <a:pt x="1054125" y="9525"/>
                  </a:lnTo>
                  <a:lnTo>
                    <a:pt x="10541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6" name="object 56" descr=""/>
            <p:cNvSpPr/>
            <p:nvPr/>
          </p:nvSpPr>
          <p:spPr>
            <a:xfrm>
              <a:off x="9942351" y="528050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7" name="object 57" descr=""/>
            <p:cNvSpPr/>
            <p:nvPr/>
          </p:nvSpPr>
          <p:spPr>
            <a:xfrm>
              <a:off x="9937585" y="5243473"/>
              <a:ext cx="1054735" cy="495300"/>
            </a:xfrm>
            <a:custGeom>
              <a:avLst/>
              <a:gdLst/>
              <a:ahLst/>
              <a:cxnLst/>
              <a:rect l="l" t="t" r="r" b="b"/>
              <a:pathLst>
                <a:path w="1054734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1054734" h="495300">
                  <a:moveTo>
                    <a:pt x="1054125" y="0"/>
                  </a:moveTo>
                  <a:lnTo>
                    <a:pt x="1044600" y="0"/>
                  </a:lnTo>
                  <a:lnTo>
                    <a:pt x="1044600" y="9525"/>
                  </a:lnTo>
                  <a:lnTo>
                    <a:pt x="1054125" y="9525"/>
                  </a:lnTo>
                  <a:lnTo>
                    <a:pt x="10541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8" name="object 58" descr=""/>
            <p:cNvSpPr/>
            <p:nvPr/>
          </p:nvSpPr>
          <p:spPr>
            <a:xfrm>
              <a:off x="10986948" y="528050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9" name="object 59" descr=""/>
            <p:cNvSpPr/>
            <p:nvPr/>
          </p:nvSpPr>
          <p:spPr>
            <a:xfrm>
              <a:off x="10982185" y="5243473"/>
              <a:ext cx="1054735" cy="495300"/>
            </a:xfrm>
            <a:custGeom>
              <a:avLst/>
              <a:gdLst/>
              <a:ahLst/>
              <a:cxnLst/>
              <a:rect l="l" t="t" r="r" b="b"/>
              <a:pathLst>
                <a:path w="1054734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1054734" h="495300">
                  <a:moveTo>
                    <a:pt x="1054112" y="0"/>
                  </a:moveTo>
                  <a:lnTo>
                    <a:pt x="1044587" y="0"/>
                  </a:lnTo>
                  <a:lnTo>
                    <a:pt x="1044587" y="9525"/>
                  </a:lnTo>
                  <a:lnTo>
                    <a:pt x="1054112" y="9525"/>
                  </a:lnTo>
                  <a:lnTo>
                    <a:pt x="1054112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0" name="object 60" descr=""/>
            <p:cNvSpPr/>
            <p:nvPr/>
          </p:nvSpPr>
          <p:spPr>
            <a:xfrm>
              <a:off x="12031547" y="528050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1" name="object 61" descr=""/>
            <p:cNvSpPr/>
            <p:nvPr/>
          </p:nvSpPr>
          <p:spPr>
            <a:xfrm>
              <a:off x="12026773" y="5243473"/>
              <a:ext cx="1054735" cy="495300"/>
            </a:xfrm>
            <a:custGeom>
              <a:avLst/>
              <a:gdLst/>
              <a:ahLst/>
              <a:cxnLst/>
              <a:rect l="l" t="t" r="r" b="b"/>
              <a:pathLst>
                <a:path w="1054734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1054734" h="495300">
                  <a:moveTo>
                    <a:pt x="1054125" y="0"/>
                  </a:moveTo>
                  <a:lnTo>
                    <a:pt x="1044600" y="0"/>
                  </a:lnTo>
                  <a:lnTo>
                    <a:pt x="1044600" y="9525"/>
                  </a:lnTo>
                  <a:lnTo>
                    <a:pt x="1054125" y="9525"/>
                  </a:lnTo>
                  <a:lnTo>
                    <a:pt x="10541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2" name="object 62" descr=""/>
            <p:cNvSpPr/>
            <p:nvPr/>
          </p:nvSpPr>
          <p:spPr>
            <a:xfrm>
              <a:off x="13076145" y="528050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3" name="object 63" descr=""/>
            <p:cNvSpPr/>
            <p:nvPr/>
          </p:nvSpPr>
          <p:spPr>
            <a:xfrm>
              <a:off x="13071373" y="5243473"/>
              <a:ext cx="1054735" cy="495300"/>
            </a:xfrm>
            <a:custGeom>
              <a:avLst/>
              <a:gdLst/>
              <a:ahLst/>
              <a:cxnLst/>
              <a:rect l="l" t="t" r="r" b="b"/>
              <a:pathLst>
                <a:path w="1054734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1054734" h="495300">
                  <a:moveTo>
                    <a:pt x="1054125" y="0"/>
                  </a:moveTo>
                  <a:lnTo>
                    <a:pt x="1044600" y="0"/>
                  </a:lnTo>
                  <a:lnTo>
                    <a:pt x="1044600" y="9525"/>
                  </a:lnTo>
                  <a:lnTo>
                    <a:pt x="1054125" y="9525"/>
                  </a:lnTo>
                  <a:lnTo>
                    <a:pt x="10541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4" name="object 64" descr=""/>
            <p:cNvSpPr/>
            <p:nvPr/>
          </p:nvSpPr>
          <p:spPr>
            <a:xfrm>
              <a:off x="14120743" y="528050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5" name="object 65" descr=""/>
            <p:cNvSpPr/>
            <p:nvPr/>
          </p:nvSpPr>
          <p:spPr>
            <a:xfrm>
              <a:off x="14115975" y="5243473"/>
              <a:ext cx="1054735" cy="495300"/>
            </a:xfrm>
            <a:custGeom>
              <a:avLst/>
              <a:gdLst/>
              <a:ahLst/>
              <a:cxnLst/>
              <a:rect l="l" t="t" r="r" b="b"/>
              <a:pathLst>
                <a:path w="1054734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1054734" h="495300">
                  <a:moveTo>
                    <a:pt x="1054125" y="0"/>
                  </a:moveTo>
                  <a:lnTo>
                    <a:pt x="1044600" y="0"/>
                  </a:lnTo>
                  <a:lnTo>
                    <a:pt x="1044600" y="9525"/>
                  </a:lnTo>
                  <a:lnTo>
                    <a:pt x="1054125" y="9525"/>
                  </a:lnTo>
                  <a:lnTo>
                    <a:pt x="10541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6" name="object 66" descr=""/>
            <p:cNvSpPr/>
            <p:nvPr/>
          </p:nvSpPr>
          <p:spPr>
            <a:xfrm>
              <a:off x="15165340" y="528050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7" name="object 67" descr=""/>
            <p:cNvSpPr/>
            <p:nvPr/>
          </p:nvSpPr>
          <p:spPr>
            <a:xfrm>
              <a:off x="15160574" y="5243473"/>
              <a:ext cx="1054735" cy="495300"/>
            </a:xfrm>
            <a:custGeom>
              <a:avLst/>
              <a:gdLst/>
              <a:ahLst/>
              <a:cxnLst/>
              <a:rect l="l" t="t" r="r" b="b"/>
              <a:pathLst>
                <a:path w="1054734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1054734" h="495300">
                  <a:moveTo>
                    <a:pt x="1054125" y="0"/>
                  </a:moveTo>
                  <a:lnTo>
                    <a:pt x="1044600" y="0"/>
                  </a:lnTo>
                  <a:lnTo>
                    <a:pt x="1044600" y="9525"/>
                  </a:lnTo>
                  <a:lnTo>
                    <a:pt x="1054125" y="9525"/>
                  </a:lnTo>
                  <a:lnTo>
                    <a:pt x="10541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8" name="object 68" descr=""/>
            <p:cNvSpPr/>
            <p:nvPr/>
          </p:nvSpPr>
          <p:spPr>
            <a:xfrm>
              <a:off x="16209938" y="528050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9" name="object 69" descr=""/>
            <p:cNvSpPr/>
            <p:nvPr/>
          </p:nvSpPr>
          <p:spPr>
            <a:xfrm>
              <a:off x="16205174" y="5243473"/>
              <a:ext cx="1054735" cy="495300"/>
            </a:xfrm>
            <a:custGeom>
              <a:avLst/>
              <a:gdLst/>
              <a:ahLst/>
              <a:cxnLst/>
              <a:rect l="l" t="t" r="r" b="b"/>
              <a:pathLst>
                <a:path w="1054734" h="495300">
                  <a:moveTo>
                    <a:pt x="9525" y="485775"/>
                  </a:moveTo>
                  <a:lnTo>
                    <a:pt x="0" y="485775"/>
                  </a:lnTo>
                  <a:lnTo>
                    <a:pt x="0" y="495300"/>
                  </a:lnTo>
                  <a:lnTo>
                    <a:pt x="9525" y="495300"/>
                  </a:lnTo>
                  <a:lnTo>
                    <a:pt x="9525" y="485775"/>
                  </a:lnTo>
                  <a:close/>
                </a:path>
                <a:path w="1054734" h="495300">
                  <a:moveTo>
                    <a:pt x="1054112" y="0"/>
                  </a:moveTo>
                  <a:lnTo>
                    <a:pt x="1044587" y="0"/>
                  </a:lnTo>
                  <a:lnTo>
                    <a:pt x="1044587" y="9525"/>
                  </a:lnTo>
                  <a:lnTo>
                    <a:pt x="1054112" y="9525"/>
                  </a:lnTo>
                  <a:lnTo>
                    <a:pt x="1054112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0" name="object 70" descr=""/>
            <p:cNvSpPr/>
            <p:nvPr/>
          </p:nvSpPr>
          <p:spPr>
            <a:xfrm>
              <a:off x="17254536" y="5280504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39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1" name="object 71" descr=""/>
            <p:cNvSpPr/>
            <p:nvPr/>
          </p:nvSpPr>
          <p:spPr>
            <a:xfrm>
              <a:off x="997483" y="5224423"/>
              <a:ext cx="16262350" cy="514350"/>
            </a:xfrm>
            <a:custGeom>
              <a:avLst/>
              <a:gdLst/>
              <a:ahLst/>
              <a:cxnLst/>
              <a:rect l="l" t="t" r="r" b="b"/>
              <a:pathLst>
                <a:path w="16262350" h="514350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  <a:path w="16262350" h="514350">
                  <a:moveTo>
                    <a:pt x="1789328" y="0"/>
                  </a:moveTo>
                  <a:lnTo>
                    <a:pt x="1779803" y="0"/>
                  </a:lnTo>
                  <a:lnTo>
                    <a:pt x="1779803" y="9525"/>
                  </a:lnTo>
                  <a:lnTo>
                    <a:pt x="1789328" y="9525"/>
                  </a:lnTo>
                  <a:lnTo>
                    <a:pt x="1789328" y="0"/>
                  </a:lnTo>
                  <a:close/>
                </a:path>
                <a:path w="16262350" h="514350">
                  <a:moveTo>
                    <a:pt x="2367115" y="0"/>
                  </a:moveTo>
                  <a:lnTo>
                    <a:pt x="2357590" y="0"/>
                  </a:lnTo>
                  <a:lnTo>
                    <a:pt x="2357590" y="9525"/>
                  </a:lnTo>
                  <a:lnTo>
                    <a:pt x="2367115" y="9525"/>
                  </a:lnTo>
                  <a:lnTo>
                    <a:pt x="2367115" y="0"/>
                  </a:lnTo>
                  <a:close/>
                </a:path>
                <a:path w="16262350" h="514350">
                  <a:moveTo>
                    <a:pt x="3000832" y="0"/>
                  </a:moveTo>
                  <a:lnTo>
                    <a:pt x="2991307" y="0"/>
                  </a:lnTo>
                  <a:lnTo>
                    <a:pt x="2991307" y="9525"/>
                  </a:lnTo>
                  <a:lnTo>
                    <a:pt x="3000832" y="9525"/>
                  </a:lnTo>
                  <a:lnTo>
                    <a:pt x="3000832" y="0"/>
                  </a:lnTo>
                  <a:close/>
                </a:path>
                <a:path w="16262350" h="514350">
                  <a:moveTo>
                    <a:pt x="5704548" y="0"/>
                  </a:moveTo>
                  <a:lnTo>
                    <a:pt x="5695023" y="0"/>
                  </a:lnTo>
                  <a:lnTo>
                    <a:pt x="5695023" y="9525"/>
                  </a:lnTo>
                  <a:lnTo>
                    <a:pt x="5704548" y="9525"/>
                  </a:lnTo>
                  <a:lnTo>
                    <a:pt x="5704548" y="0"/>
                  </a:lnTo>
                  <a:close/>
                </a:path>
                <a:path w="16262350" h="514350">
                  <a:moveTo>
                    <a:pt x="6860426" y="0"/>
                  </a:moveTo>
                  <a:lnTo>
                    <a:pt x="6850901" y="0"/>
                  </a:lnTo>
                  <a:lnTo>
                    <a:pt x="6850901" y="9525"/>
                  </a:lnTo>
                  <a:lnTo>
                    <a:pt x="6860426" y="9525"/>
                  </a:lnTo>
                  <a:lnTo>
                    <a:pt x="6860426" y="0"/>
                  </a:lnTo>
                  <a:close/>
                </a:path>
                <a:path w="16262350" h="514350">
                  <a:moveTo>
                    <a:pt x="7905026" y="0"/>
                  </a:moveTo>
                  <a:lnTo>
                    <a:pt x="7895501" y="0"/>
                  </a:lnTo>
                  <a:lnTo>
                    <a:pt x="7895501" y="9525"/>
                  </a:lnTo>
                  <a:lnTo>
                    <a:pt x="7905026" y="9525"/>
                  </a:lnTo>
                  <a:lnTo>
                    <a:pt x="7905026" y="0"/>
                  </a:lnTo>
                  <a:close/>
                </a:path>
                <a:path w="16262350" h="514350">
                  <a:moveTo>
                    <a:pt x="8949626" y="0"/>
                  </a:moveTo>
                  <a:lnTo>
                    <a:pt x="8940101" y="0"/>
                  </a:lnTo>
                  <a:lnTo>
                    <a:pt x="8940101" y="9525"/>
                  </a:lnTo>
                  <a:lnTo>
                    <a:pt x="8949626" y="9525"/>
                  </a:lnTo>
                  <a:lnTo>
                    <a:pt x="8949626" y="0"/>
                  </a:lnTo>
                  <a:close/>
                </a:path>
                <a:path w="16262350" h="514350">
                  <a:moveTo>
                    <a:pt x="9994227" y="0"/>
                  </a:moveTo>
                  <a:lnTo>
                    <a:pt x="9984702" y="0"/>
                  </a:lnTo>
                  <a:lnTo>
                    <a:pt x="9984702" y="9525"/>
                  </a:lnTo>
                  <a:lnTo>
                    <a:pt x="9994227" y="9525"/>
                  </a:lnTo>
                  <a:lnTo>
                    <a:pt x="9994227" y="0"/>
                  </a:lnTo>
                  <a:close/>
                </a:path>
                <a:path w="16262350" h="514350">
                  <a:moveTo>
                    <a:pt x="11038815" y="0"/>
                  </a:moveTo>
                  <a:lnTo>
                    <a:pt x="11029290" y="0"/>
                  </a:lnTo>
                  <a:lnTo>
                    <a:pt x="11029290" y="9525"/>
                  </a:lnTo>
                  <a:lnTo>
                    <a:pt x="11038815" y="9525"/>
                  </a:lnTo>
                  <a:lnTo>
                    <a:pt x="11038815" y="0"/>
                  </a:lnTo>
                  <a:close/>
                </a:path>
                <a:path w="16262350" h="514350">
                  <a:moveTo>
                    <a:pt x="12083415" y="0"/>
                  </a:moveTo>
                  <a:lnTo>
                    <a:pt x="12073890" y="0"/>
                  </a:lnTo>
                  <a:lnTo>
                    <a:pt x="12073890" y="9525"/>
                  </a:lnTo>
                  <a:lnTo>
                    <a:pt x="12083415" y="9525"/>
                  </a:lnTo>
                  <a:lnTo>
                    <a:pt x="12083415" y="0"/>
                  </a:lnTo>
                  <a:close/>
                </a:path>
                <a:path w="16262350" h="514350">
                  <a:moveTo>
                    <a:pt x="13128016" y="0"/>
                  </a:moveTo>
                  <a:lnTo>
                    <a:pt x="13118491" y="0"/>
                  </a:lnTo>
                  <a:lnTo>
                    <a:pt x="13118491" y="9525"/>
                  </a:lnTo>
                  <a:lnTo>
                    <a:pt x="13128016" y="9525"/>
                  </a:lnTo>
                  <a:lnTo>
                    <a:pt x="13128016" y="0"/>
                  </a:lnTo>
                  <a:close/>
                </a:path>
                <a:path w="16262350" h="514350">
                  <a:moveTo>
                    <a:pt x="14172616" y="0"/>
                  </a:moveTo>
                  <a:lnTo>
                    <a:pt x="14163091" y="0"/>
                  </a:lnTo>
                  <a:lnTo>
                    <a:pt x="14163091" y="9525"/>
                  </a:lnTo>
                  <a:lnTo>
                    <a:pt x="14172616" y="9525"/>
                  </a:lnTo>
                  <a:lnTo>
                    <a:pt x="14172616" y="0"/>
                  </a:lnTo>
                  <a:close/>
                </a:path>
                <a:path w="16262350" h="514350">
                  <a:moveTo>
                    <a:pt x="15217216" y="0"/>
                  </a:moveTo>
                  <a:lnTo>
                    <a:pt x="15207691" y="0"/>
                  </a:lnTo>
                  <a:lnTo>
                    <a:pt x="15207691" y="9525"/>
                  </a:lnTo>
                  <a:lnTo>
                    <a:pt x="15217216" y="9525"/>
                  </a:lnTo>
                  <a:lnTo>
                    <a:pt x="15217216" y="0"/>
                  </a:lnTo>
                  <a:close/>
                </a:path>
                <a:path w="16262350" h="514350">
                  <a:moveTo>
                    <a:pt x="16261804" y="504825"/>
                  </a:moveTo>
                  <a:lnTo>
                    <a:pt x="16252279" y="504825"/>
                  </a:lnTo>
                  <a:lnTo>
                    <a:pt x="16252279" y="514350"/>
                  </a:lnTo>
                  <a:lnTo>
                    <a:pt x="16261804" y="514350"/>
                  </a:lnTo>
                  <a:lnTo>
                    <a:pt x="16261804" y="504825"/>
                  </a:lnTo>
                  <a:close/>
                </a:path>
                <a:path w="16262350" h="514350">
                  <a:moveTo>
                    <a:pt x="16261804" y="0"/>
                  </a:moveTo>
                  <a:lnTo>
                    <a:pt x="16252279" y="0"/>
                  </a:lnTo>
                  <a:lnTo>
                    <a:pt x="16252279" y="9525"/>
                  </a:lnTo>
                  <a:lnTo>
                    <a:pt x="16261804" y="9525"/>
                  </a:lnTo>
                  <a:lnTo>
                    <a:pt x="16261804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2" name="object 72" descr=""/>
            <p:cNvSpPr/>
            <p:nvPr/>
          </p:nvSpPr>
          <p:spPr>
            <a:xfrm>
              <a:off x="997493" y="5238700"/>
              <a:ext cx="16262350" cy="504825"/>
            </a:xfrm>
            <a:custGeom>
              <a:avLst/>
              <a:gdLst/>
              <a:ahLst/>
              <a:cxnLst/>
              <a:rect l="l" t="t" r="r" b="b"/>
              <a:pathLst>
                <a:path w="16262350" h="504825">
                  <a:moveTo>
                    <a:pt x="0" y="0"/>
                  </a:moveTo>
                  <a:lnTo>
                    <a:pt x="1789325" y="0"/>
                  </a:lnTo>
                </a:path>
                <a:path w="16262350" h="504825">
                  <a:moveTo>
                    <a:pt x="0" y="504824"/>
                  </a:moveTo>
                  <a:lnTo>
                    <a:pt x="1789325" y="504824"/>
                  </a:lnTo>
                </a:path>
                <a:path w="16262350" h="504825">
                  <a:moveTo>
                    <a:pt x="1789325" y="0"/>
                  </a:moveTo>
                  <a:lnTo>
                    <a:pt x="2367104" y="0"/>
                  </a:lnTo>
                </a:path>
                <a:path w="16262350" h="504825">
                  <a:moveTo>
                    <a:pt x="1789325" y="504824"/>
                  </a:moveTo>
                  <a:lnTo>
                    <a:pt x="2367104" y="504824"/>
                  </a:lnTo>
                </a:path>
                <a:path w="16262350" h="504825">
                  <a:moveTo>
                    <a:pt x="2367104" y="0"/>
                  </a:moveTo>
                  <a:lnTo>
                    <a:pt x="3000829" y="0"/>
                  </a:lnTo>
                </a:path>
                <a:path w="16262350" h="504825">
                  <a:moveTo>
                    <a:pt x="2367104" y="504824"/>
                  </a:moveTo>
                  <a:lnTo>
                    <a:pt x="3000829" y="504824"/>
                  </a:lnTo>
                </a:path>
                <a:path w="16262350" h="504825">
                  <a:moveTo>
                    <a:pt x="3000829" y="0"/>
                  </a:moveTo>
                  <a:lnTo>
                    <a:pt x="5704540" y="0"/>
                  </a:lnTo>
                </a:path>
                <a:path w="16262350" h="504825">
                  <a:moveTo>
                    <a:pt x="3000829" y="504824"/>
                  </a:moveTo>
                  <a:lnTo>
                    <a:pt x="5704540" y="504824"/>
                  </a:lnTo>
                </a:path>
                <a:path w="16262350" h="504825">
                  <a:moveTo>
                    <a:pt x="5704540" y="0"/>
                  </a:moveTo>
                  <a:lnTo>
                    <a:pt x="6860424" y="0"/>
                  </a:lnTo>
                </a:path>
                <a:path w="16262350" h="504825">
                  <a:moveTo>
                    <a:pt x="5704540" y="504824"/>
                  </a:moveTo>
                  <a:lnTo>
                    <a:pt x="6860424" y="504824"/>
                  </a:lnTo>
                </a:path>
                <a:path w="16262350" h="504825">
                  <a:moveTo>
                    <a:pt x="6860424" y="0"/>
                  </a:moveTo>
                  <a:lnTo>
                    <a:pt x="16261805" y="0"/>
                  </a:lnTo>
                </a:path>
                <a:path w="16262350" h="504825">
                  <a:moveTo>
                    <a:pt x="6860424" y="504824"/>
                  </a:moveTo>
                  <a:lnTo>
                    <a:pt x="16261805" y="504824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3" name="object 7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70433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30"/>
              <a:t>Qualidade</a:t>
            </a:r>
            <a:r>
              <a:rPr dirty="0" spc="-150"/>
              <a:t> </a:t>
            </a:r>
            <a:r>
              <a:rPr dirty="0" spc="-10"/>
              <a:t>de</a:t>
            </a:r>
            <a:r>
              <a:rPr dirty="0" spc="-145"/>
              <a:t> </a:t>
            </a:r>
            <a:r>
              <a:rPr dirty="0" spc="-20"/>
              <a:t>vida</a:t>
            </a:r>
            <a:r>
              <a:rPr dirty="0" spc="-145"/>
              <a:t> </a:t>
            </a:r>
            <a:r>
              <a:rPr dirty="0"/>
              <a:t>no</a:t>
            </a:r>
            <a:r>
              <a:rPr dirty="0" spc="-145"/>
              <a:t> </a:t>
            </a:r>
            <a:r>
              <a:rPr dirty="0" spc="-10"/>
              <a:t>ambiente</a:t>
            </a:r>
            <a:r>
              <a:rPr dirty="0" spc="-145"/>
              <a:t> </a:t>
            </a:r>
            <a:r>
              <a:rPr dirty="0" spc="-10"/>
              <a:t>de</a:t>
            </a:r>
            <a:r>
              <a:rPr dirty="0" spc="-145"/>
              <a:t> </a:t>
            </a:r>
            <a:r>
              <a:rPr dirty="0" spc="-10"/>
              <a:t>trabalho</a:t>
            </a:r>
          </a:p>
        </p:txBody>
      </p:sp>
      <p:sp>
        <p:nvSpPr>
          <p:cNvPr id="74" name="object 74" descr=""/>
          <p:cNvSpPr/>
          <p:nvPr/>
        </p:nvSpPr>
        <p:spPr>
          <a:xfrm>
            <a:off x="16188272" y="9283179"/>
            <a:ext cx="1040130" cy="523875"/>
          </a:xfrm>
          <a:custGeom>
            <a:avLst/>
            <a:gdLst/>
            <a:ahLst/>
            <a:cxnLst/>
            <a:rect l="l" t="t" r="r" b="b"/>
            <a:pathLst>
              <a:path w="1040130" h="523875">
                <a:moveTo>
                  <a:pt x="796175" y="259181"/>
                </a:moveTo>
                <a:lnTo>
                  <a:pt x="680923" y="135534"/>
                </a:lnTo>
                <a:lnTo>
                  <a:pt x="667080" y="129844"/>
                </a:lnTo>
                <a:lnTo>
                  <a:pt x="659688" y="131267"/>
                </a:lnTo>
                <a:lnTo>
                  <a:pt x="653224" y="135534"/>
                </a:lnTo>
                <a:lnTo>
                  <a:pt x="648957" y="141998"/>
                </a:lnTo>
                <a:lnTo>
                  <a:pt x="647534" y="149390"/>
                </a:lnTo>
                <a:lnTo>
                  <a:pt x="648957" y="156768"/>
                </a:lnTo>
                <a:lnTo>
                  <a:pt x="653224" y="163233"/>
                </a:lnTo>
                <a:lnTo>
                  <a:pt x="729449" y="239458"/>
                </a:lnTo>
                <a:lnTo>
                  <a:pt x="263067" y="239458"/>
                </a:lnTo>
                <a:lnTo>
                  <a:pt x="255460" y="240995"/>
                </a:lnTo>
                <a:lnTo>
                  <a:pt x="249224" y="245211"/>
                </a:lnTo>
                <a:lnTo>
                  <a:pt x="245008" y="251447"/>
                </a:lnTo>
                <a:lnTo>
                  <a:pt x="243459" y="259054"/>
                </a:lnTo>
                <a:lnTo>
                  <a:pt x="245008" y="266674"/>
                </a:lnTo>
                <a:lnTo>
                  <a:pt x="249224" y="272910"/>
                </a:lnTo>
                <a:lnTo>
                  <a:pt x="255460" y="277114"/>
                </a:lnTo>
                <a:lnTo>
                  <a:pt x="263067" y="278663"/>
                </a:lnTo>
                <a:lnTo>
                  <a:pt x="729208" y="278663"/>
                </a:lnTo>
                <a:lnTo>
                  <a:pt x="649058" y="358800"/>
                </a:lnTo>
                <a:lnTo>
                  <a:pt x="647344" y="363702"/>
                </a:lnTo>
                <a:lnTo>
                  <a:pt x="647344" y="374002"/>
                </a:lnTo>
                <a:lnTo>
                  <a:pt x="649312" y="378904"/>
                </a:lnTo>
                <a:lnTo>
                  <a:pt x="652983" y="382816"/>
                </a:lnTo>
                <a:lnTo>
                  <a:pt x="659587" y="386956"/>
                </a:lnTo>
                <a:lnTo>
                  <a:pt x="667042" y="388302"/>
                </a:lnTo>
                <a:lnTo>
                  <a:pt x="674458" y="386854"/>
                </a:lnTo>
                <a:lnTo>
                  <a:pt x="680923" y="382574"/>
                </a:lnTo>
                <a:lnTo>
                  <a:pt x="790473" y="273024"/>
                </a:lnTo>
                <a:lnTo>
                  <a:pt x="794753" y="266560"/>
                </a:lnTo>
                <a:lnTo>
                  <a:pt x="796175" y="259181"/>
                </a:lnTo>
                <a:close/>
              </a:path>
              <a:path w="1040130" h="523875">
                <a:moveTo>
                  <a:pt x="1039812" y="261785"/>
                </a:moveTo>
                <a:lnTo>
                  <a:pt x="1035608" y="214947"/>
                </a:lnTo>
                <a:lnTo>
                  <a:pt x="1023480" y="170853"/>
                </a:lnTo>
                <a:lnTo>
                  <a:pt x="1004176" y="130213"/>
                </a:lnTo>
                <a:lnTo>
                  <a:pt x="993305" y="114846"/>
                </a:lnTo>
                <a:lnTo>
                  <a:pt x="993305" y="261785"/>
                </a:lnTo>
                <a:lnTo>
                  <a:pt x="987628" y="311162"/>
                </a:lnTo>
                <a:lnTo>
                  <a:pt x="971448" y="356489"/>
                </a:lnTo>
                <a:lnTo>
                  <a:pt x="946073" y="396455"/>
                </a:lnTo>
                <a:lnTo>
                  <a:pt x="912799" y="429780"/>
                </a:lnTo>
                <a:lnTo>
                  <a:pt x="872909" y="455180"/>
                </a:lnTo>
                <a:lnTo>
                  <a:pt x="827709" y="471360"/>
                </a:lnTo>
                <a:lnTo>
                  <a:pt x="778471" y="477037"/>
                </a:lnTo>
                <a:lnTo>
                  <a:pt x="260692" y="477037"/>
                </a:lnTo>
                <a:lnTo>
                  <a:pt x="211302" y="471360"/>
                </a:lnTo>
                <a:lnTo>
                  <a:pt x="165989" y="455180"/>
                </a:lnTo>
                <a:lnTo>
                  <a:pt x="126022" y="429780"/>
                </a:lnTo>
                <a:lnTo>
                  <a:pt x="92697" y="396455"/>
                </a:lnTo>
                <a:lnTo>
                  <a:pt x="67297" y="356489"/>
                </a:lnTo>
                <a:lnTo>
                  <a:pt x="51117" y="311162"/>
                </a:lnTo>
                <a:lnTo>
                  <a:pt x="45440" y="261785"/>
                </a:lnTo>
                <a:lnTo>
                  <a:pt x="51117" y="212394"/>
                </a:lnTo>
                <a:lnTo>
                  <a:pt x="67297" y="167068"/>
                </a:lnTo>
                <a:lnTo>
                  <a:pt x="92697" y="127101"/>
                </a:lnTo>
                <a:lnTo>
                  <a:pt x="126022" y="93776"/>
                </a:lnTo>
                <a:lnTo>
                  <a:pt x="165989" y="68376"/>
                </a:lnTo>
                <a:lnTo>
                  <a:pt x="211302" y="52197"/>
                </a:lnTo>
                <a:lnTo>
                  <a:pt x="260692" y="46520"/>
                </a:lnTo>
                <a:lnTo>
                  <a:pt x="778471" y="46520"/>
                </a:lnTo>
                <a:lnTo>
                  <a:pt x="827709" y="52197"/>
                </a:lnTo>
                <a:lnTo>
                  <a:pt x="872909" y="68376"/>
                </a:lnTo>
                <a:lnTo>
                  <a:pt x="912799" y="93776"/>
                </a:lnTo>
                <a:lnTo>
                  <a:pt x="946073" y="127101"/>
                </a:lnTo>
                <a:lnTo>
                  <a:pt x="971448" y="167068"/>
                </a:lnTo>
                <a:lnTo>
                  <a:pt x="987628" y="212394"/>
                </a:lnTo>
                <a:lnTo>
                  <a:pt x="993305" y="261785"/>
                </a:lnTo>
                <a:lnTo>
                  <a:pt x="993305" y="114846"/>
                </a:lnTo>
                <a:lnTo>
                  <a:pt x="946924" y="62255"/>
                </a:lnTo>
                <a:lnTo>
                  <a:pt x="910463" y="36385"/>
                </a:lnTo>
                <a:lnTo>
                  <a:pt x="869734" y="16903"/>
                </a:lnTo>
                <a:lnTo>
                  <a:pt x="825500" y="4533"/>
                </a:lnTo>
                <a:lnTo>
                  <a:pt x="778471" y="0"/>
                </a:lnTo>
                <a:lnTo>
                  <a:pt x="261378" y="0"/>
                </a:lnTo>
                <a:lnTo>
                  <a:pt x="214337" y="4241"/>
                </a:lnTo>
                <a:lnTo>
                  <a:pt x="170091" y="16459"/>
                </a:lnTo>
                <a:lnTo>
                  <a:pt x="129374" y="35902"/>
                </a:lnTo>
                <a:lnTo>
                  <a:pt x="92900" y="61798"/>
                </a:lnTo>
                <a:lnTo>
                  <a:pt x="61417" y="93408"/>
                </a:lnTo>
                <a:lnTo>
                  <a:pt x="35648" y="129971"/>
                </a:lnTo>
                <a:lnTo>
                  <a:pt x="35534" y="130213"/>
                </a:lnTo>
                <a:lnTo>
                  <a:pt x="18072" y="167068"/>
                </a:lnTo>
                <a:lnTo>
                  <a:pt x="16306" y="170853"/>
                </a:lnTo>
                <a:lnTo>
                  <a:pt x="4203" y="214947"/>
                </a:lnTo>
                <a:lnTo>
                  <a:pt x="0" y="261785"/>
                </a:lnTo>
                <a:lnTo>
                  <a:pt x="4216" y="308648"/>
                </a:lnTo>
                <a:lnTo>
                  <a:pt x="16332" y="352831"/>
                </a:lnTo>
                <a:lnTo>
                  <a:pt x="35648" y="393585"/>
                </a:lnTo>
                <a:lnTo>
                  <a:pt x="61417" y="430149"/>
                </a:lnTo>
                <a:lnTo>
                  <a:pt x="92900" y="461759"/>
                </a:lnTo>
                <a:lnTo>
                  <a:pt x="129374" y="487654"/>
                </a:lnTo>
                <a:lnTo>
                  <a:pt x="170091" y="507098"/>
                </a:lnTo>
                <a:lnTo>
                  <a:pt x="214337" y="519315"/>
                </a:lnTo>
                <a:lnTo>
                  <a:pt x="261378" y="523557"/>
                </a:lnTo>
                <a:lnTo>
                  <a:pt x="779119" y="523557"/>
                </a:lnTo>
                <a:lnTo>
                  <a:pt x="825957" y="519315"/>
                </a:lnTo>
                <a:lnTo>
                  <a:pt x="870038" y="507098"/>
                </a:lnTo>
                <a:lnTo>
                  <a:pt x="910653" y="487654"/>
                </a:lnTo>
                <a:lnTo>
                  <a:pt x="925563" y="477037"/>
                </a:lnTo>
                <a:lnTo>
                  <a:pt x="947039" y="461759"/>
                </a:lnTo>
                <a:lnTo>
                  <a:pt x="978471" y="430149"/>
                </a:lnTo>
                <a:lnTo>
                  <a:pt x="1004201" y="393585"/>
                </a:lnTo>
                <a:lnTo>
                  <a:pt x="1023493" y="352831"/>
                </a:lnTo>
                <a:lnTo>
                  <a:pt x="1035608" y="308648"/>
                </a:lnTo>
                <a:lnTo>
                  <a:pt x="1039812" y="261785"/>
                </a:lnTo>
                <a:close/>
              </a:path>
            </a:pathLst>
          </a:custGeom>
          <a:solidFill>
            <a:srgbClr val="A6A6A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5" name="object 75" descr=""/>
          <p:cNvSpPr txBox="1"/>
          <p:nvPr/>
        </p:nvSpPr>
        <p:spPr>
          <a:xfrm>
            <a:off x="984793" y="2039262"/>
            <a:ext cx="1128458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40">
                <a:latin typeface="Verdana"/>
                <a:cs typeface="Verdana"/>
              </a:rPr>
              <a:t>Série</a:t>
            </a:r>
            <a:r>
              <a:rPr dirty="0" sz="2400" spc="-135">
                <a:latin typeface="Verdana"/>
                <a:cs typeface="Verdana"/>
              </a:rPr>
              <a:t> </a:t>
            </a:r>
            <a:r>
              <a:rPr dirty="0" sz="2400" spc="-50">
                <a:latin typeface="Verdana"/>
                <a:cs typeface="Verdana"/>
              </a:rPr>
              <a:t>histórica</a:t>
            </a:r>
            <a:r>
              <a:rPr dirty="0" sz="2400" spc="-135">
                <a:latin typeface="Verdana"/>
                <a:cs typeface="Verdana"/>
              </a:rPr>
              <a:t> </a:t>
            </a:r>
            <a:r>
              <a:rPr dirty="0" sz="2400">
                <a:latin typeface="Verdana"/>
                <a:cs typeface="Verdana"/>
              </a:rPr>
              <a:t>de</a:t>
            </a:r>
            <a:r>
              <a:rPr dirty="0" sz="2400" spc="-130">
                <a:latin typeface="Verdana"/>
                <a:cs typeface="Verdana"/>
              </a:rPr>
              <a:t> </a:t>
            </a:r>
            <a:r>
              <a:rPr dirty="0" sz="2400">
                <a:latin typeface="Verdana"/>
                <a:cs typeface="Verdana"/>
              </a:rPr>
              <a:t>gastos</a:t>
            </a:r>
            <a:r>
              <a:rPr dirty="0" sz="2400" spc="-135">
                <a:latin typeface="Verdana"/>
                <a:cs typeface="Verdana"/>
              </a:rPr>
              <a:t> </a:t>
            </a:r>
            <a:r>
              <a:rPr dirty="0" sz="2400" spc="70">
                <a:latin typeface="Verdana"/>
                <a:cs typeface="Verdana"/>
              </a:rPr>
              <a:t>e</a:t>
            </a:r>
            <a:r>
              <a:rPr dirty="0" sz="2400" spc="-130">
                <a:latin typeface="Verdana"/>
                <a:cs typeface="Verdana"/>
              </a:rPr>
              <a:t> </a:t>
            </a:r>
            <a:r>
              <a:rPr dirty="0" sz="2400" spc="-10">
                <a:latin typeface="Verdana"/>
                <a:cs typeface="Verdana"/>
              </a:rPr>
              <a:t>consumos</a:t>
            </a:r>
            <a:r>
              <a:rPr dirty="0" sz="2400" spc="-135">
                <a:latin typeface="Verdana"/>
                <a:cs typeface="Verdana"/>
              </a:rPr>
              <a:t> </a:t>
            </a:r>
            <a:r>
              <a:rPr dirty="0" sz="2400" spc="-55">
                <a:latin typeface="Verdana"/>
                <a:cs typeface="Verdana"/>
              </a:rPr>
              <a:t>relativos</a:t>
            </a:r>
            <a:r>
              <a:rPr dirty="0" sz="2400" spc="-130">
                <a:latin typeface="Verdana"/>
                <a:cs typeface="Verdana"/>
              </a:rPr>
              <a:t> </a:t>
            </a:r>
            <a:r>
              <a:rPr dirty="0" sz="2400">
                <a:latin typeface="Verdana"/>
                <a:cs typeface="Verdana"/>
              </a:rPr>
              <a:t>aos</a:t>
            </a:r>
            <a:r>
              <a:rPr dirty="0" sz="2400" spc="-135">
                <a:latin typeface="Verdana"/>
                <a:cs typeface="Verdana"/>
              </a:rPr>
              <a:t> </a:t>
            </a:r>
            <a:r>
              <a:rPr dirty="0" sz="2400" spc="-25">
                <a:latin typeface="Verdana"/>
                <a:cs typeface="Verdana"/>
              </a:rPr>
              <a:t>indicadores</a:t>
            </a:r>
            <a:r>
              <a:rPr dirty="0" sz="2400" spc="-135">
                <a:latin typeface="Verdana"/>
                <a:cs typeface="Verdana"/>
              </a:rPr>
              <a:t> </a:t>
            </a:r>
            <a:r>
              <a:rPr dirty="0" sz="2400" spc="-190">
                <a:latin typeface="Verdana"/>
                <a:cs typeface="Verdana"/>
              </a:rPr>
              <a:t>(2015-</a:t>
            </a:r>
            <a:r>
              <a:rPr dirty="0" sz="2400" spc="-10">
                <a:latin typeface="Verdana"/>
                <a:cs typeface="Verdana"/>
              </a:rPr>
              <a:t>2023)</a:t>
            </a:r>
            <a:endParaRPr sz="24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16000" y="4066114"/>
            <a:ext cx="8764270" cy="1972310"/>
          </a:xfrm>
          <a:prstGeom prst="rect"/>
        </p:spPr>
        <p:txBody>
          <a:bodyPr wrap="square" lIns="0" tIns="29209" rIns="0" bIns="0" rtlCol="0" vert="horz">
            <a:spAutoFit/>
          </a:bodyPr>
          <a:lstStyle/>
          <a:p>
            <a:pPr marL="12700" marR="5080">
              <a:lnSpc>
                <a:spcPts val="7650"/>
              </a:lnSpc>
              <a:spcBef>
                <a:spcPts val="229"/>
              </a:spcBef>
            </a:pPr>
            <a:r>
              <a:rPr dirty="0" sz="6400" spc="45" b="1">
                <a:latin typeface="Tahoma"/>
                <a:cs typeface="Tahoma"/>
              </a:rPr>
              <a:t>Sensibilização</a:t>
            </a:r>
            <a:r>
              <a:rPr dirty="0" sz="6400" spc="-155" b="1">
                <a:latin typeface="Tahoma"/>
                <a:cs typeface="Tahoma"/>
              </a:rPr>
              <a:t> </a:t>
            </a:r>
            <a:r>
              <a:rPr dirty="0" sz="6400" spc="204" b="1">
                <a:latin typeface="Tahoma"/>
                <a:cs typeface="Tahoma"/>
              </a:rPr>
              <a:t>e </a:t>
            </a:r>
            <a:r>
              <a:rPr dirty="0" sz="6400" spc="100" b="1">
                <a:latin typeface="Tahoma"/>
                <a:cs typeface="Tahoma"/>
              </a:rPr>
              <a:t>capacitação</a:t>
            </a:r>
            <a:r>
              <a:rPr dirty="0" sz="6400" spc="-120" b="1">
                <a:latin typeface="Tahoma"/>
                <a:cs typeface="Tahoma"/>
              </a:rPr>
              <a:t> </a:t>
            </a:r>
            <a:r>
              <a:rPr dirty="0" sz="6400" spc="-35" b="1">
                <a:latin typeface="Tahoma"/>
                <a:cs typeface="Tahoma"/>
              </a:rPr>
              <a:t>contínua</a:t>
            </a:r>
            <a:endParaRPr sz="6400">
              <a:latin typeface="Tahoma"/>
              <a:cs typeface="Tahoma"/>
            </a:endParaRPr>
          </a:p>
        </p:txBody>
      </p:sp>
      <p:grpSp>
        <p:nvGrpSpPr>
          <p:cNvPr id="3" name="object 3" descr=""/>
          <p:cNvGrpSpPr/>
          <p:nvPr/>
        </p:nvGrpSpPr>
        <p:grpSpPr>
          <a:xfrm>
            <a:off x="14065570" y="2688418"/>
            <a:ext cx="1475740" cy="1475740"/>
            <a:chOff x="14065570" y="2688418"/>
            <a:chExt cx="1475740" cy="1475740"/>
          </a:xfrm>
        </p:grpSpPr>
        <p:sp>
          <p:nvSpPr>
            <p:cNvPr id="4" name="object 4" descr=""/>
            <p:cNvSpPr/>
            <p:nvPr/>
          </p:nvSpPr>
          <p:spPr>
            <a:xfrm>
              <a:off x="14065570" y="2688418"/>
              <a:ext cx="1475740" cy="1475740"/>
            </a:xfrm>
            <a:custGeom>
              <a:avLst/>
              <a:gdLst/>
              <a:ahLst/>
              <a:cxnLst/>
              <a:rect l="l" t="t" r="r" b="b"/>
              <a:pathLst>
                <a:path w="1475740" h="1475739">
                  <a:moveTo>
                    <a:pt x="737563" y="1475126"/>
                  </a:moveTo>
                  <a:lnTo>
                    <a:pt x="689068" y="1473557"/>
                  </a:lnTo>
                  <a:lnTo>
                    <a:pt x="641411" y="1468915"/>
                  </a:lnTo>
                  <a:lnTo>
                    <a:pt x="594688" y="1461298"/>
                  </a:lnTo>
                  <a:lnTo>
                    <a:pt x="548997" y="1450802"/>
                  </a:lnTo>
                  <a:lnTo>
                    <a:pt x="504436" y="1437525"/>
                  </a:lnTo>
                  <a:lnTo>
                    <a:pt x="461101" y="1421563"/>
                  </a:lnTo>
                  <a:lnTo>
                    <a:pt x="419089" y="1403015"/>
                  </a:lnTo>
                  <a:lnTo>
                    <a:pt x="378498" y="1381976"/>
                  </a:lnTo>
                  <a:lnTo>
                    <a:pt x="339425" y="1358545"/>
                  </a:lnTo>
                  <a:lnTo>
                    <a:pt x="301968" y="1332819"/>
                  </a:lnTo>
                  <a:lnTo>
                    <a:pt x="266222" y="1304895"/>
                  </a:lnTo>
                  <a:lnTo>
                    <a:pt x="232286" y="1274869"/>
                  </a:lnTo>
                  <a:lnTo>
                    <a:pt x="200257" y="1242840"/>
                  </a:lnTo>
                  <a:lnTo>
                    <a:pt x="170231" y="1208904"/>
                  </a:lnTo>
                  <a:lnTo>
                    <a:pt x="142306" y="1173158"/>
                  </a:lnTo>
                  <a:lnTo>
                    <a:pt x="116580" y="1135700"/>
                  </a:lnTo>
                  <a:lnTo>
                    <a:pt x="93149" y="1096627"/>
                  </a:lnTo>
                  <a:lnTo>
                    <a:pt x="72111" y="1056036"/>
                  </a:lnTo>
                  <a:lnTo>
                    <a:pt x="53562" y="1014025"/>
                  </a:lnTo>
                  <a:lnTo>
                    <a:pt x="37601" y="970690"/>
                  </a:lnTo>
                  <a:lnTo>
                    <a:pt x="24324" y="926128"/>
                  </a:lnTo>
                  <a:lnTo>
                    <a:pt x="13828" y="880438"/>
                  </a:lnTo>
                  <a:lnTo>
                    <a:pt x="6210" y="833715"/>
                  </a:lnTo>
                  <a:lnTo>
                    <a:pt x="1568" y="786058"/>
                  </a:lnTo>
                  <a:lnTo>
                    <a:pt x="0" y="737563"/>
                  </a:lnTo>
                  <a:lnTo>
                    <a:pt x="1568" y="689068"/>
                  </a:lnTo>
                  <a:lnTo>
                    <a:pt x="6210" y="641410"/>
                  </a:lnTo>
                  <a:lnTo>
                    <a:pt x="13828" y="594688"/>
                  </a:lnTo>
                  <a:lnTo>
                    <a:pt x="24324" y="548997"/>
                  </a:lnTo>
                  <a:lnTo>
                    <a:pt x="37601" y="504436"/>
                  </a:lnTo>
                  <a:lnTo>
                    <a:pt x="53562" y="461101"/>
                  </a:lnTo>
                  <a:lnTo>
                    <a:pt x="72111" y="419089"/>
                  </a:lnTo>
                  <a:lnTo>
                    <a:pt x="93149" y="378498"/>
                  </a:lnTo>
                  <a:lnTo>
                    <a:pt x="116580" y="339425"/>
                  </a:lnTo>
                  <a:lnTo>
                    <a:pt x="142306" y="301968"/>
                  </a:lnTo>
                  <a:lnTo>
                    <a:pt x="170231" y="266222"/>
                  </a:lnTo>
                  <a:lnTo>
                    <a:pt x="200257" y="232286"/>
                  </a:lnTo>
                  <a:lnTo>
                    <a:pt x="232286" y="200257"/>
                  </a:lnTo>
                  <a:lnTo>
                    <a:pt x="266222" y="170231"/>
                  </a:lnTo>
                  <a:lnTo>
                    <a:pt x="301968" y="142306"/>
                  </a:lnTo>
                  <a:lnTo>
                    <a:pt x="339425" y="116580"/>
                  </a:lnTo>
                  <a:lnTo>
                    <a:pt x="378498" y="93149"/>
                  </a:lnTo>
                  <a:lnTo>
                    <a:pt x="419089" y="72111"/>
                  </a:lnTo>
                  <a:lnTo>
                    <a:pt x="461101" y="53562"/>
                  </a:lnTo>
                  <a:lnTo>
                    <a:pt x="504436" y="37601"/>
                  </a:lnTo>
                  <a:lnTo>
                    <a:pt x="548997" y="24324"/>
                  </a:lnTo>
                  <a:lnTo>
                    <a:pt x="594688" y="13828"/>
                  </a:lnTo>
                  <a:lnTo>
                    <a:pt x="641411" y="6210"/>
                  </a:lnTo>
                  <a:lnTo>
                    <a:pt x="689068" y="1568"/>
                  </a:lnTo>
                  <a:lnTo>
                    <a:pt x="737563" y="0"/>
                  </a:lnTo>
                  <a:lnTo>
                    <a:pt x="786058" y="1568"/>
                  </a:lnTo>
                  <a:lnTo>
                    <a:pt x="833716" y="6210"/>
                  </a:lnTo>
                  <a:lnTo>
                    <a:pt x="880438" y="13828"/>
                  </a:lnTo>
                  <a:lnTo>
                    <a:pt x="926129" y="24324"/>
                  </a:lnTo>
                  <a:lnTo>
                    <a:pt x="970690" y="37601"/>
                  </a:lnTo>
                  <a:lnTo>
                    <a:pt x="1014025" y="53562"/>
                  </a:lnTo>
                  <a:lnTo>
                    <a:pt x="1056037" y="72111"/>
                  </a:lnTo>
                  <a:lnTo>
                    <a:pt x="1096627" y="93149"/>
                  </a:lnTo>
                  <a:lnTo>
                    <a:pt x="1135700" y="116580"/>
                  </a:lnTo>
                  <a:lnTo>
                    <a:pt x="1173158" y="142306"/>
                  </a:lnTo>
                  <a:lnTo>
                    <a:pt x="1208903" y="170231"/>
                  </a:lnTo>
                  <a:lnTo>
                    <a:pt x="1242840" y="200257"/>
                  </a:lnTo>
                  <a:lnTo>
                    <a:pt x="1274869" y="232286"/>
                  </a:lnTo>
                  <a:lnTo>
                    <a:pt x="1304894" y="266222"/>
                  </a:lnTo>
                  <a:lnTo>
                    <a:pt x="1332819" y="301968"/>
                  </a:lnTo>
                  <a:lnTo>
                    <a:pt x="1358545" y="339425"/>
                  </a:lnTo>
                  <a:lnTo>
                    <a:pt x="1381976" y="378498"/>
                  </a:lnTo>
                  <a:lnTo>
                    <a:pt x="1403014" y="419089"/>
                  </a:lnTo>
                  <a:lnTo>
                    <a:pt x="1421563" y="461101"/>
                  </a:lnTo>
                  <a:lnTo>
                    <a:pt x="1437524" y="504436"/>
                  </a:lnTo>
                  <a:lnTo>
                    <a:pt x="1450802" y="548997"/>
                  </a:lnTo>
                  <a:lnTo>
                    <a:pt x="1461298" y="594688"/>
                  </a:lnTo>
                  <a:lnTo>
                    <a:pt x="1468915" y="641410"/>
                  </a:lnTo>
                  <a:lnTo>
                    <a:pt x="1473557" y="689068"/>
                  </a:lnTo>
                  <a:lnTo>
                    <a:pt x="1475126" y="737563"/>
                  </a:lnTo>
                  <a:lnTo>
                    <a:pt x="1473557" y="786058"/>
                  </a:lnTo>
                  <a:lnTo>
                    <a:pt x="1468915" y="833715"/>
                  </a:lnTo>
                  <a:lnTo>
                    <a:pt x="1461298" y="880438"/>
                  </a:lnTo>
                  <a:lnTo>
                    <a:pt x="1450802" y="926128"/>
                  </a:lnTo>
                  <a:lnTo>
                    <a:pt x="1437524" y="970690"/>
                  </a:lnTo>
                  <a:lnTo>
                    <a:pt x="1421563" y="1014025"/>
                  </a:lnTo>
                  <a:lnTo>
                    <a:pt x="1403014" y="1056036"/>
                  </a:lnTo>
                  <a:lnTo>
                    <a:pt x="1381976" y="1096627"/>
                  </a:lnTo>
                  <a:lnTo>
                    <a:pt x="1358545" y="1135700"/>
                  </a:lnTo>
                  <a:lnTo>
                    <a:pt x="1332819" y="1173158"/>
                  </a:lnTo>
                  <a:lnTo>
                    <a:pt x="1304894" y="1208904"/>
                  </a:lnTo>
                  <a:lnTo>
                    <a:pt x="1274869" y="1242840"/>
                  </a:lnTo>
                  <a:lnTo>
                    <a:pt x="1242840" y="1274869"/>
                  </a:lnTo>
                  <a:lnTo>
                    <a:pt x="1208903" y="1304895"/>
                  </a:lnTo>
                  <a:lnTo>
                    <a:pt x="1173158" y="1332819"/>
                  </a:lnTo>
                  <a:lnTo>
                    <a:pt x="1135700" y="1358545"/>
                  </a:lnTo>
                  <a:lnTo>
                    <a:pt x="1096627" y="1381976"/>
                  </a:lnTo>
                  <a:lnTo>
                    <a:pt x="1056037" y="1403015"/>
                  </a:lnTo>
                  <a:lnTo>
                    <a:pt x="1014025" y="1421563"/>
                  </a:lnTo>
                  <a:lnTo>
                    <a:pt x="970690" y="1437525"/>
                  </a:lnTo>
                  <a:lnTo>
                    <a:pt x="926129" y="1450802"/>
                  </a:lnTo>
                  <a:lnTo>
                    <a:pt x="880438" y="1461298"/>
                  </a:lnTo>
                  <a:lnTo>
                    <a:pt x="833716" y="1468915"/>
                  </a:lnTo>
                  <a:lnTo>
                    <a:pt x="786058" y="1473557"/>
                  </a:lnTo>
                  <a:lnTo>
                    <a:pt x="737563" y="1475126"/>
                  </a:lnTo>
                  <a:close/>
                </a:path>
              </a:pathLst>
            </a:custGeom>
            <a:solidFill>
              <a:srgbClr val="A2184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4459636" y="3046310"/>
              <a:ext cx="687070" cy="727075"/>
            </a:xfrm>
            <a:custGeom>
              <a:avLst/>
              <a:gdLst/>
              <a:ahLst/>
              <a:cxnLst/>
              <a:rect l="l" t="t" r="r" b="b"/>
              <a:pathLst>
                <a:path w="687069" h="727075">
                  <a:moveTo>
                    <a:pt x="212966" y="354952"/>
                  </a:moveTo>
                  <a:lnTo>
                    <a:pt x="212775" y="351282"/>
                  </a:lnTo>
                  <a:lnTo>
                    <a:pt x="210743" y="348183"/>
                  </a:lnTo>
                  <a:lnTo>
                    <a:pt x="206730" y="347586"/>
                  </a:lnTo>
                  <a:lnTo>
                    <a:pt x="200748" y="351282"/>
                  </a:lnTo>
                  <a:lnTo>
                    <a:pt x="196811" y="354952"/>
                  </a:lnTo>
                  <a:lnTo>
                    <a:pt x="55016" y="489826"/>
                  </a:lnTo>
                  <a:lnTo>
                    <a:pt x="49682" y="495160"/>
                  </a:lnTo>
                  <a:lnTo>
                    <a:pt x="47028" y="499592"/>
                  </a:lnTo>
                  <a:lnTo>
                    <a:pt x="47028" y="721436"/>
                  </a:lnTo>
                  <a:lnTo>
                    <a:pt x="50571" y="724992"/>
                  </a:lnTo>
                  <a:lnTo>
                    <a:pt x="209410" y="724992"/>
                  </a:lnTo>
                  <a:lnTo>
                    <a:pt x="212966" y="721436"/>
                  </a:lnTo>
                  <a:lnTo>
                    <a:pt x="212966" y="354952"/>
                  </a:lnTo>
                  <a:close/>
                </a:path>
                <a:path w="687069" h="727075">
                  <a:moveTo>
                    <a:pt x="424167" y="379793"/>
                  </a:moveTo>
                  <a:lnTo>
                    <a:pt x="423456" y="375119"/>
                  </a:lnTo>
                  <a:lnTo>
                    <a:pt x="421170" y="371703"/>
                  </a:lnTo>
                  <a:lnTo>
                    <a:pt x="417055" y="371436"/>
                  </a:lnTo>
                  <a:lnTo>
                    <a:pt x="410857" y="376250"/>
                  </a:lnTo>
                  <a:lnTo>
                    <a:pt x="340753" y="447243"/>
                  </a:lnTo>
                  <a:lnTo>
                    <a:pt x="338975" y="448119"/>
                  </a:lnTo>
                  <a:lnTo>
                    <a:pt x="337197" y="448119"/>
                  </a:lnTo>
                  <a:lnTo>
                    <a:pt x="272415" y="382460"/>
                  </a:lnTo>
                  <a:lnTo>
                    <a:pt x="265341" y="377380"/>
                  </a:lnTo>
                  <a:lnTo>
                    <a:pt x="260997" y="377799"/>
                  </a:lnTo>
                  <a:lnTo>
                    <a:pt x="258813" y="381215"/>
                  </a:lnTo>
                  <a:lnTo>
                    <a:pt x="258216" y="385127"/>
                  </a:lnTo>
                  <a:lnTo>
                    <a:pt x="258216" y="723214"/>
                  </a:lnTo>
                  <a:lnTo>
                    <a:pt x="261772" y="726757"/>
                  </a:lnTo>
                  <a:lnTo>
                    <a:pt x="420611" y="726757"/>
                  </a:lnTo>
                  <a:lnTo>
                    <a:pt x="424167" y="723214"/>
                  </a:lnTo>
                  <a:lnTo>
                    <a:pt x="424167" y="379793"/>
                  </a:lnTo>
                  <a:close/>
                </a:path>
                <a:path w="687069" h="727075">
                  <a:moveTo>
                    <a:pt x="630923" y="175704"/>
                  </a:moveTo>
                  <a:lnTo>
                    <a:pt x="630732" y="171526"/>
                  </a:lnTo>
                  <a:lnTo>
                    <a:pt x="628700" y="168262"/>
                  </a:lnTo>
                  <a:lnTo>
                    <a:pt x="624687" y="167843"/>
                  </a:lnTo>
                  <a:lnTo>
                    <a:pt x="618502" y="172148"/>
                  </a:lnTo>
                  <a:lnTo>
                    <a:pt x="472973" y="310578"/>
                  </a:lnTo>
                  <a:lnTo>
                    <a:pt x="467639" y="315899"/>
                  </a:lnTo>
                  <a:lnTo>
                    <a:pt x="464985" y="320344"/>
                  </a:lnTo>
                  <a:lnTo>
                    <a:pt x="464985" y="722325"/>
                  </a:lnTo>
                  <a:lnTo>
                    <a:pt x="468528" y="725881"/>
                  </a:lnTo>
                  <a:lnTo>
                    <a:pt x="627367" y="725881"/>
                  </a:lnTo>
                  <a:lnTo>
                    <a:pt x="630923" y="722325"/>
                  </a:lnTo>
                  <a:lnTo>
                    <a:pt x="630923" y="175704"/>
                  </a:lnTo>
                  <a:close/>
                </a:path>
                <a:path w="687069" h="727075">
                  <a:moveTo>
                    <a:pt x="686828" y="6210"/>
                  </a:moveTo>
                  <a:lnTo>
                    <a:pt x="685050" y="4432"/>
                  </a:lnTo>
                  <a:lnTo>
                    <a:pt x="685050" y="1778"/>
                  </a:lnTo>
                  <a:lnTo>
                    <a:pt x="683272" y="0"/>
                  </a:lnTo>
                  <a:lnTo>
                    <a:pt x="679729" y="0"/>
                  </a:lnTo>
                  <a:lnTo>
                    <a:pt x="568807" y="24841"/>
                  </a:lnTo>
                  <a:lnTo>
                    <a:pt x="566140" y="24841"/>
                  </a:lnTo>
                  <a:lnTo>
                    <a:pt x="563486" y="27508"/>
                  </a:lnTo>
                  <a:lnTo>
                    <a:pt x="563486" y="30175"/>
                  </a:lnTo>
                  <a:lnTo>
                    <a:pt x="591883" y="58559"/>
                  </a:lnTo>
                  <a:lnTo>
                    <a:pt x="339864" y="310578"/>
                  </a:lnTo>
                  <a:lnTo>
                    <a:pt x="294601" y="265328"/>
                  </a:lnTo>
                  <a:lnTo>
                    <a:pt x="222732" y="193446"/>
                  </a:lnTo>
                  <a:lnTo>
                    <a:pt x="220065" y="193446"/>
                  </a:lnTo>
                  <a:lnTo>
                    <a:pt x="0" y="413512"/>
                  </a:lnTo>
                  <a:lnTo>
                    <a:pt x="0" y="416179"/>
                  </a:lnTo>
                  <a:lnTo>
                    <a:pt x="33718" y="449897"/>
                  </a:lnTo>
                  <a:lnTo>
                    <a:pt x="36372" y="449897"/>
                  </a:lnTo>
                  <a:lnTo>
                    <a:pt x="221843" y="265328"/>
                  </a:lnTo>
                  <a:lnTo>
                    <a:pt x="338975" y="382460"/>
                  </a:lnTo>
                  <a:lnTo>
                    <a:pt x="341630" y="382460"/>
                  </a:lnTo>
                  <a:lnTo>
                    <a:pt x="413512" y="310578"/>
                  </a:lnTo>
                  <a:lnTo>
                    <a:pt x="628256" y="95834"/>
                  </a:lnTo>
                  <a:lnTo>
                    <a:pt x="656653" y="124231"/>
                  </a:lnTo>
                  <a:lnTo>
                    <a:pt x="659320" y="124231"/>
                  </a:lnTo>
                  <a:lnTo>
                    <a:pt x="661974" y="121564"/>
                  </a:lnTo>
                  <a:lnTo>
                    <a:pt x="661974" y="119799"/>
                  </a:lnTo>
                  <a:lnTo>
                    <a:pt x="667219" y="95834"/>
                  </a:lnTo>
                  <a:lnTo>
                    <a:pt x="686828" y="621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6" name="object 6" descr=""/>
          <p:cNvGrpSpPr/>
          <p:nvPr/>
        </p:nvGrpSpPr>
        <p:grpSpPr>
          <a:xfrm>
            <a:off x="15709329" y="1028699"/>
            <a:ext cx="1475740" cy="1475740"/>
            <a:chOff x="15709329" y="1028699"/>
            <a:chExt cx="1475740" cy="1475740"/>
          </a:xfrm>
        </p:grpSpPr>
        <p:sp>
          <p:nvSpPr>
            <p:cNvPr id="7" name="object 7" descr=""/>
            <p:cNvSpPr/>
            <p:nvPr/>
          </p:nvSpPr>
          <p:spPr>
            <a:xfrm>
              <a:off x="15709329" y="1028699"/>
              <a:ext cx="1475740" cy="1475740"/>
            </a:xfrm>
            <a:custGeom>
              <a:avLst/>
              <a:gdLst/>
              <a:ahLst/>
              <a:cxnLst/>
              <a:rect l="l" t="t" r="r" b="b"/>
              <a:pathLst>
                <a:path w="1475740" h="1475739">
                  <a:moveTo>
                    <a:pt x="737563" y="1475126"/>
                  </a:moveTo>
                  <a:lnTo>
                    <a:pt x="689068" y="1473557"/>
                  </a:lnTo>
                  <a:lnTo>
                    <a:pt x="641411" y="1468916"/>
                  </a:lnTo>
                  <a:lnTo>
                    <a:pt x="594688" y="1461298"/>
                  </a:lnTo>
                  <a:lnTo>
                    <a:pt x="548997" y="1450802"/>
                  </a:lnTo>
                  <a:lnTo>
                    <a:pt x="504436" y="1437525"/>
                  </a:lnTo>
                  <a:lnTo>
                    <a:pt x="461101" y="1421563"/>
                  </a:lnTo>
                  <a:lnTo>
                    <a:pt x="419089" y="1403015"/>
                  </a:lnTo>
                  <a:lnTo>
                    <a:pt x="378498" y="1381976"/>
                  </a:lnTo>
                  <a:lnTo>
                    <a:pt x="339425" y="1358546"/>
                  </a:lnTo>
                  <a:lnTo>
                    <a:pt x="301968" y="1332819"/>
                  </a:lnTo>
                  <a:lnTo>
                    <a:pt x="266222" y="1304895"/>
                  </a:lnTo>
                  <a:lnTo>
                    <a:pt x="232286" y="1274869"/>
                  </a:lnTo>
                  <a:lnTo>
                    <a:pt x="200257" y="1242840"/>
                  </a:lnTo>
                  <a:lnTo>
                    <a:pt x="170231" y="1208904"/>
                  </a:lnTo>
                  <a:lnTo>
                    <a:pt x="142306" y="1173158"/>
                  </a:lnTo>
                  <a:lnTo>
                    <a:pt x="116580" y="1135700"/>
                  </a:lnTo>
                  <a:lnTo>
                    <a:pt x="93149" y="1096627"/>
                  </a:lnTo>
                  <a:lnTo>
                    <a:pt x="72111" y="1056037"/>
                  </a:lnTo>
                  <a:lnTo>
                    <a:pt x="53562" y="1014025"/>
                  </a:lnTo>
                  <a:lnTo>
                    <a:pt x="37601" y="970690"/>
                  </a:lnTo>
                  <a:lnTo>
                    <a:pt x="24324" y="926128"/>
                  </a:lnTo>
                  <a:lnTo>
                    <a:pt x="13828" y="880438"/>
                  </a:lnTo>
                  <a:lnTo>
                    <a:pt x="6210" y="833715"/>
                  </a:lnTo>
                  <a:lnTo>
                    <a:pt x="1568" y="786058"/>
                  </a:lnTo>
                  <a:lnTo>
                    <a:pt x="0" y="737563"/>
                  </a:lnTo>
                  <a:lnTo>
                    <a:pt x="1568" y="689068"/>
                  </a:lnTo>
                  <a:lnTo>
                    <a:pt x="6210" y="641410"/>
                  </a:lnTo>
                  <a:lnTo>
                    <a:pt x="13828" y="594688"/>
                  </a:lnTo>
                  <a:lnTo>
                    <a:pt x="24324" y="548997"/>
                  </a:lnTo>
                  <a:lnTo>
                    <a:pt x="37601" y="504436"/>
                  </a:lnTo>
                  <a:lnTo>
                    <a:pt x="53562" y="461101"/>
                  </a:lnTo>
                  <a:lnTo>
                    <a:pt x="72111" y="419089"/>
                  </a:lnTo>
                  <a:lnTo>
                    <a:pt x="93149" y="378498"/>
                  </a:lnTo>
                  <a:lnTo>
                    <a:pt x="116580" y="339425"/>
                  </a:lnTo>
                  <a:lnTo>
                    <a:pt x="142306" y="301968"/>
                  </a:lnTo>
                  <a:lnTo>
                    <a:pt x="170231" y="266222"/>
                  </a:lnTo>
                  <a:lnTo>
                    <a:pt x="200257" y="232286"/>
                  </a:lnTo>
                  <a:lnTo>
                    <a:pt x="232286" y="200257"/>
                  </a:lnTo>
                  <a:lnTo>
                    <a:pt x="266222" y="170231"/>
                  </a:lnTo>
                  <a:lnTo>
                    <a:pt x="301968" y="142306"/>
                  </a:lnTo>
                  <a:lnTo>
                    <a:pt x="339425" y="116580"/>
                  </a:lnTo>
                  <a:lnTo>
                    <a:pt x="378498" y="93149"/>
                  </a:lnTo>
                  <a:lnTo>
                    <a:pt x="419089" y="72111"/>
                  </a:lnTo>
                  <a:lnTo>
                    <a:pt x="461101" y="53562"/>
                  </a:lnTo>
                  <a:lnTo>
                    <a:pt x="504436" y="37601"/>
                  </a:lnTo>
                  <a:lnTo>
                    <a:pt x="548997" y="24324"/>
                  </a:lnTo>
                  <a:lnTo>
                    <a:pt x="594688" y="13828"/>
                  </a:lnTo>
                  <a:lnTo>
                    <a:pt x="641411" y="6210"/>
                  </a:lnTo>
                  <a:lnTo>
                    <a:pt x="689068" y="1568"/>
                  </a:lnTo>
                  <a:lnTo>
                    <a:pt x="737563" y="0"/>
                  </a:lnTo>
                  <a:lnTo>
                    <a:pt x="786058" y="1568"/>
                  </a:lnTo>
                  <a:lnTo>
                    <a:pt x="833716" y="6210"/>
                  </a:lnTo>
                  <a:lnTo>
                    <a:pt x="880438" y="13828"/>
                  </a:lnTo>
                  <a:lnTo>
                    <a:pt x="926129" y="24324"/>
                  </a:lnTo>
                  <a:lnTo>
                    <a:pt x="970690" y="37601"/>
                  </a:lnTo>
                  <a:lnTo>
                    <a:pt x="1014025" y="53562"/>
                  </a:lnTo>
                  <a:lnTo>
                    <a:pt x="1056037" y="72111"/>
                  </a:lnTo>
                  <a:lnTo>
                    <a:pt x="1096627" y="93149"/>
                  </a:lnTo>
                  <a:lnTo>
                    <a:pt x="1135700" y="116580"/>
                  </a:lnTo>
                  <a:lnTo>
                    <a:pt x="1173158" y="142306"/>
                  </a:lnTo>
                  <a:lnTo>
                    <a:pt x="1208903" y="170231"/>
                  </a:lnTo>
                  <a:lnTo>
                    <a:pt x="1242840" y="200257"/>
                  </a:lnTo>
                  <a:lnTo>
                    <a:pt x="1274869" y="232286"/>
                  </a:lnTo>
                  <a:lnTo>
                    <a:pt x="1304894" y="266222"/>
                  </a:lnTo>
                  <a:lnTo>
                    <a:pt x="1332819" y="301968"/>
                  </a:lnTo>
                  <a:lnTo>
                    <a:pt x="1358545" y="339425"/>
                  </a:lnTo>
                  <a:lnTo>
                    <a:pt x="1381976" y="378498"/>
                  </a:lnTo>
                  <a:lnTo>
                    <a:pt x="1403014" y="419089"/>
                  </a:lnTo>
                  <a:lnTo>
                    <a:pt x="1421563" y="461101"/>
                  </a:lnTo>
                  <a:lnTo>
                    <a:pt x="1437524" y="504436"/>
                  </a:lnTo>
                  <a:lnTo>
                    <a:pt x="1450802" y="548997"/>
                  </a:lnTo>
                  <a:lnTo>
                    <a:pt x="1461298" y="594688"/>
                  </a:lnTo>
                  <a:lnTo>
                    <a:pt x="1468915" y="641410"/>
                  </a:lnTo>
                  <a:lnTo>
                    <a:pt x="1473557" y="689068"/>
                  </a:lnTo>
                  <a:lnTo>
                    <a:pt x="1475126" y="737563"/>
                  </a:lnTo>
                  <a:lnTo>
                    <a:pt x="1473557" y="786058"/>
                  </a:lnTo>
                  <a:lnTo>
                    <a:pt x="1468915" y="833715"/>
                  </a:lnTo>
                  <a:lnTo>
                    <a:pt x="1461298" y="880438"/>
                  </a:lnTo>
                  <a:lnTo>
                    <a:pt x="1450802" y="926128"/>
                  </a:lnTo>
                  <a:lnTo>
                    <a:pt x="1437524" y="970690"/>
                  </a:lnTo>
                  <a:lnTo>
                    <a:pt x="1421563" y="1014025"/>
                  </a:lnTo>
                  <a:lnTo>
                    <a:pt x="1403014" y="1056037"/>
                  </a:lnTo>
                  <a:lnTo>
                    <a:pt x="1381976" y="1096627"/>
                  </a:lnTo>
                  <a:lnTo>
                    <a:pt x="1358545" y="1135700"/>
                  </a:lnTo>
                  <a:lnTo>
                    <a:pt x="1332819" y="1173158"/>
                  </a:lnTo>
                  <a:lnTo>
                    <a:pt x="1304894" y="1208904"/>
                  </a:lnTo>
                  <a:lnTo>
                    <a:pt x="1274869" y="1242840"/>
                  </a:lnTo>
                  <a:lnTo>
                    <a:pt x="1242840" y="1274869"/>
                  </a:lnTo>
                  <a:lnTo>
                    <a:pt x="1208903" y="1304895"/>
                  </a:lnTo>
                  <a:lnTo>
                    <a:pt x="1173158" y="1332819"/>
                  </a:lnTo>
                  <a:lnTo>
                    <a:pt x="1135700" y="1358546"/>
                  </a:lnTo>
                  <a:lnTo>
                    <a:pt x="1096627" y="1381976"/>
                  </a:lnTo>
                  <a:lnTo>
                    <a:pt x="1056037" y="1403015"/>
                  </a:lnTo>
                  <a:lnTo>
                    <a:pt x="1014025" y="1421563"/>
                  </a:lnTo>
                  <a:lnTo>
                    <a:pt x="970690" y="1437525"/>
                  </a:lnTo>
                  <a:lnTo>
                    <a:pt x="926129" y="1450802"/>
                  </a:lnTo>
                  <a:lnTo>
                    <a:pt x="880438" y="1461298"/>
                  </a:lnTo>
                  <a:lnTo>
                    <a:pt x="833716" y="1468916"/>
                  </a:lnTo>
                  <a:lnTo>
                    <a:pt x="786058" y="1473557"/>
                  </a:lnTo>
                  <a:lnTo>
                    <a:pt x="737563" y="1475126"/>
                  </a:lnTo>
                  <a:close/>
                </a:path>
              </a:pathLst>
            </a:custGeom>
            <a:solidFill>
              <a:srgbClr val="FD9D2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5961810" y="1404136"/>
              <a:ext cx="967105" cy="724535"/>
            </a:xfrm>
            <a:custGeom>
              <a:avLst/>
              <a:gdLst/>
              <a:ahLst/>
              <a:cxnLst/>
              <a:rect l="l" t="t" r="r" b="b"/>
              <a:pathLst>
                <a:path w="967105" h="724535">
                  <a:moveTo>
                    <a:pt x="224540" y="523632"/>
                  </a:moveTo>
                  <a:lnTo>
                    <a:pt x="4437" y="523632"/>
                  </a:lnTo>
                  <a:lnTo>
                    <a:pt x="1775" y="520970"/>
                  </a:lnTo>
                  <a:lnTo>
                    <a:pt x="1775" y="516532"/>
                  </a:lnTo>
                  <a:lnTo>
                    <a:pt x="4437" y="513870"/>
                  </a:lnTo>
                  <a:lnTo>
                    <a:pt x="109164" y="377193"/>
                  </a:lnTo>
                  <a:lnTo>
                    <a:pt x="111826" y="374530"/>
                  </a:lnTo>
                  <a:lnTo>
                    <a:pt x="113601" y="373643"/>
                  </a:lnTo>
                  <a:lnTo>
                    <a:pt x="115376" y="373643"/>
                  </a:lnTo>
                  <a:lnTo>
                    <a:pt x="117151" y="374530"/>
                  </a:lnTo>
                  <a:lnTo>
                    <a:pt x="118926" y="376305"/>
                  </a:lnTo>
                  <a:lnTo>
                    <a:pt x="225428" y="514757"/>
                  </a:lnTo>
                  <a:lnTo>
                    <a:pt x="227203" y="516532"/>
                  </a:lnTo>
                  <a:lnTo>
                    <a:pt x="227203" y="520970"/>
                  </a:lnTo>
                  <a:lnTo>
                    <a:pt x="224540" y="523632"/>
                  </a:lnTo>
                  <a:close/>
                </a:path>
                <a:path w="967105" h="724535">
                  <a:moveTo>
                    <a:pt x="74551" y="722435"/>
                  </a:moveTo>
                  <a:lnTo>
                    <a:pt x="2662" y="722435"/>
                  </a:lnTo>
                  <a:lnTo>
                    <a:pt x="0" y="719773"/>
                  </a:lnTo>
                  <a:lnTo>
                    <a:pt x="0" y="545820"/>
                  </a:lnTo>
                  <a:lnTo>
                    <a:pt x="2662" y="543158"/>
                  </a:lnTo>
                  <a:lnTo>
                    <a:pt x="224540" y="543158"/>
                  </a:lnTo>
                  <a:lnTo>
                    <a:pt x="226315" y="545820"/>
                  </a:lnTo>
                  <a:lnTo>
                    <a:pt x="225428" y="548483"/>
                  </a:lnTo>
                  <a:lnTo>
                    <a:pt x="225428" y="611496"/>
                  </a:lnTo>
                  <a:lnTo>
                    <a:pt x="77213" y="611496"/>
                  </a:lnTo>
                  <a:lnTo>
                    <a:pt x="74551" y="614159"/>
                  </a:lnTo>
                  <a:lnTo>
                    <a:pt x="74551" y="722435"/>
                  </a:lnTo>
                  <a:close/>
                </a:path>
                <a:path w="967105" h="724535">
                  <a:moveTo>
                    <a:pt x="222765" y="722435"/>
                  </a:moveTo>
                  <a:lnTo>
                    <a:pt x="149102" y="722435"/>
                  </a:lnTo>
                  <a:lnTo>
                    <a:pt x="149102" y="614159"/>
                  </a:lnTo>
                  <a:lnTo>
                    <a:pt x="146439" y="611496"/>
                  </a:lnTo>
                  <a:lnTo>
                    <a:pt x="225428" y="611496"/>
                  </a:lnTo>
                  <a:lnTo>
                    <a:pt x="225428" y="719773"/>
                  </a:lnTo>
                  <a:lnTo>
                    <a:pt x="222765" y="722435"/>
                  </a:lnTo>
                  <a:close/>
                </a:path>
                <a:path w="967105" h="724535">
                  <a:moveTo>
                    <a:pt x="966999" y="724210"/>
                  </a:moveTo>
                  <a:lnTo>
                    <a:pt x="749061" y="724210"/>
                  </a:lnTo>
                  <a:lnTo>
                    <a:pt x="746398" y="721548"/>
                  </a:lnTo>
                  <a:lnTo>
                    <a:pt x="746398" y="501445"/>
                  </a:lnTo>
                  <a:lnTo>
                    <a:pt x="749061" y="498782"/>
                  </a:lnTo>
                  <a:lnTo>
                    <a:pt x="966999" y="498782"/>
                  </a:lnTo>
                  <a:lnTo>
                    <a:pt x="966999" y="523632"/>
                  </a:lnTo>
                  <a:lnTo>
                    <a:pt x="776574" y="523632"/>
                  </a:lnTo>
                  <a:lnTo>
                    <a:pt x="773911" y="526295"/>
                  </a:lnTo>
                  <a:lnTo>
                    <a:pt x="773911" y="570671"/>
                  </a:lnTo>
                  <a:lnTo>
                    <a:pt x="776574" y="573333"/>
                  </a:lnTo>
                  <a:lnTo>
                    <a:pt x="966999" y="573333"/>
                  </a:lnTo>
                  <a:lnTo>
                    <a:pt x="966999" y="595521"/>
                  </a:lnTo>
                  <a:lnTo>
                    <a:pt x="776574" y="595521"/>
                  </a:lnTo>
                  <a:lnTo>
                    <a:pt x="773911" y="598183"/>
                  </a:lnTo>
                  <a:lnTo>
                    <a:pt x="773911" y="642559"/>
                  </a:lnTo>
                  <a:lnTo>
                    <a:pt x="776574" y="645222"/>
                  </a:lnTo>
                  <a:lnTo>
                    <a:pt x="966999" y="645222"/>
                  </a:lnTo>
                  <a:lnTo>
                    <a:pt x="966999" y="724210"/>
                  </a:lnTo>
                  <a:close/>
                </a:path>
                <a:path w="967105" h="724535">
                  <a:moveTo>
                    <a:pt x="874200" y="573333"/>
                  </a:moveTo>
                  <a:lnTo>
                    <a:pt x="845800" y="573333"/>
                  </a:lnTo>
                  <a:lnTo>
                    <a:pt x="848462" y="570671"/>
                  </a:lnTo>
                  <a:lnTo>
                    <a:pt x="848462" y="526295"/>
                  </a:lnTo>
                  <a:lnTo>
                    <a:pt x="845800" y="523632"/>
                  </a:lnTo>
                  <a:lnTo>
                    <a:pt x="874200" y="523632"/>
                  </a:lnTo>
                  <a:lnTo>
                    <a:pt x="871538" y="526295"/>
                  </a:lnTo>
                  <a:lnTo>
                    <a:pt x="871538" y="570671"/>
                  </a:lnTo>
                  <a:lnTo>
                    <a:pt x="874200" y="573333"/>
                  </a:lnTo>
                  <a:close/>
                </a:path>
                <a:path w="967105" h="724535">
                  <a:moveTo>
                    <a:pt x="966999" y="573333"/>
                  </a:moveTo>
                  <a:lnTo>
                    <a:pt x="943426" y="573333"/>
                  </a:lnTo>
                  <a:lnTo>
                    <a:pt x="946089" y="570671"/>
                  </a:lnTo>
                  <a:lnTo>
                    <a:pt x="946089" y="526295"/>
                  </a:lnTo>
                  <a:lnTo>
                    <a:pt x="943426" y="523632"/>
                  </a:lnTo>
                  <a:lnTo>
                    <a:pt x="966999" y="523632"/>
                  </a:lnTo>
                  <a:lnTo>
                    <a:pt x="966999" y="573333"/>
                  </a:lnTo>
                  <a:close/>
                </a:path>
                <a:path w="967105" h="724535">
                  <a:moveTo>
                    <a:pt x="874200" y="645222"/>
                  </a:moveTo>
                  <a:lnTo>
                    <a:pt x="845800" y="645222"/>
                  </a:lnTo>
                  <a:lnTo>
                    <a:pt x="848462" y="642559"/>
                  </a:lnTo>
                  <a:lnTo>
                    <a:pt x="848462" y="598183"/>
                  </a:lnTo>
                  <a:lnTo>
                    <a:pt x="845800" y="595521"/>
                  </a:lnTo>
                  <a:lnTo>
                    <a:pt x="874200" y="595521"/>
                  </a:lnTo>
                  <a:lnTo>
                    <a:pt x="871538" y="598183"/>
                  </a:lnTo>
                  <a:lnTo>
                    <a:pt x="871538" y="642559"/>
                  </a:lnTo>
                  <a:lnTo>
                    <a:pt x="874200" y="645222"/>
                  </a:lnTo>
                  <a:close/>
                </a:path>
                <a:path w="967105" h="724535">
                  <a:moveTo>
                    <a:pt x="966999" y="645222"/>
                  </a:moveTo>
                  <a:lnTo>
                    <a:pt x="943426" y="645222"/>
                  </a:lnTo>
                  <a:lnTo>
                    <a:pt x="946089" y="642559"/>
                  </a:lnTo>
                  <a:lnTo>
                    <a:pt x="946089" y="598183"/>
                  </a:lnTo>
                  <a:lnTo>
                    <a:pt x="943426" y="595521"/>
                  </a:lnTo>
                  <a:lnTo>
                    <a:pt x="966999" y="595521"/>
                  </a:lnTo>
                  <a:lnTo>
                    <a:pt x="966999" y="645222"/>
                  </a:lnTo>
                  <a:close/>
                </a:path>
                <a:path w="967105" h="724535">
                  <a:moveTo>
                    <a:pt x="473044" y="723323"/>
                  </a:moveTo>
                  <a:lnTo>
                    <a:pt x="259153" y="723323"/>
                  </a:lnTo>
                  <a:lnTo>
                    <a:pt x="256491" y="720660"/>
                  </a:lnTo>
                  <a:lnTo>
                    <a:pt x="256491" y="2662"/>
                  </a:lnTo>
                  <a:lnTo>
                    <a:pt x="259153" y="0"/>
                  </a:lnTo>
                  <a:lnTo>
                    <a:pt x="473044" y="0"/>
                  </a:lnTo>
                  <a:lnTo>
                    <a:pt x="474819" y="1775"/>
                  </a:lnTo>
                  <a:lnTo>
                    <a:pt x="475707" y="5325"/>
                  </a:lnTo>
                  <a:lnTo>
                    <a:pt x="475707" y="96738"/>
                  </a:lnTo>
                  <a:lnTo>
                    <a:pt x="293766" y="96738"/>
                  </a:lnTo>
                  <a:lnTo>
                    <a:pt x="292879" y="97626"/>
                  </a:lnTo>
                  <a:lnTo>
                    <a:pt x="292879" y="154427"/>
                  </a:lnTo>
                  <a:lnTo>
                    <a:pt x="293766" y="155314"/>
                  </a:lnTo>
                  <a:lnTo>
                    <a:pt x="475707" y="155314"/>
                  </a:lnTo>
                  <a:lnTo>
                    <a:pt x="475707" y="219215"/>
                  </a:lnTo>
                  <a:lnTo>
                    <a:pt x="293766" y="219215"/>
                  </a:lnTo>
                  <a:lnTo>
                    <a:pt x="292879" y="220103"/>
                  </a:lnTo>
                  <a:lnTo>
                    <a:pt x="292879" y="276904"/>
                  </a:lnTo>
                  <a:lnTo>
                    <a:pt x="293766" y="277791"/>
                  </a:lnTo>
                  <a:lnTo>
                    <a:pt x="475707" y="277791"/>
                  </a:lnTo>
                  <a:lnTo>
                    <a:pt x="475707" y="340805"/>
                  </a:lnTo>
                  <a:lnTo>
                    <a:pt x="293766" y="340805"/>
                  </a:lnTo>
                  <a:lnTo>
                    <a:pt x="292879" y="341692"/>
                  </a:lnTo>
                  <a:lnTo>
                    <a:pt x="292879" y="398493"/>
                  </a:lnTo>
                  <a:lnTo>
                    <a:pt x="293766" y="399381"/>
                  </a:lnTo>
                  <a:lnTo>
                    <a:pt x="475707" y="399381"/>
                  </a:lnTo>
                  <a:lnTo>
                    <a:pt x="475707" y="463281"/>
                  </a:lnTo>
                  <a:lnTo>
                    <a:pt x="293766" y="463281"/>
                  </a:lnTo>
                  <a:lnTo>
                    <a:pt x="292879" y="464169"/>
                  </a:lnTo>
                  <a:lnTo>
                    <a:pt x="292879" y="520970"/>
                  </a:lnTo>
                  <a:lnTo>
                    <a:pt x="293766" y="521857"/>
                  </a:lnTo>
                  <a:lnTo>
                    <a:pt x="475707" y="521857"/>
                  </a:lnTo>
                  <a:lnTo>
                    <a:pt x="475707" y="585758"/>
                  </a:lnTo>
                  <a:lnTo>
                    <a:pt x="293766" y="585758"/>
                  </a:lnTo>
                  <a:lnTo>
                    <a:pt x="292879" y="586646"/>
                  </a:lnTo>
                  <a:lnTo>
                    <a:pt x="292879" y="643447"/>
                  </a:lnTo>
                  <a:lnTo>
                    <a:pt x="293766" y="644334"/>
                  </a:lnTo>
                  <a:lnTo>
                    <a:pt x="475707" y="644334"/>
                  </a:lnTo>
                  <a:lnTo>
                    <a:pt x="475707" y="720660"/>
                  </a:lnTo>
                  <a:lnTo>
                    <a:pt x="473044" y="723323"/>
                  </a:lnTo>
                  <a:close/>
                </a:path>
                <a:path w="967105" h="724535">
                  <a:moveTo>
                    <a:pt x="386955" y="155314"/>
                  </a:moveTo>
                  <a:lnTo>
                    <a:pt x="345242" y="155314"/>
                  </a:lnTo>
                  <a:lnTo>
                    <a:pt x="346130" y="154427"/>
                  </a:lnTo>
                  <a:lnTo>
                    <a:pt x="346130" y="97626"/>
                  </a:lnTo>
                  <a:lnTo>
                    <a:pt x="345242" y="96738"/>
                  </a:lnTo>
                  <a:lnTo>
                    <a:pt x="386955" y="96738"/>
                  </a:lnTo>
                  <a:lnTo>
                    <a:pt x="386068" y="97626"/>
                  </a:lnTo>
                  <a:lnTo>
                    <a:pt x="386068" y="154427"/>
                  </a:lnTo>
                  <a:lnTo>
                    <a:pt x="386955" y="155314"/>
                  </a:lnTo>
                  <a:close/>
                </a:path>
                <a:path w="967105" h="724535">
                  <a:moveTo>
                    <a:pt x="475707" y="155314"/>
                  </a:moveTo>
                  <a:lnTo>
                    <a:pt x="438431" y="155314"/>
                  </a:lnTo>
                  <a:lnTo>
                    <a:pt x="439319" y="154427"/>
                  </a:lnTo>
                  <a:lnTo>
                    <a:pt x="439319" y="97626"/>
                  </a:lnTo>
                  <a:lnTo>
                    <a:pt x="438431" y="96738"/>
                  </a:lnTo>
                  <a:lnTo>
                    <a:pt x="475707" y="96738"/>
                  </a:lnTo>
                  <a:lnTo>
                    <a:pt x="475707" y="155314"/>
                  </a:lnTo>
                  <a:close/>
                </a:path>
                <a:path w="967105" h="724535">
                  <a:moveTo>
                    <a:pt x="386955" y="277791"/>
                  </a:moveTo>
                  <a:lnTo>
                    <a:pt x="345242" y="277791"/>
                  </a:lnTo>
                  <a:lnTo>
                    <a:pt x="346130" y="276904"/>
                  </a:lnTo>
                  <a:lnTo>
                    <a:pt x="346130" y="220103"/>
                  </a:lnTo>
                  <a:lnTo>
                    <a:pt x="345242" y="219215"/>
                  </a:lnTo>
                  <a:lnTo>
                    <a:pt x="386955" y="219215"/>
                  </a:lnTo>
                  <a:lnTo>
                    <a:pt x="386068" y="220103"/>
                  </a:lnTo>
                  <a:lnTo>
                    <a:pt x="386068" y="276904"/>
                  </a:lnTo>
                  <a:lnTo>
                    <a:pt x="386955" y="277791"/>
                  </a:lnTo>
                  <a:close/>
                </a:path>
                <a:path w="967105" h="724535">
                  <a:moveTo>
                    <a:pt x="475707" y="277791"/>
                  </a:moveTo>
                  <a:lnTo>
                    <a:pt x="438431" y="277791"/>
                  </a:lnTo>
                  <a:lnTo>
                    <a:pt x="439319" y="276904"/>
                  </a:lnTo>
                  <a:lnTo>
                    <a:pt x="439319" y="220103"/>
                  </a:lnTo>
                  <a:lnTo>
                    <a:pt x="438431" y="219215"/>
                  </a:lnTo>
                  <a:lnTo>
                    <a:pt x="475707" y="219215"/>
                  </a:lnTo>
                  <a:lnTo>
                    <a:pt x="475707" y="277791"/>
                  </a:lnTo>
                  <a:close/>
                </a:path>
                <a:path w="967105" h="724535">
                  <a:moveTo>
                    <a:pt x="386955" y="399381"/>
                  </a:moveTo>
                  <a:lnTo>
                    <a:pt x="345242" y="399381"/>
                  </a:lnTo>
                  <a:lnTo>
                    <a:pt x="346130" y="398493"/>
                  </a:lnTo>
                  <a:lnTo>
                    <a:pt x="346130" y="341692"/>
                  </a:lnTo>
                  <a:lnTo>
                    <a:pt x="345242" y="340805"/>
                  </a:lnTo>
                  <a:lnTo>
                    <a:pt x="386955" y="340805"/>
                  </a:lnTo>
                  <a:lnTo>
                    <a:pt x="386068" y="341692"/>
                  </a:lnTo>
                  <a:lnTo>
                    <a:pt x="386068" y="398493"/>
                  </a:lnTo>
                  <a:lnTo>
                    <a:pt x="386955" y="399381"/>
                  </a:lnTo>
                  <a:close/>
                </a:path>
                <a:path w="967105" h="724535">
                  <a:moveTo>
                    <a:pt x="475707" y="399381"/>
                  </a:moveTo>
                  <a:lnTo>
                    <a:pt x="438431" y="399381"/>
                  </a:lnTo>
                  <a:lnTo>
                    <a:pt x="439319" y="398493"/>
                  </a:lnTo>
                  <a:lnTo>
                    <a:pt x="439319" y="341692"/>
                  </a:lnTo>
                  <a:lnTo>
                    <a:pt x="438431" y="340805"/>
                  </a:lnTo>
                  <a:lnTo>
                    <a:pt x="475707" y="340805"/>
                  </a:lnTo>
                  <a:lnTo>
                    <a:pt x="475707" y="399381"/>
                  </a:lnTo>
                  <a:close/>
                </a:path>
                <a:path w="967105" h="724535">
                  <a:moveTo>
                    <a:pt x="386955" y="521857"/>
                  </a:moveTo>
                  <a:lnTo>
                    <a:pt x="345242" y="521857"/>
                  </a:lnTo>
                  <a:lnTo>
                    <a:pt x="346130" y="520970"/>
                  </a:lnTo>
                  <a:lnTo>
                    <a:pt x="346130" y="464169"/>
                  </a:lnTo>
                  <a:lnTo>
                    <a:pt x="345242" y="463281"/>
                  </a:lnTo>
                  <a:lnTo>
                    <a:pt x="386955" y="463281"/>
                  </a:lnTo>
                  <a:lnTo>
                    <a:pt x="386068" y="464169"/>
                  </a:lnTo>
                  <a:lnTo>
                    <a:pt x="386068" y="520970"/>
                  </a:lnTo>
                  <a:lnTo>
                    <a:pt x="386955" y="521857"/>
                  </a:lnTo>
                  <a:close/>
                </a:path>
                <a:path w="967105" h="724535">
                  <a:moveTo>
                    <a:pt x="475707" y="521857"/>
                  </a:moveTo>
                  <a:lnTo>
                    <a:pt x="438431" y="521857"/>
                  </a:lnTo>
                  <a:lnTo>
                    <a:pt x="439319" y="520970"/>
                  </a:lnTo>
                  <a:lnTo>
                    <a:pt x="439319" y="464169"/>
                  </a:lnTo>
                  <a:lnTo>
                    <a:pt x="438431" y="463281"/>
                  </a:lnTo>
                  <a:lnTo>
                    <a:pt x="475707" y="463281"/>
                  </a:lnTo>
                  <a:lnTo>
                    <a:pt x="475707" y="521857"/>
                  </a:lnTo>
                  <a:close/>
                </a:path>
                <a:path w="967105" h="724535">
                  <a:moveTo>
                    <a:pt x="386955" y="644334"/>
                  </a:moveTo>
                  <a:lnTo>
                    <a:pt x="345242" y="644334"/>
                  </a:lnTo>
                  <a:lnTo>
                    <a:pt x="346130" y="643447"/>
                  </a:lnTo>
                  <a:lnTo>
                    <a:pt x="346130" y="586646"/>
                  </a:lnTo>
                  <a:lnTo>
                    <a:pt x="345242" y="585758"/>
                  </a:lnTo>
                  <a:lnTo>
                    <a:pt x="386955" y="585758"/>
                  </a:lnTo>
                  <a:lnTo>
                    <a:pt x="386068" y="586646"/>
                  </a:lnTo>
                  <a:lnTo>
                    <a:pt x="386068" y="643447"/>
                  </a:lnTo>
                  <a:lnTo>
                    <a:pt x="386955" y="644334"/>
                  </a:lnTo>
                  <a:close/>
                </a:path>
                <a:path w="967105" h="724535">
                  <a:moveTo>
                    <a:pt x="475707" y="644334"/>
                  </a:moveTo>
                  <a:lnTo>
                    <a:pt x="438431" y="644334"/>
                  </a:lnTo>
                  <a:lnTo>
                    <a:pt x="439319" y="643447"/>
                  </a:lnTo>
                  <a:lnTo>
                    <a:pt x="439319" y="586646"/>
                  </a:lnTo>
                  <a:lnTo>
                    <a:pt x="438431" y="585758"/>
                  </a:lnTo>
                  <a:lnTo>
                    <a:pt x="475707" y="585758"/>
                  </a:lnTo>
                  <a:lnTo>
                    <a:pt x="475707" y="644334"/>
                  </a:lnTo>
                  <a:close/>
                </a:path>
                <a:path w="967105" h="724535">
                  <a:moveTo>
                    <a:pt x="966999" y="481919"/>
                  </a:moveTo>
                  <a:lnTo>
                    <a:pt x="748173" y="481919"/>
                  </a:lnTo>
                  <a:lnTo>
                    <a:pt x="746398" y="480144"/>
                  </a:lnTo>
                  <a:lnTo>
                    <a:pt x="746398" y="432219"/>
                  </a:lnTo>
                  <a:lnTo>
                    <a:pt x="748173" y="430443"/>
                  </a:lnTo>
                  <a:lnTo>
                    <a:pt x="966999" y="430443"/>
                  </a:lnTo>
                  <a:lnTo>
                    <a:pt x="966999" y="481919"/>
                  </a:lnTo>
                  <a:close/>
                </a:path>
                <a:path w="967105" h="724535">
                  <a:moveTo>
                    <a:pt x="720660" y="723323"/>
                  </a:moveTo>
                  <a:lnTo>
                    <a:pt x="506770" y="723323"/>
                  </a:lnTo>
                  <a:lnTo>
                    <a:pt x="504107" y="720660"/>
                  </a:lnTo>
                  <a:lnTo>
                    <a:pt x="504107" y="396718"/>
                  </a:lnTo>
                  <a:lnTo>
                    <a:pt x="504995" y="394943"/>
                  </a:lnTo>
                  <a:lnTo>
                    <a:pt x="506770" y="393168"/>
                  </a:lnTo>
                  <a:lnTo>
                    <a:pt x="711785" y="133127"/>
                  </a:lnTo>
                  <a:lnTo>
                    <a:pt x="714448" y="130464"/>
                  </a:lnTo>
                  <a:lnTo>
                    <a:pt x="718885" y="130464"/>
                  </a:lnTo>
                  <a:lnTo>
                    <a:pt x="720660" y="131351"/>
                  </a:lnTo>
                  <a:lnTo>
                    <a:pt x="721548" y="134014"/>
                  </a:lnTo>
                  <a:lnTo>
                    <a:pt x="722435" y="134902"/>
                  </a:lnTo>
                  <a:lnTo>
                    <a:pt x="722435" y="135789"/>
                  </a:lnTo>
                  <a:lnTo>
                    <a:pt x="723323" y="135789"/>
                  </a:lnTo>
                  <a:lnTo>
                    <a:pt x="723323" y="208565"/>
                  </a:lnTo>
                  <a:lnTo>
                    <a:pt x="675550" y="225178"/>
                  </a:lnTo>
                  <a:lnTo>
                    <a:pt x="637234" y="273354"/>
                  </a:lnTo>
                  <a:lnTo>
                    <a:pt x="634572" y="276016"/>
                  </a:lnTo>
                  <a:lnTo>
                    <a:pt x="634572" y="277791"/>
                  </a:lnTo>
                  <a:lnTo>
                    <a:pt x="635459" y="278679"/>
                  </a:lnTo>
                  <a:lnTo>
                    <a:pt x="635459" y="282229"/>
                  </a:lnTo>
                  <a:lnTo>
                    <a:pt x="637234" y="284891"/>
                  </a:lnTo>
                  <a:lnTo>
                    <a:pt x="723323" y="284891"/>
                  </a:lnTo>
                  <a:lnTo>
                    <a:pt x="723323" y="307967"/>
                  </a:lnTo>
                  <a:lnTo>
                    <a:pt x="628359" y="307967"/>
                  </a:lnTo>
                  <a:lnTo>
                    <a:pt x="625696" y="310629"/>
                  </a:lnTo>
                  <a:lnTo>
                    <a:pt x="625696" y="331042"/>
                  </a:lnTo>
                  <a:lnTo>
                    <a:pt x="595521" y="331042"/>
                  </a:lnTo>
                  <a:lnTo>
                    <a:pt x="559133" y="373754"/>
                  </a:lnTo>
                  <a:lnTo>
                    <a:pt x="532508" y="408256"/>
                  </a:lnTo>
                  <a:lnTo>
                    <a:pt x="531620" y="408256"/>
                  </a:lnTo>
                  <a:lnTo>
                    <a:pt x="531620" y="409143"/>
                  </a:lnTo>
                  <a:lnTo>
                    <a:pt x="530733" y="409143"/>
                  </a:lnTo>
                  <a:lnTo>
                    <a:pt x="530733" y="426006"/>
                  </a:lnTo>
                  <a:lnTo>
                    <a:pt x="533395" y="428668"/>
                  </a:lnTo>
                  <a:lnTo>
                    <a:pt x="627471" y="428668"/>
                  </a:lnTo>
                  <a:lnTo>
                    <a:pt x="628359" y="429556"/>
                  </a:lnTo>
                  <a:lnTo>
                    <a:pt x="723323" y="429556"/>
                  </a:lnTo>
                  <a:lnTo>
                    <a:pt x="723323" y="451744"/>
                  </a:lnTo>
                  <a:lnTo>
                    <a:pt x="532508" y="451744"/>
                  </a:lnTo>
                  <a:lnTo>
                    <a:pt x="529845" y="454406"/>
                  </a:lnTo>
                  <a:lnTo>
                    <a:pt x="529845" y="498782"/>
                  </a:lnTo>
                  <a:lnTo>
                    <a:pt x="532508" y="501445"/>
                  </a:lnTo>
                  <a:lnTo>
                    <a:pt x="723323" y="501445"/>
                  </a:lnTo>
                  <a:lnTo>
                    <a:pt x="723323" y="523632"/>
                  </a:lnTo>
                  <a:lnTo>
                    <a:pt x="532508" y="523632"/>
                  </a:lnTo>
                  <a:lnTo>
                    <a:pt x="529845" y="526295"/>
                  </a:lnTo>
                  <a:lnTo>
                    <a:pt x="529845" y="570671"/>
                  </a:lnTo>
                  <a:lnTo>
                    <a:pt x="532508" y="573333"/>
                  </a:lnTo>
                  <a:lnTo>
                    <a:pt x="723323" y="573333"/>
                  </a:lnTo>
                  <a:lnTo>
                    <a:pt x="723323" y="594633"/>
                  </a:lnTo>
                  <a:lnTo>
                    <a:pt x="532508" y="594633"/>
                  </a:lnTo>
                  <a:lnTo>
                    <a:pt x="529845" y="597296"/>
                  </a:lnTo>
                  <a:lnTo>
                    <a:pt x="529845" y="641672"/>
                  </a:lnTo>
                  <a:lnTo>
                    <a:pt x="532508" y="644334"/>
                  </a:lnTo>
                  <a:lnTo>
                    <a:pt x="723323" y="644334"/>
                  </a:lnTo>
                  <a:lnTo>
                    <a:pt x="723323" y="720660"/>
                  </a:lnTo>
                  <a:lnTo>
                    <a:pt x="720660" y="723323"/>
                  </a:lnTo>
                  <a:close/>
                </a:path>
                <a:path w="967105" h="724535">
                  <a:moveTo>
                    <a:pt x="723323" y="284891"/>
                  </a:moveTo>
                  <a:lnTo>
                    <a:pt x="692260" y="284891"/>
                  </a:lnTo>
                  <a:lnTo>
                    <a:pt x="694922" y="284004"/>
                  </a:lnTo>
                  <a:lnTo>
                    <a:pt x="697585" y="282229"/>
                  </a:lnTo>
                  <a:lnTo>
                    <a:pt x="697585" y="210340"/>
                  </a:lnTo>
                  <a:lnTo>
                    <a:pt x="694922" y="208565"/>
                  </a:lnTo>
                  <a:lnTo>
                    <a:pt x="723323" y="208565"/>
                  </a:lnTo>
                  <a:lnTo>
                    <a:pt x="723323" y="284891"/>
                  </a:lnTo>
                  <a:close/>
                </a:path>
                <a:path w="967105" h="724535">
                  <a:moveTo>
                    <a:pt x="723323" y="357667"/>
                  </a:moveTo>
                  <a:lnTo>
                    <a:pt x="695810" y="357667"/>
                  </a:lnTo>
                  <a:lnTo>
                    <a:pt x="698473" y="355005"/>
                  </a:lnTo>
                  <a:lnTo>
                    <a:pt x="698473" y="310629"/>
                  </a:lnTo>
                  <a:lnTo>
                    <a:pt x="695810" y="307967"/>
                  </a:lnTo>
                  <a:lnTo>
                    <a:pt x="723323" y="307967"/>
                  </a:lnTo>
                  <a:lnTo>
                    <a:pt x="723323" y="357667"/>
                  </a:lnTo>
                  <a:close/>
                </a:path>
                <a:path w="967105" h="724535">
                  <a:moveTo>
                    <a:pt x="627471" y="428668"/>
                  </a:moveTo>
                  <a:lnTo>
                    <a:pt x="600846" y="428668"/>
                  </a:lnTo>
                  <a:lnTo>
                    <a:pt x="603509" y="426006"/>
                  </a:lnTo>
                  <a:lnTo>
                    <a:pt x="603509" y="338142"/>
                  </a:lnTo>
                  <a:lnTo>
                    <a:pt x="602621" y="338142"/>
                  </a:lnTo>
                  <a:lnTo>
                    <a:pt x="602621" y="332817"/>
                  </a:lnTo>
                  <a:lnTo>
                    <a:pt x="599959" y="331042"/>
                  </a:lnTo>
                  <a:lnTo>
                    <a:pt x="625696" y="331042"/>
                  </a:lnTo>
                  <a:lnTo>
                    <a:pt x="625696" y="355005"/>
                  </a:lnTo>
                  <a:lnTo>
                    <a:pt x="628359" y="357667"/>
                  </a:lnTo>
                  <a:lnTo>
                    <a:pt x="723323" y="357667"/>
                  </a:lnTo>
                  <a:lnTo>
                    <a:pt x="723323" y="379855"/>
                  </a:lnTo>
                  <a:lnTo>
                    <a:pt x="628359" y="379855"/>
                  </a:lnTo>
                  <a:lnTo>
                    <a:pt x="625696" y="382518"/>
                  </a:lnTo>
                  <a:lnTo>
                    <a:pt x="625696" y="426893"/>
                  </a:lnTo>
                  <a:lnTo>
                    <a:pt x="627471" y="428668"/>
                  </a:lnTo>
                  <a:close/>
                </a:path>
                <a:path w="967105" h="724535">
                  <a:moveTo>
                    <a:pt x="723323" y="429556"/>
                  </a:moveTo>
                  <a:lnTo>
                    <a:pt x="695810" y="429556"/>
                  </a:lnTo>
                  <a:lnTo>
                    <a:pt x="698473" y="426893"/>
                  </a:lnTo>
                  <a:lnTo>
                    <a:pt x="698473" y="382518"/>
                  </a:lnTo>
                  <a:lnTo>
                    <a:pt x="695810" y="379855"/>
                  </a:lnTo>
                  <a:lnTo>
                    <a:pt x="723323" y="379855"/>
                  </a:lnTo>
                  <a:lnTo>
                    <a:pt x="723323" y="429556"/>
                  </a:lnTo>
                  <a:close/>
                </a:path>
                <a:path w="967105" h="724535">
                  <a:moveTo>
                    <a:pt x="628359" y="501445"/>
                  </a:moveTo>
                  <a:lnTo>
                    <a:pt x="599959" y="501445"/>
                  </a:lnTo>
                  <a:lnTo>
                    <a:pt x="602621" y="498782"/>
                  </a:lnTo>
                  <a:lnTo>
                    <a:pt x="602621" y="454406"/>
                  </a:lnTo>
                  <a:lnTo>
                    <a:pt x="599959" y="451744"/>
                  </a:lnTo>
                  <a:lnTo>
                    <a:pt x="628359" y="451744"/>
                  </a:lnTo>
                  <a:lnTo>
                    <a:pt x="625696" y="454406"/>
                  </a:lnTo>
                  <a:lnTo>
                    <a:pt x="625696" y="498782"/>
                  </a:lnTo>
                  <a:lnTo>
                    <a:pt x="628359" y="501445"/>
                  </a:lnTo>
                  <a:close/>
                </a:path>
                <a:path w="967105" h="724535">
                  <a:moveTo>
                    <a:pt x="723323" y="501445"/>
                  </a:moveTo>
                  <a:lnTo>
                    <a:pt x="695810" y="501445"/>
                  </a:lnTo>
                  <a:lnTo>
                    <a:pt x="698473" y="498782"/>
                  </a:lnTo>
                  <a:lnTo>
                    <a:pt x="698473" y="454406"/>
                  </a:lnTo>
                  <a:lnTo>
                    <a:pt x="695810" y="451744"/>
                  </a:lnTo>
                  <a:lnTo>
                    <a:pt x="723323" y="451744"/>
                  </a:lnTo>
                  <a:lnTo>
                    <a:pt x="723323" y="501445"/>
                  </a:lnTo>
                  <a:close/>
                </a:path>
                <a:path w="967105" h="724535">
                  <a:moveTo>
                    <a:pt x="628359" y="573333"/>
                  </a:moveTo>
                  <a:lnTo>
                    <a:pt x="599959" y="573333"/>
                  </a:lnTo>
                  <a:lnTo>
                    <a:pt x="602621" y="570671"/>
                  </a:lnTo>
                  <a:lnTo>
                    <a:pt x="602621" y="526295"/>
                  </a:lnTo>
                  <a:lnTo>
                    <a:pt x="599959" y="523632"/>
                  </a:lnTo>
                  <a:lnTo>
                    <a:pt x="628359" y="523632"/>
                  </a:lnTo>
                  <a:lnTo>
                    <a:pt x="625696" y="526295"/>
                  </a:lnTo>
                  <a:lnTo>
                    <a:pt x="625696" y="570671"/>
                  </a:lnTo>
                  <a:lnTo>
                    <a:pt x="628359" y="573333"/>
                  </a:lnTo>
                  <a:close/>
                </a:path>
                <a:path w="967105" h="724535">
                  <a:moveTo>
                    <a:pt x="723323" y="573333"/>
                  </a:moveTo>
                  <a:lnTo>
                    <a:pt x="695810" y="573333"/>
                  </a:lnTo>
                  <a:lnTo>
                    <a:pt x="698473" y="570671"/>
                  </a:lnTo>
                  <a:lnTo>
                    <a:pt x="698473" y="526295"/>
                  </a:lnTo>
                  <a:lnTo>
                    <a:pt x="695810" y="523632"/>
                  </a:lnTo>
                  <a:lnTo>
                    <a:pt x="723323" y="523632"/>
                  </a:lnTo>
                  <a:lnTo>
                    <a:pt x="723323" y="573333"/>
                  </a:lnTo>
                  <a:close/>
                </a:path>
                <a:path w="967105" h="724535">
                  <a:moveTo>
                    <a:pt x="628359" y="644334"/>
                  </a:moveTo>
                  <a:lnTo>
                    <a:pt x="599959" y="644334"/>
                  </a:lnTo>
                  <a:lnTo>
                    <a:pt x="602621" y="641672"/>
                  </a:lnTo>
                  <a:lnTo>
                    <a:pt x="602621" y="597296"/>
                  </a:lnTo>
                  <a:lnTo>
                    <a:pt x="599959" y="594633"/>
                  </a:lnTo>
                  <a:lnTo>
                    <a:pt x="628359" y="594633"/>
                  </a:lnTo>
                  <a:lnTo>
                    <a:pt x="625696" y="597296"/>
                  </a:lnTo>
                  <a:lnTo>
                    <a:pt x="625696" y="641672"/>
                  </a:lnTo>
                  <a:lnTo>
                    <a:pt x="628359" y="644334"/>
                  </a:lnTo>
                  <a:close/>
                </a:path>
                <a:path w="967105" h="724535">
                  <a:moveTo>
                    <a:pt x="723323" y="644334"/>
                  </a:moveTo>
                  <a:lnTo>
                    <a:pt x="695810" y="644334"/>
                  </a:lnTo>
                  <a:lnTo>
                    <a:pt x="698473" y="641672"/>
                  </a:lnTo>
                  <a:lnTo>
                    <a:pt x="698472" y="597296"/>
                  </a:lnTo>
                  <a:lnTo>
                    <a:pt x="695810" y="594633"/>
                  </a:lnTo>
                  <a:lnTo>
                    <a:pt x="723323" y="594633"/>
                  </a:lnTo>
                  <a:lnTo>
                    <a:pt x="723323" y="64433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9" name="object 9" descr=""/>
          <p:cNvGrpSpPr/>
          <p:nvPr/>
        </p:nvGrpSpPr>
        <p:grpSpPr>
          <a:xfrm>
            <a:off x="15709329" y="2688418"/>
            <a:ext cx="1475740" cy="1475740"/>
            <a:chOff x="15709329" y="2688418"/>
            <a:chExt cx="1475740" cy="1475740"/>
          </a:xfrm>
        </p:grpSpPr>
        <p:sp>
          <p:nvSpPr>
            <p:cNvPr id="10" name="object 10" descr=""/>
            <p:cNvSpPr/>
            <p:nvPr/>
          </p:nvSpPr>
          <p:spPr>
            <a:xfrm>
              <a:off x="15709329" y="2688418"/>
              <a:ext cx="1475740" cy="1475740"/>
            </a:xfrm>
            <a:custGeom>
              <a:avLst/>
              <a:gdLst/>
              <a:ahLst/>
              <a:cxnLst/>
              <a:rect l="l" t="t" r="r" b="b"/>
              <a:pathLst>
                <a:path w="1475740" h="1475739">
                  <a:moveTo>
                    <a:pt x="737563" y="1475126"/>
                  </a:moveTo>
                  <a:lnTo>
                    <a:pt x="689068" y="1473557"/>
                  </a:lnTo>
                  <a:lnTo>
                    <a:pt x="641411" y="1468915"/>
                  </a:lnTo>
                  <a:lnTo>
                    <a:pt x="594688" y="1461298"/>
                  </a:lnTo>
                  <a:lnTo>
                    <a:pt x="548997" y="1450802"/>
                  </a:lnTo>
                  <a:lnTo>
                    <a:pt x="504436" y="1437525"/>
                  </a:lnTo>
                  <a:lnTo>
                    <a:pt x="461101" y="1421563"/>
                  </a:lnTo>
                  <a:lnTo>
                    <a:pt x="419089" y="1403015"/>
                  </a:lnTo>
                  <a:lnTo>
                    <a:pt x="378498" y="1381976"/>
                  </a:lnTo>
                  <a:lnTo>
                    <a:pt x="339425" y="1358545"/>
                  </a:lnTo>
                  <a:lnTo>
                    <a:pt x="301968" y="1332819"/>
                  </a:lnTo>
                  <a:lnTo>
                    <a:pt x="266222" y="1304895"/>
                  </a:lnTo>
                  <a:lnTo>
                    <a:pt x="232286" y="1274869"/>
                  </a:lnTo>
                  <a:lnTo>
                    <a:pt x="200257" y="1242840"/>
                  </a:lnTo>
                  <a:lnTo>
                    <a:pt x="170231" y="1208904"/>
                  </a:lnTo>
                  <a:lnTo>
                    <a:pt x="142306" y="1173158"/>
                  </a:lnTo>
                  <a:lnTo>
                    <a:pt x="116580" y="1135700"/>
                  </a:lnTo>
                  <a:lnTo>
                    <a:pt x="93149" y="1096627"/>
                  </a:lnTo>
                  <a:lnTo>
                    <a:pt x="72111" y="1056036"/>
                  </a:lnTo>
                  <a:lnTo>
                    <a:pt x="53562" y="1014025"/>
                  </a:lnTo>
                  <a:lnTo>
                    <a:pt x="37601" y="970690"/>
                  </a:lnTo>
                  <a:lnTo>
                    <a:pt x="24324" y="926128"/>
                  </a:lnTo>
                  <a:lnTo>
                    <a:pt x="13828" y="880438"/>
                  </a:lnTo>
                  <a:lnTo>
                    <a:pt x="6210" y="833715"/>
                  </a:lnTo>
                  <a:lnTo>
                    <a:pt x="1568" y="786058"/>
                  </a:lnTo>
                  <a:lnTo>
                    <a:pt x="0" y="737563"/>
                  </a:lnTo>
                  <a:lnTo>
                    <a:pt x="1568" y="689068"/>
                  </a:lnTo>
                  <a:lnTo>
                    <a:pt x="6210" y="641410"/>
                  </a:lnTo>
                  <a:lnTo>
                    <a:pt x="13828" y="594688"/>
                  </a:lnTo>
                  <a:lnTo>
                    <a:pt x="24324" y="548997"/>
                  </a:lnTo>
                  <a:lnTo>
                    <a:pt x="37601" y="504436"/>
                  </a:lnTo>
                  <a:lnTo>
                    <a:pt x="53562" y="461101"/>
                  </a:lnTo>
                  <a:lnTo>
                    <a:pt x="72111" y="419089"/>
                  </a:lnTo>
                  <a:lnTo>
                    <a:pt x="93149" y="378498"/>
                  </a:lnTo>
                  <a:lnTo>
                    <a:pt x="116580" y="339425"/>
                  </a:lnTo>
                  <a:lnTo>
                    <a:pt x="142306" y="301968"/>
                  </a:lnTo>
                  <a:lnTo>
                    <a:pt x="170231" y="266222"/>
                  </a:lnTo>
                  <a:lnTo>
                    <a:pt x="200257" y="232286"/>
                  </a:lnTo>
                  <a:lnTo>
                    <a:pt x="232286" y="200257"/>
                  </a:lnTo>
                  <a:lnTo>
                    <a:pt x="266222" y="170231"/>
                  </a:lnTo>
                  <a:lnTo>
                    <a:pt x="301968" y="142306"/>
                  </a:lnTo>
                  <a:lnTo>
                    <a:pt x="339425" y="116580"/>
                  </a:lnTo>
                  <a:lnTo>
                    <a:pt x="378498" y="93149"/>
                  </a:lnTo>
                  <a:lnTo>
                    <a:pt x="419089" y="72111"/>
                  </a:lnTo>
                  <a:lnTo>
                    <a:pt x="461101" y="53562"/>
                  </a:lnTo>
                  <a:lnTo>
                    <a:pt x="504436" y="37601"/>
                  </a:lnTo>
                  <a:lnTo>
                    <a:pt x="548997" y="24324"/>
                  </a:lnTo>
                  <a:lnTo>
                    <a:pt x="594688" y="13828"/>
                  </a:lnTo>
                  <a:lnTo>
                    <a:pt x="641411" y="6210"/>
                  </a:lnTo>
                  <a:lnTo>
                    <a:pt x="689068" y="1568"/>
                  </a:lnTo>
                  <a:lnTo>
                    <a:pt x="737563" y="0"/>
                  </a:lnTo>
                  <a:lnTo>
                    <a:pt x="786058" y="1568"/>
                  </a:lnTo>
                  <a:lnTo>
                    <a:pt x="833716" y="6210"/>
                  </a:lnTo>
                  <a:lnTo>
                    <a:pt x="880438" y="13828"/>
                  </a:lnTo>
                  <a:lnTo>
                    <a:pt x="926129" y="24324"/>
                  </a:lnTo>
                  <a:lnTo>
                    <a:pt x="970690" y="37601"/>
                  </a:lnTo>
                  <a:lnTo>
                    <a:pt x="1014025" y="53562"/>
                  </a:lnTo>
                  <a:lnTo>
                    <a:pt x="1056037" y="72111"/>
                  </a:lnTo>
                  <a:lnTo>
                    <a:pt x="1096627" y="93149"/>
                  </a:lnTo>
                  <a:lnTo>
                    <a:pt x="1135700" y="116580"/>
                  </a:lnTo>
                  <a:lnTo>
                    <a:pt x="1173158" y="142306"/>
                  </a:lnTo>
                  <a:lnTo>
                    <a:pt x="1208903" y="170231"/>
                  </a:lnTo>
                  <a:lnTo>
                    <a:pt x="1242840" y="200257"/>
                  </a:lnTo>
                  <a:lnTo>
                    <a:pt x="1274869" y="232286"/>
                  </a:lnTo>
                  <a:lnTo>
                    <a:pt x="1304894" y="266222"/>
                  </a:lnTo>
                  <a:lnTo>
                    <a:pt x="1332819" y="301968"/>
                  </a:lnTo>
                  <a:lnTo>
                    <a:pt x="1358545" y="339425"/>
                  </a:lnTo>
                  <a:lnTo>
                    <a:pt x="1381976" y="378498"/>
                  </a:lnTo>
                  <a:lnTo>
                    <a:pt x="1403014" y="419089"/>
                  </a:lnTo>
                  <a:lnTo>
                    <a:pt x="1421563" y="461101"/>
                  </a:lnTo>
                  <a:lnTo>
                    <a:pt x="1437524" y="504436"/>
                  </a:lnTo>
                  <a:lnTo>
                    <a:pt x="1450802" y="548997"/>
                  </a:lnTo>
                  <a:lnTo>
                    <a:pt x="1461298" y="594688"/>
                  </a:lnTo>
                  <a:lnTo>
                    <a:pt x="1468915" y="641410"/>
                  </a:lnTo>
                  <a:lnTo>
                    <a:pt x="1473557" y="689068"/>
                  </a:lnTo>
                  <a:lnTo>
                    <a:pt x="1475126" y="737563"/>
                  </a:lnTo>
                  <a:lnTo>
                    <a:pt x="1473557" y="786058"/>
                  </a:lnTo>
                  <a:lnTo>
                    <a:pt x="1468915" y="833715"/>
                  </a:lnTo>
                  <a:lnTo>
                    <a:pt x="1461298" y="880438"/>
                  </a:lnTo>
                  <a:lnTo>
                    <a:pt x="1450802" y="926128"/>
                  </a:lnTo>
                  <a:lnTo>
                    <a:pt x="1437524" y="970690"/>
                  </a:lnTo>
                  <a:lnTo>
                    <a:pt x="1421563" y="1014025"/>
                  </a:lnTo>
                  <a:lnTo>
                    <a:pt x="1403014" y="1056036"/>
                  </a:lnTo>
                  <a:lnTo>
                    <a:pt x="1381976" y="1096627"/>
                  </a:lnTo>
                  <a:lnTo>
                    <a:pt x="1358545" y="1135700"/>
                  </a:lnTo>
                  <a:lnTo>
                    <a:pt x="1332819" y="1173158"/>
                  </a:lnTo>
                  <a:lnTo>
                    <a:pt x="1304894" y="1208904"/>
                  </a:lnTo>
                  <a:lnTo>
                    <a:pt x="1274869" y="1242840"/>
                  </a:lnTo>
                  <a:lnTo>
                    <a:pt x="1242840" y="1274869"/>
                  </a:lnTo>
                  <a:lnTo>
                    <a:pt x="1208903" y="1304895"/>
                  </a:lnTo>
                  <a:lnTo>
                    <a:pt x="1173158" y="1332819"/>
                  </a:lnTo>
                  <a:lnTo>
                    <a:pt x="1135700" y="1358545"/>
                  </a:lnTo>
                  <a:lnTo>
                    <a:pt x="1096627" y="1381976"/>
                  </a:lnTo>
                  <a:lnTo>
                    <a:pt x="1056037" y="1403015"/>
                  </a:lnTo>
                  <a:lnTo>
                    <a:pt x="1014025" y="1421563"/>
                  </a:lnTo>
                  <a:lnTo>
                    <a:pt x="970690" y="1437525"/>
                  </a:lnTo>
                  <a:lnTo>
                    <a:pt x="926129" y="1450802"/>
                  </a:lnTo>
                  <a:lnTo>
                    <a:pt x="880438" y="1461298"/>
                  </a:lnTo>
                  <a:lnTo>
                    <a:pt x="833716" y="1468915"/>
                  </a:lnTo>
                  <a:lnTo>
                    <a:pt x="786058" y="1473557"/>
                  </a:lnTo>
                  <a:lnTo>
                    <a:pt x="737563" y="1475126"/>
                  </a:lnTo>
                  <a:close/>
                </a:path>
              </a:pathLst>
            </a:custGeom>
            <a:solidFill>
              <a:srgbClr val="00679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16084182" y="3071392"/>
              <a:ext cx="723900" cy="708025"/>
            </a:xfrm>
            <a:custGeom>
              <a:avLst/>
              <a:gdLst/>
              <a:ahLst/>
              <a:cxnLst/>
              <a:rect l="l" t="t" r="r" b="b"/>
              <a:pathLst>
                <a:path w="723900" h="708025">
                  <a:moveTo>
                    <a:pt x="40665" y="560666"/>
                  </a:moveTo>
                  <a:lnTo>
                    <a:pt x="34074" y="552970"/>
                  </a:lnTo>
                  <a:lnTo>
                    <a:pt x="6591" y="552970"/>
                  </a:lnTo>
                  <a:lnTo>
                    <a:pt x="0" y="561759"/>
                  </a:lnTo>
                  <a:lnTo>
                    <a:pt x="0" y="615619"/>
                  </a:lnTo>
                  <a:lnTo>
                    <a:pt x="6591" y="623316"/>
                  </a:lnTo>
                  <a:lnTo>
                    <a:pt x="34074" y="623316"/>
                  </a:lnTo>
                  <a:lnTo>
                    <a:pt x="40665" y="614514"/>
                  </a:lnTo>
                  <a:lnTo>
                    <a:pt x="40665" y="560666"/>
                  </a:lnTo>
                  <a:close/>
                </a:path>
                <a:path w="723900" h="708025">
                  <a:moveTo>
                    <a:pt x="67043" y="419976"/>
                  </a:moveTo>
                  <a:lnTo>
                    <a:pt x="60452" y="417779"/>
                  </a:lnTo>
                  <a:lnTo>
                    <a:pt x="58254" y="417779"/>
                  </a:lnTo>
                  <a:lnTo>
                    <a:pt x="61544" y="418871"/>
                  </a:lnTo>
                  <a:lnTo>
                    <a:pt x="67043" y="419976"/>
                  </a:lnTo>
                  <a:close/>
                </a:path>
                <a:path w="723900" h="708025">
                  <a:moveTo>
                    <a:pt x="606844" y="92684"/>
                  </a:moveTo>
                  <a:lnTo>
                    <a:pt x="591870" y="55346"/>
                  </a:lnTo>
                  <a:lnTo>
                    <a:pt x="580326" y="47383"/>
                  </a:lnTo>
                  <a:lnTo>
                    <a:pt x="577989" y="50761"/>
                  </a:lnTo>
                  <a:lnTo>
                    <a:pt x="573189" y="59601"/>
                  </a:lnTo>
                  <a:lnTo>
                    <a:pt x="569201" y="71958"/>
                  </a:lnTo>
                  <a:lnTo>
                    <a:pt x="569264" y="78155"/>
                  </a:lnTo>
                  <a:lnTo>
                    <a:pt x="569341" y="85852"/>
                  </a:lnTo>
                  <a:lnTo>
                    <a:pt x="575310" y="99644"/>
                  </a:lnTo>
                  <a:lnTo>
                    <a:pt x="584174" y="109613"/>
                  </a:lnTo>
                  <a:lnTo>
                    <a:pt x="592213" y="115684"/>
                  </a:lnTo>
                  <a:lnTo>
                    <a:pt x="595718" y="117716"/>
                  </a:lnTo>
                  <a:lnTo>
                    <a:pt x="598055" y="114325"/>
                  </a:lnTo>
                  <a:lnTo>
                    <a:pt x="602856" y="105359"/>
                  </a:lnTo>
                  <a:lnTo>
                    <a:pt x="606844" y="92684"/>
                  </a:lnTo>
                  <a:close/>
                </a:path>
                <a:path w="723900" h="708025">
                  <a:moveTo>
                    <a:pt x="646404" y="50914"/>
                  </a:moveTo>
                  <a:lnTo>
                    <a:pt x="646353" y="45186"/>
                  </a:lnTo>
                  <a:lnTo>
                    <a:pt x="646277" y="36385"/>
                  </a:lnTo>
                  <a:lnTo>
                    <a:pt x="640295" y="23228"/>
                  </a:lnTo>
                  <a:lnTo>
                    <a:pt x="631431" y="13576"/>
                  </a:lnTo>
                  <a:lnTo>
                    <a:pt x="623392" y="7645"/>
                  </a:lnTo>
                  <a:lnTo>
                    <a:pt x="619899" y="5613"/>
                  </a:lnTo>
                  <a:lnTo>
                    <a:pt x="617562" y="9017"/>
                  </a:lnTo>
                  <a:lnTo>
                    <a:pt x="612749" y="17983"/>
                  </a:lnTo>
                  <a:lnTo>
                    <a:pt x="608761" y="30657"/>
                  </a:lnTo>
                  <a:lnTo>
                    <a:pt x="608825" y="36385"/>
                  </a:lnTo>
                  <a:lnTo>
                    <a:pt x="608901" y="45186"/>
                  </a:lnTo>
                  <a:lnTo>
                    <a:pt x="614883" y="58331"/>
                  </a:lnTo>
                  <a:lnTo>
                    <a:pt x="623747" y="67983"/>
                  </a:lnTo>
                  <a:lnTo>
                    <a:pt x="631774" y="73926"/>
                  </a:lnTo>
                  <a:lnTo>
                    <a:pt x="635279" y="75958"/>
                  </a:lnTo>
                  <a:lnTo>
                    <a:pt x="637616" y="72555"/>
                  </a:lnTo>
                  <a:lnTo>
                    <a:pt x="642429" y="63588"/>
                  </a:lnTo>
                  <a:lnTo>
                    <a:pt x="646404" y="50914"/>
                  </a:lnTo>
                  <a:close/>
                </a:path>
                <a:path w="723900" h="708025">
                  <a:moveTo>
                    <a:pt x="674852" y="526592"/>
                  </a:moveTo>
                  <a:lnTo>
                    <a:pt x="672655" y="521093"/>
                  </a:lnTo>
                  <a:lnTo>
                    <a:pt x="667156" y="516699"/>
                  </a:lnTo>
                  <a:lnTo>
                    <a:pt x="533069" y="516699"/>
                  </a:lnTo>
                  <a:lnTo>
                    <a:pt x="527570" y="521093"/>
                  </a:lnTo>
                  <a:lnTo>
                    <a:pt x="527570" y="565061"/>
                  </a:lnTo>
                  <a:lnTo>
                    <a:pt x="447332" y="573849"/>
                  </a:lnTo>
                  <a:lnTo>
                    <a:pt x="329730" y="571652"/>
                  </a:lnTo>
                  <a:lnTo>
                    <a:pt x="329730" y="569455"/>
                  </a:lnTo>
                  <a:lnTo>
                    <a:pt x="329730" y="500214"/>
                  </a:lnTo>
                  <a:lnTo>
                    <a:pt x="329730" y="499110"/>
                  </a:lnTo>
                  <a:lnTo>
                    <a:pt x="341287" y="497255"/>
                  </a:lnTo>
                  <a:lnTo>
                    <a:pt x="352945" y="494995"/>
                  </a:lnTo>
                  <a:lnTo>
                    <a:pt x="434835" y="463435"/>
                  </a:lnTo>
                  <a:lnTo>
                    <a:pt x="474433" y="427189"/>
                  </a:lnTo>
                  <a:lnTo>
                    <a:pt x="498627" y="384835"/>
                  </a:lnTo>
                  <a:lnTo>
                    <a:pt x="510260" y="340690"/>
                  </a:lnTo>
                  <a:lnTo>
                    <a:pt x="512178" y="299072"/>
                  </a:lnTo>
                  <a:lnTo>
                    <a:pt x="514654" y="256806"/>
                  </a:lnTo>
                  <a:lnTo>
                    <a:pt x="524548" y="227215"/>
                  </a:lnTo>
                  <a:lnTo>
                    <a:pt x="533946" y="215823"/>
                  </a:lnTo>
                  <a:lnTo>
                    <a:pt x="534060" y="215684"/>
                  </a:lnTo>
                  <a:lnTo>
                    <a:pt x="568223" y="193497"/>
                  </a:lnTo>
                  <a:lnTo>
                    <a:pt x="586917" y="189166"/>
                  </a:lnTo>
                  <a:lnTo>
                    <a:pt x="587044" y="191643"/>
                  </a:lnTo>
                  <a:lnTo>
                    <a:pt x="587133" y="193497"/>
                  </a:lnTo>
                  <a:lnTo>
                    <a:pt x="587248" y="195757"/>
                  </a:lnTo>
                  <a:lnTo>
                    <a:pt x="597916" y="246316"/>
                  </a:lnTo>
                  <a:lnTo>
                    <a:pt x="603402" y="246316"/>
                  </a:lnTo>
                  <a:lnTo>
                    <a:pt x="605612" y="245224"/>
                  </a:lnTo>
                  <a:lnTo>
                    <a:pt x="600646" y="228701"/>
                  </a:lnTo>
                  <a:lnTo>
                    <a:pt x="597230" y="213614"/>
                  </a:lnTo>
                  <a:lnTo>
                    <a:pt x="597192" y="213347"/>
                  </a:lnTo>
                  <a:lnTo>
                    <a:pt x="595249" y="199783"/>
                  </a:lnTo>
                  <a:lnTo>
                    <a:pt x="594728" y="189166"/>
                  </a:lnTo>
                  <a:lnTo>
                    <a:pt x="594614" y="186969"/>
                  </a:lnTo>
                  <a:lnTo>
                    <a:pt x="605231" y="185864"/>
                  </a:lnTo>
                  <a:lnTo>
                    <a:pt x="613575" y="185597"/>
                  </a:lnTo>
                  <a:lnTo>
                    <a:pt x="619036" y="185724"/>
                  </a:lnTo>
                  <a:lnTo>
                    <a:pt x="620991" y="185864"/>
                  </a:lnTo>
                  <a:lnTo>
                    <a:pt x="620496" y="185597"/>
                  </a:lnTo>
                  <a:lnTo>
                    <a:pt x="619048" y="184797"/>
                  </a:lnTo>
                  <a:lnTo>
                    <a:pt x="613714" y="181470"/>
                  </a:lnTo>
                  <a:lnTo>
                    <a:pt x="605688" y="175666"/>
                  </a:lnTo>
                  <a:lnTo>
                    <a:pt x="595718" y="167182"/>
                  </a:lnTo>
                  <a:lnTo>
                    <a:pt x="597369" y="161683"/>
                  </a:lnTo>
                  <a:lnTo>
                    <a:pt x="624776" y="111848"/>
                  </a:lnTo>
                  <a:lnTo>
                    <a:pt x="646772" y="88557"/>
                  </a:lnTo>
                  <a:lnTo>
                    <a:pt x="654659" y="80073"/>
                  </a:lnTo>
                  <a:lnTo>
                    <a:pt x="661924" y="71183"/>
                  </a:lnTo>
                  <a:lnTo>
                    <a:pt x="668261" y="61671"/>
                  </a:lnTo>
                  <a:lnTo>
                    <a:pt x="661657" y="57277"/>
                  </a:lnTo>
                  <a:lnTo>
                    <a:pt x="655345" y="66611"/>
                  </a:lnTo>
                  <a:lnTo>
                    <a:pt x="648195" y="75133"/>
                  </a:lnTo>
                  <a:lnTo>
                    <a:pt x="633082" y="91338"/>
                  </a:lnTo>
                  <a:lnTo>
                    <a:pt x="619264" y="105740"/>
                  </a:lnTo>
                  <a:lnTo>
                    <a:pt x="606564" y="121564"/>
                  </a:lnTo>
                  <a:lnTo>
                    <a:pt x="596150" y="139877"/>
                  </a:lnTo>
                  <a:lnTo>
                    <a:pt x="589114" y="161683"/>
                  </a:lnTo>
                  <a:lnTo>
                    <a:pt x="584174" y="157353"/>
                  </a:lnTo>
                  <a:lnTo>
                    <a:pt x="579234" y="152615"/>
                  </a:lnTo>
                  <a:lnTo>
                    <a:pt x="574281" y="147472"/>
                  </a:lnTo>
                  <a:lnTo>
                    <a:pt x="569341" y="141897"/>
                  </a:lnTo>
                  <a:lnTo>
                    <a:pt x="546976" y="127838"/>
                  </a:lnTo>
                  <a:lnTo>
                    <a:pt x="520700" y="131597"/>
                  </a:lnTo>
                  <a:lnTo>
                    <a:pt x="489889" y="150406"/>
                  </a:lnTo>
                  <a:lnTo>
                    <a:pt x="453936" y="181470"/>
                  </a:lnTo>
                  <a:lnTo>
                    <a:pt x="413105" y="208127"/>
                  </a:lnTo>
                  <a:lnTo>
                    <a:pt x="368884" y="215823"/>
                  </a:lnTo>
                  <a:lnTo>
                    <a:pt x="322402" y="202488"/>
                  </a:lnTo>
                  <a:lnTo>
                    <a:pt x="309943" y="192963"/>
                  </a:lnTo>
                  <a:lnTo>
                    <a:pt x="309943" y="500214"/>
                  </a:lnTo>
                  <a:lnTo>
                    <a:pt x="309943" y="569455"/>
                  </a:lnTo>
                  <a:lnTo>
                    <a:pt x="283565" y="568350"/>
                  </a:lnTo>
                  <a:lnTo>
                    <a:pt x="283565" y="501167"/>
                  </a:lnTo>
                  <a:lnTo>
                    <a:pt x="296760" y="501167"/>
                  </a:lnTo>
                  <a:lnTo>
                    <a:pt x="303352" y="500849"/>
                  </a:lnTo>
                  <a:lnTo>
                    <a:pt x="309943" y="500214"/>
                  </a:lnTo>
                  <a:lnTo>
                    <a:pt x="309943" y="192963"/>
                  </a:lnTo>
                  <a:lnTo>
                    <a:pt x="274777" y="166077"/>
                  </a:lnTo>
                  <a:lnTo>
                    <a:pt x="226072" y="124396"/>
                  </a:lnTo>
                  <a:lnTo>
                    <a:pt x="180581" y="99542"/>
                  </a:lnTo>
                  <a:lnTo>
                    <a:pt x="138899" y="87503"/>
                  </a:lnTo>
                  <a:lnTo>
                    <a:pt x="101587" y="84277"/>
                  </a:lnTo>
                  <a:lnTo>
                    <a:pt x="69240" y="85852"/>
                  </a:lnTo>
                  <a:lnTo>
                    <a:pt x="91109" y="100355"/>
                  </a:lnTo>
                  <a:lnTo>
                    <a:pt x="107264" y="124396"/>
                  </a:lnTo>
                  <a:lnTo>
                    <a:pt x="108508" y="127838"/>
                  </a:lnTo>
                  <a:lnTo>
                    <a:pt x="120408" y="161124"/>
                  </a:lnTo>
                  <a:lnTo>
                    <a:pt x="132994" y="213347"/>
                  </a:lnTo>
                  <a:lnTo>
                    <a:pt x="133083" y="213614"/>
                  </a:lnTo>
                  <a:lnTo>
                    <a:pt x="151345" y="268363"/>
                  </a:lnTo>
                  <a:lnTo>
                    <a:pt x="179285" y="307314"/>
                  </a:lnTo>
                  <a:lnTo>
                    <a:pt x="215684" y="331431"/>
                  </a:lnTo>
                  <a:lnTo>
                    <a:pt x="259384" y="341934"/>
                  </a:lnTo>
                  <a:lnTo>
                    <a:pt x="238163" y="352513"/>
                  </a:lnTo>
                  <a:lnTo>
                    <a:pt x="222288" y="366395"/>
                  </a:lnTo>
                  <a:lnTo>
                    <a:pt x="204368" y="383984"/>
                  </a:lnTo>
                  <a:lnTo>
                    <a:pt x="176961" y="405688"/>
                  </a:lnTo>
                  <a:lnTo>
                    <a:pt x="147764" y="419011"/>
                  </a:lnTo>
                  <a:lnTo>
                    <a:pt x="117335" y="423278"/>
                  </a:lnTo>
                  <a:lnTo>
                    <a:pt x="89789" y="421767"/>
                  </a:lnTo>
                  <a:lnTo>
                    <a:pt x="69240" y="417779"/>
                  </a:lnTo>
                  <a:lnTo>
                    <a:pt x="98983" y="431177"/>
                  </a:lnTo>
                  <a:lnTo>
                    <a:pt x="161366" y="469087"/>
                  </a:lnTo>
                  <a:lnTo>
                    <a:pt x="210032" y="489064"/>
                  </a:lnTo>
                  <a:lnTo>
                    <a:pt x="265988" y="499110"/>
                  </a:lnTo>
                  <a:lnTo>
                    <a:pt x="265988" y="568350"/>
                  </a:lnTo>
                  <a:lnTo>
                    <a:pt x="54952" y="563956"/>
                  </a:lnTo>
                  <a:lnTo>
                    <a:pt x="54952" y="612317"/>
                  </a:lnTo>
                  <a:lnTo>
                    <a:pt x="449529" y="603529"/>
                  </a:lnTo>
                  <a:lnTo>
                    <a:pt x="529767" y="612317"/>
                  </a:lnTo>
                  <a:lnTo>
                    <a:pt x="529767" y="655180"/>
                  </a:lnTo>
                  <a:lnTo>
                    <a:pt x="534162" y="660679"/>
                  </a:lnTo>
                  <a:lnTo>
                    <a:pt x="669353" y="660679"/>
                  </a:lnTo>
                  <a:lnTo>
                    <a:pt x="674852" y="656285"/>
                  </a:lnTo>
                  <a:lnTo>
                    <a:pt x="674852" y="603529"/>
                  </a:lnTo>
                  <a:lnTo>
                    <a:pt x="674852" y="573849"/>
                  </a:lnTo>
                  <a:lnTo>
                    <a:pt x="674852" y="526592"/>
                  </a:lnTo>
                  <a:close/>
                </a:path>
                <a:path w="723900" h="708025">
                  <a:moveTo>
                    <a:pt x="684745" y="692556"/>
                  </a:moveTo>
                  <a:lnTo>
                    <a:pt x="683831" y="684999"/>
                  </a:lnTo>
                  <a:lnTo>
                    <a:pt x="679932" y="679094"/>
                  </a:lnTo>
                  <a:lnTo>
                    <a:pt x="673773" y="675246"/>
                  </a:lnTo>
                  <a:lnTo>
                    <a:pt x="666051" y="673874"/>
                  </a:lnTo>
                  <a:lnTo>
                    <a:pt x="533069" y="673874"/>
                  </a:lnTo>
                  <a:lnTo>
                    <a:pt x="525970" y="675398"/>
                  </a:lnTo>
                  <a:lnTo>
                    <a:pt x="520014" y="679500"/>
                  </a:lnTo>
                  <a:lnTo>
                    <a:pt x="515912" y="685457"/>
                  </a:lnTo>
                  <a:lnTo>
                    <a:pt x="514375" y="692556"/>
                  </a:lnTo>
                  <a:lnTo>
                    <a:pt x="515912" y="699643"/>
                  </a:lnTo>
                  <a:lnTo>
                    <a:pt x="520014" y="705612"/>
                  </a:lnTo>
                  <a:lnTo>
                    <a:pt x="522960" y="707644"/>
                  </a:lnTo>
                  <a:lnTo>
                    <a:pt x="676160" y="707644"/>
                  </a:lnTo>
                  <a:lnTo>
                    <a:pt x="679107" y="705612"/>
                  </a:lnTo>
                  <a:lnTo>
                    <a:pt x="683209" y="699643"/>
                  </a:lnTo>
                  <a:lnTo>
                    <a:pt x="684745" y="692556"/>
                  </a:lnTo>
                  <a:close/>
                </a:path>
                <a:path w="723900" h="708025">
                  <a:moveTo>
                    <a:pt x="684745" y="483730"/>
                  </a:moveTo>
                  <a:lnTo>
                    <a:pt x="683831" y="476631"/>
                  </a:lnTo>
                  <a:lnTo>
                    <a:pt x="679932" y="470674"/>
                  </a:lnTo>
                  <a:lnTo>
                    <a:pt x="673773" y="466572"/>
                  </a:lnTo>
                  <a:lnTo>
                    <a:pt x="666051" y="465035"/>
                  </a:lnTo>
                  <a:lnTo>
                    <a:pt x="533069" y="465035"/>
                  </a:lnTo>
                  <a:lnTo>
                    <a:pt x="525970" y="466572"/>
                  </a:lnTo>
                  <a:lnTo>
                    <a:pt x="520014" y="470674"/>
                  </a:lnTo>
                  <a:lnTo>
                    <a:pt x="515912" y="476631"/>
                  </a:lnTo>
                  <a:lnTo>
                    <a:pt x="514375" y="483730"/>
                  </a:lnTo>
                  <a:lnTo>
                    <a:pt x="515912" y="490816"/>
                  </a:lnTo>
                  <a:lnTo>
                    <a:pt x="520014" y="496773"/>
                  </a:lnTo>
                  <a:lnTo>
                    <a:pt x="525970" y="500875"/>
                  </a:lnTo>
                  <a:lnTo>
                    <a:pt x="533069" y="502412"/>
                  </a:lnTo>
                  <a:lnTo>
                    <a:pt x="666051" y="502412"/>
                  </a:lnTo>
                  <a:lnTo>
                    <a:pt x="673150" y="500875"/>
                  </a:lnTo>
                  <a:lnTo>
                    <a:pt x="679107" y="496773"/>
                  </a:lnTo>
                  <a:lnTo>
                    <a:pt x="683209" y="490816"/>
                  </a:lnTo>
                  <a:lnTo>
                    <a:pt x="684745" y="483730"/>
                  </a:lnTo>
                  <a:close/>
                </a:path>
                <a:path w="723900" h="708025">
                  <a:moveTo>
                    <a:pt x="684745" y="143002"/>
                  </a:moveTo>
                  <a:lnTo>
                    <a:pt x="682574" y="140042"/>
                  </a:lnTo>
                  <a:lnTo>
                    <a:pt x="676503" y="133388"/>
                  </a:lnTo>
                  <a:lnTo>
                    <a:pt x="667118" y="126314"/>
                  </a:lnTo>
                  <a:lnTo>
                    <a:pt x="655066" y="122123"/>
                  </a:lnTo>
                  <a:lnTo>
                    <a:pt x="642327" y="123253"/>
                  </a:lnTo>
                  <a:lnTo>
                    <a:pt x="631431" y="127889"/>
                  </a:lnTo>
                  <a:lnTo>
                    <a:pt x="623849" y="132943"/>
                  </a:lnTo>
                  <a:lnTo>
                    <a:pt x="620991" y="135305"/>
                  </a:lnTo>
                  <a:lnTo>
                    <a:pt x="623163" y="138264"/>
                  </a:lnTo>
                  <a:lnTo>
                    <a:pt x="629234" y="144919"/>
                  </a:lnTo>
                  <a:lnTo>
                    <a:pt x="638619" y="152006"/>
                  </a:lnTo>
                  <a:lnTo>
                    <a:pt x="650671" y="156197"/>
                  </a:lnTo>
                  <a:lnTo>
                    <a:pt x="663409" y="155054"/>
                  </a:lnTo>
                  <a:lnTo>
                    <a:pt x="674306" y="150418"/>
                  </a:lnTo>
                  <a:lnTo>
                    <a:pt x="681888" y="145376"/>
                  </a:lnTo>
                  <a:lnTo>
                    <a:pt x="684745" y="143002"/>
                  </a:lnTo>
                  <a:close/>
                </a:path>
                <a:path w="723900" h="708025">
                  <a:moveTo>
                    <a:pt x="722109" y="91338"/>
                  </a:moveTo>
                  <a:lnTo>
                    <a:pt x="719416" y="88950"/>
                  </a:lnTo>
                  <a:lnTo>
                    <a:pt x="712076" y="83781"/>
                  </a:lnTo>
                  <a:lnTo>
                    <a:pt x="701243" y="78828"/>
                  </a:lnTo>
                  <a:lnTo>
                    <a:pt x="688035" y="77050"/>
                  </a:lnTo>
                  <a:lnTo>
                    <a:pt x="675817" y="80606"/>
                  </a:lnTo>
                  <a:lnTo>
                    <a:pt x="666051" y="87363"/>
                  </a:lnTo>
                  <a:lnTo>
                    <a:pt x="659599" y="93903"/>
                  </a:lnTo>
                  <a:lnTo>
                    <a:pt x="657263" y="96837"/>
                  </a:lnTo>
                  <a:lnTo>
                    <a:pt x="659955" y="99225"/>
                  </a:lnTo>
                  <a:lnTo>
                    <a:pt x="667296" y="104394"/>
                  </a:lnTo>
                  <a:lnTo>
                    <a:pt x="678129" y="109359"/>
                  </a:lnTo>
                  <a:lnTo>
                    <a:pt x="691337" y="111125"/>
                  </a:lnTo>
                  <a:lnTo>
                    <a:pt x="703567" y="107569"/>
                  </a:lnTo>
                  <a:lnTo>
                    <a:pt x="713320" y="100825"/>
                  </a:lnTo>
                  <a:lnTo>
                    <a:pt x="719772" y="94284"/>
                  </a:lnTo>
                  <a:lnTo>
                    <a:pt x="722109" y="91338"/>
                  </a:lnTo>
                  <a:close/>
                </a:path>
                <a:path w="723900" h="708025">
                  <a:moveTo>
                    <a:pt x="723328" y="4457"/>
                  </a:moveTo>
                  <a:lnTo>
                    <a:pt x="723201" y="0"/>
                  </a:lnTo>
                  <a:lnTo>
                    <a:pt x="718870" y="0"/>
                  </a:lnTo>
                  <a:lnTo>
                    <a:pt x="682548" y="12204"/>
                  </a:lnTo>
                  <a:lnTo>
                    <a:pt x="670331" y="48526"/>
                  </a:lnTo>
                  <a:lnTo>
                    <a:pt x="670458" y="52870"/>
                  </a:lnTo>
                  <a:lnTo>
                    <a:pt x="676186" y="52870"/>
                  </a:lnTo>
                  <a:lnTo>
                    <a:pt x="685012" y="52184"/>
                  </a:lnTo>
                  <a:lnTo>
                    <a:pt x="719035" y="28397"/>
                  </a:lnTo>
                  <a:lnTo>
                    <a:pt x="723328" y="445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2" name="object 12" descr=""/>
          <p:cNvGrpSpPr/>
          <p:nvPr/>
        </p:nvGrpSpPr>
        <p:grpSpPr>
          <a:xfrm>
            <a:off x="15709329" y="4344520"/>
            <a:ext cx="1475740" cy="1475740"/>
            <a:chOff x="15709329" y="4344520"/>
            <a:chExt cx="1475740" cy="1475740"/>
          </a:xfrm>
        </p:grpSpPr>
        <p:sp>
          <p:nvSpPr>
            <p:cNvPr id="13" name="object 13" descr=""/>
            <p:cNvSpPr/>
            <p:nvPr/>
          </p:nvSpPr>
          <p:spPr>
            <a:xfrm>
              <a:off x="15709329" y="4344520"/>
              <a:ext cx="1475740" cy="1475740"/>
            </a:xfrm>
            <a:custGeom>
              <a:avLst/>
              <a:gdLst/>
              <a:ahLst/>
              <a:cxnLst/>
              <a:rect l="l" t="t" r="r" b="b"/>
              <a:pathLst>
                <a:path w="1475740" h="1475739">
                  <a:moveTo>
                    <a:pt x="737563" y="1475126"/>
                  </a:moveTo>
                  <a:lnTo>
                    <a:pt x="689068" y="1473557"/>
                  </a:lnTo>
                  <a:lnTo>
                    <a:pt x="641411" y="1468916"/>
                  </a:lnTo>
                  <a:lnTo>
                    <a:pt x="594688" y="1461298"/>
                  </a:lnTo>
                  <a:lnTo>
                    <a:pt x="548997" y="1450802"/>
                  </a:lnTo>
                  <a:lnTo>
                    <a:pt x="504436" y="1437525"/>
                  </a:lnTo>
                  <a:lnTo>
                    <a:pt x="461101" y="1421563"/>
                  </a:lnTo>
                  <a:lnTo>
                    <a:pt x="419089" y="1403015"/>
                  </a:lnTo>
                  <a:lnTo>
                    <a:pt x="378498" y="1381976"/>
                  </a:lnTo>
                  <a:lnTo>
                    <a:pt x="339425" y="1358546"/>
                  </a:lnTo>
                  <a:lnTo>
                    <a:pt x="301968" y="1332819"/>
                  </a:lnTo>
                  <a:lnTo>
                    <a:pt x="266222" y="1304895"/>
                  </a:lnTo>
                  <a:lnTo>
                    <a:pt x="232286" y="1274869"/>
                  </a:lnTo>
                  <a:lnTo>
                    <a:pt x="200257" y="1242840"/>
                  </a:lnTo>
                  <a:lnTo>
                    <a:pt x="170231" y="1208904"/>
                  </a:lnTo>
                  <a:lnTo>
                    <a:pt x="142306" y="1173158"/>
                  </a:lnTo>
                  <a:lnTo>
                    <a:pt x="116580" y="1135700"/>
                  </a:lnTo>
                  <a:lnTo>
                    <a:pt x="93149" y="1096627"/>
                  </a:lnTo>
                  <a:lnTo>
                    <a:pt x="72111" y="1056036"/>
                  </a:lnTo>
                  <a:lnTo>
                    <a:pt x="53562" y="1014025"/>
                  </a:lnTo>
                  <a:lnTo>
                    <a:pt x="37601" y="970690"/>
                  </a:lnTo>
                  <a:lnTo>
                    <a:pt x="24324" y="926128"/>
                  </a:lnTo>
                  <a:lnTo>
                    <a:pt x="13828" y="880438"/>
                  </a:lnTo>
                  <a:lnTo>
                    <a:pt x="6210" y="833715"/>
                  </a:lnTo>
                  <a:lnTo>
                    <a:pt x="1568" y="786058"/>
                  </a:lnTo>
                  <a:lnTo>
                    <a:pt x="0" y="737563"/>
                  </a:lnTo>
                  <a:lnTo>
                    <a:pt x="1568" y="689068"/>
                  </a:lnTo>
                  <a:lnTo>
                    <a:pt x="6210" y="641410"/>
                  </a:lnTo>
                  <a:lnTo>
                    <a:pt x="13828" y="594688"/>
                  </a:lnTo>
                  <a:lnTo>
                    <a:pt x="24324" y="548997"/>
                  </a:lnTo>
                  <a:lnTo>
                    <a:pt x="37601" y="504436"/>
                  </a:lnTo>
                  <a:lnTo>
                    <a:pt x="53562" y="461101"/>
                  </a:lnTo>
                  <a:lnTo>
                    <a:pt x="72111" y="419089"/>
                  </a:lnTo>
                  <a:lnTo>
                    <a:pt x="93149" y="378498"/>
                  </a:lnTo>
                  <a:lnTo>
                    <a:pt x="116580" y="339425"/>
                  </a:lnTo>
                  <a:lnTo>
                    <a:pt x="142306" y="301967"/>
                  </a:lnTo>
                  <a:lnTo>
                    <a:pt x="170231" y="266222"/>
                  </a:lnTo>
                  <a:lnTo>
                    <a:pt x="200257" y="232286"/>
                  </a:lnTo>
                  <a:lnTo>
                    <a:pt x="232286" y="200256"/>
                  </a:lnTo>
                  <a:lnTo>
                    <a:pt x="266222" y="170231"/>
                  </a:lnTo>
                  <a:lnTo>
                    <a:pt x="301968" y="142306"/>
                  </a:lnTo>
                  <a:lnTo>
                    <a:pt x="339425" y="116580"/>
                  </a:lnTo>
                  <a:lnTo>
                    <a:pt x="378498" y="93149"/>
                  </a:lnTo>
                  <a:lnTo>
                    <a:pt x="419089" y="72111"/>
                  </a:lnTo>
                  <a:lnTo>
                    <a:pt x="461101" y="53562"/>
                  </a:lnTo>
                  <a:lnTo>
                    <a:pt x="504436" y="37601"/>
                  </a:lnTo>
                  <a:lnTo>
                    <a:pt x="548997" y="24324"/>
                  </a:lnTo>
                  <a:lnTo>
                    <a:pt x="594688" y="13828"/>
                  </a:lnTo>
                  <a:lnTo>
                    <a:pt x="641411" y="6210"/>
                  </a:lnTo>
                  <a:lnTo>
                    <a:pt x="689068" y="1568"/>
                  </a:lnTo>
                  <a:lnTo>
                    <a:pt x="737563" y="0"/>
                  </a:lnTo>
                  <a:lnTo>
                    <a:pt x="786058" y="1568"/>
                  </a:lnTo>
                  <a:lnTo>
                    <a:pt x="833716" y="6210"/>
                  </a:lnTo>
                  <a:lnTo>
                    <a:pt x="880438" y="13828"/>
                  </a:lnTo>
                  <a:lnTo>
                    <a:pt x="926129" y="24324"/>
                  </a:lnTo>
                  <a:lnTo>
                    <a:pt x="970690" y="37601"/>
                  </a:lnTo>
                  <a:lnTo>
                    <a:pt x="1014025" y="53562"/>
                  </a:lnTo>
                  <a:lnTo>
                    <a:pt x="1056037" y="72111"/>
                  </a:lnTo>
                  <a:lnTo>
                    <a:pt x="1096627" y="93149"/>
                  </a:lnTo>
                  <a:lnTo>
                    <a:pt x="1135700" y="116580"/>
                  </a:lnTo>
                  <a:lnTo>
                    <a:pt x="1173158" y="142306"/>
                  </a:lnTo>
                  <a:lnTo>
                    <a:pt x="1208903" y="170231"/>
                  </a:lnTo>
                  <a:lnTo>
                    <a:pt x="1242840" y="200256"/>
                  </a:lnTo>
                  <a:lnTo>
                    <a:pt x="1274869" y="232286"/>
                  </a:lnTo>
                  <a:lnTo>
                    <a:pt x="1304894" y="266222"/>
                  </a:lnTo>
                  <a:lnTo>
                    <a:pt x="1332819" y="301967"/>
                  </a:lnTo>
                  <a:lnTo>
                    <a:pt x="1358545" y="339425"/>
                  </a:lnTo>
                  <a:lnTo>
                    <a:pt x="1381976" y="378498"/>
                  </a:lnTo>
                  <a:lnTo>
                    <a:pt x="1403014" y="419089"/>
                  </a:lnTo>
                  <a:lnTo>
                    <a:pt x="1421563" y="461101"/>
                  </a:lnTo>
                  <a:lnTo>
                    <a:pt x="1437524" y="504436"/>
                  </a:lnTo>
                  <a:lnTo>
                    <a:pt x="1450802" y="548997"/>
                  </a:lnTo>
                  <a:lnTo>
                    <a:pt x="1461298" y="594688"/>
                  </a:lnTo>
                  <a:lnTo>
                    <a:pt x="1468915" y="641410"/>
                  </a:lnTo>
                  <a:lnTo>
                    <a:pt x="1473557" y="689068"/>
                  </a:lnTo>
                  <a:lnTo>
                    <a:pt x="1475126" y="737563"/>
                  </a:lnTo>
                  <a:lnTo>
                    <a:pt x="1473557" y="786058"/>
                  </a:lnTo>
                  <a:lnTo>
                    <a:pt x="1468915" y="833715"/>
                  </a:lnTo>
                  <a:lnTo>
                    <a:pt x="1461298" y="880438"/>
                  </a:lnTo>
                  <a:lnTo>
                    <a:pt x="1450802" y="926128"/>
                  </a:lnTo>
                  <a:lnTo>
                    <a:pt x="1437524" y="970690"/>
                  </a:lnTo>
                  <a:lnTo>
                    <a:pt x="1421563" y="1014025"/>
                  </a:lnTo>
                  <a:lnTo>
                    <a:pt x="1403014" y="1056036"/>
                  </a:lnTo>
                  <a:lnTo>
                    <a:pt x="1381976" y="1096627"/>
                  </a:lnTo>
                  <a:lnTo>
                    <a:pt x="1358545" y="1135700"/>
                  </a:lnTo>
                  <a:lnTo>
                    <a:pt x="1332819" y="1173158"/>
                  </a:lnTo>
                  <a:lnTo>
                    <a:pt x="1304894" y="1208904"/>
                  </a:lnTo>
                  <a:lnTo>
                    <a:pt x="1274869" y="1242840"/>
                  </a:lnTo>
                  <a:lnTo>
                    <a:pt x="1242840" y="1274869"/>
                  </a:lnTo>
                  <a:lnTo>
                    <a:pt x="1208903" y="1304895"/>
                  </a:lnTo>
                  <a:lnTo>
                    <a:pt x="1173158" y="1332819"/>
                  </a:lnTo>
                  <a:lnTo>
                    <a:pt x="1135700" y="1358546"/>
                  </a:lnTo>
                  <a:lnTo>
                    <a:pt x="1096627" y="1381976"/>
                  </a:lnTo>
                  <a:lnTo>
                    <a:pt x="1056037" y="1403015"/>
                  </a:lnTo>
                  <a:lnTo>
                    <a:pt x="1014025" y="1421563"/>
                  </a:lnTo>
                  <a:lnTo>
                    <a:pt x="970690" y="1437525"/>
                  </a:lnTo>
                  <a:lnTo>
                    <a:pt x="926129" y="1450802"/>
                  </a:lnTo>
                  <a:lnTo>
                    <a:pt x="880438" y="1461298"/>
                  </a:lnTo>
                  <a:lnTo>
                    <a:pt x="833716" y="1468916"/>
                  </a:lnTo>
                  <a:lnTo>
                    <a:pt x="786058" y="1473557"/>
                  </a:lnTo>
                  <a:lnTo>
                    <a:pt x="737563" y="1475126"/>
                  </a:lnTo>
                  <a:close/>
                </a:path>
              </a:pathLst>
            </a:custGeom>
            <a:solidFill>
              <a:srgbClr val="18486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16095477" y="4738544"/>
              <a:ext cx="702945" cy="685800"/>
            </a:xfrm>
            <a:custGeom>
              <a:avLst/>
              <a:gdLst/>
              <a:ahLst/>
              <a:cxnLst/>
              <a:rect l="l" t="t" r="r" b="b"/>
              <a:pathLst>
                <a:path w="702944" h="685800">
                  <a:moveTo>
                    <a:pt x="248617" y="685800"/>
                  </a:moveTo>
                  <a:lnTo>
                    <a:pt x="199567" y="679450"/>
                  </a:lnTo>
                  <a:lnTo>
                    <a:pt x="155495" y="661670"/>
                  </a:lnTo>
                  <a:lnTo>
                    <a:pt x="118159" y="632460"/>
                  </a:lnTo>
                  <a:lnTo>
                    <a:pt x="89314" y="594360"/>
                  </a:lnTo>
                  <a:lnTo>
                    <a:pt x="70719" y="551180"/>
                  </a:lnTo>
                  <a:lnTo>
                    <a:pt x="64300" y="502920"/>
                  </a:lnTo>
                  <a:lnTo>
                    <a:pt x="64179" y="500380"/>
                  </a:lnTo>
                  <a:lnTo>
                    <a:pt x="64371" y="495300"/>
                  </a:lnTo>
                  <a:lnTo>
                    <a:pt x="64467" y="492760"/>
                  </a:lnTo>
                  <a:lnTo>
                    <a:pt x="64563" y="490220"/>
                  </a:lnTo>
                  <a:lnTo>
                    <a:pt x="64611" y="488950"/>
                  </a:lnTo>
                  <a:lnTo>
                    <a:pt x="65997" y="476250"/>
                  </a:lnTo>
                  <a:lnTo>
                    <a:pt x="68207" y="463550"/>
                  </a:lnTo>
                  <a:lnTo>
                    <a:pt x="71159" y="450850"/>
                  </a:lnTo>
                  <a:lnTo>
                    <a:pt x="41880" y="422910"/>
                  </a:lnTo>
                  <a:lnTo>
                    <a:pt x="19436" y="388620"/>
                  </a:lnTo>
                  <a:lnTo>
                    <a:pt x="5065" y="349250"/>
                  </a:lnTo>
                  <a:lnTo>
                    <a:pt x="0" y="306070"/>
                  </a:lnTo>
                  <a:lnTo>
                    <a:pt x="6312" y="257810"/>
                  </a:lnTo>
                  <a:lnTo>
                    <a:pt x="24142" y="214630"/>
                  </a:lnTo>
                  <a:lnTo>
                    <a:pt x="51831" y="177800"/>
                  </a:lnTo>
                  <a:lnTo>
                    <a:pt x="87720" y="149860"/>
                  </a:lnTo>
                  <a:lnTo>
                    <a:pt x="130149" y="130810"/>
                  </a:lnTo>
                  <a:lnTo>
                    <a:pt x="177458" y="121920"/>
                  </a:lnTo>
                  <a:lnTo>
                    <a:pt x="197657" y="81280"/>
                  </a:lnTo>
                  <a:lnTo>
                    <a:pt x="226669" y="48260"/>
                  </a:lnTo>
                  <a:lnTo>
                    <a:pt x="262976" y="21590"/>
                  </a:lnTo>
                  <a:lnTo>
                    <a:pt x="305060" y="5080"/>
                  </a:lnTo>
                  <a:lnTo>
                    <a:pt x="351403" y="0"/>
                  </a:lnTo>
                  <a:lnTo>
                    <a:pt x="397746" y="5080"/>
                  </a:lnTo>
                  <a:lnTo>
                    <a:pt x="439830" y="21590"/>
                  </a:lnTo>
                  <a:lnTo>
                    <a:pt x="460577" y="36830"/>
                  </a:lnTo>
                  <a:lnTo>
                    <a:pt x="352281" y="36830"/>
                  </a:lnTo>
                  <a:lnTo>
                    <a:pt x="308795" y="43180"/>
                  </a:lnTo>
                  <a:lnTo>
                    <a:pt x="270580" y="60960"/>
                  </a:lnTo>
                  <a:lnTo>
                    <a:pt x="239613" y="88900"/>
                  </a:lnTo>
                  <a:lnTo>
                    <a:pt x="217869" y="124460"/>
                  </a:lnTo>
                  <a:lnTo>
                    <a:pt x="260614" y="138430"/>
                  </a:lnTo>
                  <a:lnTo>
                    <a:pt x="296162" y="160020"/>
                  </a:lnTo>
                  <a:lnTo>
                    <a:pt x="169551" y="160020"/>
                  </a:lnTo>
                  <a:lnTo>
                    <a:pt x="127938" y="171450"/>
                  </a:lnTo>
                  <a:lnTo>
                    <a:pt x="91976" y="193040"/>
                  </a:lnTo>
                  <a:lnTo>
                    <a:pt x="63730" y="224790"/>
                  </a:lnTo>
                  <a:lnTo>
                    <a:pt x="45267" y="262890"/>
                  </a:lnTo>
                  <a:lnTo>
                    <a:pt x="38654" y="306070"/>
                  </a:lnTo>
                  <a:lnTo>
                    <a:pt x="41989" y="337820"/>
                  </a:lnTo>
                  <a:lnTo>
                    <a:pt x="51502" y="367030"/>
                  </a:lnTo>
                  <a:lnTo>
                    <a:pt x="66450" y="393700"/>
                  </a:lnTo>
                  <a:lnTo>
                    <a:pt x="86093" y="415290"/>
                  </a:lnTo>
                  <a:lnTo>
                    <a:pt x="133515" y="415290"/>
                  </a:lnTo>
                  <a:lnTo>
                    <a:pt x="118598" y="436880"/>
                  </a:lnTo>
                  <a:lnTo>
                    <a:pt x="134233" y="444500"/>
                  </a:lnTo>
                  <a:lnTo>
                    <a:pt x="150773" y="449580"/>
                  </a:lnTo>
                  <a:lnTo>
                    <a:pt x="168138" y="452120"/>
                  </a:lnTo>
                  <a:lnTo>
                    <a:pt x="186243" y="453390"/>
                  </a:lnTo>
                  <a:lnTo>
                    <a:pt x="316861" y="453390"/>
                  </a:lnTo>
                  <a:lnTo>
                    <a:pt x="312551" y="467360"/>
                  </a:lnTo>
                  <a:lnTo>
                    <a:pt x="274094" y="467360"/>
                  </a:lnTo>
                  <a:lnTo>
                    <a:pt x="263888" y="472440"/>
                  </a:lnTo>
                  <a:lnTo>
                    <a:pt x="105420" y="472440"/>
                  </a:lnTo>
                  <a:lnTo>
                    <a:pt x="101966" y="500380"/>
                  </a:lnTo>
                  <a:lnTo>
                    <a:pt x="101906" y="502920"/>
                  </a:lnTo>
                  <a:lnTo>
                    <a:pt x="109405" y="548640"/>
                  </a:lnTo>
                  <a:lnTo>
                    <a:pt x="130272" y="589280"/>
                  </a:lnTo>
                  <a:lnTo>
                    <a:pt x="162060" y="621030"/>
                  </a:lnTo>
                  <a:lnTo>
                    <a:pt x="202323" y="642620"/>
                  </a:lnTo>
                  <a:lnTo>
                    <a:pt x="248617" y="650240"/>
                  </a:lnTo>
                  <a:lnTo>
                    <a:pt x="559190" y="650240"/>
                  </a:lnTo>
                  <a:lnTo>
                    <a:pt x="554098" y="654050"/>
                  </a:lnTo>
                  <a:lnTo>
                    <a:pt x="352281" y="654050"/>
                  </a:lnTo>
                  <a:lnTo>
                    <a:pt x="329289" y="668020"/>
                  </a:lnTo>
                  <a:lnTo>
                    <a:pt x="304073" y="678180"/>
                  </a:lnTo>
                  <a:lnTo>
                    <a:pt x="277045" y="684530"/>
                  </a:lnTo>
                  <a:lnTo>
                    <a:pt x="248617" y="685800"/>
                  </a:lnTo>
                  <a:close/>
                </a:path>
                <a:path w="702944" h="685800">
                  <a:moveTo>
                    <a:pt x="396377" y="228600"/>
                  </a:moveTo>
                  <a:lnTo>
                    <a:pt x="352281" y="228600"/>
                  </a:lnTo>
                  <a:lnTo>
                    <a:pt x="375260" y="191770"/>
                  </a:lnTo>
                  <a:lnTo>
                    <a:pt x="406309" y="161290"/>
                  </a:lnTo>
                  <a:lnTo>
                    <a:pt x="443948" y="138430"/>
                  </a:lnTo>
                  <a:lnTo>
                    <a:pt x="486693" y="124460"/>
                  </a:lnTo>
                  <a:lnTo>
                    <a:pt x="464950" y="88900"/>
                  </a:lnTo>
                  <a:lnTo>
                    <a:pt x="433982" y="60960"/>
                  </a:lnTo>
                  <a:lnTo>
                    <a:pt x="395767" y="43180"/>
                  </a:lnTo>
                  <a:lnTo>
                    <a:pt x="352281" y="36830"/>
                  </a:lnTo>
                  <a:lnTo>
                    <a:pt x="460577" y="36830"/>
                  </a:lnTo>
                  <a:lnTo>
                    <a:pt x="476137" y="48260"/>
                  </a:lnTo>
                  <a:lnTo>
                    <a:pt x="505149" y="82550"/>
                  </a:lnTo>
                  <a:lnTo>
                    <a:pt x="525347" y="121920"/>
                  </a:lnTo>
                  <a:lnTo>
                    <a:pt x="572656" y="130810"/>
                  </a:lnTo>
                  <a:lnTo>
                    <a:pt x="615085" y="149860"/>
                  </a:lnTo>
                  <a:lnTo>
                    <a:pt x="626504" y="158750"/>
                  </a:lnTo>
                  <a:lnTo>
                    <a:pt x="534132" y="158750"/>
                  </a:lnTo>
                  <a:lnTo>
                    <a:pt x="534403" y="161290"/>
                  </a:lnTo>
                  <a:lnTo>
                    <a:pt x="497235" y="161290"/>
                  </a:lnTo>
                  <a:lnTo>
                    <a:pt x="447585" y="177800"/>
                  </a:lnTo>
                  <a:lnTo>
                    <a:pt x="407737" y="209550"/>
                  </a:lnTo>
                  <a:lnTo>
                    <a:pt x="396377" y="228600"/>
                  </a:lnTo>
                  <a:close/>
                </a:path>
                <a:path w="702944" h="685800">
                  <a:moveTo>
                    <a:pt x="666274" y="414020"/>
                  </a:moveTo>
                  <a:lnTo>
                    <a:pt x="616712" y="414020"/>
                  </a:lnTo>
                  <a:lnTo>
                    <a:pt x="636863" y="391160"/>
                  </a:lnTo>
                  <a:lnTo>
                    <a:pt x="652072" y="365760"/>
                  </a:lnTo>
                  <a:lnTo>
                    <a:pt x="661681" y="336550"/>
                  </a:lnTo>
                  <a:lnTo>
                    <a:pt x="665030" y="304800"/>
                  </a:lnTo>
                  <a:lnTo>
                    <a:pt x="658501" y="261620"/>
                  </a:lnTo>
                  <a:lnTo>
                    <a:pt x="640207" y="223520"/>
                  </a:lnTo>
                  <a:lnTo>
                    <a:pt x="612087" y="191770"/>
                  </a:lnTo>
                  <a:lnTo>
                    <a:pt x="576083" y="170180"/>
                  </a:lnTo>
                  <a:lnTo>
                    <a:pt x="534132" y="158750"/>
                  </a:lnTo>
                  <a:lnTo>
                    <a:pt x="626504" y="158750"/>
                  </a:lnTo>
                  <a:lnTo>
                    <a:pt x="650974" y="177800"/>
                  </a:lnTo>
                  <a:lnTo>
                    <a:pt x="678663" y="214630"/>
                  </a:lnTo>
                  <a:lnTo>
                    <a:pt x="696493" y="257810"/>
                  </a:lnTo>
                  <a:lnTo>
                    <a:pt x="702806" y="306070"/>
                  </a:lnTo>
                  <a:lnTo>
                    <a:pt x="697864" y="349250"/>
                  </a:lnTo>
                  <a:lnTo>
                    <a:pt x="683698" y="387350"/>
                  </a:lnTo>
                  <a:lnTo>
                    <a:pt x="666274" y="414020"/>
                  </a:lnTo>
                  <a:close/>
                </a:path>
                <a:path w="702944" h="685800">
                  <a:moveTo>
                    <a:pt x="133515" y="415290"/>
                  </a:moveTo>
                  <a:lnTo>
                    <a:pt x="86093" y="415290"/>
                  </a:lnTo>
                  <a:lnTo>
                    <a:pt x="111405" y="379730"/>
                  </a:lnTo>
                  <a:lnTo>
                    <a:pt x="144294" y="350520"/>
                  </a:lnTo>
                  <a:lnTo>
                    <a:pt x="183443" y="330200"/>
                  </a:lnTo>
                  <a:lnTo>
                    <a:pt x="227533" y="320040"/>
                  </a:lnTo>
                  <a:lnTo>
                    <a:pt x="202633" y="292100"/>
                  </a:lnTo>
                  <a:lnTo>
                    <a:pt x="183827" y="259080"/>
                  </a:lnTo>
                  <a:lnTo>
                    <a:pt x="171940" y="223520"/>
                  </a:lnTo>
                  <a:lnTo>
                    <a:pt x="167794" y="184150"/>
                  </a:lnTo>
                  <a:lnTo>
                    <a:pt x="167794" y="176530"/>
                  </a:lnTo>
                  <a:lnTo>
                    <a:pt x="169551" y="160020"/>
                  </a:lnTo>
                  <a:lnTo>
                    <a:pt x="296162" y="160020"/>
                  </a:lnTo>
                  <a:lnTo>
                    <a:pt x="298253" y="161290"/>
                  </a:lnTo>
                  <a:lnTo>
                    <a:pt x="207327" y="161290"/>
                  </a:lnTo>
                  <a:lnTo>
                    <a:pt x="205570" y="167640"/>
                  </a:lnTo>
                  <a:lnTo>
                    <a:pt x="215193" y="236220"/>
                  </a:lnTo>
                  <a:lnTo>
                    <a:pt x="241699" y="280670"/>
                  </a:lnTo>
                  <a:lnTo>
                    <a:pt x="281548" y="312420"/>
                  </a:lnTo>
                  <a:lnTo>
                    <a:pt x="331197" y="328930"/>
                  </a:lnTo>
                  <a:lnTo>
                    <a:pt x="521092" y="328930"/>
                  </a:lnTo>
                  <a:lnTo>
                    <a:pt x="560048" y="350520"/>
                  </a:lnTo>
                  <a:lnTo>
                    <a:pt x="564462" y="354330"/>
                  </a:lnTo>
                  <a:lnTo>
                    <a:pt x="455067" y="354330"/>
                  </a:lnTo>
                  <a:lnTo>
                    <a:pt x="436961" y="355600"/>
                  </a:lnTo>
                  <a:lnTo>
                    <a:pt x="250374" y="355600"/>
                  </a:lnTo>
                  <a:lnTo>
                    <a:pt x="208782" y="360680"/>
                  </a:lnTo>
                  <a:lnTo>
                    <a:pt x="171967" y="378460"/>
                  </a:lnTo>
                  <a:lnTo>
                    <a:pt x="141412" y="403860"/>
                  </a:lnTo>
                  <a:lnTo>
                    <a:pt x="133515" y="415290"/>
                  </a:lnTo>
                  <a:close/>
                </a:path>
                <a:path w="702944" h="685800">
                  <a:moveTo>
                    <a:pt x="373365" y="328930"/>
                  </a:moveTo>
                  <a:lnTo>
                    <a:pt x="331197" y="328930"/>
                  </a:lnTo>
                  <a:lnTo>
                    <a:pt x="332954" y="313690"/>
                  </a:lnTo>
                  <a:lnTo>
                    <a:pt x="332954" y="306070"/>
                  </a:lnTo>
                  <a:lnTo>
                    <a:pt x="323332" y="254000"/>
                  </a:lnTo>
                  <a:lnTo>
                    <a:pt x="296825" y="209550"/>
                  </a:lnTo>
                  <a:lnTo>
                    <a:pt x="256977" y="177800"/>
                  </a:lnTo>
                  <a:lnTo>
                    <a:pt x="207327" y="161290"/>
                  </a:lnTo>
                  <a:lnTo>
                    <a:pt x="298253" y="161290"/>
                  </a:lnTo>
                  <a:lnTo>
                    <a:pt x="329303" y="191770"/>
                  </a:lnTo>
                  <a:lnTo>
                    <a:pt x="352281" y="228600"/>
                  </a:lnTo>
                  <a:lnTo>
                    <a:pt x="396377" y="228600"/>
                  </a:lnTo>
                  <a:lnTo>
                    <a:pt x="381231" y="254000"/>
                  </a:lnTo>
                  <a:lnTo>
                    <a:pt x="371608" y="306070"/>
                  </a:lnTo>
                  <a:lnTo>
                    <a:pt x="371608" y="313690"/>
                  </a:lnTo>
                  <a:lnTo>
                    <a:pt x="373365" y="328930"/>
                  </a:lnTo>
                  <a:close/>
                </a:path>
                <a:path w="702944" h="685800">
                  <a:moveTo>
                    <a:pt x="521092" y="328930"/>
                  </a:moveTo>
                  <a:lnTo>
                    <a:pt x="373365" y="328930"/>
                  </a:lnTo>
                  <a:lnTo>
                    <a:pt x="423015" y="312420"/>
                  </a:lnTo>
                  <a:lnTo>
                    <a:pt x="462863" y="280670"/>
                  </a:lnTo>
                  <a:lnTo>
                    <a:pt x="489370" y="236220"/>
                  </a:lnTo>
                  <a:lnTo>
                    <a:pt x="498992" y="184150"/>
                  </a:lnTo>
                  <a:lnTo>
                    <a:pt x="498866" y="175260"/>
                  </a:lnTo>
                  <a:lnTo>
                    <a:pt x="498113" y="167640"/>
                  </a:lnTo>
                  <a:lnTo>
                    <a:pt x="497235" y="161290"/>
                  </a:lnTo>
                  <a:lnTo>
                    <a:pt x="534403" y="161290"/>
                  </a:lnTo>
                  <a:lnTo>
                    <a:pt x="535889" y="175260"/>
                  </a:lnTo>
                  <a:lnTo>
                    <a:pt x="535889" y="182880"/>
                  </a:lnTo>
                  <a:lnTo>
                    <a:pt x="531758" y="222250"/>
                  </a:lnTo>
                  <a:lnTo>
                    <a:pt x="519966" y="257810"/>
                  </a:lnTo>
                  <a:lnTo>
                    <a:pt x="501422" y="290830"/>
                  </a:lnTo>
                  <a:lnTo>
                    <a:pt x="477029" y="318770"/>
                  </a:lnTo>
                  <a:lnTo>
                    <a:pt x="521092" y="328930"/>
                  </a:lnTo>
                  <a:close/>
                </a:path>
                <a:path w="702944" h="685800">
                  <a:moveTo>
                    <a:pt x="632532" y="453390"/>
                  </a:moveTo>
                  <a:lnTo>
                    <a:pt x="519198" y="453390"/>
                  </a:lnTo>
                  <a:lnTo>
                    <a:pt x="536933" y="452120"/>
                  </a:lnTo>
                  <a:lnTo>
                    <a:pt x="554338" y="449580"/>
                  </a:lnTo>
                  <a:lnTo>
                    <a:pt x="571085" y="444500"/>
                  </a:lnTo>
                  <a:lnTo>
                    <a:pt x="586843" y="436880"/>
                  </a:lnTo>
                  <a:lnTo>
                    <a:pt x="564400" y="402590"/>
                  </a:lnTo>
                  <a:lnTo>
                    <a:pt x="533803" y="377190"/>
                  </a:lnTo>
                  <a:lnTo>
                    <a:pt x="496782" y="360680"/>
                  </a:lnTo>
                  <a:lnTo>
                    <a:pt x="455067" y="354330"/>
                  </a:lnTo>
                  <a:lnTo>
                    <a:pt x="564462" y="354330"/>
                  </a:lnTo>
                  <a:lnTo>
                    <a:pt x="592416" y="378460"/>
                  </a:lnTo>
                  <a:lnTo>
                    <a:pt x="616712" y="414020"/>
                  </a:lnTo>
                  <a:lnTo>
                    <a:pt x="666274" y="414020"/>
                  </a:lnTo>
                  <a:lnTo>
                    <a:pt x="661296" y="421640"/>
                  </a:lnTo>
                  <a:lnTo>
                    <a:pt x="631647" y="449580"/>
                  </a:lnTo>
                  <a:lnTo>
                    <a:pt x="632532" y="453390"/>
                  </a:lnTo>
                  <a:close/>
                </a:path>
                <a:path w="702944" h="685800">
                  <a:moveTo>
                    <a:pt x="316861" y="453390"/>
                  </a:moveTo>
                  <a:lnTo>
                    <a:pt x="186243" y="453390"/>
                  </a:lnTo>
                  <a:lnTo>
                    <a:pt x="227327" y="447040"/>
                  </a:lnTo>
                  <a:lnTo>
                    <a:pt x="263881" y="430530"/>
                  </a:lnTo>
                  <a:lnTo>
                    <a:pt x="294341" y="405130"/>
                  </a:lnTo>
                  <a:lnTo>
                    <a:pt x="317141" y="372110"/>
                  </a:lnTo>
                  <a:lnTo>
                    <a:pt x="301396" y="364490"/>
                  </a:lnTo>
                  <a:lnTo>
                    <a:pt x="284746" y="359410"/>
                  </a:lnTo>
                  <a:lnTo>
                    <a:pt x="267601" y="356870"/>
                  </a:lnTo>
                  <a:lnTo>
                    <a:pt x="250374" y="355600"/>
                  </a:lnTo>
                  <a:lnTo>
                    <a:pt x="436961" y="355600"/>
                  </a:lnTo>
                  <a:lnTo>
                    <a:pt x="419597" y="358140"/>
                  </a:lnTo>
                  <a:lnTo>
                    <a:pt x="403056" y="364490"/>
                  </a:lnTo>
                  <a:lnTo>
                    <a:pt x="387421" y="370840"/>
                  </a:lnTo>
                  <a:lnTo>
                    <a:pt x="404046" y="396240"/>
                  </a:lnTo>
                  <a:lnTo>
                    <a:pt x="351403" y="396240"/>
                  </a:lnTo>
                  <a:lnTo>
                    <a:pt x="333558" y="419100"/>
                  </a:lnTo>
                  <a:lnTo>
                    <a:pt x="319996" y="443230"/>
                  </a:lnTo>
                  <a:lnTo>
                    <a:pt x="316861" y="453390"/>
                  </a:lnTo>
                  <a:close/>
                </a:path>
                <a:path w="702944" h="685800">
                  <a:moveTo>
                    <a:pt x="401289" y="605790"/>
                  </a:moveTo>
                  <a:lnTo>
                    <a:pt x="353160" y="605790"/>
                  </a:lnTo>
                  <a:lnTo>
                    <a:pt x="371004" y="584200"/>
                  </a:lnTo>
                  <a:lnTo>
                    <a:pt x="384566" y="560070"/>
                  </a:lnTo>
                  <a:lnTo>
                    <a:pt x="393187" y="532130"/>
                  </a:lnTo>
                  <a:lnTo>
                    <a:pt x="396081" y="502920"/>
                  </a:lnTo>
                  <a:lnTo>
                    <a:pt x="396207" y="501650"/>
                  </a:lnTo>
                  <a:lnTo>
                    <a:pt x="393036" y="471170"/>
                  </a:lnTo>
                  <a:lnTo>
                    <a:pt x="384017" y="443230"/>
                  </a:lnTo>
                  <a:lnTo>
                    <a:pt x="369892" y="417830"/>
                  </a:lnTo>
                  <a:lnTo>
                    <a:pt x="351403" y="396240"/>
                  </a:lnTo>
                  <a:lnTo>
                    <a:pt x="404046" y="396240"/>
                  </a:lnTo>
                  <a:lnTo>
                    <a:pt x="409865" y="405130"/>
                  </a:lnTo>
                  <a:lnTo>
                    <a:pt x="440461" y="430530"/>
                  </a:lnTo>
                  <a:lnTo>
                    <a:pt x="477482" y="447040"/>
                  </a:lnTo>
                  <a:lnTo>
                    <a:pt x="519198" y="453390"/>
                  </a:lnTo>
                  <a:lnTo>
                    <a:pt x="632532" y="453390"/>
                  </a:lnTo>
                  <a:lnTo>
                    <a:pt x="634598" y="462280"/>
                  </a:lnTo>
                  <a:lnTo>
                    <a:pt x="635482" y="467360"/>
                  </a:lnTo>
                  <a:lnTo>
                    <a:pt x="430468" y="467360"/>
                  </a:lnTo>
                  <a:lnTo>
                    <a:pt x="432129" y="474980"/>
                  </a:lnTo>
                  <a:lnTo>
                    <a:pt x="433214" y="483870"/>
                  </a:lnTo>
                  <a:lnTo>
                    <a:pt x="433804" y="492760"/>
                  </a:lnTo>
                  <a:lnTo>
                    <a:pt x="433857" y="502920"/>
                  </a:lnTo>
                  <a:lnTo>
                    <a:pt x="430468" y="537210"/>
                  </a:lnTo>
                  <a:lnTo>
                    <a:pt x="420366" y="571500"/>
                  </a:lnTo>
                  <a:lnTo>
                    <a:pt x="404333" y="601980"/>
                  </a:lnTo>
                  <a:lnTo>
                    <a:pt x="401289" y="605790"/>
                  </a:lnTo>
                  <a:close/>
                </a:path>
                <a:path w="702944" h="685800">
                  <a:moveTo>
                    <a:pt x="559190" y="650240"/>
                  </a:moveTo>
                  <a:lnTo>
                    <a:pt x="248617" y="650240"/>
                  </a:lnTo>
                  <a:lnTo>
                    <a:pt x="268178" y="648970"/>
                  </a:lnTo>
                  <a:lnTo>
                    <a:pt x="287162" y="645160"/>
                  </a:lnTo>
                  <a:lnTo>
                    <a:pt x="305322" y="638810"/>
                  </a:lnTo>
                  <a:lnTo>
                    <a:pt x="322412" y="629920"/>
                  </a:lnTo>
                  <a:lnTo>
                    <a:pt x="300971" y="603250"/>
                  </a:lnTo>
                  <a:lnTo>
                    <a:pt x="284636" y="572770"/>
                  </a:lnTo>
                  <a:lnTo>
                    <a:pt x="274231" y="538480"/>
                  </a:lnTo>
                  <a:lnTo>
                    <a:pt x="270706" y="502920"/>
                  </a:lnTo>
                  <a:lnTo>
                    <a:pt x="270623" y="500380"/>
                  </a:lnTo>
                  <a:lnTo>
                    <a:pt x="270796" y="495300"/>
                  </a:lnTo>
                  <a:lnTo>
                    <a:pt x="270882" y="492760"/>
                  </a:lnTo>
                  <a:lnTo>
                    <a:pt x="271109" y="490220"/>
                  </a:lnTo>
                  <a:lnTo>
                    <a:pt x="271223" y="488950"/>
                  </a:lnTo>
                  <a:lnTo>
                    <a:pt x="271337" y="487680"/>
                  </a:lnTo>
                  <a:lnTo>
                    <a:pt x="271451" y="486410"/>
                  </a:lnTo>
                  <a:lnTo>
                    <a:pt x="271564" y="485140"/>
                  </a:lnTo>
                  <a:lnTo>
                    <a:pt x="271678" y="483870"/>
                  </a:lnTo>
                  <a:lnTo>
                    <a:pt x="274094" y="467360"/>
                  </a:lnTo>
                  <a:lnTo>
                    <a:pt x="312551" y="467360"/>
                  </a:lnTo>
                  <a:lnTo>
                    <a:pt x="311376" y="471170"/>
                  </a:lnTo>
                  <a:lnTo>
                    <a:pt x="308356" y="500380"/>
                  </a:lnTo>
                  <a:lnTo>
                    <a:pt x="311527" y="530860"/>
                  </a:lnTo>
                  <a:lnTo>
                    <a:pt x="320545" y="558800"/>
                  </a:lnTo>
                  <a:lnTo>
                    <a:pt x="334670" y="584200"/>
                  </a:lnTo>
                  <a:lnTo>
                    <a:pt x="353160" y="605790"/>
                  </a:lnTo>
                  <a:lnTo>
                    <a:pt x="401289" y="605790"/>
                  </a:lnTo>
                  <a:lnTo>
                    <a:pt x="383029" y="628650"/>
                  </a:lnTo>
                  <a:lnTo>
                    <a:pt x="399981" y="636270"/>
                  </a:lnTo>
                  <a:lnTo>
                    <a:pt x="417840" y="642620"/>
                  </a:lnTo>
                  <a:lnTo>
                    <a:pt x="436522" y="646430"/>
                  </a:lnTo>
                  <a:lnTo>
                    <a:pt x="455945" y="647700"/>
                  </a:lnTo>
                  <a:lnTo>
                    <a:pt x="562584" y="647700"/>
                  </a:lnTo>
                  <a:lnTo>
                    <a:pt x="559190" y="650240"/>
                  </a:lnTo>
                  <a:close/>
                </a:path>
                <a:path w="702944" h="685800">
                  <a:moveTo>
                    <a:pt x="520076" y="488950"/>
                  </a:moveTo>
                  <a:lnTo>
                    <a:pt x="496068" y="487680"/>
                  </a:lnTo>
                  <a:lnTo>
                    <a:pt x="472966" y="483870"/>
                  </a:lnTo>
                  <a:lnTo>
                    <a:pt x="451017" y="476250"/>
                  </a:lnTo>
                  <a:lnTo>
                    <a:pt x="430468" y="467360"/>
                  </a:lnTo>
                  <a:lnTo>
                    <a:pt x="635482" y="467360"/>
                  </a:lnTo>
                  <a:lnTo>
                    <a:pt x="636145" y="471170"/>
                  </a:lnTo>
                  <a:lnTo>
                    <a:pt x="600020" y="471170"/>
                  </a:lnTo>
                  <a:lnTo>
                    <a:pt x="581599" y="478790"/>
                  </a:lnTo>
                  <a:lnTo>
                    <a:pt x="562025" y="485140"/>
                  </a:lnTo>
                  <a:lnTo>
                    <a:pt x="541462" y="487680"/>
                  </a:lnTo>
                  <a:lnTo>
                    <a:pt x="520076" y="488950"/>
                  </a:lnTo>
                  <a:close/>
                </a:path>
                <a:path w="702944" h="685800">
                  <a:moveTo>
                    <a:pt x="562584" y="647700"/>
                  </a:moveTo>
                  <a:lnTo>
                    <a:pt x="455945" y="647700"/>
                  </a:lnTo>
                  <a:lnTo>
                    <a:pt x="502239" y="640080"/>
                  </a:lnTo>
                  <a:lnTo>
                    <a:pt x="542503" y="619760"/>
                  </a:lnTo>
                  <a:lnTo>
                    <a:pt x="574291" y="588010"/>
                  </a:lnTo>
                  <a:lnTo>
                    <a:pt x="595157" y="547370"/>
                  </a:lnTo>
                  <a:lnTo>
                    <a:pt x="602656" y="500380"/>
                  </a:lnTo>
                  <a:lnTo>
                    <a:pt x="602425" y="495300"/>
                  </a:lnTo>
                  <a:lnTo>
                    <a:pt x="602368" y="494030"/>
                  </a:lnTo>
                  <a:lnTo>
                    <a:pt x="602018" y="490220"/>
                  </a:lnTo>
                  <a:lnTo>
                    <a:pt x="601901" y="488950"/>
                  </a:lnTo>
                  <a:lnTo>
                    <a:pt x="601784" y="487680"/>
                  </a:lnTo>
                  <a:lnTo>
                    <a:pt x="601668" y="486410"/>
                  </a:lnTo>
                  <a:lnTo>
                    <a:pt x="600803" y="478790"/>
                  </a:lnTo>
                  <a:lnTo>
                    <a:pt x="600020" y="471170"/>
                  </a:lnTo>
                  <a:lnTo>
                    <a:pt x="636145" y="471170"/>
                  </a:lnTo>
                  <a:lnTo>
                    <a:pt x="636808" y="474980"/>
                  </a:lnTo>
                  <a:lnTo>
                    <a:pt x="638194" y="487680"/>
                  </a:lnTo>
                  <a:lnTo>
                    <a:pt x="638675" y="500380"/>
                  </a:lnTo>
                  <a:lnTo>
                    <a:pt x="632086" y="548640"/>
                  </a:lnTo>
                  <a:lnTo>
                    <a:pt x="613491" y="593090"/>
                  </a:lnTo>
                  <a:lnTo>
                    <a:pt x="584646" y="631190"/>
                  </a:lnTo>
                  <a:lnTo>
                    <a:pt x="562584" y="647700"/>
                  </a:lnTo>
                  <a:close/>
                </a:path>
                <a:path w="702944" h="685800">
                  <a:moveTo>
                    <a:pt x="185365" y="490220"/>
                  </a:moveTo>
                  <a:lnTo>
                    <a:pt x="164102" y="488950"/>
                  </a:lnTo>
                  <a:lnTo>
                    <a:pt x="143745" y="485140"/>
                  </a:lnTo>
                  <a:lnTo>
                    <a:pt x="124212" y="480060"/>
                  </a:lnTo>
                  <a:lnTo>
                    <a:pt x="105420" y="472440"/>
                  </a:lnTo>
                  <a:lnTo>
                    <a:pt x="263888" y="472440"/>
                  </a:lnTo>
                  <a:lnTo>
                    <a:pt x="253682" y="477520"/>
                  </a:lnTo>
                  <a:lnTo>
                    <a:pt x="232035" y="485140"/>
                  </a:lnTo>
                  <a:lnTo>
                    <a:pt x="209235" y="488950"/>
                  </a:lnTo>
                  <a:lnTo>
                    <a:pt x="185365" y="490220"/>
                  </a:lnTo>
                  <a:close/>
                </a:path>
                <a:path w="702944" h="685800">
                  <a:moveTo>
                    <a:pt x="454188" y="684530"/>
                  </a:moveTo>
                  <a:lnTo>
                    <a:pt x="426405" y="681990"/>
                  </a:lnTo>
                  <a:lnTo>
                    <a:pt x="399940" y="676910"/>
                  </a:lnTo>
                  <a:lnTo>
                    <a:pt x="375122" y="666750"/>
                  </a:lnTo>
                  <a:lnTo>
                    <a:pt x="352281" y="654050"/>
                  </a:lnTo>
                  <a:lnTo>
                    <a:pt x="554098" y="654050"/>
                  </a:lnTo>
                  <a:lnTo>
                    <a:pt x="547310" y="659130"/>
                  </a:lnTo>
                  <a:lnTo>
                    <a:pt x="503238" y="678180"/>
                  </a:lnTo>
                  <a:lnTo>
                    <a:pt x="454188" y="68453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5" name="object 15" descr=""/>
          <p:cNvGrpSpPr/>
          <p:nvPr/>
        </p:nvGrpSpPr>
        <p:grpSpPr>
          <a:xfrm>
            <a:off x="14065570" y="1028699"/>
            <a:ext cx="1475740" cy="1475740"/>
            <a:chOff x="14065570" y="1028699"/>
            <a:chExt cx="1475740" cy="1475740"/>
          </a:xfrm>
        </p:grpSpPr>
        <p:sp>
          <p:nvSpPr>
            <p:cNvPr id="16" name="object 16" descr=""/>
            <p:cNvSpPr/>
            <p:nvPr/>
          </p:nvSpPr>
          <p:spPr>
            <a:xfrm>
              <a:off x="14065570" y="1028699"/>
              <a:ext cx="1475740" cy="1475740"/>
            </a:xfrm>
            <a:custGeom>
              <a:avLst/>
              <a:gdLst/>
              <a:ahLst/>
              <a:cxnLst/>
              <a:rect l="l" t="t" r="r" b="b"/>
              <a:pathLst>
                <a:path w="1475740" h="1475739">
                  <a:moveTo>
                    <a:pt x="737563" y="1475126"/>
                  </a:moveTo>
                  <a:lnTo>
                    <a:pt x="689068" y="1473557"/>
                  </a:lnTo>
                  <a:lnTo>
                    <a:pt x="641411" y="1468916"/>
                  </a:lnTo>
                  <a:lnTo>
                    <a:pt x="594688" y="1461298"/>
                  </a:lnTo>
                  <a:lnTo>
                    <a:pt x="548997" y="1450802"/>
                  </a:lnTo>
                  <a:lnTo>
                    <a:pt x="504436" y="1437525"/>
                  </a:lnTo>
                  <a:lnTo>
                    <a:pt x="461101" y="1421563"/>
                  </a:lnTo>
                  <a:lnTo>
                    <a:pt x="419089" y="1403015"/>
                  </a:lnTo>
                  <a:lnTo>
                    <a:pt x="378498" y="1381976"/>
                  </a:lnTo>
                  <a:lnTo>
                    <a:pt x="339425" y="1358546"/>
                  </a:lnTo>
                  <a:lnTo>
                    <a:pt x="301968" y="1332819"/>
                  </a:lnTo>
                  <a:lnTo>
                    <a:pt x="266222" y="1304895"/>
                  </a:lnTo>
                  <a:lnTo>
                    <a:pt x="232286" y="1274869"/>
                  </a:lnTo>
                  <a:lnTo>
                    <a:pt x="200257" y="1242840"/>
                  </a:lnTo>
                  <a:lnTo>
                    <a:pt x="170231" y="1208904"/>
                  </a:lnTo>
                  <a:lnTo>
                    <a:pt x="142306" y="1173158"/>
                  </a:lnTo>
                  <a:lnTo>
                    <a:pt x="116580" y="1135700"/>
                  </a:lnTo>
                  <a:lnTo>
                    <a:pt x="93149" y="1096627"/>
                  </a:lnTo>
                  <a:lnTo>
                    <a:pt x="72111" y="1056037"/>
                  </a:lnTo>
                  <a:lnTo>
                    <a:pt x="53562" y="1014025"/>
                  </a:lnTo>
                  <a:lnTo>
                    <a:pt x="37601" y="970690"/>
                  </a:lnTo>
                  <a:lnTo>
                    <a:pt x="24324" y="926128"/>
                  </a:lnTo>
                  <a:lnTo>
                    <a:pt x="13828" y="880438"/>
                  </a:lnTo>
                  <a:lnTo>
                    <a:pt x="6210" y="833715"/>
                  </a:lnTo>
                  <a:lnTo>
                    <a:pt x="1568" y="786058"/>
                  </a:lnTo>
                  <a:lnTo>
                    <a:pt x="0" y="737563"/>
                  </a:lnTo>
                  <a:lnTo>
                    <a:pt x="1568" y="689068"/>
                  </a:lnTo>
                  <a:lnTo>
                    <a:pt x="6210" y="641410"/>
                  </a:lnTo>
                  <a:lnTo>
                    <a:pt x="13828" y="594688"/>
                  </a:lnTo>
                  <a:lnTo>
                    <a:pt x="24324" y="548997"/>
                  </a:lnTo>
                  <a:lnTo>
                    <a:pt x="37601" y="504436"/>
                  </a:lnTo>
                  <a:lnTo>
                    <a:pt x="53562" y="461101"/>
                  </a:lnTo>
                  <a:lnTo>
                    <a:pt x="72111" y="419089"/>
                  </a:lnTo>
                  <a:lnTo>
                    <a:pt x="93149" y="378498"/>
                  </a:lnTo>
                  <a:lnTo>
                    <a:pt x="116580" y="339425"/>
                  </a:lnTo>
                  <a:lnTo>
                    <a:pt x="142306" y="301968"/>
                  </a:lnTo>
                  <a:lnTo>
                    <a:pt x="170231" y="266222"/>
                  </a:lnTo>
                  <a:lnTo>
                    <a:pt x="200257" y="232286"/>
                  </a:lnTo>
                  <a:lnTo>
                    <a:pt x="232286" y="200257"/>
                  </a:lnTo>
                  <a:lnTo>
                    <a:pt x="266222" y="170231"/>
                  </a:lnTo>
                  <a:lnTo>
                    <a:pt x="301968" y="142306"/>
                  </a:lnTo>
                  <a:lnTo>
                    <a:pt x="339425" y="116580"/>
                  </a:lnTo>
                  <a:lnTo>
                    <a:pt x="378498" y="93149"/>
                  </a:lnTo>
                  <a:lnTo>
                    <a:pt x="419089" y="72111"/>
                  </a:lnTo>
                  <a:lnTo>
                    <a:pt x="461101" y="53562"/>
                  </a:lnTo>
                  <a:lnTo>
                    <a:pt x="504436" y="37601"/>
                  </a:lnTo>
                  <a:lnTo>
                    <a:pt x="548997" y="24324"/>
                  </a:lnTo>
                  <a:lnTo>
                    <a:pt x="594688" y="13828"/>
                  </a:lnTo>
                  <a:lnTo>
                    <a:pt x="641411" y="6210"/>
                  </a:lnTo>
                  <a:lnTo>
                    <a:pt x="689068" y="1568"/>
                  </a:lnTo>
                  <a:lnTo>
                    <a:pt x="737563" y="0"/>
                  </a:lnTo>
                  <a:lnTo>
                    <a:pt x="786058" y="1568"/>
                  </a:lnTo>
                  <a:lnTo>
                    <a:pt x="833716" y="6210"/>
                  </a:lnTo>
                  <a:lnTo>
                    <a:pt x="880438" y="13828"/>
                  </a:lnTo>
                  <a:lnTo>
                    <a:pt x="926129" y="24324"/>
                  </a:lnTo>
                  <a:lnTo>
                    <a:pt x="970690" y="37601"/>
                  </a:lnTo>
                  <a:lnTo>
                    <a:pt x="1014025" y="53562"/>
                  </a:lnTo>
                  <a:lnTo>
                    <a:pt x="1056037" y="72111"/>
                  </a:lnTo>
                  <a:lnTo>
                    <a:pt x="1096627" y="93149"/>
                  </a:lnTo>
                  <a:lnTo>
                    <a:pt x="1135700" y="116580"/>
                  </a:lnTo>
                  <a:lnTo>
                    <a:pt x="1173158" y="142306"/>
                  </a:lnTo>
                  <a:lnTo>
                    <a:pt x="1208903" y="170231"/>
                  </a:lnTo>
                  <a:lnTo>
                    <a:pt x="1242840" y="200257"/>
                  </a:lnTo>
                  <a:lnTo>
                    <a:pt x="1274869" y="232286"/>
                  </a:lnTo>
                  <a:lnTo>
                    <a:pt x="1304894" y="266222"/>
                  </a:lnTo>
                  <a:lnTo>
                    <a:pt x="1332819" y="301968"/>
                  </a:lnTo>
                  <a:lnTo>
                    <a:pt x="1358545" y="339425"/>
                  </a:lnTo>
                  <a:lnTo>
                    <a:pt x="1381976" y="378498"/>
                  </a:lnTo>
                  <a:lnTo>
                    <a:pt x="1403014" y="419089"/>
                  </a:lnTo>
                  <a:lnTo>
                    <a:pt x="1421563" y="461101"/>
                  </a:lnTo>
                  <a:lnTo>
                    <a:pt x="1437524" y="504436"/>
                  </a:lnTo>
                  <a:lnTo>
                    <a:pt x="1450802" y="548997"/>
                  </a:lnTo>
                  <a:lnTo>
                    <a:pt x="1461298" y="594688"/>
                  </a:lnTo>
                  <a:lnTo>
                    <a:pt x="1468915" y="641410"/>
                  </a:lnTo>
                  <a:lnTo>
                    <a:pt x="1473557" y="689068"/>
                  </a:lnTo>
                  <a:lnTo>
                    <a:pt x="1475126" y="737563"/>
                  </a:lnTo>
                  <a:lnTo>
                    <a:pt x="1473557" y="786058"/>
                  </a:lnTo>
                  <a:lnTo>
                    <a:pt x="1468915" y="833715"/>
                  </a:lnTo>
                  <a:lnTo>
                    <a:pt x="1461298" y="880438"/>
                  </a:lnTo>
                  <a:lnTo>
                    <a:pt x="1450802" y="926128"/>
                  </a:lnTo>
                  <a:lnTo>
                    <a:pt x="1437524" y="970690"/>
                  </a:lnTo>
                  <a:lnTo>
                    <a:pt x="1421563" y="1014025"/>
                  </a:lnTo>
                  <a:lnTo>
                    <a:pt x="1403014" y="1056037"/>
                  </a:lnTo>
                  <a:lnTo>
                    <a:pt x="1381976" y="1096627"/>
                  </a:lnTo>
                  <a:lnTo>
                    <a:pt x="1358545" y="1135700"/>
                  </a:lnTo>
                  <a:lnTo>
                    <a:pt x="1332819" y="1173158"/>
                  </a:lnTo>
                  <a:lnTo>
                    <a:pt x="1304894" y="1208904"/>
                  </a:lnTo>
                  <a:lnTo>
                    <a:pt x="1274869" y="1242840"/>
                  </a:lnTo>
                  <a:lnTo>
                    <a:pt x="1242840" y="1274869"/>
                  </a:lnTo>
                  <a:lnTo>
                    <a:pt x="1208903" y="1304895"/>
                  </a:lnTo>
                  <a:lnTo>
                    <a:pt x="1173158" y="1332819"/>
                  </a:lnTo>
                  <a:lnTo>
                    <a:pt x="1135700" y="1358546"/>
                  </a:lnTo>
                  <a:lnTo>
                    <a:pt x="1096627" y="1381976"/>
                  </a:lnTo>
                  <a:lnTo>
                    <a:pt x="1056037" y="1403015"/>
                  </a:lnTo>
                  <a:lnTo>
                    <a:pt x="1014025" y="1421563"/>
                  </a:lnTo>
                  <a:lnTo>
                    <a:pt x="970690" y="1437525"/>
                  </a:lnTo>
                  <a:lnTo>
                    <a:pt x="926129" y="1450802"/>
                  </a:lnTo>
                  <a:lnTo>
                    <a:pt x="880438" y="1461298"/>
                  </a:lnTo>
                  <a:lnTo>
                    <a:pt x="833716" y="1468916"/>
                  </a:lnTo>
                  <a:lnTo>
                    <a:pt x="786058" y="1473557"/>
                  </a:lnTo>
                  <a:lnTo>
                    <a:pt x="737563" y="1475126"/>
                  </a:lnTo>
                  <a:close/>
                </a:path>
              </a:pathLst>
            </a:custGeom>
            <a:solidFill>
              <a:srgbClr val="C4182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14400670" y="1437702"/>
              <a:ext cx="805180" cy="657225"/>
            </a:xfrm>
            <a:custGeom>
              <a:avLst/>
              <a:gdLst/>
              <a:ahLst/>
              <a:cxnLst/>
              <a:rect l="l" t="t" r="r" b="b"/>
              <a:pathLst>
                <a:path w="805180" h="657225">
                  <a:moveTo>
                    <a:pt x="314236" y="191579"/>
                  </a:moveTo>
                  <a:lnTo>
                    <a:pt x="55511" y="42075"/>
                  </a:lnTo>
                  <a:lnTo>
                    <a:pt x="55511" y="525487"/>
                  </a:lnTo>
                  <a:lnTo>
                    <a:pt x="314236" y="603377"/>
                  </a:lnTo>
                  <a:lnTo>
                    <a:pt x="314236" y="191579"/>
                  </a:lnTo>
                  <a:close/>
                </a:path>
                <a:path w="805180" h="657225">
                  <a:moveTo>
                    <a:pt x="602488" y="42075"/>
                  </a:moveTo>
                  <a:lnTo>
                    <a:pt x="341985" y="192468"/>
                  </a:lnTo>
                  <a:lnTo>
                    <a:pt x="341985" y="603377"/>
                  </a:lnTo>
                  <a:lnTo>
                    <a:pt x="602488" y="524598"/>
                  </a:lnTo>
                  <a:lnTo>
                    <a:pt x="602488" y="42075"/>
                  </a:lnTo>
                  <a:close/>
                </a:path>
                <a:path w="805180" h="657225">
                  <a:moveTo>
                    <a:pt x="657999" y="63563"/>
                  </a:moveTo>
                  <a:lnTo>
                    <a:pt x="630250" y="41173"/>
                  </a:lnTo>
                  <a:lnTo>
                    <a:pt x="630250" y="538022"/>
                  </a:lnTo>
                  <a:lnTo>
                    <a:pt x="342874" y="631126"/>
                  </a:lnTo>
                  <a:lnTo>
                    <a:pt x="314236" y="631126"/>
                  </a:lnTo>
                  <a:lnTo>
                    <a:pt x="27762" y="551459"/>
                  </a:lnTo>
                  <a:lnTo>
                    <a:pt x="27762" y="41173"/>
                  </a:lnTo>
                  <a:lnTo>
                    <a:pt x="0" y="63563"/>
                  </a:lnTo>
                  <a:lnTo>
                    <a:pt x="0" y="570255"/>
                  </a:lnTo>
                  <a:lnTo>
                    <a:pt x="312445" y="657098"/>
                  </a:lnTo>
                  <a:lnTo>
                    <a:pt x="344665" y="657098"/>
                  </a:lnTo>
                  <a:lnTo>
                    <a:pt x="632040" y="565785"/>
                  </a:lnTo>
                  <a:lnTo>
                    <a:pt x="657999" y="557720"/>
                  </a:lnTo>
                  <a:lnTo>
                    <a:pt x="657999" y="63563"/>
                  </a:lnTo>
                  <a:close/>
                </a:path>
                <a:path w="805180" h="657225">
                  <a:moveTo>
                    <a:pt x="804811" y="86829"/>
                  </a:moveTo>
                  <a:lnTo>
                    <a:pt x="743940" y="86829"/>
                  </a:lnTo>
                  <a:lnTo>
                    <a:pt x="743940" y="516547"/>
                  </a:lnTo>
                  <a:lnTo>
                    <a:pt x="774369" y="623074"/>
                  </a:lnTo>
                  <a:lnTo>
                    <a:pt x="804811" y="516547"/>
                  </a:lnTo>
                  <a:lnTo>
                    <a:pt x="804811" y="86829"/>
                  </a:lnTo>
                  <a:close/>
                </a:path>
                <a:path w="805180" h="657225">
                  <a:moveTo>
                    <a:pt x="804811" y="30429"/>
                  </a:moveTo>
                  <a:lnTo>
                    <a:pt x="802449" y="18503"/>
                  </a:lnTo>
                  <a:lnTo>
                    <a:pt x="795972" y="8839"/>
                  </a:lnTo>
                  <a:lnTo>
                    <a:pt x="786307" y="2362"/>
                  </a:lnTo>
                  <a:lnTo>
                    <a:pt x="774369" y="0"/>
                  </a:lnTo>
                  <a:lnTo>
                    <a:pt x="762444" y="2362"/>
                  </a:lnTo>
                  <a:lnTo>
                    <a:pt x="752779" y="8839"/>
                  </a:lnTo>
                  <a:lnTo>
                    <a:pt x="746302" y="18503"/>
                  </a:lnTo>
                  <a:lnTo>
                    <a:pt x="743940" y="30429"/>
                  </a:lnTo>
                  <a:lnTo>
                    <a:pt x="743940" y="63563"/>
                  </a:lnTo>
                  <a:lnTo>
                    <a:pt x="804811" y="63563"/>
                  </a:lnTo>
                  <a:lnTo>
                    <a:pt x="804811" y="3042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8" name="object 18" descr=""/>
          <p:cNvGrpSpPr/>
          <p:nvPr/>
        </p:nvGrpSpPr>
        <p:grpSpPr>
          <a:xfrm>
            <a:off x="14065570" y="4344520"/>
            <a:ext cx="1475740" cy="1475740"/>
            <a:chOff x="14065570" y="4344520"/>
            <a:chExt cx="1475740" cy="1475740"/>
          </a:xfrm>
        </p:grpSpPr>
        <p:sp>
          <p:nvSpPr>
            <p:cNvPr id="19" name="object 19" descr=""/>
            <p:cNvSpPr/>
            <p:nvPr/>
          </p:nvSpPr>
          <p:spPr>
            <a:xfrm>
              <a:off x="14065570" y="4344520"/>
              <a:ext cx="1475740" cy="1475740"/>
            </a:xfrm>
            <a:custGeom>
              <a:avLst/>
              <a:gdLst/>
              <a:ahLst/>
              <a:cxnLst/>
              <a:rect l="l" t="t" r="r" b="b"/>
              <a:pathLst>
                <a:path w="1475740" h="1475739">
                  <a:moveTo>
                    <a:pt x="737563" y="1475126"/>
                  </a:moveTo>
                  <a:lnTo>
                    <a:pt x="689068" y="1473557"/>
                  </a:lnTo>
                  <a:lnTo>
                    <a:pt x="641411" y="1468916"/>
                  </a:lnTo>
                  <a:lnTo>
                    <a:pt x="594688" y="1461298"/>
                  </a:lnTo>
                  <a:lnTo>
                    <a:pt x="548997" y="1450802"/>
                  </a:lnTo>
                  <a:lnTo>
                    <a:pt x="504436" y="1437525"/>
                  </a:lnTo>
                  <a:lnTo>
                    <a:pt x="461101" y="1421563"/>
                  </a:lnTo>
                  <a:lnTo>
                    <a:pt x="419089" y="1403015"/>
                  </a:lnTo>
                  <a:lnTo>
                    <a:pt x="378498" y="1381976"/>
                  </a:lnTo>
                  <a:lnTo>
                    <a:pt x="339425" y="1358546"/>
                  </a:lnTo>
                  <a:lnTo>
                    <a:pt x="301968" y="1332819"/>
                  </a:lnTo>
                  <a:lnTo>
                    <a:pt x="266222" y="1304895"/>
                  </a:lnTo>
                  <a:lnTo>
                    <a:pt x="232286" y="1274869"/>
                  </a:lnTo>
                  <a:lnTo>
                    <a:pt x="200257" y="1242840"/>
                  </a:lnTo>
                  <a:lnTo>
                    <a:pt x="170231" y="1208904"/>
                  </a:lnTo>
                  <a:lnTo>
                    <a:pt x="142306" y="1173158"/>
                  </a:lnTo>
                  <a:lnTo>
                    <a:pt x="116580" y="1135700"/>
                  </a:lnTo>
                  <a:lnTo>
                    <a:pt x="93149" y="1096627"/>
                  </a:lnTo>
                  <a:lnTo>
                    <a:pt x="72111" y="1056036"/>
                  </a:lnTo>
                  <a:lnTo>
                    <a:pt x="53562" y="1014025"/>
                  </a:lnTo>
                  <a:lnTo>
                    <a:pt x="37601" y="970690"/>
                  </a:lnTo>
                  <a:lnTo>
                    <a:pt x="24324" y="926128"/>
                  </a:lnTo>
                  <a:lnTo>
                    <a:pt x="13828" y="880438"/>
                  </a:lnTo>
                  <a:lnTo>
                    <a:pt x="6210" y="833715"/>
                  </a:lnTo>
                  <a:lnTo>
                    <a:pt x="1568" y="786058"/>
                  </a:lnTo>
                  <a:lnTo>
                    <a:pt x="0" y="737563"/>
                  </a:lnTo>
                  <a:lnTo>
                    <a:pt x="1568" y="689068"/>
                  </a:lnTo>
                  <a:lnTo>
                    <a:pt x="6210" y="641410"/>
                  </a:lnTo>
                  <a:lnTo>
                    <a:pt x="13828" y="594688"/>
                  </a:lnTo>
                  <a:lnTo>
                    <a:pt x="24324" y="548997"/>
                  </a:lnTo>
                  <a:lnTo>
                    <a:pt x="37601" y="504436"/>
                  </a:lnTo>
                  <a:lnTo>
                    <a:pt x="53562" y="461101"/>
                  </a:lnTo>
                  <a:lnTo>
                    <a:pt x="72111" y="419089"/>
                  </a:lnTo>
                  <a:lnTo>
                    <a:pt x="93149" y="378498"/>
                  </a:lnTo>
                  <a:lnTo>
                    <a:pt x="116580" y="339425"/>
                  </a:lnTo>
                  <a:lnTo>
                    <a:pt x="142306" y="301967"/>
                  </a:lnTo>
                  <a:lnTo>
                    <a:pt x="170231" y="266222"/>
                  </a:lnTo>
                  <a:lnTo>
                    <a:pt x="200257" y="232286"/>
                  </a:lnTo>
                  <a:lnTo>
                    <a:pt x="232286" y="200256"/>
                  </a:lnTo>
                  <a:lnTo>
                    <a:pt x="266222" y="170231"/>
                  </a:lnTo>
                  <a:lnTo>
                    <a:pt x="301968" y="142306"/>
                  </a:lnTo>
                  <a:lnTo>
                    <a:pt x="339425" y="116580"/>
                  </a:lnTo>
                  <a:lnTo>
                    <a:pt x="378498" y="93149"/>
                  </a:lnTo>
                  <a:lnTo>
                    <a:pt x="419089" y="72111"/>
                  </a:lnTo>
                  <a:lnTo>
                    <a:pt x="461101" y="53562"/>
                  </a:lnTo>
                  <a:lnTo>
                    <a:pt x="504436" y="37601"/>
                  </a:lnTo>
                  <a:lnTo>
                    <a:pt x="548997" y="24324"/>
                  </a:lnTo>
                  <a:lnTo>
                    <a:pt x="594688" y="13828"/>
                  </a:lnTo>
                  <a:lnTo>
                    <a:pt x="641411" y="6210"/>
                  </a:lnTo>
                  <a:lnTo>
                    <a:pt x="689068" y="1568"/>
                  </a:lnTo>
                  <a:lnTo>
                    <a:pt x="737563" y="0"/>
                  </a:lnTo>
                  <a:lnTo>
                    <a:pt x="786058" y="1568"/>
                  </a:lnTo>
                  <a:lnTo>
                    <a:pt x="833716" y="6210"/>
                  </a:lnTo>
                  <a:lnTo>
                    <a:pt x="880438" y="13828"/>
                  </a:lnTo>
                  <a:lnTo>
                    <a:pt x="926129" y="24324"/>
                  </a:lnTo>
                  <a:lnTo>
                    <a:pt x="970690" y="37601"/>
                  </a:lnTo>
                  <a:lnTo>
                    <a:pt x="1014025" y="53562"/>
                  </a:lnTo>
                  <a:lnTo>
                    <a:pt x="1056037" y="72111"/>
                  </a:lnTo>
                  <a:lnTo>
                    <a:pt x="1096627" y="93149"/>
                  </a:lnTo>
                  <a:lnTo>
                    <a:pt x="1135700" y="116580"/>
                  </a:lnTo>
                  <a:lnTo>
                    <a:pt x="1173158" y="142306"/>
                  </a:lnTo>
                  <a:lnTo>
                    <a:pt x="1208903" y="170231"/>
                  </a:lnTo>
                  <a:lnTo>
                    <a:pt x="1242840" y="200256"/>
                  </a:lnTo>
                  <a:lnTo>
                    <a:pt x="1274869" y="232286"/>
                  </a:lnTo>
                  <a:lnTo>
                    <a:pt x="1304894" y="266222"/>
                  </a:lnTo>
                  <a:lnTo>
                    <a:pt x="1332819" y="301967"/>
                  </a:lnTo>
                  <a:lnTo>
                    <a:pt x="1358545" y="339425"/>
                  </a:lnTo>
                  <a:lnTo>
                    <a:pt x="1381976" y="378498"/>
                  </a:lnTo>
                  <a:lnTo>
                    <a:pt x="1403014" y="419089"/>
                  </a:lnTo>
                  <a:lnTo>
                    <a:pt x="1421563" y="461101"/>
                  </a:lnTo>
                  <a:lnTo>
                    <a:pt x="1437524" y="504436"/>
                  </a:lnTo>
                  <a:lnTo>
                    <a:pt x="1450802" y="548997"/>
                  </a:lnTo>
                  <a:lnTo>
                    <a:pt x="1461298" y="594688"/>
                  </a:lnTo>
                  <a:lnTo>
                    <a:pt x="1468915" y="641410"/>
                  </a:lnTo>
                  <a:lnTo>
                    <a:pt x="1473557" y="689068"/>
                  </a:lnTo>
                  <a:lnTo>
                    <a:pt x="1475126" y="737563"/>
                  </a:lnTo>
                  <a:lnTo>
                    <a:pt x="1473557" y="786058"/>
                  </a:lnTo>
                  <a:lnTo>
                    <a:pt x="1468915" y="833715"/>
                  </a:lnTo>
                  <a:lnTo>
                    <a:pt x="1461298" y="880438"/>
                  </a:lnTo>
                  <a:lnTo>
                    <a:pt x="1450802" y="926128"/>
                  </a:lnTo>
                  <a:lnTo>
                    <a:pt x="1437524" y="970690"/>
                  </a:lnTo>
                  <a:lnTo>
                    <a:pt x="1421563" y="1014025"/>
                  </a:lnTo>
                  <a:lnTo>
                    <a:pt x="1403014" y="1056036"/>
                  </a:lnTo>
                  <a:lnTo>
                    <a:pt x="1381976" y="1096627"/>
                  </a:lnTo>
                  <a:lnTo>
                    <a:pt x="1358545" y="1135700"/>
                  </a:lnTo>
                  <a:lnTo>
                    <a:pt x="1332819" y="1173158"/>
                  </a:lnTo>
                  <a:lnTo>
                    <a:pt x="1304894" y="1208904"/>
                  </a:lnTo>
                  <a:lnTo>
                    <a:pt x="1274869" y="1242840"/>
                  </a:lnTo>
                  <a:lnTo>
                    <a:pt x="1242840" y="1274869"/>
                  </a:lnTo>
                  <a:lnTo>
                    <a:pt x="1208903" y="1304895"/>
                  </a:lnTo>
                  <a:lnTo>
                    <a:pt x="1173158" y="1332819"/>
                  </a:lnTo>
                  <a:lnTo>
                    <a:pt x="1135700" y="1358546"/>
                  </a:lnTo>
                  <a:lnTo>
                    <a:pt x="1096627" y="1381976"/>
                  </a:lnTo>
                  <a:lnTo>
                    <a:pt x="1056037" y="1403015"/>
                  </a:lnTo>
                  <a:lnTo>
                    <a:pt x="1014025" y="1421563"/>
                  </a:lnTo>
                  <a:lnTo>
                    <a:pt x="970690" y="1437525"/>
                  </a:lnTo>
                  <a:lnTo>
                    <a:pt x="926129" y="1450802"/>
                  </a:lnTo>
                  <a:lnTo>
                    <a:pt x="880438" y="1461298"/>
                  </a:lnTo>
                  <a:lnTo>
                    <a:pt x="833716" y="1468916"/>
                  </a:lnTo>
                  <a:lnTo>
                    <a:pt x="786058" y="1473557"/>
                  </a:lnTo>
                  <a:lnTo>
                    <a:pt x="737563" y="1475126"/>
                  </a:lnTo>
                  <a:close/>
                </a:path>
              </a:pathLst>
            </a:custGeom>
            <a:solidFill>
              <a:srgbClr val="DD126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14381695" y="4661140"/>
              <a:ext cx="843280" cy="842010"/>
            </a:xfrm>
            <a:custGeom>
              <a:avLst/>
              <a:gdLst/>
              <a:ahLst/>
              <a:cxnLst/>
              <a:rect l="l" t="t" r="r" b="b"/>
              <a:pathLst>
                <a:path w="843280" h="842010">
                  <a:moveTo>
                    <a:pt x="149711" y="571085"/>
                  </a:moveTo>
                  <a:lnTo>
                    <a:pt x="0" y="420382"/>
                  </a:lnTo>
                  <a:lnTo>
                    <a:pt x="149711" y="270670"/>
                  </a:lnTo>
                  <a:lnTo>
                    <a:pt x="149711" y="571085"/>
                  </a:lnTo>
                  <a:close/>
                </a:path>
                <a:path w="843280" h="842010">
                  <a:moveTo>
                    <a:pt x="693036" y="571085"/>
                  </a:moveTo>
                  <a:lnTo>
                    <a:pt x="693036" y="270670"/>
                  </a:lnTo>
                  <a:lnTo>
                    <a:pt x="842747" y="420382"/>
                  </a:lnTo>
                  <a:lnTo>
                    <a:pt x="693036" y="571085"/>
                  </a:lnTo>
                  <a:close/>
                </a:path>
                <a:path w="843280" h="842010">
                  <a:moveTo>
                    <a:pt x="572077" y="149711"/>
                  </a:moveTo>
                  <a:lnTo>
                    <a:pt x="271662" y="149711"/>
                  </a:lnTo>
                  <a:lnTo>
                    <a:pt x="421373" y="0"/>
                  </a:lnTo>
                  <a:lnTo>
                    <a:pt x="572077" y="149711"/>
                  </a:lnTo>
                  <a:close/>
                </a:path>
                <a:path w="843280" h="842010">
                  <a:moveTo>
                    <a:pt x="421373" y="841756"/>
                  </a:moveTo>
                  <a:lnTo>
                    <a:pt x="271662" y="692044"/>
                  </a:lnTo>
                  <a:lnTo>
                    <a:pt x="572077" y="692044"/>
                  </a:lnTo>
                  <a:lnTo>
                    <a:pt x="421373" y="841756"/>
                  </a:lnTo>
                  <a:close/>
                </a:path>
                <a:path w="843280" h="842010">
                  <a:moveTo>
                    <a:pt x="584966" y="370809"/>
                  </a:moveTo>
                  <a:lnTo>
                    <a:pt x="258773" y="370809"/>
                  </a:lnTo>
                  <a:lnTo>
                    <a:pt x="258773" y="280585"/>
                  </a:lnTo>
                  <a:lnTo>
                    <a:pt x="584966" y="280585"/>
                  </a:lnTo>
                  <a:lnTo>
                    <a:pt x="584966" y="370809"/>
                  </a:lnTo>
                  <a:close/>
                </a:path>
                <a:path w="843280" h="842010">
                  <a:moveTo>
                    <a:pt x="584966" y="561170"/>
                  </a:moveTo>
                  <a:lnTo>
                    <a:pt x="258773" y="561170"/>
                  </a:lnTo>
                  <a:lnTo>
                    <a:pt x="258773" y="466981"/>
                  </a:lnTo>
                  <a:lnTo>
                    <a:pt x="584966" y="466981"/>
                  </a:lnTo>
                  <a:lnTo>
                    <a:pt x="584966" y="56117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21" name="object 21" descr=""/>
          <p:cNvGrpSpPr/>
          <p:nvPr/>
        </p:nvGrpSpPr>
        <p:grpSpPr>
          <a:xfrm>
            <a:off x="0" y="8574387"/>
            <a:ext cx="18288000" cy="1713230"/>
            <a:chOff x="0" y="8574387"/>
            <a:chExt cx="18288000" cy="1713230"/>
          </a:xfrm>
        </p:grpSpPr>
        <p:sp>
          <p:nvSpPr>
            <p:cNvPr id="22" name="object 22" descr=""/>
            <p:cNvSpPr/>
            <p:nvPr/>
          </p:nvSpPr>
          <p:spPr>
            <a:xfrm>
              <a:off x="0" y="8595692"/>
              <a:ext cx="18288000" cy="1691639"/>
            </a:xfrm>
            <a:custGeom>
              <a:avLst/>
              <a:gdLst/>
              <a:ahLst/>
              <a:cxnLst/>
              <a:rect l="l" t="t" r="r" b="b"/>
              <a:pathLst>
                <a:path w="18288000" h="1691640">
                  <a:moveTo>
                    <a:pt x="18287998" y="1691307"/>
                  </a:moveTo>
                  <a:lnTo>
                    <a:pt x="0" y="1691307"/>
                  </a:lnTo>
                  <a:lnTo>
                    <a:pt x="0" y="0"/>
                  </a:lnTo>
                  <a:lnTo>
                    <a:pt x="18287998" y="0"/>
                  </a:lnTo>
                  <a:lnTo>
                    <a:pt x="18287998" y="1691307"/>
                  </a:lnTo>
                  <a:close/>
                </a:path>
              </a:pathLst>
            </a:custGeom>
            <a:solidFill>
              <a:srgbClr val="1181C7">
                <a:alpha val="4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 descr=""/>
            <p:cNvSpPr/>
            <p:nvPr/>
          </p:nvSpPr>
          <p:spPr>
            <a:xfrm>
              <a:off x="682421" y="8574392"/>
              <a:ext cx="17606010" cy="1713230"/>
            </a:xfrm>
            <a:custGeom>
              <a:avLst/>
              <a:gdLst/>
              <a:ahLst/>
              <a:cxnLst/>
              <a:rect l="l" t="t" r="r" b="b"/>
              <a:pathLst>
                <a:path w="17606010" h="1713229">
                  <a:moveTo>
                    <a:pt x="1663598" y="1675384"/>
                  </a:moveTo>
                  <a:lnTo>
                    <a:pt x="1662912" y="1627187"/>
                  </a:lnTo>
                  <a:lnTo>
                    <a:pt x="1660880" y="1579333"/>
                  </a:lnTo>
                  <a:lnTo>
                    <a:pt x="1657489" y="1531835"/>
                  </a:lnTo>
                  <a:lnTo>
                    <a:pt x="1652790" y="1484718"/>
                  </a:lnTo>
                  <a:lnTo>
                    <a:pt x="1646796" y="1437995"/>
                  </a:lnTo>
                  <a:lnTo>
                    <a:pt x="1639506" y="1391691"/>
                  </a:lnTo>
                  <a:lnTo>
                    <a:pt x="1630959" y="1345806"/>
                  </a:lnTo>
                  <a:lnTo>
                    <a:pt x="1621167" y="1300378"/>
                  </a:lnTo>
                  <a:lnTo>
                    <a:pt x="1610144" y="1255433"/>
                  </a:lnTo>
                  <a:lnTo>
                    <a:pt x="1597914" y="1210957"/>
                  </a:lnTo>
                  <a:lnTo>
                    <a:pt x="1584490" y="1166990"/>
                  </a:lnTo>
                  <a:lnTo>
                    <a:pt x="1569897" y="1123556"/>
                  </a:lnTo>
                  <a:lnTo>
                    <a:pt x="1554149" y="1080655"/>
                  </a:lnTo>
                  <a:lnTo>
                    <a:pt x="1537258" y="1038326"/>
                  </a:lnTo>
                  <a:lnTo>
                    <a:pt x="1519262" y="996569"/>
                  </a:lnTo>
                  <a:lnTo>
                    <a:pt x="1500162" y="955421"/>
                  </a:lnTo>
                  <a:lnTo>
                    <a:pt x="1479994" y="914882"/>
                  </a:lnTo>
                  <a:lnTo>
                    <a:pt x="1458747" y="874979"/>
                  </a:lnTo>
                  <a:lnTo>
                    <a:pt x="1436471" y="835723"/>
                  </a:lnTo>
                  <a:lnTo>
                    <a:pt x="1413167" y="797153"/>
                  </a:lnTo>
                  <a:lnTo>
                    <a:pt x="1388859" y="759269"/>
                  </a:lnTo>
                  <a:lnTo>
                    <a:pt x="1363560" y="722096"/>
                  </a:lnTo>
                  <a:lnTo>
                    <a:pt x="1337297" y="685647"/>
                  </a:lnTo>
                  <a:lnTo>
                    <a:pt x="1310081" y="649947"/>
                  </a:lnTo>
                  <a:lnTo>
                    <a:pt x="1281938" y="615010"/>
                  </a:lnTo>
                  <a:lnTo>
                    <a:pt x="1252867" y="580859"/>
                  </a:lnTo>
                  <a:lnTo>
                    <a:pt x="1222921" y="547509"/>
                  </a:lnTo>
                  <a:lnTo>
                    <a:pt x="1192085" y="514985"/>
                  </a:lnTo>
                  <a:lnTo>
                    <a:pt x="1160399" y="483298"/>
                  </a:lnTo>
                  <a:lnTo>
                    <a:pt x="1127874" y="452462"/>
                  </a:lnTo>
                  <a:lnTo>
                    <a:pt x="1094524" y="422516"/>
                  </a:lnTo>
                  <a:lnTo>
                    <a:pt x="1060373" y="393446"/>
                  </a:lnTo>
                  <a:lnTo>
                    <a:pt x="1025436" y="365302"/>
                  </a:lnTo>
                  <a:lnTo>
                    <a:pt x="989736" y="338086"/>
                  </a:lnTo>
                  <a:lnTo>
                    <a:pt x="953287" y="311823"/>
                  </a:lnTo>
                  <a:lnTo>
                    <a:pt x="916114" y="286524"/>
                  </a:lnTo>
                  <a:lnTo>
                    <a:pt x="878230" y="262216"/>
                  </a:lnTo>
                  <a:lnTo>
                    <a:pt x="839660" y="238912"/>
                  </a:lnTo>
                  <a:lnTo>
                    <a:pt x="800404" y="216636"/>
                  </a:lnTo>
                  <a:lnTo>
                    <a:pt x="760501" y="195389"/>
                  </a:lnTo>
                  <a:lnTo>
                    <a:pt x="719963" y="175221"/>
                  </a:lnTo>
                  <a:lnTo>
                    <a:pt x="678815" y="156121"/>
                  </a:lnTo>
                  <a:lnTo>
                    <a:pt x="637057" y="138125"/>
                  </a:lnTo>
                  <a:lnTo>
                    <a:pt x="594728" y="121234"/>
                  </a:lnTo>
                  <a:lnTo>
                    <a:pt x="551827" y="105486"/>
                  </a:lnTo>
                  <a:lnTo>
                    <a:pt x="508393" y="90893"/>
                  </a:lnTo>
                  <a:lnTo>
                    <a:pt x="464426" y="77470"/>
                  </a:lnTo>
                  <a:lnTo>
                    <a:pt x="419963" y="65239"/>
                  </a:lnTo>
                  <a:lnTo>
                    <a:pt x="375005" y="54216"/>
                  </a:lnTo>
                  <a:lnTo>
                    <a:pt x="329577" y="44424"/>
                  </a:lnTo>
                  <a:lnTo>
                    <a:pt x="283692" y="35877"/>
                  </a:lnTo>
                  <a:lnTo>
                    <a:pt x="237388" y="28587"/>
                  </a:lnTo>
                  <a:lnTo>
                    <a:pt x="190665" y="22593"/>
                  </a:lnTo>
                  <a:lnTo>
                    <a:pt x="143548" y="17881"/>
                  </a:lnTo>
                  <a:lnTo>
                    <a:pt x="96050" y="14503"/>
                  </a:lnTo>
                  <a:lnTo>
                    <a:pt x="48196" y="12471"/>
                  </a:lnTo>
                  <a:lnTo>
                    <a:pt x="0" y="11785"/>
                  </a:lnTo>
                  <a:lnTo>
                    <a:pt x="0" y="752589"/>
                  </a:lnTo>
                  <a:lnTo>
                    <a:pt x="47485" y="753783"/>
                  </a:lnTo>
                  <a:lnTo>
                    <a:pt x="94361" y="757351"/>
                  </a:lnTo>
                  <a:lnTo>
                    <a:pt x="140538" y="763219"/>
                  </a:lnTo>
                  <a:lnTo>
                    <a:pt x="185978" y="771334"/>
                  </a:lnTo>
                  <a:lnTo>
                    <a:pt x="230632" y="781634"/>
                  </a:lnTo>
                  <a:lnTo>
                    <a:pt x="274421" y="794067"/>
                  </a:lnTo>
                  <a:lnTo>
                    <a:pt x="317296" y="808583"/>
                  </a:lnTo>
                  <a:lnTo>
                    <a:pt x="359194" y="825106"/>
                  </a:lnTo>
                  <a:lnTo>
                    <a:pt x="400075" y="843584"/>
                  </a:lnTo>
                  <a:lnTo>
                    <a:pt x="439864" y="863955"/>
                  </a:lnTo>
                  <a:lnTo>
                    <a:pt x="478510" y="886180"/>
                  </a:lnTo>
                  <a:lnTo>
                    <a:pt x="515950" y="910183"/>
                  </a:lnTo>
                  <a:lnTo>
                    <a:pt x="552132" y="935913"/>
                  </a:lnTo>
                  <a:lnTo>
                    <a:pt x="586994" y="963307"/>
                  </a:lnTo>
                  <a:lnTo>
                    <a:pt x="620471" y="992314"/>
                  </a:lnTo>
                  <a:lnTo>
                    <a:pt x="652526" y="1022870"/>
                  </a:lnTo>
                  <a:lnTo>
                    <a:pt x="683082" y="1054912"/>
                  </a:lnTo>
                  <a:lnTo>
                    <a:pt x="712089" y="1088402"/>
                  </a:lnTo>
                  <a:lnTo>
                    <a:pt x="739482" y="1123264"/>
                  </a:lnTo>
                  <a:lnTo>
                    <a:pt x="765213" y="1159433"/>
                  </a:lnTo>
                  <a:lnTo>
                    <a:pt x="789216" y="1196873"/>
                  </a:lnTo>
                  <a:lnTo>
                    <a:pt x="811428" y="1235519"/>
                  </a:lnTo>
                  <a:lnTo>
                    <a:pt x="831811" y="1275308"/>
                  </a:lnTo>
                  <a:lnTo>
                    <a:pt x="850290" y="1316189"/>
                  </a:lnTo>
                  <a:lnTo>
                    <a:pt x="866813" y="1358099"/>
                  </a:lnTo>
                  <a:lnTo>
                    <a:pt x="881316" y="1400975"/>
                  </a:lnTo>
                  <a:lnTo>
                    <a:pt x="893749" y="1444764"/>
                  </a:lnTo>
                  <a:lnTo>
                    <a:pt x="904062" y="1489405"/>
                  </a:lnTo>
                  <a:lnTo>
                    <a:pt x="912177" y="1534845"/>
                  </a:lnTo>
                  <a:lnTo>
                    <a:pt x="918044" y="1581035"/>
                  </a:lnTo>
                  <a:lnTo>
                    <a:pt x="921600" y="1627898"/>
                  </a:lnTo>
                  <a:lnTo>
                    <a:pt x="922807" y="1675384"/>
                  </a:lnTo>
                  <a:lnTo>
                    <a:pt x="1663598" y="1675384"/>
                  </a:lnTo>
                  <a:close/>
                </a:path>
                <a:path w="17606010" h="1713229">
                  <a:moveTo>
                    <a:pt x="7612418" y="892784"/>
                  </a:moveTo>
                  <a:lnTo>
                    <a:pt x="6731432" y="11785"/>
                  </a:lnTo>
                  <a:lnTo>
                    <a:pt x="5850293" y="892924"/>
                  </a:lnTo>
                  <a:lnTo>
                    <a:pt x="6669989" y="1712607"/>
                  </a:lnTo>
                  <a:lnTo>
                    <a:pt x="6792874" y="1712607"/>
                  </a:lnTo>
                  <a:lnTo>
                    <a:pt x="7612418" y="893064"/>
                  </a:lnTo>
                  <a:lnTo>
                    <a:pt x="7612418" y="892784"/>
                  </a:lnTo>
                  <a:close/>
                </a:path>
                <a:path w="17606010" h="1713229">
                  <a:moveTo>
                    <a:pt x="8461223" y="860488"/>
                  </a:moveTo>
                  <a:lnTo>
                    <a:pt x="8459876" y="812330"/>
                  </a:lnTo>
                  <a:lnTo>
                    <a:pt x="8455901" y="764870"/>
                  </a:lnTo>
                  <a:lnTo>
                    <a:pt x="8449348" y="718197"/>
                  </a:lnTo>
                  <a:lnTo>
                    <a:pt x="8440306" y="672376"/>
                  </a:lnTo>
                  <a:lnTo>
                    <a:pt x="8428825" y="627468"/>
                  </a:lnTo>
                  <a:lnTo>
                    <a:pt x="8415007" y="583552"/>
                  </a:lnTo>
                  <a:lnTo>
                    <a:pt x="8398904" y="540689"/>
                  </a:lnTo>
                  <a:lnTo>
                    <a:pt x="8380590" y="498970"/>
                  </a:lnTo>
                  <a:lnTo>
                    <a:pt x="8360143" y="458457"/>
                  </a:lnTo>
                  <a:lnTo>
                    <a:pt x="8337626" y="419227"/>
                  </a:lnTo>
                  <a:lnTo>
                    <a:pt x="8313115" y="381342"/>
                  </a:lnTo>
                  <a:lnTo>
                    <a:pt x="8286686" y="344868"/>
                  </a:lnTo>
                  <a:lnTo>
                    <a:pt x="8258403" y="309905"/>
                  </a:lnTo>
                  <a:lnTo>
                    <a:pt x="8228343" y="276491"/>
                  </a:lnTo>
                  <a:lnTo>
                    <a:pt x="8196567" y="244729"/>
                  </a:lnTo>
                  <a:lnTo>
                    <a:pt x="8163166" y="214655"/>
                  </a:lnTo>
                  <a:lnTo>
                    <a:pt x="8128190" y="186372"/>
                  </a:lnTo>
                  <a:lnTo>
                    <a:pt x="8091729" y="159943"/>
                  </a:lnTo>
                  <a:lnTo>
                    <a:pt x="8053845" y="135432"/>
                  </a:lnTo>
                  <a:lnTo>
                    <a:pt x="8014614" y="112915"/>
                  </a:lnTo>
                  <a:lnTo>
                    <a:pt x="7974101" y="92468"/>
                  </a:lnTo>
                  <a:lnTo>
                    <a:pt x="7932382" y="74155"/>
                  </a:lnTo>
                  <a:lnTo>
                    <a:pt x="7889532" y="58051"/>
                  </a:lnTo>
                  <a:lnTo>
                    <a:pt x="7845615" y="44234"/>
                  </a:lnTo>
                  <a:lnTo>
                    <a:pt x="7800708" y="32766"/>
                  </a:lnTo>
                  <a:lnTo>
                    <a:pt x="7754887" y="23710"/>
                  </a:lnTo>
                  <a:lnTo>
                    <a:pt x="7708214" y="17170"/>
                  </a:lnTo>
                  <a:lnTo>
                    <a:pt x="7660754" y="13182"/>
                  </a:lnTo>
                  <a:lnTo>
                    <a:pt x="7612608" y="11836"/>
                  </a:lnTo>
                  <a:lnTo>
                    <a:pt x="7612608" y="1709102"/>
                  </a:lnTo>
                  <a:lnTo>
                    <a:pt x="7660754" y="1707756"/>
                  </a:lnTo>
                  <a:lnTo>
                    <a:pt x="7708214" y="1703781"/>
                  </a:lnTo>
                  <a:lnTo>
                    <a:pt x="7754887" y="1697228"/>
                  </a:lnTo>
                  <a:lnTo>
                    <a:pt x="7800708" y="1688185"/>
                  </a:lnTo>
                  <a:lnTo>
                    <a:pt x="7845615" y="1676704"/>
                  </a:lnTo>
                  <a:lnTo>
                    <a:pt x="7889532" y="1662887"/>
                  </a:lnTo>
                  <a:lnTo>
                    <a:pt x="7932382" y="1646783"/>
                  </a:lnTo>
                  <a:lnTo>
                    <a:pt x="7974101" y="1628470"/>
                  </a:lnTo>
                  <a:lnTo>
                    <a:pt x="8014614" y="1608023"/>
                  </a:lnTo>
                  <a:lnTo>
                    <a:pt x="8053845" y="1585506"/>
                  </a:lnTo>
                  <a:lnTo>
                    <a:pt x="8091729" y="1560995"/>
                  </a:lnTo>
                  <a:lnTo>
                    <a:pt x="8128190" y="1534566"/>
                  </a:lnTo>
                  <a:lnTo>
                    <a:pt x="8163166" y="1506283"/>
                  </a:lnTo>
                  <a:lnTo>
                    <a:pt x="8196567" y="1476222"/>
                  </a:lnTo>
                  <a:lnTo>
                    <a:pt x="8228343" y="1444447"/>
                  </a:lnTo>
                  <a:lnTo>
                    <a:pt x="8258403" y="1411046"/>
                  </a:lnTo>
                  <a:lnTo>
                    <a:pt x="8286686" y="1376070"/>
                  </a:lnTo>
                  <a:lnTo>
                    <a:pt x="8313115" y="1339608"/>
                  </a:lnTo>
                  <a:lnTo>
                    <a:pt x="8337626" y="1301724"/>
                  </a:lnTo>
                  <a:lnTo>
                    <a:pt x="8360143" y="1262494"/>
                  </a:lnTo>
                  <a:lnTo>
                    <a:pt x="8380590" y="1221981"/>
                  </a:lnTo>
                  <a:lnTo>
                    <a:pt x="8398904" y="1180261"/>
                  </a:lnTo>
                  <a:lnTo>
                    <a:pt x="8415007" y="1137412"/>
                  </a:lnTo>
                  <a:lnTo>
                    <a:pt x="8428825" y="1093495"/>
                  </a:lnTo>
                  <a:lnTo>
                    <a:pt x="8440306" y="1048588"/>
                  </a:lnTo>
                  <a:lnTo>
                    <a:pt x="8449348" y="1002766"/>
                  </a:lnTo>
                  <a:lnTo>
                    <a:pt x="8455901" y="956094"/>
                  </a:lnTo>
                  <a:lnTo>
                    <a:pt x="8459876" y="908634"/>
                  </a:lnTo>
                  <a:lnTo>
                    <a:pt x="8461223" y="860488"/>
                  </a:lnTo>
                  <a:close/>
                </a:path>
                <a:path w="17606010" h="1713229">
                  <a:moveTo>
                    <a:pt x="9310408" y="11836"/>
                  </a:moveTo>
                  <a:lnTo>
                    <a:pt x="9262250" y="13182"/>
                  </a:lnTo>
                  <a:lnTo>
                    <a:pt x="9214802" y="17170"/>
                  </a:lnTo>
                  <a:lnTo>
                    <a:pt x="9168130" y="23710"/>
                  </a:lnTo>
                  <a:lnTo>
                    <a:pt x="9122296" y="32766"/>
                  </a:lnTo>
                  <a:lnTo>
                    <a:pt x="9077388" y="44234"/>
                  </a:lnTo>
                  <a:lnTo>
                    <a:pt x="9033485" y="58051"/>
                  </a:lnTo>
                  <a:lnTo>
                    <a:pt x="8990622" y="74155"/>
                  </a:lnTo>
                  <a:lnTo>
                    <a:pt x="8948915" y="92468"/>
                  </a:lnTo>
                  <a:lnTo>
                    <a:pt x="8908402" y="112915"/>
                  </a:lnTo>
                  <a:lnTo>
                    <a:pt x="8869159" y="135432"/>
                  </a:lnTo>
                  <a:lnTo>
                    <a:pt x="8831275" y="159943"/>
                  </a:lnTo>
                  <a:lnTo>
                    <a:pt x="8794813" y="186372"/>
                  </a:lnTo>
                  <a:lnTo>
                    <a:pt x="8759850" y="214655"/>
                  </a:lnTo>
                  <a:lnTo>
                    <a:pt x="8726437" y="244729"/>
                  </a:lnTo>
                  <a:lnTo>
                    <a:pt x="8694674" y="276491"/>
                  </a:lnTo>
                  <a:lnTo>
                    <a:pt x="8664600" y="309905"/>
                  </a:lnTo>
                  <a:lnTo>
                    <a:pt x="8636317" y="344868"/>
                  </a:lnTo>
                  <a:lnTo>
                    <a:pt x="8609889" y="381342"/>
                  </a:lnTo>
                  <a:lnTo>
                    <a:pt x="8585378" y="419227"/>
                  </a:lnTo>
                  <a:lnTo>
                    <a:pt x="8562861" y="458457"/>
                  </a:lnTo>
                  <a:lnTo>
                    <a:pt x="8542414" y="498970"/>
                  </a:lnTo>
                  <a:lnTo>
                    <a:pt x="8524100" y="540689"/>
                  </a:lnTo>
                  <a:lnTo>
                    <a:pt x="8507997" y="583552"/>
                  </a:lnTo>
                  <a:lnTo>
                    <a:pt x="8494179" y="627468"/>
                  </a:lnTo>
                  <a:lnTo>
                    <a:pt x="8482711" y="672376"/>
                  </a:lnTo>
                  <a:lnTo>
                    <a:pt x="8473669" y="718197"/>
                  </a:lnTo>
                  <a:lnTo>
                    <a:pt x="8467115" y="764870"/>
                  </a:lnTo>
                  <a:lnTo>
                    <a:pt x="8463128" y="812330"/>
                  </a:lnTo>
                  <a:lnTo>
                    <a:pt x="8461794" y="860488"/>
                  </a:lnTo>
                  <a:lnTo>
                    <a:pt x="8463128" y="908634"/>
                  </a:lnTo>
                  <a:lnTo>
                    <a:pt x="8467115" y="956094"/>
                  </a:lnTo>
                  <a:lnTo>
                    <a:pt x="8473669" y="1002766"/>
                  </a:lnTo>
                  <a:lnTo>
                    <a:pt x="8482711" y="1048588"/>
                  </a:lnTo>
                  <a:lnTo>
                    <a:pt x="8494179" y="1093495"/>
                  </a:lnTo>
                  <a:lnTo>
                    <a:pt x="8507997" y="1137412"/>
                  </a:lnTo>
                  <a:lnTo>
                    <a:pt x="8524100" y="1180261"/>
                  </a:lnTo>
                  <a:lnTo>
                    <a:pt x="8542414" y="1221981"/>
                  </a:lnTo>
                  <a:lnTo>
                    <a:pt x="8562861" y="1262494"/>
                  </a:lnTo>
                  <a:lnTo>
                    <a:pt x="8585378" y="1301724"/>
                  </a:lnTo>
                  <a:lnTo>
                    <a:pt x="8609889" y="1339608"/>
                  </a:lnTo>
                  <a:lnTo>
                    <a:pt x="8636317" y="1376070"/>
                  </a:lnTo>
                  <a:lnTo>
                    <a:pt x="8664600" y="1411046"/>
                  </a:lnTo>
                  <a:lnTo>
                    <a:pt x="8694674" y="1444447"/>
                  </a:lnTo>
                  <a:lnTo>
                    <a:pt x="8726437" y="1476222"/>
                  </a:lnTo>
                  <a:lnTo>
                    <a:pt x="8759850" y="1506283"/>
                  </a:lnTo>
                  <a:lnTo>
                    <a:pt x="8794813" y="1534566"/>
                  </a:lnTo>
                  <a:lnTo>
                    <a:pt x="8831275" y="1560995"/>
                  </a:lnTo>
                  <a:lnTo>
                    <a:pt x="8869159" y="1585506"/>
                  </a:lnTo>
                  <a:lnTo>
                    <a:pt x="8908402" y="1608023"/>
                  </a:lnTo>
                  <a:lnTo>
                    <a:pt x="8948915" y="1628470"/>
                  </a:lnTo>
                  <a:lnTo>
                    <a:pt x="8990622" y="1646783"/>
                  </a:lnTo>
                  <a:lnTo>
                    <a:pt x="9033485" y="1662887"/>
                  </a:lnTo>
                  <a:lnTo>
                    <a:pt x="9077388" y="1676704"/>
                  </a:lnTo>
                  <a:lnTo>
                    <a:pt x="9122296" y="1688185"/>
                  </a:lnTo>
                  <a:lnTo>
                    <a:pt x="9168130" y="1697228"/>
                  </a:lnTo>
                  <a:lnTo>
                    <a:pt x="9214802" y="1703781"/>
                  </a:lnTo>
                  <a:lnTo>
                    <a:pt x="9262250" y="1707756"/>
                  </a:lnTo>
                  <a:lnTo>
                    <a:pt x="9310408" y="1709102"/>
                  </a:lnTo>
                  <a:lnTo>
                    <a:pt x="9310408" y="11836"/>
                  </a:lnTo>
                  <a:close/>
                </a:path>
                <a:path w="17606010" h="1713229">
                  <a:moveTo>
                    <a:pt x="17605566" y="1686077"/>
                  </a:moveTo>
                  <a:lnTo>
                    <a:pt x="15919526" y="0"/>
                  </a:lnTo>
                  <a:lnTo>
                    <a:pt x="15919514" y="1693519"/>
                  </a:lnTo>
                  <a:lnTo>
                    <a:pt x="17605566" y="1693519"/>
                  </a:lnTo>
                  <a:lnTo>
                    <a:pt x="17605566" y="1686077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14828327" y="8586174"/>
              <a:ext cx="1761489" cy="1701164"/>
            </a:xfrm>
            <a:custGeom>
              <a:avLst/>
              <a:gdLst/>
              <a:ahLst/>
              <a:cxnLst/>
              <a:rect l="l" t="t" r="r" b="b"/>
              <a:pathLst>
                <a:path w="1761490" h="1701165">
                  <a:moveTo>
                    <a:pt x="0" y="1700825"/>
                  </a:moveTo>
                  <a:lnTo>
                    <a:pt x="1760945" y="1700825"/>
                  </a:lnTo>
                  <a:lnTo>
                    <a:pt x="1759516" y="1665570"/>
                  </a:lnTo>
                  <a:lnTo>
                    <a:pt x="1756282" y="1617728"/>
                  </a:lnTo>
                  <a:lnTo>
                    <a:pt x="1751782" y="1570243"/>
                  </a:lnTo>
                  <a:lnTo>
                    <a:pt x="1746036" y="1523132"/>
                  </a:lnTo>
                  <a:lnTo>
                    <a:pt x="1739058" y="1476412"/>
                  </a:lnTo>
                  <a:lnTo>
                    <a:pt x="1730865" y="1430101"/>
                  </a:lnTo>
                  <a:lnTo>
                    <a:pt x="1721476" y="1384214"/>
                  </a:lnTo>
                  <a:lnTo>
                    <a:pt x="1710906" y="1338768"/>
                  </a:lnTo>
                  <a:lnTo>
                    <a:pt x="1699172" y="1293781"/>
                  </a:lnTo>
                  <a:lnTo>
                    <a:pt x="1686291" y="1249269"/>
                  </a:lnTo>
                  <a:lnTo>
                    <a:pt x="1672280" y="1205249"/>
                  </a:lnTo>
                  <a:lnTo>
                    <a:pt x="1657155" y="1161737"/>
                  </a:lnTo>
                  <a:lnTo>
                    <a:pt x="1640934" y="1118752"/>
                  </a:lnTo>
                  <a:lnTo>
                    <a:pt x="1623633" y="1076308"/>
                  </a:lnTo>
                  <a:lnTo>
                    <a:pt x="1605269" y="1034423"/>
                  </a:lnTo>
                  <a:lnTo>
                    <a:pt x="1585859" y="993115"/>
                  </a:lnTo>
                  <a:lnTo>
                    <a:pt x="1565419" y="952399"/>
                  </a:lnTo>
                  <a:lnTo>
                    <a:pt x="1543967" y="912292"/>
                  </a:lnTo>
                  <a:lnTo>
                    <a:pt x="1521519" y="872812"/>
                  </a:lnTo>
                  <a:lnTo>
                    <a:pt x="1498092" y="833975"/>
                  </a:lnTo>
                  <a:lnTo>
                    <a:pt x="1473703" y="795798"/>
                  </a:lnTo>
                  <a:lnTo>
                    <a:pt x="1448368" y="758298"/>
                  </a:lnTo>
                  <a:lnTo>
                    <a:pt x="1422104" y="721491"/>
                  </a:lnTo>
                  <a:lnTo>
                    <a:pt x="1394929" y="685394"/>
                  </a:lnTo>
                  <a:lnTo>
                    <a:pt x="1366859" y="650024"/>
                  </a:lnTo>
                  <a:lnTo>
                    <a:pt x="1337910" y="615398"/>
                  </a:lnTo>
                  <a:lnTo>
                    <a:pt x="1308100" y="581533"/>
                  </a:lnTo>
                  <a:lnTo>
                    <a:pt x="1277446" y="548445"/>
                  </a:lnTo>
                  <a:lnTo>
                    <a:pt x="1245963" y="516152"/>
                  </a:lnTo>
                  <a:lnTo>
                    <a:pt x="1213670" y="484670"/>
                  </a:lnTo>
                  <a:lnTo>
                    <a:pt x="1180582" y="454015"/>
                  </a:lnTo>
                  <a:lnTo>
                    <a:pt x="1146717" y="424205"/>
                  </a:lnTo>
                  <a:lnTo>
                    <a:pt x="1112091" y="395257"/>
                  </a:lnTo>
                  <a:lnTo>
                    <a:pt x="1076721" y="367187"/>
                  </a:lnTo>
                  <a:lnTo>
                    <a:pt x="1040624" y="340012"/>
                  </a:lnTo>
                  <a:lnTo>
                    <a:pt x="1003817" y="313749"/>
                  </a:lnTo>
                  <a:lnTo>
                    <a:pt x="966316" y="288414"/>
                  </a:lnTo>
                  <a:lnTo>
                    <a:pt x="928139" y="264025"/>
                  </a:lnTo>
                  <a:lnTo>
                    <a:pt x="889302" y="240598"/>
                  </a:lnTo>
                  <a:lnTo>
                    <a:pt x="849822" y="218150"/>
                  </a:lnTo>
                  <a:lnTo>
                    <a:pt x="809715" y="196698"/>
                  </a:lnTo>
                  <a:lnTo>
                    <a:pt x="768999" y="176258"/>
                  </a:lnTo>
                  <a:lnTo>
                    <a:pt x="727690" y="156849"/>
                  </a:lnTo>
                  <a:lnTo>
                    <a:pt x="685806" y="138485"/>
                  </a:lnTo>
                  <a:lnTo>
                    <a:pt x="643362" y="121184"/>
                  </a:lnTo>
                  <a:lnTo>
                    <a:pt x="600376" y="104963"/>
                  </a:lnTo>
                  <a:lnTo>
                    <a:pt x="556864" y="89839"/>
                  </a:lnTo>
                  <a:lnTo>
                    <a:pt x="512844" y="75828"/>
                  </a:lnTo>
                  <a:lnTo>
                    <a:pt x="468332" y="62947"/>
                  </a:lnTo>
                  <a:lnTo>
                    <a:pt x="423345" y="51213"/>
                  </a:lnTo>
                  <a:lnTo>
                    <a:pt x="377899" y="40644"/>
                  </a:lnTo>
                  <a:lnTo>
                    <a:pt x="332012" y="31254"/>
                  </a:lnTo>
                  <a:lnTo>
                    <a:pt x="285700" y="23063"/>
                  </a:lnTo>
                  <a:lnTo>
                    <a:pt x="238980" y="16085"/>
                  </a:lnTo>
                  <a:lnTo>
                    <a:pt x="191870" y="10338"/>
                  </a:lnTo>
                  <a:lnTo>
                    <a:pt x="144384" y="5839"/>
                  </a:lnTo>
                  <a:lnTo>
                    <a:pt x="96542" y="2605"/>
                  </a:lnTo>
                  <a:lnTo>
                    <a:pt x="48358" y="652"/>
                  </a:lnTo>
                  <a:lnTo>
                    <a:pt x="0" y="0"/>
                  </a:lnTo>
                  <a:lnTo>
                    <a:pt x="0" y="1700825"/>
                  </a:lnTo>
                  <a:close/>
                </a:path>
              </a:pathLst>
            </a:custGeom>
            <a:solidFill>
              <a:srgbClr val="FFFFFF">
                <a:alpha val="19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 descr=""/>
            <p:cNvSpPr/>
            <p:nvPr/>
          </p:nvSpPr>
          <p:spPr>
            <a:xfrm>
              <a:off x="2346160" y="8587828"/>
              <a:ext cx="12478385" cy="1699260"/>
            </a:xfrm>
            <a:custGeom>
              <a:avLst/>
              <a:gdLst/>
              <a:ahLst/>
              <a:cxnLst/>
              <a:rect l="l" t="t" r="r" b="b"/>
              <a:pathLst>
                <a:path w="12478385" h="1699259">
                  <a:moveTo>
                    <a:pt x="1657350" y="15367"/>
                  </a:moveTo>
                  <a:lnTo>
                    <a:pt x="0" y="15367"/>
                  </a:lnTo>
                  <a:lnTo>
                    <a:pt x="0" y="1682242"/>
                  </a:lnTo>
                  <a:lnTo>
                    <a:pt x="1657350" y="1682242"/>
                  </a:lnTo>
                  <a:lnTo>
                    <a:pt x="1657350" y="15367"/>
                  </a:lnTo>
                  <a:close/>
                </a:path>
                <a:path w="12478385" h="1699259">
                  <a:moveTo>
                    <a:pt x="9342260" y="9525"/>
                  </a:moveTo>
                  <a:lnTo>
                    <a:pt x="7646810" y="9525"/>
                  </a:lnTo>
                  <a:lnTo>
                    <a:pt x="9336443" y="1699171"/>
                  </a:lnTo>
                  <a:lnTo>
                    <a:pt x="9342260" y="1699171"/>
                  </a:lnTo>
                  <a:lnTo>
                    <a:pt x="9342260" y="9525"/>
                  </a:lnTo>
                  <a:close/>
                </a:path>
                <a:path w="12478385" h="1699259">
                  <a:moveTo>
                    <a:pt x="11106442" y="850900"/>
                  </a:moveTo>
                  <a:lnTo>
                    <a:pt x="11105540" y="825500"/>
                  </a:lnTo>
                  <a:lnTo>
                    <a:pt x="11104944" y="825500"/>
                  </a:lnTo>
                  <a:lnTo>
                    <a:pt x="11104207" y="812800"/>
                  </a:lnTo>
                  <a:lnTo>
                    <a:pt x="11103343" y="800100"/>
                  </a:lnTo>
                  <a:lnTo>
                    <a:pt x="11102353" y="787400"/>
                  </a:lnTo>
                  <a:lnTo>
                    <a:pt x="11101222" y="774700"/>
                  </a:lnTo>
                  <a:lnTo>
                    <a:pt x="11099965" y="762000"/>
                  </a:lnTo>
                  <a:lnTo>
                    <a:pt x="11098581" y="762000"/>
                  </a:lnTo>
                  <a:lnTo>
                    <a:pt x="11097057" y="749300"/>
                  </a:lnTo>
                  <a:lnTo>
                    <a:pt x="11095406" y="736600"/>
                  </a:lnTo>
                  <a:lnTo>
                    <a:pt x="11093628" y="723900"/>
                  </a:lnTo>
                  <a:lnTo>
                    <a:pt x="11091710" y="711200"/>
                  </a:lnTo>
                  <a:lnTo>
                    <a:pt x="11089665" y="698500"/>
                  </a:lnTo>
                  <a:lnTo>
                    <a:pt x="11087494" y="698500"/>
                  </a:lnTo>
                  <a:lnTo>
                    <a:pt x="11085182" y="685800"/>
                  </a:lnTo>
                  <a:lnTo>
                    <a:pt x="11082757" y="673100"/>
                  </a:lnTo>
                  <a:lnTo>
                    <a:pt x="11080191" y="660400"/>
                  </a:lnTo>
                  <a:lnTo>
                    <a:pt x="11077499" y="647700"/>
                  </a:lnTo>
                  <a:lnTo>
                    <a:pt x="11074679" y="635000"/>
                  </a:lnTo>
                  <a:lnTo>
                    <a:pt x="11071733" y="635000"/>
                  </a:lnTo>
                  <a:lnTo>
                    <a:pt x="11068660" y="622300"/>
                  </a:lnTo>
                  <a:lnTo>
                    <a:pt x="11065447" y="609600"/>
                  </a:lnTo>
                  <a:lnTo>
                    <a:pt x="11062119" y="596900"/>
                  </a:lnTo>
                  <a:lnTo>
                    <a:pt x="11058665" y="584200"/>
                  </a:lnTo>
                  <a:lnTo>
                    <a:pt x="11055083" y="584200"/>
                  </a:lnTo>
                  <a:lnTo>
                    <a:pt x="11051388" y="571500"/>
                  </a:lnTo>
                  <a:lnTo>
                    <a:pt x="11047552" y="558800"/>
                  </a:lnTo>
                  <a:lnTo>
                    <a:pt x="11043603" y="546100"/>
                  </a:lnTo>
                  <a:lnTo>
                    <a:pt x="11039526" y="533400"/>
                  </a:lnTo>
                  <a:lnTo>
                    <a:pt x="11035322" y="533400"/>
                  </a:lnTo>
                  <a:lnTo>
                    <a:pt x="11031004" y="520700"/>
                  </a:lnTo>
                  <a:lnTo>
                    <a:pt x="11026559" y="508000"/>
                  </a:lnTo>
                  <a:lnTo>
                    <a:pt x="11022000" y="495300"/>
                  </a:lnTo>
                  <a:lnTo>
                    <a:pt x="11017314" y="482600"/>
                  </a:lnTo>
                  <a:lnTo>
                    <a:pt x="11012513" y="482600"/>
                  </a:lnTo>
                  <a:lnTo>
                    <a:pt x="11007585" y="469900"/>
                  </a:lnTo>
                  <a:lnTo>
                    <a:pt x="11002556" y="457200"/>
                  </a:lnTo>
                  <a:lnTo>
                    <a:pt x="10997400" y="444500"/>
                  </a:lnTo>
                  <a:lnTo>
                    <a:pt x="10992129" y="444500"/>
                  </a:lnTo>
                  <a:lnTo>
                    <a:pt x="10986732" y="431800"/>
                  </a:lnTo>
                  <a:lnTo>
                    <a:pt x="10981233" y="419100"/>
                  </a:lnTo>
                  <a:lnTo>
                    <a:pt x="10975619" y="406400"/>
                  </a:lnTo>
                  <a:lnTo>
                    <a:pt x="10969892" y="406400"/>
                  </a:lnTo>
                  <a:lnTo>
                    <a:pt x="10964050" y="393700"/>
                  </a:lnTo>
                  <a:lnTo>
                    <a:pt x="10958093" y="381000"/>
                  </a:lnTo>
                  <a:lnTo>
                    <a:pt x="10952036" y="381000"/>
                  </a:lnTo>
                  <a:lnTo>
                    <a:pt x="10945863" y="368300"/>
                  </a:lnTo>
                  <a:lnTo>
                    <a:pt x="10939577" y="355600"/>
                  </a:lnTo>
                  <a:lnTo>
                    <a:pt x="10933189" y="355600"/>
                  </a:lnTo>
                  <a:lnTo>
                    <a:pt x="10926699" y="342900"/>
                  </a:lnTo>
                  <a:lnTo>
                    <a:pt x="10920095" y="330200"/>
                  </a:lnTo>
                  <a:lnTo>
                    <a:pt x="10913402" y="330200"/>
                  </a:lnTo>
                  <a:lnTo>
                    <a:pt x="10906582" y="317500"/>
                  </a:lnTo>
                  <a:lnTo>
                    <a:pt x="10899673" y="304800"/>
                  </a:lnTo>
                  <a:lnTo>
                    <a:pt x="10892663" y="304800"/>
                  </a:lnTo>
                  <a:lnTo>
                    <a:pt x="10885551" y="292100"/>
                  </a:lnTo>
                  <a:lnTo>
                    <a:pt x="10878337" y="279400"/>
                  </a:lnTo>
                  <a:lnTo>
                    <a:pt x="10871022" y="279400"/>
                  </a:lnTo>
                  <a:lnTo>
                    <a:pt x="10863618" y="266700"/>
                  </a:lnTo>
                  <a:lnTo>
                    <a:pt x="10856112" y="254000"/>
                  </a:lnTo>
                  <a:lnTo>
                    <a:pt x="10848518" y="254000"/>
                  </a:lnTo>
                  <a:lnTo>
                    <a:pt x="10840822" y="241300"/>
                  </a:lnTo>
                  <a:lnTo>
                    <a:pt x="10833037" y="241300"/>
                  </a:lnTo>
                  <a:lnTo>
                    <a:pt x="10825163" y="228600"/>
                  </a:lnTo>
                  <a:lnTo>
                    <a:pt x="10817200" y="215900"/>
                  </a:lnTo>
                  <a:lnTo>
                    <a:pt x="10809135" y="215900"/>
                  </a:lnTo>
                  <a:lnTo>
                    <a:pt x="10800994" y="203200"/>
                  </a:lnTo>
                  <a:lnTo>
                    <a:pt x="10792765" y="203200"/>
                  </a:lnTo>
                  <a:lnTo>
                    <a:pt x="10784446" y="190500"/>
                  </a:lnTo>
                  <a:lnTo>
                    <a:pt x="10776039" y="190500"/>
                  </a:lnTo>
                  <a:lnTo>
                    <a:pt x="10767568" y="177800"/>
                  </a:lnTo>
                  <a:lnTo>
                    <a:pt x="10758996" y="177800"/>
                  </a:lnTo>
                  <a:lnTo>
                    <a:pt x="10750347" y="165100"/>
                  </a:lnTo>
                  <a:lnTo>
                    <a:pt x="10741622" y="165100"/>
                  </a:lnTo>
                  <a:lnTo>
                    <a:pt x="10732821" y="152400"/>
                  </a:lnTo>
                  <a:lnTo>
                    <a:pt x="10723944" y="152400"/>
                  </a:lnTo>
                  <a:lnTo>
                    <a:pt x="10714990" y="139700"/>
                  </a:lnTo>
                  <a:lnTo>
                    <a:pt x="10705960" y="139700"/>
                  </a:lnTo>
                  <a:lnTo>
                    <a:pt x="10696867" y="127000"/>
                  </a:lnTo>
                  <a:lnTo>
                    <a:pt x="10687698" y="127000"/>
                  </a:lnTo>
                  <a:lnTo>
                    <a:pt x="10678452" y="114300"/>
                  </a:lnTo>
                  <a:lnTo>
                    <a:pt x="10659770" y="114300"/>
                  </a:lnTo>
                  <a:lnTo>
                    <a:pt x="10650334" y="101600"/>
                  </a:lnTo>
                  <a:lnTo>
                    <a:pt x="10640822" y="101600"/>
                  </a:lnTo>
                  <a:lnTo>
                    <a:pt x="10631259" y="88900"/>
                  </a:lnTo>
                  <a:lnTo>
                    <a:pt x="10611942" y="88900"/>
                  </a:lnTo>
                  <a:lnTo>
                    <a:pt x="10602189" y="76200"/>
                  </a:lnTo>
                  <a:lnTo>
                    <a:pt x="10592384" y="76200"/>
                  </a:lnTo>
                  <a:lnTo>
                    <a:pt x="10582529" y="63500"/>
                  </a:lnTo>
                  <a:lnTo>
                    <a:pt x="10562654" y="63500"/>
                  </a:lnTo>
                  <a:lnTo>
                    <a:pt x="10552633" y="50800"/>
                  </a:lnTo>
                  <a:lnTo>
                    <a:pt x="10522306" y="50800"/>
                  </a:lnTo>
                  <a:lnTo>
                    <a:pt x="10512107" y="38100"/>
                  </a:lnTo>
                  <a:lnTo>
                    <a:pt x="10491572" y="38100"/>
                  </a:lnTo>
                  <a:lnTo>
                    <a:pt x="10481234" y="25400"/>
                  </a:lnTo>
                  <a:lnTo>
                    <a:pt x="10439552" y="25400"/>
                  </a:lnTo>
                  <a:lnTo>
                    <a:pt x="10429049" y="12700"/>
                  </a:lnTo>
                  <a:lnTo>
                    <a:pt x="10376103" y="12700"/>
                  </a:lnTo>
                  <a:lnTo>
                    <a:pt x="10365435" y="0"/>
                  </a:lnTo>
                  <a:lnTo>
                    <a:pt x="10085476" y="0"/>
                  </a:lnTo>
                  <a:lnTo>
                    <a:pt x="10074821" y="12700"/>
                  </a:lnTo>
                  <a:lnTo>
                    <a:pt x="10021862" y="12700"/>
                  </a:lnTo>
                  <a:lnTo>
                    <a:pt x="10011359" y="25400"/>
                  </a:lnTo>
                  <a:lnTo>
                    <a:pt x="9969678" y="25400"/>
                  </a:lnTo>
                  <a:lnTo>
                    <a:pt x="9959353" y="38100"/>
                  </a:lnTo>
                  <a:lnTo>
                    <a:pt x="9938817" y="38100"/>
                  </a:lnTo>
                  <a:lnTo>
                    <a:pt x="9928619" y="50800"/>
                  </a:lnTo>
                  <a:lnTo>
                    <a:pt x="9898278" y="50800"/>
                  </a:lnTo>
                  <a:lnTo>
                    <a:pt x="9888258" y="63500"/>
                  </a:lnTo>
                  <a:lnTo>
                    <a:pt x="9868383" y="63500"/>
                  </a:lnTo>
                  <a:lnTo>
                    <a:pt x="9858527" y="76200"/>
                  </a:lnTo>
                  <a:lnTo>
                    <a:pt x="9848723" y="76200"/>
                  </a:lnTo>
                  <a:lnTo>
                    <a:pt x="9838982" y="88900"/>
                  </a:lnTo>
                  <a:lnTo>
                    <a:pt x="9819665" y="88900"/>
                  </a:lnTo>
                  <a:lnTo>
                    <a:pt x="9810090" y="101600"/>
                  </a:lnTo>
                  <a:lnTo>
                    <a:pt x="9800590" y="101600"/>
                  </a:lnTo>
                  <a:lnTo>
                    <a:pt x="9791154" y="114300"/>
                  </a:lnTo>
                  <a:lnTo>
                    <a:pt x="9772459" y="114300"/>
                  </a:lnTo>
                  <a:lnTo>
                    <a:pt x="9763227" y="127000"/>
                  </a:lnTo>
                  <a:lnTo>
                    <a:pt x="9754057" y="127000"/>
                  </a:lnTo>
                  <a:lnTo>
                    <a:pt x="9744951" y="139700"/>
                  </a:lnTo>
                  <a:lnTo>
                    <a:pt x="9735922" y="139700"/>
                  </a:lnTo>
                  <a:lnTo>
                    <a:pt x="9726968" y="152400"/>
                  </a:lnTo>
                  <a:lnTo>
                    <a:pt x="9718091" y="152400"/>
                  </a:lnTo>
                  <a:lnTo>
                    <a:pt x="9709290" y="165100"/>
                  </a:lnTo>
                  <a:lnTo>
                    <a:pt x="9700565" y="165100"/>
                  </a:lnTo>
                  <a:lnTo>
                    <a:pt x="9691916" y="177800"/>
                  </a:lnTo>
                  <a:lnTo>
                    <a:pt x="9683356" y="177800"/>
                  </a:lnTo>
                  <a:lnTo>
                    <a:pt x="9674873" y="190500"/>
                  </a:lnTo>
                  <a:lnTo>
                    <a:pt x="9666478" y="190500"/>
                  </a:lnTo>
                  <a:lnTo>
                    <a:pt x="9658159" y="203200"/>
                  </a:lnTo>
                  <a:lnTo>
                    <a:pt x="9649930" y="203200"/>
                  </a:lnTo>
                  <a:lnTo>
                    <a:pt x="9641776" y="215900"/>
                  </a:lnTo>
                  <a:lnTo>
                    <a:pt x="9633725" y="215900"/>
                  </a:lnTo>
                  <a:lnTo>
                    <a:pt x="9625762" y="228600"/>
                  </a:lnTo>
                  <a:lnTo>
                    <a:pt x="9617875" y="241300"/>
                  </a:lnTo>
                  <a:lnTo>
                    <a:pt x="9610090" y="241300"/>
                  </a:lnTo>
                  <a:lnTo>
                    <a:pt x="9602406" y="254000"/>
                  </a:lnTo>
                  <a:lnTo>
                    <a:pt x="9594799" y="254000"/>
                  </a:lnTo>
                  <a:lnTo>
                    <a:pt x="9587293" y="266700"/>
                  </a:lnTo>
                  <a:lnTo>
                    <a:pt x="9579889" y="279400"/>
                  </a:lnTo>
                  <a:lnTo>
                    <a:pt x="9572574" y="279400"/>
                  </a:lnTo>
                  <a:lnTo>
                    <a:pt x="9565361" y="292100"/>
                  </a:lnTo>
                  <a:lnTo>
                    <a:pt x="9558249" y="304800"/>
                  </a:lnTo>
                  <a:lnTo>
                    <a:pt x="9551238" y="304800"/>
                  </a:lnTo>
                  <a:lnTo>
                    <a:pt x="9544329" y="317500"/>
                  </a:lnTo>
                  <a:lnTo>
                    <a:pt x="9537522" y="330200"/>
                  </a:lnTo>
                  <a:lnTo>
                    <a:pt x="9530817" y="330200"/>
                  </a:lnTo>
                  <a:lnTo>
                    <a:pt x="9524213" y="342900"/>
                  </a:lnTo>
                  <a:lnTo>
                    <a:pt x="9517723" y="355600"/>
                  </a:lnTo>
                  <a:lnTo>
                    <a:pt x="9511335" y="355600"/>
                  </a:lnTo>
                  <a:lnTo>
                    <a:pt x="9505061" y="368300"/>
                  </a:lnTo>
                  <a:lnTo>
                    <a:pt x="9498889" y="381000"/>
                  </a:lnTo>
                  <a:lnTo>
                    <a:pt x="9492818" y="381000"/>
                  </a:lnTo>
                  <a:lnTo>
                    <a:pt x="9486862" y="393700"/>
                  </a:lnTo>
                  <a:lnTo>
                    <a:pt x="9481033" y="406400"/>
                  </a:lnTo>
                  <a:lnTo>
                    <a:pt x="9475305" y="406400"/>
                  </a:lnTo>
                  <a:lnTo>
                    <a:pt x="9469679" y="419100"/>
                  </a:lnTo>
                  <a:lnTo>
                    <a:pt x="9464180" y="431800"/>
                  </a:lnTo>
                  <a:lnTo>
                    <a:pt x="9458795" y="444500"/>
                  </a:lnTo>
                  <a:lnTo>
                    <a:pt x="9453524" y="444500"/>
                  </a:lnTo>
                  <a:lnTo>
                    <a:pt x="9448368" y="457200"/>
                  </a:lnTo>
                  <a:lnTo>
                    <a:pt x="9443326" y="469900"/>
                  </a:lnTo>
                  <a:lnTo>
                    <a:pt x="9438411" y="482600"/>
                  </a:lnTo>
                  <a:lnTo>
                    <a:pt x="9433598" y="482600"/>
                  </a:lnTo>
                  <a:lnTo>
                    <a:pt x="9428924" y="495300"/>
                  </a:lnTo>
                  <a:lnTo>
                    <a:pt x="9424352" y="508000"/>
                  </a:lnTo>
                  <a:lnTo>
                    <a:pt x="9419920" y="520700"/>
                  </a:lnTo>
                  <a:lnTo>
                    <a:pt x="9415589" y="533400"/>
                  </a:lnTo>
                  <a:lnTo>
                    <a:pt x="9411398" y="533400"/>
                  </a:lnTo>
                  <a:lnTo>
                    <a:pt x="9407322" y="546100"/>
                  </a:lnTo>
                  <a:lnTo>
                    <a:pt x="9403359" y="558800"/>
                  </a:lnTo>
                  <a:lnTo>
                    <a:pt x="9399537" y="571500"/>
                  </a:lnTo>
                  <a:lnTo>
                    <a:pt x="9395828" y="584200"/>
                  </a:lnTo>
                  <a:lnTo>
                    <a:pt x="9392247" y="584200"/>
                  </a:lnTo>
                  <a:lnTo>
                    <a:pt x="9388792" y="596900"/>
                  </a:lnTo>
                  <a:lnTo>
                    <a:pt x="9385465" y="609600"/>
                  </a:lnTo>
                  <a:lnTo>
                    <a:pt x="9382265" y="622300"/>
                  </a:lnTo>
                  <a:lnTo>
                    <a:pt x="9379191" y="635000"/>
                  </a:lnTo>
                  <a:lnTo>
                    <a:pt x="9376245" y="635000"/>
                  </a:lnTo>
                  <a:lnTo>
                    <a:pt x="9368168" y="673100"/>
                  </a:lnTo>
                  <a:lnTo>
                    <a:pt x="9363431" y="698500"/>
                  </a:lnTo>
                  <a:lnTo>
                    <a:pt x="9361259" y="698500"/>
                  </a:lnTo>
                  <a:lnTo>
                    <a:pt x="9355506" y="736600"/>
                  </a:lnTo>
                  <a:lnTo>
                    <a:pt x="9352343" y="762000"/>
                  </a:lnTo>
                  <a:lnTo>
                    <a:pt x="9350946" y="762000"/>
                  </a:lnTo>
                  <a:lnTo>
                    <a:pt x="9347568" y="800100"/>
                  </a:lnTo>
                  <a:lnTo>
                    <a:pt x="9345981" y="825500"/>
                  </a:lnTo>
                  <a:lnTo>
                    <a:pt x="9345384" y="825500"/>
                  </a:lnTo>
                  <a:lnTo>
                    <a:pt x="9344914" y="838200"/>
                  </a:lnTo>
                  <a:lnTo>
                    <a:pt x="9344584" y="850900"/>
                  </a:lnTo>
                  <a:lnTo>
                    <a:pt x="9344317" y="863600"/>
                  </a:lnTo>
                  <a:lnTo>
                    <a:pt x="9344317" y="889000"/>
                  </a:lnTo>
                  <a:lnTo>
                    <a:pt x="9344584" y="901700"/>
                  </a:lnTo>
                  <a:lnTo>
                    <a:pt x="9344914" y="901700"/>
                  </a:lnTo>
                  <a:lnTo>
                    <a:pt x="9345384" y="914400"/>
                  </a:lnTo>
                  <a:lnTo>
                    <a:pt x="9347568" y="952500"/>
                  </a:lnTo>
                  <a:lnTo>
                    <a:pt x="9349689" y="977900"/>
                  </a:lnTo>
                  <a:lnTo>
                    <a:pt x="9350946" y="977900"/>
                  </a:lnTo>
                  <a:lnTo>
                    <a:pt x="9352343" y="990600"/>
                  </a:lnTo>
                  <a:lnTo>
                    <a:pt x="9353855" y="1003300"/>
                  </a:lnTo>
                  <a:lnTo>
                    <a:pt x="9355506" y="1016000"/>
                  </a:lnTo>
                  <a:lnTo>
                    <a:pt x="9357296" y="1028700"/>
                  </a:lnTo>
                  <a:lnTo>
                    <a:pt x="9359214" y="1041400"/>
                  </a:lnTo>
                  <a:lnTo>
                    <a:pt x="9361259" y="1041400"/>
                  </a:lnTo>
                  <a:lnTo>
                    <a:pt x="9363431" y="1054100"/>
                  </a:lnTo>
                  <a:lnTo>
                    <a:pt x="9365729" y="1066800"/>
                  </a:lnTo>
                  <a:lnTo>
                    <a:pt x="9368168" y="1079500"/>
                  </a:lnTo>
                  <a:lnTo>
                    <a:pt x="9370733" y="1092200"/>
                  </a:lnTo>
                  <a:lnTo>
                    <a:pt x="9373425" y="1104900"/>
                  </a:lnTo>
                  <a:lnTo>
                    <a:pt x="9376245" y="1104900"/>
                  </a:lnTo>
                  <a:lnTo>
                    <a:pt x="9379191" y="1117600"/>
                  </a:lnTo>
                  <a:lnTo>
                    <a:pt x="9382265" y="1130300"/>
                  </a:lnTo>
                  <a:lnTo>
                    <a:pt x="9385465" y="1143000"/>
                  </a:lnTo>
                  <a:lnTo>
                    <a:pt x="9388792" y="1155700"/>
                  </a:lnTo>
                  <a:lnTo>
                    <a:pt x="9392247" y="1155700"/>
                  </a:lnTo>
                  <a:lnTo>
                    <a:pt x="9395828" y="1168400"/>
                  </a:lnTo>
                  <a:lnTo>
                    <a:pt x="9399537" y="1181100"/>
                  </a:lnTo>
                  <a:lnTo>
                    <a:pt x="9403359" y="1193800"/>
                  </a:lnTo>
                  <a:lnTo>
                    <a:pt x="9407322" y="1206500"/>
                  </a:lnTo>
                  <a:lnTo>
                    <a:pt x="9411398" y="1206500"/>
                  </a:lnTo>
                  <a:lnTo>
                    <a:pt x="9415589" y="1219200"/>
                  </a:lnTo>
                  <a:lnTo>
                    <a:pt x="9419920" y="1231900"/>
                  </a:lnTo>
                  <a:lnTo>
                    <a:pt x="9424352" y="1244600"/>
                  </a:lnTo>
                  <a:lnTo>
                    <a:pt x="9428924" y="1257300"/>
                  </a:lnTo>
                  <a:lnTo>
                    <a:pt x="9433598" y="1257300"/>
                  </a:lnTo>
                  <a:lnTo>
                    <a:pt x="9438411" y="1270000"/>
                  </a:lnTo>
                  <a:lnTo>
                    <a:pt x="9443326" y="1282700"/>
                  </a:lnTo>
                  <a:lnTo>
                    <a:pt x="9448368" y="1295400"/>
                  </a:lnTo>
                  <a:lnTo>
                    <a:pt x="9453524" y="1295400"/>
                  </a:lnTo>
                  <a:lnTo>
                    <a:pt x="9458795" y="1308100"/>
                  </a:lnTo>
                  <a:lnTo>
                    <a:pt x="9464180" y="1320800"/>
                  </a:lnTo>
                  <a:lnTo>
                    <a:pt x="9469679" y="1333500"/>
                  </a:lnTo>
                  <a:lnTo>
                    <a:pt x="9475305" y="1333500"/>
                  </a:lnTo>
                  <a:lnTo>
                    <a:pt x="9481033" y="1346200"/>
                  </a:lnTo>
                  <a:lnTo>
                    <a:pt x="9486862" y="1358900"/>
                  </a:lnTo>
                  <a:lnTo>
                    <a:pt x="9492818" y="1358900"/>
                  </a:lnTo>
                  <a:lnTo>
                    <a:pt x="9498889" y="1371600"/>
                  </a:lnTo>
                  <a:lnTo>
                    <a:pt x="9505061" y="1384300"/>
                  </a:lnTo>
                  <a:lnTo>
                    <a:pt x="9511335" y="1397000"/>
                  </a:lnTo>
                  <a:lnTo>
                    <a:pt x="9517723" y="1397000"/>
                  </a:lnTo>
                  <a:lnTo>
                    <a:pt x="9524213" y="1409700"/>
                  </a:lnTo>
                  <a:lnTo>
                    <a:pt x="9530817" y="1422400"/>
                  </a:lnTo>
                  <a:lnTo>
                    <a:pt x="9537522" y="1422400"/>
                  </a:lnTo>
                  <a:lnTo>
                    <a:pt x="9544329" y="1435100"/>
                  </a:lnTo>
                  <a:lnTo>
                    <a:pt x="9551238" y="1447800"/>
                  </a:lnTo>
                  <a:lnTo>
                    <a:pt x="9558249" y="1447800"/>
                  </a:lnTo>
                  <a:lnTo>
                    <a:pt x="9565361" y="1460500"/>
                  </a:lnTo>
                  <a:lnTo>
                    <a:pt x="9572574" y="1460500"/>
                  </a:lnTo>
                  <a:lnTo>
                    <a:pt x="9579889" y="1473200"/>
                  </a:lnTo>
                  <a:lnTo>
                    <a:pt x="9587293" y="1485900"/>
                  </a:lnTo>
                  <a:lnTo>
                    <a:pt x="9594799" y="1485900"/>
                  </a:lnTo>
                  <a:lnTo>
                    <a:pt x="9602406" y="1498600"/>
                  </a:lnTo>
                  <a:lnTo>
                    <a:pt x="9610090" y="1511300"/>
                  </a:lnTo>
                  <a:lnTo>
                    <a:pt x="9617875" y="1511300"/>
                  </a:lnTo>
                  <a:lnTo>
                    <a:pt x="9625762" y="1524000"/>
                  </a:lnTo>
                  <a:lnTo>
                    <a:pt x="9633725" y="1524000"/>
                  </a:lnTo>
                  <a:lnTo>
                    <a:pt x="9641776" y="1536700"/>
                  </a:lnTo>
                  <a:lnTo>
                    <a:pt x="9649930" y="1536700"/>
                  </a:lnTo>
                  <a:lnTo>
                    <a:pt x="9658159" y="1549400"/>
                  </a:lnTo>
                  <a:lnTo>
                    <a:pt x="9666478" y="1562100"/>
                  </a:lnTo>
                  <a:lnTo>
                    <a:pt x="9674873" y="1562100"/>
                  </a:lnTo>
                  <a:lnTo>
                    <a:pt x="9683356" y="1574800"/>
                  </a:lnTo>
                  <a:lnTo>
                    <a:pt x="9691916" y="1574800"/>
                  </a:lnTo>
                  <a:lnTo>
                    <a:pt x="9700565" y="1587500"/>
                  </a:lnTo>
                  <a:lnTo>
                    <a:pt x="9709290" y="1587500"/>
                  </a:lnTo>
                  <a:lnTo>
                    <a:pt x="9718091" y="1600200"/>
                  </a:lnTo>
                  <a:lnTo>
                    <a:pt x="9726968" y="1600200"/>
                  </a:lnTo>
                  <a:lnTo>
                    <a:pt x="9735922" y="1612900"/>
                  </a:lnTo>
                  <a:lnTo>
                    <a:pt x="9754057" y="1612900"/>
                  </a:lnTo>
                  <a:lnTo>
                    <a:pt x="9763227" y="1625600"/>
                  </a:lnTo>
                  <a:lnTo>
                    <a:pt x="9772459" y="1625600"/>
                  </a:lnTo>
                  <a:lnTo>
                    <a:pt x="9781769" y="1638300"/>
                  </a:lnTo>
                  <a:lnTo>
                    <a:pt x="9791154" y="1638300"/>
                  </a:lnTo>
                  <a:lnTo>
                    <a:pt x="9800590" y="1651000"/>
                  </a:lnTo>
                  <a:lnTo>
                    <a:pt x="9819665" y="1651000"/>
                  </a:lnTo>
                  <a:lnTo>
                    <a:pt x="9829292" y="1663700"/>
                  </a:lnTo>
                  <a:lnTo>
                    <a:pt x="9838982" y="1663700"/>
                  </a:lnTo>
                  <a:lnTo>
                    <a:pt x="9848723" y="1676400"/>
                  </a:lnTo>
                  <a:lnTo>
                    <a:pt x="9868383" y="1676400"/>
                  </a:lnTo>
                  <a:lnTo>
                    <a:pt x="9878301" y="1689100"/>
                  </a:lnTo>
                  <a:lnTo>
                    <a:pt x="10572623" y="1689100"/>
                  </a:lnTo>
                  <a:lnTo>
                    <a:pt x="10582529" y="1676400"/>
                  </a:lnTo>
                  <a:lnTo>
                    <a:pt x="10602189" y="1676400"/>
                  </a:lnTo>
                  <a:lnTo>
                    <a:pt x="10611942" y="1663700"/>
                  </a:lnTo>
                  <a:lnTo>
                    <a:pt x="10621632" y="1663700"/>
                  </a:lnTo>
                  <a:lnTo>
                    <a:pt x="10631259" y="1651000"/>
                  </a:lnTo>
                  <a:lnTo>
                    <a:pt x="10650334" y="1651000"/>
                  </a:lnTo>
                  <a:lnTo>
                    <a:pt x="10659770" y="1638300"/>
                  </a:lnTo>
                  <a:lnTo>
                    <a:pt x="10669143" y="1638300"/>
                  </a:lnTo>
                  <a:lnTo>
                    <a:pt x="10678452" y="1625600"/>
                  </a:lnTo>
                  <a:lnTo>
                    <a:pt x="10687698" y="1625600"/>
                  </a:lnTo>
                  <a:lnTo>
                    <a:pt x="10696867" y="1612900"/>
                  </a:lnTo>
                  <a:lnTo>
                    <a:pt x="10714990" y="1612900"/>
                  </a:lnTo>
                  <a:lnTo>
                    <a:pt x="10723944" y="1600200"/>
                  </a:lnTo>
                  <a:lnTo>
                    <a:pt x="10732821" y="1600200"/>
                  </a:lnTo>
                  <a:lnTo>
                    <a:pt x="10741622" y="1587500"/>
                  </a:lnTo>
                  <a:lnTo>
                    <a:pt x="10750347" y="1587500"/>
                  </a:lnTo>
                  <a:lnTo>
                    <a:pt x="10758996" y="1574800"/>
                  </a:lnTo>
                  <a:lnTo>
                    <a:pt x="10767568" y="1574800"/>
                  </a:lnTo>
                  <a:lnTo>
                    <a:pt x="10776039" y="1562100"/>
                  </a:lnTo>
                  <a:lnTo>
                    <a:pt x="10784446" y="1562100"/>
                  </a:lnTo>
                  <a:lnTo>
                    <a:pt x="10792765" y="1549400"/>
                  </a:lnTo>
                  <a:lnTo>
                    <a:pt x="10800994" y="1536700"/>
                  </a:lnTo>
                  <a:lnTo>
                    <a:pt x="10809135" y="1536700"/>
                  </a:lnTo>
                  <a:lnTo>
                    <a:pt x="10817200" y="1524000"/>
                  </a:lnTo>
                  <a:lnTo>
                    <a:pt x="10825163" y="1524000"/>
                  </a:lnTo>
                  <a:lnTo>
                    <a:pt x="10833037" y="1511300"/>
                  </a:lnTo>
                  <a:lnTo>
                    <a:pt x="10840822" y="1511300"/>
                  </a:lnTo>
                  <a:lnTo>
                    <a:pt x="10848518" y="1498600"/>
                  </a:lnTo>
                  <a:lnTo>
                    <a:pt x="10856112" y="1485900"/>
                  </a:lnTo>
                  <a:lnTo>
                    <a:pt x="10863618" y="1485900"/>
                  </a:lnTo>
                  <a:lnTo>
                    <a:pt x="10871022" y="1473200"/>
                  </a:lnTo>
                  <a:lnTo>
                    <a:pt x="10878337" y="1460500"/>
                  </a:lnTo>
                  <a:lnTo>
                    <a:pt x="10885551" y="1460500"/>
                  </a:lnTo>
                  <a:lnTo>
                    <a:pt x="10892663" y="1447800"/>
                  </a:lnTo>
                  <a:lnTo>
                    <a:pt x="10899673" y="1447800"/>
                  </a:lnTo>
                  <a:lnTo>
                    <a:pt x="10906582" y="1435100"/>
                  </a:lnTo>
                  <a:lnTo>
                    <a:pt x="10913402" y="1422400"/>
                  </a:lnTo>
                  <a:lnTo>
                    <a:pt x="10920095" y="1422400"/>
                  </a:lnTo>
                  <a:lnTo>
                    <a:pt x="10926699" y="1409700"/>
                  </a:lnTo>
                  <a:lnTo>
                    <a:pt x="10933189" y="1397000"/>
                  </a:lnTo>
                  <a:lnTo>
                    <a:pt x="10939577" y="1397000"/>
                  </a:lnTo>
                  <a:lnTo>
                    <a:pt x="10945863" y="1384300"/>
                  </a:lnTo>
                  <a:lnTo>
                    <a:pt x="10952036" y="1371600"/>
                  </a:lnTo>
                  <a:lnTo>
                    <a:pt x="10958093" y="1358900"/>
                  </a:lnTo>
                  <a:lnTo>
                    <a:pt x="10964050" y="1358900"/>
                  </a:lnTo>
                  <a:lnTo>
                    <a:pt x="10969892" y="1346200"/>
                  </a:lnTo>
                  <a:lnTo>
                    <a:pt x="10975619" y="1333500"/>
                  </a:lnTo>
                  <a:lnTo>
                    <a:pt x="10981233" y="1333500"/>
                  </a:lnTo>
                  <a:lnTo>
                    <a:pt x="10986732" y="1320800"/>
                  </a:lnTo>
                  <a:lnTo>
                    <a:pt x="10992129" y="1308100"/>
                  </a:lnTo>
                  <a:lnTo>
                    <a:pt x="10997400" y="1295400"/>
                  </a:lnTo>
                  <a:lnTo>
                    <a:pt x="11002556" y="1295400"/>
                  </a:lnTo>
                  <a:lnTo>
                    <a:pt x="11007585" y="1282700"/>
                  </a:lnTo>
                  <a:lnTo>
                    <a:pt x="11012513" y="1270000"/>
                  </a:lnTo>
                  <a:lnTo>
                    <a:pt x="11017314" y="1257300"/>
                  </a:lnTo>
                  <a:lnTo>
                    <a:pt x="11022000" y="1257300"/>
                  </a:lnTo>
                  <a:lnTo>
                    <a:pt x="11026559" y="1244600"/>
                  </a:lnTo>
                  <a:lnTo>
                    <a:pt x="11031004" y="1231900"/>
                  </a:lnTo>
                  <a:lnTo>
                    <a:pt x="11035322" y="1219200"/>
                  </a:lnTo>
                  <a:lnTo>
                    <a:pt x="11039526" y="1206500"/>
                  </a:lnTo>
                  <a:lnTo>
                    <a:pt x="11043603" y="1206500"/>
                  </a:lnTo>
                  <a:lnTo>
                    <a:pt x="11047552" y="1193800"/>
                  </a:lnTo>
                  <a:lnTo>
                    <a:pt x="11051388" y="1181100"/>
                  </a:lnTo>
                  <a:lnTo>
                    <a:pt x="11055083" y="1168400"/>
                  </a:lnTo>
                  <a:lnTo>
                    <a:pt x="11058665" y="1155700"/>
                  </a:lnTo>
                  <a:lnTo>
                    <a:pt x="11062119" y="1155700"/>
                  </a:lnTo>
                  <a:lnTo>
                    <a:pt x="11065447" y="1143000"/>
                  </a:lnTo>
                  <a:lnTo>
                    <a:pt x="11068660" y="1130300"/>
                  </a:lnTo>
                  <a:lnTo>
                    <a:pt x="11071733" y="1117600"/>
                  </a:lnTo>
                  <a:lnTo>
                    <a:pt x="11074679" y="1104900"/>
                  </a:lnTo>
                  <a:lnTo>
                    <a:pt x="11077499" y="1104900"/>
                  </a:lnTo>
                  <a:lnTo>
                    <a:pt x="11085182" y="1066800"/>
                  </a:lnTo>
                  <a:lnTo>
                    <a:pt x="11089665" y="1041400"/>
                  </a:lnTo>
                  <a:lnTo>
                    <a:pt x="11091710" y="1041400"/>
                  </a:lnTo>
                  <a:lnTo>
                    <a:pt x="11097057" y="1003300"/>
                  </a:lnTo>
                  <a:lnTo>
                    <a:pt x="11099965" y="977900"/>
                  </a:lnTo>
                  <a:lnTo>
                    <a:pt x="11101222" y="977900"/>
                  </a:lnTo>
                  <a:lnTo>
                    <a:pt x="11104207" y="939800"/>
                  </a:lnTo>
                  <a:lnTo>
                    <a:pt x="11105540" y="914400"/>
                  </a:lnTo>
                  <a:lnTo>
                    <a:pt x="11106442" y="901700"/>
                  </a:lnTo>
                  <a:lnTo>
                    <a:pt x="11106442" y="850900"/>
                  </a:lnTo>
                  <a:close/>
                </a:path>
                <a:path w="12478385" h="1699259">
                  <a:moveTo>
                    <a:pt x="12478233" y="891273"/>
                  </a:moveTo>
                  <a:lnTo>
                    <a:pt x="11106633" y="891273"/>
                  </a:lnTo>
                  <a:lnTo>
                    <a:pt x="11106633" y="1196073"/>
                  </a:lnTo>
                  <a:lnTo>
                    <a:pt x="12478233" y="1196073"/>
                  </a:lnTo>
                  <a:lnTo>
                    <a:pt x="12478233" y="891273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 descr=""/>
            <p:cNvSpPr/>
            <p:nvPr/>
          </p:nvSpPr>
          <p:spPr>
            <a:xfrm>
              <a:off x="2821948" y="9121157"/>
              <a:ext cx="685800" cy="628650"/>
            </a:xfrm>
            <a:custGeom>
              <a:avLst/>
              <a:gdLst/>
              <a:ahLst/>
              <a:cxnLst/>
              <a:rect l="l" t="t" r="r" b="b"/>
              <a:pathLst>
                <a:path w="685800" h="628650">
                  <a:moveTo>
                    <a:pt x="685799" y="628649"/>
                  </a:moveTo>
                  <a:lnTo>
                    <a:pt x="0" y="628649"/>
                  </a:lnTo>
                  <a:lnTo>
                    <a:pt x="0" y="0"/>
                  </a:lnTo>
                  <a:lnTo>
                    <a:pt x="685799" y="0"/>
                  </a:lnTo>
                  <a:lnTo>
                    <a:pt x="685799" y="628649"/>
                  </a:lnTo>
                  <a:close/>
                </a:path>
              </a:pathLst>
            </a:custGeom>
            <a:solidFill>
              <a:srgbClr val="1181C7">
                <a:alpha val="6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 descr=""/>
            <p:cNvSpPr/>
            <p:nvPr/>
          </p:nvSpPr>
          <p:spPr>
            <a:xfrm>
              <a:off x="4037156" y="8609037"/>
              <a:ext cx="1701164" cy="1678305"/>
            </a:xfrm>
            <a:custGeom>
              <a:avLst/>
              <a:gdLst/>
              <a:ahLst/>
              <a:cxnLst/>
              <a:rect l="l" t="t" r="r" b="b"/>
              <a:pathLst>
                <a:path w="1701164" h="1678304">
                  <a:moveTo>
                    <a:pt x="1046271" y="1677962"/>
                  </a:moveTo>
                  <a:lnTo>
                    <a:pt x="654543" y="1677962"/>
                  </a:lnTo>
                  <a:lnTo>
                    <a:pt x="616902" y="1668349"/>
                  </a:lnTo>
                  <a:lnTo>
                    <a:pt x="572894" y="1654498"/>
                  </a:lnTo>
                  <a:lnTo>
                    <a:pt x="529950" y="1638361"/>
                  </a:lnTo>
                  <a:lnTo>
                    <a:pt x="488144" y="1620010"/>
                  </a:lnTo>
                  <a:lnTo>
                    <a:pt x="447547" y="1599518"/>
                  </a:lnTo>
                  <a:lnTo>
                    <a:pt x="408230" y="1576955"/>
                  </a:lnTo>
                  <a:lnTo>
                    <a:pt x="370266" y="1552394"/>
                  </a:lnTo>
                  <a:lnTo>
                    <a:pt x="333726" y="1525906"/>
                  </a:lnTo>
                  <a:lnTo>
                    <a:pt x="298681" y="1497564"/>
                  </a:lnTo>
                  <a:lnTo>
                    <a:pt x="265205" y="1467438"/>
                  </a:lnTo>
                  <a:lnTo>
                    <a:pt x="233368" y="1435601"/>
                  </a:lnTo>
                  <a:lnTo>
                    <a:pt x="203242" y="1402125"/>
                  </a:lnTo>
                  <a:lnTo>
                    <a:pt x="174899" y="1367081"/>
                  </a:lnTo>
                  <a:lnTo>
                    <a:pt x="148412" y="1330541"/>
                  </a:lnTo>
                  <a:lnTo>
                    <a:pt x="123851" y="1292577"/>
                  </a:lnTo>
                  <a:lnTo>
                    <a:pt x="101288" y="1253261"/>
                  </a:lnTo>
                  <a:lnTo>
                    <a:pt x="80796" y="1212665"/>
                  </a:lnTo>
                  <a:lnTo>
                    <a:pt x="62445" y="1170859"/>
                  </a:lnTo>
                  <a:lnTo>
                    <a:pt x="46309" y="1127917"/>
                  </a:lnTo>
                  <a:lnTo>
                    <a:pt x="32458" y="1083910"/>
                  </a:lnTo>
                  <a:lnTo>
                    <a:pt x="20964" y="1038910"/>
                  </a:lnTo>
                  <a:lnTo>
                    <a:pt x="11900" y="992987"/>
                  </a:lnTo>
                  <a:lnTo>
                    <a:pt x="5336" y="946216"/>
                  </a:lnTo>
                  <a:lnTo>
                    <a:pt x="1346" y="898666"/>
                  </a:lnTo>
                  <a:lnTo>
                    <a:pt x="0" y="850410"/>
                  </a:lnTo>
                  <a:lnTo>
                    <a:pt x="1346" y="802152"/>
                  </a:lnTo>
                  <a:lnTo>
                    <a:pt x="5336" y="754601"/>
                  </a:lnTo>
                  <a:lnTo>
                    <a:pt x="11900" y="707828"/>
                  </a:lnTo>
                  <a:lnTo>
                    <a:pt x="20964" y="661904"/>
                  </a:lnTo>
                  <a:lnTo>
                    <a:pt x="32458" y="616902"/>
                  </a:lnTo>
                  <a:lnTo>
                    <a:pt x="46309" y="572894"/>
                  </a:lnTo>
                  <a:lnTo>
                    <a:pt x="62445" y="529950"/>
                  </a:lnTo>
                  <a:lnTo>
                    <a:pt x="80796" y="488144"/>
                  </a:lnTo>
                  <a:lnTo>
                    <a:pt x="101288" y="447547"/>
                  </a:lnTo>
                  <a:lnTo>
                    <a:pt x="123851" y="408230"/>
                  </a:lnTo>
                  <a:lnTo>
                    <a:pt x="148412" y="370266"/>
                  </a:lnTo>
                  <a:lnTo>
                    <a:pt x="174899" y="333726"/>
                  </a:lnTo>
                  <a:lnTo>
                    <a:pt x="203242" y="298681"/>
                  </a:lnTo>
                  <a:lnTo>
                    <a:pt x="233368" y="265205"/>
                  </a:lnTo>
                  <a:lnTo>
                    <a:pt x="265205" y="233368"/>
                  </a:lnTo>
                  <a:lnTo>
                    <a:pt x="298681" y="203242"/>
                  </a:lnTo>
                  <a:lnTo>
                    <a:pt x="333726" y="174899"/>
                  </a:lnTo>
                  <a:lnTo>
                    <a:pt x="370266" y="148412"/>
                  </a:lnTo>
                  <a:lnTo>
                    <a:pt x="408230" y="123851"/>
                  </a:lnTo>
                  <a:lnTo>
                    <a:pt x="447547" y="101288"/>
                  </a:lnTo>
                  <a:lnTo>
                    <a:pt x="488144" y="80796"/>
                  </a:lnTo>
                  <a:lnTo>
                    <a:pt x="529950" y="62445"/>
                  </a:lnTo>
                  <a:lnTo>
                    <a:pt x="572894" y="46309"/>
                  </a:lnTo>
                  <a:lnTo>
                    <a:pt x="616902" y="32458"/>
                  </a:lnTo>
                  <a:lnTo>
                    <a:pt x="661904" y="20964"/>
                  </a:lnTo>
                  <a:lnTo>
                    <a:pt x="707828" y="11900"/>
                  </a:lnTo>
                  <a:lnTo>
                    <a:pt x="754601" y="5336"/>
                  </a:lnTo>
                  <a:lnTo>
                    <a:pt x="802152" y="1346"/>
                  </a:lnTo>
                  <a:lnTo>
                    <a:pt x="850410" y="0"/>
                  </a:lnTo>
                  <a:lnTo>
                    <a:pt x="850410" y="850410"/>
                  </a:lnTo>
                  <a:lnTo>
                    <a:pt x="1700807" y="850410"/>
                  </a:lnTo>
                  <a:lnTo>
                    <a:pt x="1699461" y="898666"/>
                  </a:lnTo>
                  <a:lnTo>
                    <a:pt x="1695470" y="946216"/>
                  </a:lnTo>
                  <a:lnTo>
                    <a:pt x="1688907" y="992987"/>
                  </a:lnTo>
                  <a:lnTo>
                    <a:pt x="1679842" y="1038910"/>
                  </a:lnTo>
                  <a:lnTo>
                    <a:pt x="1668349" y="1083910"/>
                  </a:lnTo>
                  <a:lnTo>
                    <a:pt x="1654498" y="1127917"/>
                  </a:lnTo>
                  <a:lnTo>
                    <a:pt x="1638361" y="1170859"/>
                  </a:lnTo>
                  <a:lnTo>
                    <a:pt x="1620010" y="1212665"/>
                  </a:lnTo>
                  <a:lnTo>
                    <a:pt x="1599518" y="1253261"/>
                  </a:lnTo>
                  <a:lnTo>
                    <a:pt x="1576955" y="1292577"/>
                  </a:lnTo>
                  <a:lnTo>
                    <a:pt x="1552394" y="1330541"/>
                  </a:lnTo>
                  <a:lnTo>
                    <a:pt x="1525906" y="1367081"/>
                  </a:lnTo>
                  <a:lnTo>
                    <a:pt x="1497564" y="1402125"/>
                  </a:lnTo>
                  <a:lnTo>
                    <a:pt x="1467438" y="1435601"/>
                  </a:lnTo>
                  <a:lnTo>
                    <a:pt x="1435601" y="1467438"/>
                  </a:lnTo>
                  <a:lnTo>
                    <a:pt x="1402125" y="1497564"/>
                  </a:lnTo>
                  <a:lnTo>
                    <a:pt x="1367081" y="1525906"/>
                  </a:lnTo>
                  <a:lnTo>
                    <a:pt x="1330541" y="1552394"/>
                  </a:lnTo>
                  <a:lnTo>
                    <a:pt x="1292577" y="1576955"/>
                  </a:lnTo>
                  <a:lnTo>
                    <a:pt x="1253261" y="1599518"/>
                  </a:lnTo>
                  <a:lnTo>
                    <a:pt x="1212665" y="1620010"/>
                  </a:lnTo>
                  <a:lnTo>
                    <a:pt x="1170859" y="1638361"/>
                  </a:lnTo>
                  <a:lnTo>
                    <a:pt x="1127917" y="1654498"/>
                  </a:lnTo>
                  <a:lnTo>
                    <a:pt x="1083910" y="1668349"/>
                  </a:lnTo>
                  <a:lnTo>
                    <a:pt x="1046271" y="1677962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 descr=""/>
            <p:cNvSpPr/>
            <p:nvPr/>
          </p:nvSpPr>
          <p:spPr>
            <a:xfrm>
              <a:off x="5738510" y="8586167"/>
              <a:ext cx="828675" cy="1663700"/>
            </a:xfrm>
            <a:custGeom>
              <a:avLst/>
              <a:gdLst/>
              <a:ahLst/>
              <a:cxnLst/>
              <a:rect l="l" t="t" r="r" b="b"/>
              <a:pathLst>
                <a:path w="828675" h="1663700">
                  <a:moveTo>
                    <a:pt x="0" y="1663600"/>
                  </a:moveTo>
                  <a:lnTo>
                    <a:pt x="0" y="0"/>
                  </a:lnTo>
                  <a:lnTo>
                    <a:pt x="828152" y="828165"/>
                  </a:lnTo>
                  <a:lnTo>
                    <a:pt x="828152" y="835450"/>
                  </a:lnTo>
                  <a:lnTo>
                    <a:pt x="0" y="1663600"/>
                  </a:lnTo>
                  <a:close/>
                </a:path>
              </a:pathLst>
            </a:custGeom>
            <a:solidFill>
              <a:srgbClr val="FFFFFF">
                <a:alpha val="1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" name="object 29" descr=""/>
            <p:cNvSpPr/>
            <p:nvPr/>
          </p:nvSpPr>
          <p:spPr>
            <a:xfrm>
              <a:off x="0" y="8586167"/>
              <a:ext cx="676275" cy="742950"/>
            </a:xfrm>
            <a:custGeom>
              <a:avLst/>
              <a:gdLst/>
              <a:ahLst/>
              <a:cxnLst/>
              <a:rect l="l" t="t" r="r" b="b"/>
              <a:pathLst>
                <a:path w="676275" h="742950">
                  <a:moveTo>
                    <a:pt x="676274" y="742949"/>
                  </a:moveTo>
                  <a:lnTo>
                    <a:pt x="0" y="742949"/>
                  </a:lnTo>
                  <a:lnTo>
                    <a:pt x="0" y="0"/>
                  </a:lnTo>
                  <a:lnTo>
                    <a:pt x="676274" y="0"/>
                  </a:lnTo>
                  <a:lnTo>
                    <a:pt x="676274" y="742949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0"/>
            <a:ext cx="18288000" cy="1694180"/>
            <a:chOff x="0" y="0"/>
            <a:chExt cx="18288000" cy="1694180"/>
          </a:xfrm>
        </p:grpSpPr>
        <p:sp>
          <p:nvSpPr>
            <p:cNvPr id="3" name="object 3" descr=""/>
            <p:cNvSpPr/>
            <p:nvPr/>
          </p:nvSpPr>
          <p:spPr>
            <a:xfrm>
              <a:off x="0" y="0"/>
              <a:ext cx="18288000" cy="1676400"/>
            </a:xfrm>
            <a:custGeom>
              <a:avLst/>
              <a:gdLst/>
              <a:ahLst/>
              <a:cxnLst/>
              <a:rect l="l" t="t" r="r" b="b"/>
              <a:pathLst>
                <a:path w="18288000" h="1676400">
                  <a:moveTo>
                    <a:pt x="18287998" y="1676399"/>
                  </a:moveTo>
                  <a:lnTo>
                    <a:pt x="0" y="1676399"/>
                  </a:lnTo>
                  <a:lnTo>
                    <a:pt x="0" y="0"/>
                  </a:lnTo>
                  <a:lnTo>
                    <a:pt x="18287998" y="0"/>
                  </a:lnTo>
                  <a:lnTo>
                    <a:pt x="18287998" y="1676399"/>
                  </a:lnTo>
                  <a:close/>
                </a:path>
              </a:pathLst>
            </a:custGeom>
            <a:solidFill>
              <a:srgbClr val="1181C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14977936" y="11"/>
              <a:ext cx="3310254" cy="1685289"/>
            </a:xfrm>
            <a:custGeom>
              <a:avLst/>
              <a:gdLst/>
              <a:ahLst/>
              <a:cxnLst/>
              <a:rect l="l" t="t" r="r" b="b"/>
              <a:pathLst>
                <a:path w="3310255" h="1685289">
                  <a:moveTo>
                    <a:pt x="827328" y="857338"/>
                  </a:moveTo>
                  <a:lnTo>
                    <a:pt x="825919" y="808723"/>
                  </a:lnTo>
                  <a:lnTo>
                    <a:pt x="821753" y="760857"/>
                  </a:lnTo>
                  <a:lnTo>
                    <a:pt x="814920" y="713803"/>
                  </a:lnTo>
                  <a:lnTo>
                    <a:pt x="805472" y="667639"/>
                  </a:lnTo>
                  <a:lnTo>
                    <a:pt x="793508" y="622452"/>
                  </a:lnTo>
                  <a:lnTo>
                    <a:pt x="779094" y="578307"/>
                  </a:lnTo>
                  <a:lnTo>
                    <a:pt x="762304" y="535305"/>
                  </a:lnTo>
                  <a:lnTo>
                    <a:pt x="743229" y="493496"/>
                  </a:lnTo>
                  <a:lnTo>
                    <a:pt x="721944" y="452970"/>
                  </a:lnTo>
                  <a:lnTo>
                    <a:pt x="698512" y="413804"/>
                  </a:lnTo>
                  <a:lnTo>
                    <a:pt x="673036" y="376085"/>
                  </a:lnTo>
                  <a:lnTo>
                    <a:pt x="645566" y="339877"/>
                  </a:lnTo>
                  <a:lnTo>
                    <a:pt x="616204" y="305257"/>
                  </a:lnTo>
                  <a:lnTo>
                    <a:pt x="585000" y="272313"/>
                  </a:lnTo>
                  <a:lnTo>
                    <a:pt x="552056" y="241122"/>
                  </a:lnTo>
                  <a:lnTo>
                    <a:pt x="517448" y="211747"/>
                  </a:lnTo>
                  <a:lnTo>
                    <a:pt x="481241" y="184289"/>
                  </a:lnTo>
                  <a:lnTo>
                    <a:pt x="443522" y="158800"/>
                  </a:lnTo>
                  <a:lnTo>
                    <a:pt x="404355" y="135369"/>
                  </a:lnTo>
                  <a:lnTo>
                    <a:pt x="363829" y="114084"/>
                  </a:lnTo>
                  <a:lnTo>
                    <a:pt x="322033" y="95008"/>
                  </a:lnTo>
                  <a:lnTo>
                    <a:pt x="279019" y="78219"/>
                  </a:lnTo>
                  <a:lnTo>
                    <a:pt x="234886" y="63804"/>
                  </a:lnTo>
                  <a:lnTo>
                    <a:pt x="189699" y="51841"/>
                  </a:lnTo>
                  <a:lnTo>
                    <a:pt x="143535" y="42392"/>
                  </a:lnTo>
                  <a:lnTo>
                    <a:pt x="96481" y="35560"/>
                  </a:lnTo>
                  <a:lnTo>
                    <a:pt x="48615" y="31394"/>
                  </a:lnTo>
                  <a:lnTo>
                    <a:pt x="0" y="29984"/>
                  </a:lnTo>
                  <a:lnTo>
                    <a:pt x="0" y="1684667"/>
                  </a:lnTo>
                  <a:lnTo>
                    <a:pt x="48615" y="1683258"/>
                  </a:lnTo>
                  <a:lnTo>
                    <a:pt x="96481" y="1679092"/>
                  </a:lnTo>
                  <a:lnTo>
                    <a:pt x="143535" y="1672259"/>
                  </a:lnTo>
                  <a:lnTo>
                    <a:pt x="189699" y="1662811"/>
                  </a:lnTo>
                  <a:lnTo>
                    <a:pt x="234886" y="1650847"/>
                  </a:lnTo>
                  <a:lnTo>
                    <a:pt x="279019" y="1636433"/>
                  </a:lnTo>
                  <a:lnTo>
                    <a:pt x="322033" y="1619643"/>
                  </a:lnTo>
                  <a:lnTo>
                    <a:pt x="363829" y="1600568"/>
                  </a:lnTo>
                  <a:lnTo>
                    <a:pt x="404355" y="1579283"/>
                  </a:lnTo>
                  <a:lnTo>
                    <a:pt x="443522" y="1555851"/>
                  </a:lnTo>
                  <a:lnTo>
                    <a:pt x="481241" y="1530375"/>
                  </a:lnTo>
                  <a:lnTo>
                    <a:pt x="517448" y="1502905"/>
                  </a:lnTo>
                  <a:lnTo>
                    <a:pt x="552056" y="1473542"/>
                  </a:lnTo>
                  <a:lnTo>
                    <a:pt x="585000" y="1442339"/>
                  </a:lnTo>
                  <a:lnTo>
                    <a:pt x="616204" y="1409395"/>
                  </a:lnTo>
                  <a:lnTo>
                    <a:pt x="645566" y="1374787"/>
                  </a:lnTo>
                  <a:lnTo>
                    <a:pt x="673036" y="1338580"/>
                  </a:lnTo>
                  <a:lnTo>
                    <a:pt x="698512" y="1300848"/>
                  </a:lnTo>
                  <a:lnTo>
                    <a:pt x="721944" y="1261694"/>
                  </a:lnTo>
                  <a:lnTo>
                    <a:pt x="743229" y="1221168"/>
                  </a:lnTo>
                  <a:lnTo>
                    <a:pt x="762304" y="1179372"/>
                  </a:lnTo>
                  <a:lnTo>
                    <a:pt x="779094" y="1136357"/>
                  </a:lnTo>
                  <a:lnTo>
                    <a:pt x="793508" y="1092225"/>
                  </a:lnTo>
                  <a:lnTo>
                    <a:pt x="805472" y="1047038"/>
                  </a:lnTo>
                  <a:lnTo>
                    <a:pt x="814920" y="1000874"/>
                  </a:lnTo>
                  <a:lnTo>
                    <a:pt x="821753" y="953820"/>
                  </a:lnTo>
                  <a:lnTo>
                    <a:pt x="825919" y="905954"/>
                  </a:lnTo>
                  <a:lnTo>
                    <a:pt x="827328" y="857338"/>
                  </a:lnTo>
                  <a:close/>
                </a:path>
                <a:path w="3310255" h="1685289">
                  <a:moveTo>
                    <a:pt x="1655140" y="29984"/>
                  </a:moveTo>
                  <a:lnTo>
                    <a:pt x="1606537" y="31394"/>
                  </a:lnTo>
                  <a:lnTo>
                    <a:pt x="1558658" y="35560"/>
                  </a:lnTo>
                  <a:lnTo>
                    <a:pt x="1511604" y="42392"/>
                  </a:lnTo>
                  <a:lnTo>
                    <a:pt x="1465453" y="51841"/>
                  </a:lnTo>
                  <a:lnTo>
                    <a:pt x="1420266" y="63804"/>
                  </a:lnTo>
                  <a:lnTo>
                    <a:pt x="1376121" y="78219"/>
                  </a:lnTo>
                  <a:lnTo>
                    <a:pt x="1333119" y="95008"/>
                  </a:lnTo>
                  <a:lnTo>
                    <a:pt x="1291310" y="114084"/>
                  </a:lnTo>
                  <a:lnTo>
                    <a:pt x="1250784" y="135369"/>
                  </a:lnTo>
                  <a:lnTo>
                    <a:pt x="1211630" y="158800"/>
                  </a:lnTo>
                  <a:lnTo>
                    <a:pt x="1173899" y="184289"/>
                  </a:lnTo>
                  <a:lnTo>
                    <a:pt x="1137691" y="211747"/>
                  </a:lnTo>
                  <a:lnTo>
                    <a:pt x="1103083" y="241122"/>
                  </a:lnTo>
                  <a:lnTo>
                    <a:pt x="1070140" y="272313"/>
                  </a:lnTo>
                  <a:lnTo>
                    <a:pt x="1038948" y="305257"/>
                  </a:lnTo>
                  <a:lnTo>
                    <a:pt x="1009573" y="339877"/>
                  </a:lnTo>
                  <a:lnTo>
                    <a:pt x="982116" y="376085"/>
                  </a:lnTo>
                  <a:lnTo>
                    <a:pt x="956627" y="413804"/>
                  </a:lnTo>
                  <a:lnTo>
                    <a:pt x="933196" y="452970"/>
                  </a:lnTo>
                  <a:lnTo>
                    <a:pt x="911910" y="493496"/>
                  </a:lnTo>
                  <a:lnTo>
                    <a:pt x="892835" y="535305"/>
                  </a:lnTo>
                  <a:lnTo>
                    <a:pt x="876058" y="578307"/>
                  </a:lnTo>
                  <a:lnTo>
                    <a:pt x="861644" y="622452"/>
                  </a:lnTo>
                  <a:lnTo>
                    <a:pt x="849668" y="667639"/>
                  </a:lnTo>
                  <a:lnTo>
                    <a:pt x="840232" y="713803"/>
                  </a:lnTo>
                  <a:lnTo>
                    <a:pt x="833386" y="760857"/>
                  </a:lnTo>
                  <a:lnTo>
                    <a:pt x="829221" y="808723"/>
                  </a:lnTo>
                  <a:lnTo>
                    <a:pt x="827824" y="857338"/>
                  </a:lnTo>
                  <a:lnTo>
                    <a:pt x="829221" y="905954"/>
                  </a:lnTo>
                  <a:lnTo>
                    <a:pt x="833386" y="953820"/>
                  </a:lnTo>
                  <a:lnTo>
                    <a:pt x="840232" y="1000874"/>
                  </a:lnTo>
                  <a:lnTo>
                    <a:pt x="849668" y="1047038"/>
                  </a:lnTo>
                  <a:lnTo>
                    <a:pt x="861644" y="1092225"/>
                  </a:lnTo>
                  <a:lnTo>
                    <a:pt x="876058" y="1136357"/>
                  </a:lnTo>
                  <a:lnTo>
                    <a:pt x="892835" y="1179372"/>
                  </a:lnTo>
                  <a:lnTo>
                    <a:pt x="911910" y="1221168"/>
                  </a:lnTo>
                  <a:lnTo>
                    <a:pt x="933196" y="1261694"/>
                  </a:lnTo>
                  <a:lnTo>
                    <a:pt x="956627" y="1300848"/>
                  </a:lnTo>
                  <a:lnTo>
                    <a:pt x="982116" y="1338580"/>
                  </a:lnTo>
                  <a:lnTo>
                    <a:pt x="1009573" y="1374787"/>
                  </a:lnTo>
                  <a:lnTo>
                    <a:pt x="1038948" y="1409395"/>
                  </a:lnTo>
                  <a:lnTo>
                    <a:pt x="1070140" y="1442339"/>
                  </a:lnTo>
                  <a:lnTo>
                    <a:pt x="1103083" y="1473542"/>
                  </a:lnTo>
                  <a:lnTo>
                    <a:pt x="1137691" y="1502905"/>
                  </a:lnTo>
                  <a:lnTo>
                    <a:pt x="1173899" y="1530375"/>
                  </a:lnTo>
                  <a:lnTo>
                    <a:pt x="1211630" y="1555851"/>
                  </a:lnTo>
                  <a:lnTo>
                    <a:pt x="1250784" y="1579283"/>
                  </a:lnTo>
                  <a:lnTo>
                    <a:pt x="1291310" y="1600568"/>
                  </a:lnTo>
                  <a:lnTo>
                    <a:pt x="1333119" y="1619643"/>
                  </a:lnTo>
                  <a:lnTo>
                    <a:pt x="1376121" y="1636433"/>
                  </a:lnTo>
                  <a:lnTo>
                    <a:pt x="1420266" y="1650847"/>
                  </a:lnTo>
                  <a:lnTo>
                    <a:pt x="1465453" y="1662811"/>
                  </a:lnTo>
                  <a:lnTo>
                    <a:pt x="1511604" y="1672259"/>
                  </a:lnTo>
                  <a:lnTo>
                    <a:pt x="1558658" y="1679092"/>
                  </a:lnTo>
                  <a:lnTo>
                    <a:pt x="1606537" y="1683258"/>
                  </a:lnTo>
                  <a:lnTo>
                    <a:pt x="1655140" y="1684667"/>
                  </a:lnTo>
                  <a:lnTo>
                    <a:pt x="1655140" y="29984"/>
                  </a:lnTo>
                  <a:close/>
                </a:path>
                <a:path w="3310255" h="1685289">
                  <a:moveTo>
                    <a:pt x="3309912" y="0"/>
                  </a:moveTo>
                  <a:lnTo>
                    <a:pt x="2482583" y="0"/>
                  </a:lnTo>
                  <a:lnTo>
                    <a:pt x="1655267" y="0"/>
                  </a:lnTo>
                  <a:lnTo>
                    <a:pt x="3309912" y="1654670"/>
                  </a:lnTo>
                  <a:lnTo>
                    <a:pt x="3309912" y="0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4145564" y="29963"/>
              <a:ext cx="828675" cy="1663700"/>
            </a:xfrm>
            <a:custGeom>
              <a:avLst/>
              <a:gdLst/>
              <a:ahLst/>
              <a:cxnLst/>
              <a:rect l="l" t="t" r="r" b="b"/>
              <a:pathLst>
                <a:path w="828675" h="1663700">
                  <a:moveTo>
                    <a:pt x="0" y="1663600"/>
                  </a:moveTo>
                  <a:lnTo>
                    <a:pt x="0" y="0"/>
                  </a:lnTo>
                  <a:lnTo>
                    <a:pt x="828152" y="828165"/>
                  </a:lnTo>
                  <a:lnTo>
                    <a:pt x="828152" y="835450"/>
                  </a:lnTo>
                  <a:lnTo>
                    <a:pt x="0" y="1663600"/>
                  </a:lnTo>
                  <a:close/>
                </a:path>
              </a:pathLst>
            </a:custGeom>
            <a:solidFill>
              <a:srgbClr val="FFFFFF">
                <a:alpha val="1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9168475" y="17989"/>
              <a:ext cx="1657350" cy="1666875"/>
            </a:xfrm>
            <a:custGeom>
              <a:avLst/>
              <a:gdLst/>
              <a:ahLst/>
              <a:cxnLst/>
              <a:rect l="l" t="t" r="r" b="b"/>
              <a:pathLst>
                <a:path w="1657350" h="1666875">
                  <a:moveTo>
                    <a:pt x="1657349" y="1666874"/>
                  </a:moveTo>
                  <a:lnTo>
                    <a:pt x="0" y="1666874"/>
                  </a:lnTo>
                  <a:lnTo>
                    <a:pt x="0" y="0"/>
                  </a:lnTo>
                  <a:lnTo>
                    <a:pt x="1657349" y="0"/>
                  </a:lnTo>
                  <a:lnTo>
                    <a:pt x="1657349" y="1666874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9644253" y="535952"/>
              <a:ext cx="685800" cy="628650"/>
            </a:xfrm>
            <a:custGeom>
              <a:avLst/>
              <a:gdLst/>
              <a:ahLst/>
              <a:cxnLst/>
              <a:rect l="l" t="t" r="r" b="b"/>
              <a:pathLst>
                <a:path w="685800" h="628650">
                  <a:moveTo>
                    <a:pt x="685799" y="628649"/>
                  </a:moveTo>
                  <a:lnTo>
                    <a:pt x="0" y="628649"/>
                  </a:lnTo>
                  <a:lnTo>
                    <a:pt x="0" y="0"/>
                  </a:lnTo>
                  <a:lnTo>
                    <a:pt x="685799" y="0"/>
                  </a:lnTo>
                  <a:lnTo>
                    <a:pt x="685799" y="628649"/>
                  </a:lnTo>
                  <a:close/>
                </a:path>
              </a:pathLst>
            </a:custGeom>
            <a:solidFill>
              <a:srgbClr val="1181C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0826484" y="0"/>
              <a:ext cx="3318510" cy="1654810"/>
            </a:xfrm>
            <a:custGeom>
              <a:avLst/>
              <a:gdLst/>
              <a:ahLst/>
              <a:cxnLst/>
              <a:rect l="l" t="t" r="r" b="b"/>
              <a:pathLst>
                <a:path w="3318509" h="1654810">
                  <a:moveTo>
                    <a:pt x="1663611" y="822883"/>
                  </a:moveTo>
                  <a:lnTo>
                    <a:pt x="1662188" y="774001"/>
                  </a:lnTo>
                  <a:lnTo>
                    <a:pt x="1658010" y="725868"/>
                  </a:lnTo>
                  <a:lnTo>
                    <a:pt x="1651127" y="678561"/>
                  </a:lnTo>
                  <a:lnTo>
                    <a:pt x="1641640" y="632155"/>
                  </a:lnTo>
                  <a:lnTo>
                    <a:pt x="1629600" y="586714"/>
                  </a:lnTo>
                  <a:lnTo>
                    <a:pt x="1615109" y="542340"/>
                  </a:lnTo>
                  <a:lnTo>
                    <a:pt x="1598244" y="499097"/>
                  </a:lnTo>
                  <a:lnTo>
                    <a:pt x="1579067" y="457073"/>
                  </a:lnTo>
                  <a:lnTo>
                    <a:pt x="1557655" y="416331"/>
                  </a:lnTo>
                  <a:lnTo>
                    <a:pt x="1534109" y="376961"/>
                  </a:lnTo>
                  <a:lnTo>
                    <a:pt x="1508480" y="339026"/>
                  </a:lnTo>
                  <a:lnTo>
                    <a:pt x="1480870" y="302628"/>
                  </a:lnTo>
                  <a:lnTo>
                    <a:pt x="1451343" y="267817"/>
                  </a:lnTo>
                  <a:lnTo>
                    <a:pt x="1419974" y="234696"/>
                  </a:lnTo>
                  <a:lnTo>
                    <a:pt x="1386852" y="203339"/>
                  </a:lnTo>
                  <a:lnTo>
                    <a:pt x="1352054" y="173812"/>
                  </a:lnTo>
                  <a:lnTo>
                    <a:pt x="1315656" y="146189"/>
                  </a:lnTo>
                  <a:lnTo>
                    <a:pt x="1277721" y="120573"/>
                  </a:lnTo>
                  <a:lnTo>
                    <a:pt x="1238351" y="97028"/>
                  </a:lnTo>
                  <a:lnTo>
                    <a:pt x="1197610" y="75615"/>
                  </a:lnTo>
                  <a:lnTo>
                    <a:pt x="1155573" y="56438"/>
                  </a:lnTo>
                  <a:lnTo>
                    <a:pt x="1112329" y="39560"/>
                  </a:lnTo>
                  <a:lnTo>
                    <a:pt x="1067955" y="25069"/>
                  </a:lnTo>
                  <a:lnTo>
                    <a:pt x="1022527" y="13042"/>
                  </a:lnTo>
                  <a:lnTo>
                    <a:pt x="976122" y="3543"/>
                  </a:lnTo>
                  <a:lnTo>
                    <a:pt x="951763" y="0"/>
                  </a:lnTo>
                  <a:lnTo>
                    <a:pt x="831799" y="0"/>
                  </a:lnTo>
                  <a:lnTo>
                    <a:pt x="831799" y="822883"/>
                  </a:lnTo>
                  <a:lnTo>
                    <a:pt x="0" y="822883"/>
                  </a:lnTo>
                  <a:lnTo>
                    <a:pt x="1422" y="871753"/>
                  </a:lnTo>
                  <a:lnTo>
                    <a:pt x="5600" y="919886"/>
                  </a:lnTo>
                  <a:lnTo>
                    <a:pt x="12484" y="967193"/>
                  </a:lnTo>
                  <a:lnTo>
                    <a:pt x="21971" y="1013599"/>
                  </a:lnTo>
                  <a:lnTo>
                    <a:pt x="34010" y="1059027"/>
                  </a:lnTo>
                  <a:lnTo>
                    <a:pt x="48501" y="1103401"/>
                  </a:lnTo>
                  <a:lnTo>
                    <a:pt x="65366" y="1146644"/>
                  </a:lnTo>
                  <a:lnTo>
                    <a:pt x="84556" y="1188681"/>
                  </a:lnTo>
                  <a:lnTo>
                    <a:pt x="105956" y="1229423"/>
                  </a:lnTo>
                  <a:lnTo>
                    <a:pt x="129501" y="1268793"/>
                  </a:lnTo>
                  <a:lnTo>
                    <a:pt x="155130" y="1306715"/>
                  </a:lnTo>
                  <a:lnTo>
                    <a:pt x="182740" y="1343126"/>
                  </a:lnTo>
                  <a:lnTo>
                    <a:pt x="212267" y="1377924"/>
                  </a:lnTo>
                  <a:lnTo>
                    <a:pt x="243636" y="1411046"/>
                  </a:lnTo>
                  <a:lnTo>
                    <a:pt x="276758" y="1442402"/>
                  </a:lnTo>
                  <a:lnTo>
                    <a:pt x="311556" y="1471930"/>
                  </a:lnTo>
                  <a:lnTo>
                    <a:pt x="347954" y="1499552"/>
                  </a:lnTo>
                  <a:lnTo>
                    <a:pt x="385889" y="1525168"/>
                  </a:lnTo>
                  <a:lnTo>
                    <a:pt x="425259" y="1548726"/>
                  </a:lnTo>
                  <a:lnTo>
                    <a:pt x="466001" y="1570126"/>
                  </a:lnTo>
                  <a:lnTo>
                    <a:pt x="508025" y="1589303"/>
                  </a:lnTo>
                  <a:lnTo>
                    <a:pt x="551268" y="1606181"/>
                  </a:lnTo>
                  <a:lnTo>
                    <a:pt x="595642" y="1620672"/>
                  </a:lnTo>
                  <a:lnTo>
                    <a:pt x="641083" y="1632699"/>
                  </a:lnTo>
                  <a:lnTo>
                    <a:pt x="687489" y="1642198"/>
                  </a:lnTo>
                  <a:lnTo>
                    <a:pt x="734796" y="1649082"/>
                  </a:lnTo>
                  <a:lnTo>
                    <a:pt x="782929" y="1653260"/>
                  </a:lnTo>
                  <a:lnTo>
                    <a:pt x="831799" y="1654670"/>
                  </a:lnTo>
                  <a:lnTo>
                    <a:pt x="880668" y="1653260"/>
                  </a:lnTo>
                  <a:lnTo>
                    <a:pt x="928801" y="1649082"/>
                  </a:lnTo>
                  <a:lnTo>
                    <a:pt x="976122" y="1642198"/>
                  </a:lnTo>
                  <a:lnTo>
                    <a:pt x="1022527" y="1632699"/>
                  </a:lnTo>
                  <a:lnTo>
                    <a:pt x="1067955" y="1620672"/>
                  </a:lnTo>
                  <a:lnTo>
                    <a:pt x="1112329" y="1606181"/>
                  </a:lnTo>
                  <a:lnTo>
                    <a:pt x="1155573" y="1589303"/>
                  </a:lnTo>
                  <a:lnTo>
                    <a:pt x="1197610" y="1570126"/>
                  </a:lnTo>
                  <a:lnTo>
                    <a:pt x="1238351" y="1548726"/>
                  </a:lnTo>
                  <a:lnTo>
                    <a:pt x="1277721" y="1525168"/>
                  </a:lnTo>
                  <a:lnTo>
                    <a:pt x="1315656" y="1499552"/>
                  </a:lnTo>
                  <a:lnTo>
                    <a:pt x="1352054" y="1471930"/>
                  </a:lnTo>
                  <a:lnTo>
                    <a:pt x="1386852" y="1442402"/>
                  </a:lnTo>
                  <a:lnTo>
                    <a:pt x="1419974" y="1411046"/>
                  </a:lnTo>
                  <a:lnTo>
                    <a:pt x="1451343" y="1377924"/>
                  </a:lnTo>
                  <a:lnTo>
                    <a:pt x="1480870" y="1343126"/>
                  </a:lnTo>
                  <a:lnTo>
                    <a:pt x="1508480" y="1306715"/>
                  </a:lnTo>
                  <a:lnTo>
                    <a:pt x="1534109" y="1268793"/>
                  </a:lnTo>
                  <a:lnTo>
                    <a:pt x="1557655" y="1229423"/>
                  </a:lnTo>
                  <a:lnTo>
                    <a:pt x="1579067" y="1188681"/>
                  </a:lnTo>
                  <a:lnTo>
                    <a:pt x="1598244" y="1146644"/>
                  </a:lnTo>
                  <a:lnTo>
                    <a:pt x="1615109" y="1103401"/>
                  </a:lnTo>
                  <a:lnTo>
                    <a:pt x="1629600" y="1059027"/>
                  </a:lnTo>
                  <a:lnTo>
                    <a:pt x="1641640" y="1013599"/>
                  </a:lnTo>
                  <a:lnTo>
                    <a:pt x="1651127" y="967193"/>
                  </a:lnTo>
                  <a:lnTo>
                    <a:pt x="1658010" y="919886"/>
                  </a:lnTo>
                  <a:lnTo>
                    <a:pt x="1662188" y="871753"/>
                  </a:lnTo>
                  <a:lnTo>
                    <a:pt x="1663611" y="822883"/>
                  </a:lnTo>
                  <a:close/>
                </a:path>
                <a:path w="3318509" h="1654810">
                  <a:moveTo>
                    <a:pt x="3318408" y="827354"/>
                  </a:moveTo>
                  <a:lnTo>
                    <a:pt x="2491079" y="12"/>
                  </a:lnTo>
                  <a:lnTo>
                    <a:pt x="1663750" y="827354"/>
                  </a:lnTo>
                  <a:lnTo>
                    <a:pt x="2491079" y="1654683"/>
                  </a:lnTo>
                  <a:lnTo>
                    <a:pt x="3318408" y="827354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1053175" y="2848813"/>
          <a:ext cx="16306800" cy="22815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92985"/>
                <a:gridCol w="929639"/>
                <a:gridCol w="876935"/>
                <a:gridCol w="2633344"/>
                <a:gridCol w="3863339"/>
                <a:gridCol w="1697354"/>
                <a:gridCol w="1716404"/>
                <a:gridCol w="2211705"/>
              </a:tblGrid>
              <a:tr h="9232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10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500" spc="-20">
                          <a:latin typeface="Arial Black"/>
                          <a:cs typeface="Arial Black"/>
                        </a:rPr>
                        <a:t>TEMA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1282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10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500" spc="-20">
                          <a:latin typeface="Arial Black"/>
                          <a:cs typeface="Arial Black"/>
                        </a:rPr>
                        <a:t>CÓD.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1282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10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500" spc="-10">
                          <a:latin typeface="Arial Black"/>
                          <a:cs typeface="Arial Black"/>
                        </a:rPr>
                        <a:t>SIGLA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1282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10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770255">
                        <a:lnSpc>
                          <a:spcPct val="100000"/>
                        </a:lnSpc>
                      </a:pPr>
                      <a:r>
                        <a:rPr dirty="0" sz="1500" spc="-10">
                          <a:latin typeface="Arial Black"/>
                          <a:cs typeface="Arial Black"/>
                        </a:rPr>
                        <a:t>INDICADOR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1282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10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500" spc="-25">
                          <a:latin typeface="Arial Black"/>
                          <a:cs typeface="Arial Black"/>
                        </a:rPr>
                        <a:t>DEFINIÇÃO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1282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marL="467359" marR="251460" indent="-208279">
                        <a:lnSpc>
                          <a:spcPct val="112500"/>
                        </a:lnSpc>
                        <a:spcBef>
                          <a:spcPts val="1460"/>
                        </a:spcBef>
                      </a:pPr>
                      <a:r>
                        <a:rPr dirty="0" sz="1500" spc="-120">
                          <a:latin typeface="Arial Black"/>
                          <a:cs typeface="Arial Black"/>
                        </a:rPr>
                        <a:t>UNIDADE</a:t>
                      </a:r>
                      <a:r>
                        <a:rPr dirty="0" sz="1500" spc="-6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145">
                          <a:latin typeface="Arial Black"/>
                          <a:cs typeface="Arial Black"/>
                        </a:rPr>
                        <a:t>DE </a:t>
                      </a:r>
                      <a:r>
                        <a:rPr dirty="0" sz="1500" spc="-10">
                          <a:latin typeface="Arial Black"/>
                          <a:cs typeface="Arial Black"/>
                        </a:rPr>
                        <a:t>MEDIDA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18542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marL="329565" marR="97155" indent="-225425">
                        <a:lnSpc>
                          <a:spcPct val="112500"/>
                        </a:lnSpc>
                        <a:spcBef>
                          <a:spcPts val="1460"/>
                        </a:spcBef>
                      </a:pPr>
                      <a:r>
                        <a:rPr dirty="0" sz="1500" spc="-160">
                          <a:latin typeface="Arial Black"/>
                          <a:cs typeface="Arial Black"/>
                        </a:rPr>
                        <a:t>FREQUÊNCIA</a:t>
                      </a:r>
                      <a:r>
                        <a:rPr dirty="0" sz="1500" spc="-75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130">
                          <a:latin typeface="Arial Black"/>
                          <a:cs typeface="Arial Black"/>
                        </a:rPr>
                        <a:t>DE </a:t>
                      </a:r>
                      <a:r>
                        <a:rPr dirty="0" sz="1500" spc="-30">
                          <a:latin typeface="Arial Black"/>
                          <a:cs typeface="Arial Black"/>
                        </a:rPr>
                        <a:t>APURAÇÃO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18542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79705" marR="172085" indent="-635">
                        <a:lnSpc>
                          <a:spcPct val="112500"/>
                        </a:lnSpc>
                        <a:spcBef>
                          <a:spcPts val="484"/>
                        </a:spcBef>
                      </a:pPr>
                      <a:r>
                        <a:rPr dirty="0" sz="1500" spc="-10">
                          <a:latin typeface="Arial Black"/>
                          <a:cs typeface="Arial Black"/>
                        </a:rPr>
                        <a:t>UNIDADE </a:t>
                      </a:r>
                      <a:r>
                        <a:rPr dirty="0" sz="1500" spc="-190">
                          <a:latin typeface="Arial Black"/>
                          <a:cs typeface="Arial Black"/>
                        </a:rPr>
                        <a:t>RESPONSÁVEL</a:t>
                      </a:r>
                      <a:r>
                        <a:rPr dirty="0" sz="1500" spc="-35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155">
                          <a:latin typeface="Arial Black"/>
                          <a:cs typeface="Arial Black"/>
                        </a:rPr>
                        <a:t>PELA </a:t>
                      </a:r>
                      <a:r>
                        <a:rPr dirty="0" sz="1500" spc="-30">
                          <a:latin typeface="Arial Black"/>
                          <a:cs typeface="Arial Black"/>
                        </a:rPr>
                        <a:t>APURAÇÃO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61594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</a:tr>
              <a:tr h="13582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6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35025" marR="145415" indent="-682625">
                        <a:lnSpc>
                          <a:spcPct val="114599"/>
                        </a:lnSpc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Sensibilização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capacitação contínua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18.1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ACap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6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2069" marR="795655">
                        <a:lnSpc>
                          <a:spcPct val="114599"/>
                        </a:lnSpc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Ações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capacitação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em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sustentabilidade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52069" marR="117475">
                        <a:lnSpc>
                          <a:spcPct val="114599"/>
                        </a:lnSpc>
                        <a:spcBef>
                          <a:spcPts val="275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Quantidade de ações de capacitação relacionadas </a:t>
                      </a:r>
                      <a:r>
                        <a:rPr dirty="0" sz="1200" spc="-50">
                          <a:latin typeface="Arial MT"/>
                          <a:cs typeface="Arial MT"/>
                        </a:rPr>
                        <a:t>à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sustentabilidade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organizadas e realizadas pelo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próprio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órgão ou em parcerias. São considerados eventos </a:t>
                      </a:r>
                      <a:r>
                        <a:rPr dirty="0" sz="1200" spc="-25"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capacitação: Curso, Oficina, Palestra,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Seminário,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Fórum, Congresso, Semana, Jornada,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Convenção,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Colóquio, entre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outros.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3492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Ações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40">
                          <a:latin typeface="Tahoma"/>
                          <a:cs typeface="Tahoma"/>
                        </a:rPr>
                        <a:t>Mensal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13410">
                        <a:lnSpc>
                          <a:spcPct val="100000"/>
                        </a:lnSpc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Escola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Judicial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</a:tbl>
          </a:graphicData>
        </a:graphic>
      </p:graphicFrame>
      <p:grpSp>
        <p:nvGrpSpPr>
          <p:cNvPr id="10" name="object 10" descr=""/>
          <p:cNvGrpSpPr/>
          <p:nvPr/>
        </p:nvGrpSpPr>
        <p:grpSpPr>
          <a:xfrm>
            <a:off x="1053175" y="5163387"/>
            <a:ext cx="16230600" cy="19050"/>
            <a:chOff x="1053175" y="5163387"/>
            <a:chExt cx="16230600" cy="19050"/>
          </a:xfrm>
        </p:grpSpPr>
        <p:sp>
          <p:nvSpPr>
            <p:cNvPr id="11" name="object 11" descr=""/>
            <p:cNvSpPr/>
            <p:nvPr/>
          </p:nvSpPr>
          <p:spPr>
            <a:xfrm>
              <a:off x="1053172" y="5163400"/>
              <a:ext cx="16230600" cy="9525"/>
            </a:xfrm>
            <a:custGeom>
              <a:avLst/>
              <a:gdLst/>
              <a:ahLst/>
              <a:cxnLst/>
              <a:rect l="l" t="t" r="r" b="b"/>
              <a:pathLst>
                <a:path w="16230600" h="9525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  <a:path w="16230600" h="9525">
                  <a:moveTo>
                    <a:pt x="2302459" y="0"/>
                  </a:moveTo>
                  <a:lnTo>
                    <a:pt x="2292934" y="0"/>
                  </a:lnTo>
                  <a:lnTo>
                    <a:pt x="2292934" y="9525"/>
                  </a:lnTo>
                  <a:lnTo>
                    <a:pt x="2302459" y="9525"/>
                  </a:lnTo>
                  <a:lnTo>
                    <a:pt x="2302459" y="0"/>
                  </a:lnTo>
                  <a:close/>
                </a:path>
                <a:path w="16230600" h="9525">
                  <a:moveTo>
                    <a:pt x="3231934" y="0"/>
                  </a:moveTo>
                  <a:lnTo>
                    <a:pt x="3222409" y="0"/>
                  </a:lnTo>
                  <a:lnTo>
                    <a:pt x="3222409" y="9525"/>
                  </a:lnTo>
                  <a:lnTo>
                    <a:pt x="3231934" y="9525"/>
                  </a:lnTo>
                  <a:lnTo>
                    <a:pt x="3231934" y="0"/>
                  </a:lnTo>
                  <a:close/>
                </a:path>
                <a:path w="16230600" h="9525">
                  <a:moveTo>
                    <a:pt x="4108742" y="0"/>
                  </a:moveTo>
                  <a:lnTo>
                    <a:pt x="4099217" y="0"/>
                  </a:lnTo>
                  <a:lnTo>
                    <a:pt x="4099217" y="9525"/>
                  </a:lnTo>
                  <a:lnTo>
                    <a:pt x="4108742" y="9525"/>
                  </a:lnTo>
                  <a:lnTo>
                    <a:pt x="4108742" y="0"/>
                  </a:lnTo>
                  <a:close/>
                </a:path>
                <a:path w="16230600" h="9525">
                  <a:moveTo>
                    <a:pt x="6742189" y="0"/>
                  </a:moveTo>
                  <a:lnTo>
                    <a:pt x="6732664" y="0"/>
                  </a:lnTo>
                  <a:lnTo>
                    <a:pt x="6732664" y="9525"/>
                  </a:lnTo>
                  <a:lnTo>
                    <a:pt x="6742189" y="9525"/>
                  </a:lnTo>
                  <a:lnTo>
                    <a:pt x="6742189" y="0"/>
                  </a:lnTo>
                  <a:close/>
                </a:path>
                <a:path w="16230600" h="9525">
                  <a:moveTo>
                    <a:pt x="10605364" y="0"/>
                  </a:moveTo>
                  <a:lnTo>
                    <a:pt x="10595839" y="0"/>
                  </a:lnTo>
                  <a:lnTo>
                    <a:pt x="10595839" y="9525"/>
                  </a:lnTo>
                  <a:lnTo>
                    <a:pt x="10605364" y="9525"/>
                  </a:lnTo>
                  <a:lnTo>
                    <a:pt x="10605364" y="0"/>
                  </a:lnTo>
                  <a:close/>
                </a:path>
                <a:path w="16230600" h="9525">
                  <a:moveTo>
                    <a:pt x="12302630" y="0"/>
                  </a:moveTo>
                  <a:lnTo>
                    <a:pt x="12293105" y="0"/>
                  </a:lnTo>
                  <a:lnTo>
                    <a:pt x="12293105" y="9525"/>
                  </a:lnTo>
                  <a:lnTo>
                    <a:pt x="12302630" y="9525"/>
                  </a:lnTo>
                  <a:lnTo>
                    <a:pt x="12302630" y="0"/>
                  </a:lnTo>
                  <a:close/>
                </a:path>
                <a:path w="16230600" h="9525">
                  <a:moveTo>
                    <a:pt x="14018959" y="0"/>
                  </a:moveTo>
                  <a:lnTo>
                    <a:pt x="14009434" y="0"/>
                  </a:lnTo>
                  <a:lnTo>
                    <a:pt x="14009434" y="9525"/>
                  </a:lnTo>
                  <a:lnTo>
                    <a:pt x="14018959" y="9525"/>
                  </a:lnTo>
                  <a:lnTo>
                    <a:pt x="14018959" y="0"/>
                  </a:lnTo>
                  <a:close/>
                </a:path>
                <a:path w="16230600" h="9525">
                  <a:moveTo>
                    <a:pt x="16230600" y="0"/>
                  </a:moveTo>
                  <a:lnTo>
                    <a:pt x="16221075" y="0"/>
                  </a:lnTo>
                  <a:lnTo>
                    <a:pt x="16221075" y="9525"/>
                  </a:lnTo>
                  <a:lnTo>
                    <a:pt x="16230600" y="9525"/>
                  </a:lnTo>
                  <a:lnTo>
                    <a:pt x="16230600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1053175" y="5177675"/>
              <a:ext cx="6742430" cy="0"/>
            </a:xfrm>
            <a:custGeom>
              <a:avLst/>
              <a:gdLst/>
              <a:ahLst/>
              <a:cxnLst/>
              <a:rect l="l" t="t" r="r" b="b"/>
              <a:pathLst>
                <a:path w="6742430" h="0">
                  <a:moveTo>
                    <a:pt x="0" y="0"/>
                  </a:moveTo>
                  <a:lnTo>
                    <a:pt x="2302468" y="0"/>
                  </a:lnTo>
                </a:path>
                <a:path w="6742430" h="0">
                  <a:moveTo>
                    <a:pt x="2302468" y="0"/>
                  </a:moveTo>
                  <a:lnTo>
                    <a:pt x="3231943" y="0"/>
                  </a:lnTo>
                </a:path>
                <a:path w="6742430" h="0">
                  <a:moveTo>
                    <a:pt x="3231943" y="0"/>
                  </a:moveTo>
                  <a:lnTo>
                    <a:pt x="4108749" y="0"/>
                  </a:lnTo>
                </a:path>
                <a:path w="6742430" h="0">
                  <a:moveTo>
                    <a:pt x="4108749" y="0"/>
                  </a:moveTo>
                  <a:lnTo>
                    <a:pt x="6742191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7795366" y="5177675"/>
              <a:ext cx="5560695" cy="0"/>
            </a:xfrm>
            <a:custGeom>
              <a:avLst/>
              <a:gdLst/>
              <a:ahLst/>
              <a:cxnLst/>
              <a:rect l="l" t="t" r="r" b="b"/>
              <a:pathLst>
                <a:path w="5560694" h="0">
                  <a:moveTo>
                    <a:pt x="0" y="0"/>
                  </a:moveTo>
                  <a:lnTo>
                    <a:pt x="3863182" y="0"/>
                  </a:lnTo>
                </a:path>
                <a:path w="5560694" h="0">
                  <a:moveTo>
                    <a:pt x="3863182" y="0"/>
                  </a:moveTo>
                  <a:lnTo>
                    <a:pt x="5560445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13355812" y="5177675"/>
              <a:ext cx="1716405" cy="0"/>
            </a:xfrm>
            <a:custGeom>
              <a:avLst/>
              <a:gdLst/>
              <a:ahLst/>
              <a:cxnLst/>
              <a:rect l="l" t="t" r="r" b="b"/>
              <a:pathLst>
                <a:path w="1716405" h="0">
                  <a:moveTo>
                    <a:pt x="0" y="0"/>
                  </a:moveTo>
                  <a:lnTo>
                    <a:pt x="1716319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15072132" y="5177675"/>
              <a:ext cx="2211705" cy="0"/>
            </a:xfrm>
            <a:custGeom>
              <a:avLst/>
              <a:gdLst/>
              <a:ahLst/>
              <a:cxnLst/>
              <a:rect l="l" t="t" r="r" b="b"/>
              <a:pathLst>
                <a:path w="2211705" h="0">
                  <a:moveTo>
                    <a:pt x="0" y="0"/>
                  </a:moveTo>
                  <a:lnTo>
                    <a:pt x="2211642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6" name="object 16" descr=""/>
          <p:cNvSpPr txBox="1"/>
          <p:nvPr/>
        </p:nvSpPr>
        <p:spPr>
          <a:xfrm>
            <a:off x="1016000" y="2008547"/>
            <a:ext cx="2625090" cy="421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600" spc="-35">
                <a:latin typeface="Trebuchet MS"/>
                <a:cs typeface="Trebuchet MS"/>
              </a:rPr>
              <a:t>Indicador</a:t>
            </a:r>
            <a:r>
              <a:rPr dirty="0" sz="2600" spc="-125">
                <a:latin typeface="Trebuchet MS"/>
                <a:cs typeface="Trebuchet MS"/>
              </a:rPr>
              <a:t> </a:t>
            </a:r>
            <a:r>
              <a:rPr dirty="0" sz="2600">
                <a:latin typeface="Trebuchet MS"/>
                <a:cs typeface="Trebuchet MS"/>
              </a:rPr>
              <a:t>do</a:t>
            </a:r>
            <a:r>
              <a:rPr dirty="0" sz="2600" spc="-120">
                <a:latin typeface="Trebuchet MS"/>
                <a:cs typeface="Trebuchet MS"/>
              </a:rPr>
              <a:t> </a:t>
            </a:r>
            <a:r>
              <a:rPr dirty="0" sz="2600" spc="-45">
                <a:latin typeface="Trebuchet MS"/>
                <a:cs typeface="Trebuchet MS"/>
              </a:rPr>
              <a:t>tema</a:t>
            </a:r>
            <a:endParaRPr sz="2600">
              <a:latin typeface="Trebuchet MS"/>
              <a:cs typeface="Trebuchet MS"/>
            </a:endParaRPr>
          </a:p>
        </p:txBody>
      </p:sp>
      <p:graphicFrame>
        <p:nvGraphicFramePr>
          <p:cNvPr id="17" name="object 17" descr=""/>
          <p:cNvGraphicFramePr>
            <a:graphicFrameLocks noGrp="1"/>
          </p:cNvGraphicFramePr>
          <p:nvPr/>
        </p:nvGraphicFramePr>
        <p:xfrm>
          <a:off x="1053175" y="5592012"/>
          <a:ext cx="16306800" cy="11861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29865"/>
                <a:gridCol w="6567169"/>
                <a:gridCol w="2386329"/>
                <a:gridCol w="2255520"/>
                <a:gridCol w="2280919"/>
              </a:tblGrid>
              <a:tr h="666115">
                <a:tc>
                  <a:txBody>
                    <a:bodyPr/>
                    <a:lstStyle/>
                    <a:p>
                      <a:pPr marL="843280" marR="223520" indent="-613410">
                        <a:lnSpc>
                          <a:spcPct val="112500"/>
                        </a:lnSpc>
                        <a:spcBef>
                          <a:spcPts val="484"/>
                        </a:spcBef>
                      </a:pPr>
                      <a:r>
                        <a:rPr dirty="0" sz="1500" spc="-120">
                          <a:latin typeface="Arial Black"/>
                          <a:cs typeface="Arial Black"/>
                        </a:rPr>
                        <a:t>UNIDADE</a:t>
                      </a:r>
                      <a:r>
                        <a:rPr dirty="0" sz="1500" spc="-6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175">
                          <a:latin typeface="Arial Black"/>
                          <a:cs typeface="Arial Black"/>
                        </a:rPr>
                        <a:t>RESPONSÁVEL </a:t>
                      </a:r>
                      <a:r>
                        <a:rPr dirty="0" sz="1500" spc="-180">
                          <a:latin typeface="Arial Black"/>
                          <a:cs typeface="Arial Black"/>
                        </a:rPr>
                        <a:t>PELA</a:t>
                      </a:r>
                      <a:r>
                        <a:rPr dirty="0" sz="1500" spc="-105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20">
                          <a:latin typeface="Arial Black"/>
                          <a:cs typeface="Arial Black"/>
                        </a:rPr>
                        <a:t>META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61594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85"/>
                        </a:spcBef>
                      </a:pPr>
                      <a:r>
                        <a:rPr dirty="0" sz="1500" spc="-20">
                          <a:latin typeface="Arial Black"/>
                          <a:cs typeface="Arial Black"/>
                        </a:rPr>
                        <a:t>META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2139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marL="686435">
                        <a:lnSpc>
                          <a:spcPct val="100000"/>
                        </a:lnSpc>
                        <a:spcBef>
                          <a:spcPts val="1685"/>
                        </a:spcBef>
                      </a:pPr>
                      <a:r>
                        <a:rPr dirty="0" sz="1500" spc="-160">
                          <a:latin typeface="Arial Black"/>
                          <a:cs typeface="Arial Black"/>
                        </a:rPr>
                        <a:t>META</a:t>
                      </a:r>
                      <a:r>
                        <a:rPr dirty="0" sz="1500" spc="-10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20">
                          <a:latin typeface="Arial Black"/>
                          <a:cs typeface="Arial Black"/>
                        </a:rPr>
                        <a:t>2024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2139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marL="621665">
                        <a:lnSpc>
                          <a:spcPct val="100000"/>
                        </a:lnSpc>
                        <a:spcBef>
                          <a:spcPts val="1685"/>
                        </a:spcBef>
                      </a:pPr>
                      <a:r>
                        <a:rPr dirty="0" sz="1500" spc="-160">
                          <a:latin typeface="Arial Black"/>
                          <a:cs typeface="Arial Black"/>
                        </a:rPr>
                        <a:t>META</a:t>
                      </a:r>
                      <a:r>
                        <a:rPr dirty="0" sz="1500" spc="-10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20">
                          <a:latin typeface="Arial Black"/>
                          <a:cs typeface="Arial Black"/>
                        </a:rPr>
                        <a:t>2025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2139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marL="634365">
                        <a:lnSpc>
                          <a:spcPct val="100000"/>
                        </a:lnSpc>
                        <a:spcBef>
                          <a:spcPts val="1685"/>
                        </a:spcBef>
                      </a:pPr>
                      <a:r>
                        <a:rPr dirty="0" sz="1500" spc="-160">
                          <a:latin typeface="Arial Black"/>
                          <a:cs typeface="Arial Black"/>
                        </a:rPr>
                        <a:t>META</a:t>
                      </a:r>
                      <a:r>
                        <a:rPr dirty="0" sz="1500" spc="-10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20">
                          <a:latin typeface="Arial Black"/>
                          <a:cs typeface="Arial Black"/>
                        </a:rPr>
                        <a:t>2026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2139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</a:tr>
              <a:tr h="5200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7185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Escola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Judicial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01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52069" marR="69850">
                        <a:lnSpc>
                          <a:spcPct val="114599"/>
                        </a:lnSpc>
                        <a:spcBef>
                          <a:spcPts val="425"/>
                        </a:spcBef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Realizar,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ao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 menos,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4 ações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de capacitação sobre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a temática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de sustentabilidade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durante o 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ano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397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605155" marR="149860" indent="-447675">
                        <a:lnSpc>
                          <a:spcPct val="114599"/>
                        </a:lnSpc>
                        <a:spcBef>
                          <a:spcPts val="425"/>
                        </a:spcBef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4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ações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capacitação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sobre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sustentabilidade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397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539750" marR="85090" indent="-447675">
                        <a:lnSpc>
                          <a:spcPct val="114599"/>
                        </a:lnSpc>
                        <a:spcBef>
                          <a:spcPts val="425"/>
                        </a:spcBef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4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ações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capacitação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sobre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sustentabilidade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397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552450" marR="97790" indent="-447675">
                        <a:lnSpc>
                          <a:spcPct val="114599"/>
                        </a:lnSpc>
                        <a:spcBef>
                          <a:spcPts val="425"/>
                        </a:spcBef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4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ações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capacitação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sobre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sustentabilidade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397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</a:tbl>
          </a:graphicData>
        </a:graphic>
      </p:graphicFrame>
      <p:grpSp>
        <p:nvGrpSpPr>
          <p:cNvPr id="18" name="object 18" descr=""/>
          <p:cNvGrpSpPr/>
          <p:nvPr/>
        </p:nvGrpSpPr>
        <p:grpSpPr>
          <a:xfrm>
            <a:off x="1053175" y="6811212"/>
            <a:ext cx="16230600" cy="19050"/>
            <a:chOff x="1053175" y="6811212"/>
            <a:chExt cx="16230600" cy="19050"/>
          </a:xfrm>
        </p:grpSpPr>
        <p:sp>
          <p:nvSpPr>
            <p:cNvPr id="19" name="object 19" descr=""/>
            <p:cNvSpPr/>
            <p:nvPr/>
          </p:nvSpPr>
          <p:spPr>
            <a:xfrm>
              <a:off x="1053172" y="6811212"/>
              <a:ext cx="16230600" cy="9525"/>
            </a:xfrm>
            <a:custGeom>
              <a:avLst/>
              <a:gdLst/>
              <a:ahLst/>
              <a:cxnLst/>
              <a:rect l="l" t="t" r="r" b="b"/>
              <a:pathLst>
                <a:path w="16230600" h="9525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  <a:path w="16230600" h="9525">
                  <a:moveTo>
                    <a:pt x="2739301" y="0"/>
                  </a:moveTo>
                  <a:lnTo>
                    <a:pt x="2729776" y="0"/>
                  </a:lnTo>
                  <a:lnTo>
                    <a:pt x="2729776" y="9525"/>
                  </a:lnTo>
                  <a:lnTo>
                    <a:pt x="2739301" y="9525"/>
                  </a:lnTo>
                  <a:lnTo>
                    <a:pt x="2739301" y="0"/>
                  </a:lnTo>
                  <a:close/>
                </a:path>
                <a:path w="16230600" h="9525">
                  <a:moveTo>
                    <a:pt x="9306458" y="0"/>
                  </a:moveTo>
                  <a:lnTo>
                    <a:pt x="9296933" y="0"/>
                  </a:lnTo>
                  <a:lnTo>
                    <a:pt x="9296933" y="9525"/>
                  </a:lnTo>
                  <a:lnTo>
                    <a:pt x="9306458" y="9525"/>
                  </a:lnTo>
                  <a:lnTo>
                    <a:pt x="9306458" y="0"/>
                  </a:lnTo>
                  <a:close/>
                </a:path>
                <a:path w="16230600" h="9525">
                  <a:moveTo>
                    <a:pt x="11693081" y="0"/>
                  </a:moveTo>
                  <a:lnTo>
                    <a:pt x="11683556" y="0"/>
                  </a:lnTo>
                  <a:lnTo>
                    <a:pt x="11683556" y="9525"/>
                  </a:lnTo>
                  <a:lnTo>
                    <a:pt x="11693081" y="9525"/>
                  </a:lnTo>
                  <a:lnTo>
                    <a:pt x="11693081" y="0"/>
                  </a:lnTo>
                  <a:close/>
                </a:path>
                <a:path w="16230600" h="9525">
                  <a:moveTo>
                    <a:pt x="13949172" y="0"/>
                  </a:moveTo>
                  <a:lnTo>
                    <a:pt x="13939647" y="0"/>
                  </a:lnTo>
                  <a:lnTo>
                    <a:pt x="13939647" y="9525"/>
                  </a:lnTo>
                  <a:lnTo>
                    <a:pt x="13949172" y="9525"/>
                  </a:lnTo>
                  <a:lnTo>
                    <a:pt x="13949172" y="0"/>
                  </a:lnTo>
                  <a:close/>
                </a:path>
                <a:path w="16230600" h="9525">
                  <a:moveTo>
                    <a:pt x="16230600" y="0"/>
                  </a:moveTo>
                  <a:lnTo>
                    <a:pt x="16221075" y="0"/>
                  </a:lnTo>
                  <a:lnTo>
                    <a:pt x="16221075" y="9525"/>
                  </a:lnTo>
                  <a:lnTo>
                    <a:pt x="16230600" y="9525"/>
                  </a:lnTo>
                  <a:lnTo>
                    <a:pt x="16230600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1053175" y="6825500"/>
              <a:ext cx="11693525" cy="0"/>
            </a:xfrm>
            <a:custGeom>
              <a:avLst/>
              <a:gdLst/>
              <a:ahLst/>
              <a:cxnLst/>
              <a:rect l="l" t="t" r="r" b="b"/>
              <a:pathLst>
                <a:path w="11693525" h="0">
                  <a:moveTo>
                    <a:pt x="0" y="0"/>
                  </a:moveTo>
                  <a:lnTo>
                    <a:pt x="2739300" y="0"/>
                  </a:lnTo>
                </a:path>
                <a:path w="11693525" h="0">
                  <a:moveTo>
                    <a:pt x="2739300" y="0"/>
                  </a:moveTo>
                  <a:lnTo>
                    <a:pt x="9306461" y="0"/>
                  </a:lnTo>
                </a:path>
                <a:path w="11693525" h="0">
                  <a:moveTo>
                    <a:pt x="9306461" y="0"/>
                  </a:moveTo>
                  <a:lnTo>
                    <a:pt x="11693084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12746260" y="6825500"/>
              <a:ext cx="2256155" cy="0"/>
            </a:xfrm>
            <a:custGeom>
              <a:avLst/>
              <a:gdLst/>
              <a:ahLst/>
              <a:cxnLst/>
              <a:rect l="l" t="t" r="r" b="b"/>
              <a:pathLst>
                <a:path w="2256155" h="0">
                  <a:moveTo>
                    <a:pt x="0" y="0"/>
                  </a:moveTo>
                  <a:lnTo>
                    <a:pt x="2256092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 descr=""/>
            <p:cNvSpPr/>
            <p:nvPr/>
          </p:nvSpPr>
          <p:spPr>
            <a:xfrm>
              <a:off x="15002352" y="6825500"/>
              <a:ext cx="2281555" cy="0"/>
            </a:xfrm>
            <a:custGeom>
              <a:avLst/>
              <a:gdLst/>
              <a:ahLst/>
              <a:cxnLst/>
              <a:rect l="l" t="t" r="r" b="b"/>
              <a:pathLst>
                <a:path w="2281555" h="0">
                  <a:moveTo>
                    <a:pt x="0" y="0"/>
                  </a:moveTo>
                  <a:lnTo>
                    <a:pt x="2281422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3" name="object 23" descr=""/>
          <p:cNvSpPr txBox="1"/>
          <p:nvPr/>
        </p:nvSpPr>
        <p:spPr>
          <a:xfrm>
            <a:off x="1016000" y="8997950"/>
            <a:ext cx="4358005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 spc="-75">
                <a:solidFill>
                  <a:srgbClr val="A6A6A6"/>
                </a:solidFill>
                <a:latin typeface="Arial MT"/>
                <a:cs typeface="Arial MT"/>
              </a:rPr>
              <a:t>PLANO</a:t>
            </a:r>
            <a:r>
              <a:rPr dirty="0" sz="1500" spc="-10">
                <a:solidFill>
                  <a:srgbClr val="A6A6A6"/>
                </a:solidFill>
                <a:latin typeface="Arial MT"/>
                <a:cs typeface="Arial MT"/>
              </a:rPr>
              <a:t> </a:t>
            </a:r>
            <a:r>
              <a:rPr dirty="0" sz="1500" spc="-85">
                <a:solidFill>
                  <a:srgbClr val="A6A6A6"/>
                </a:solidFill>
                <a:latin typeface="Arial MT"/>
                <a:cs typeface="Arial MT"/>
              </a:rPr>
              <a:t>DE</a:t>
            </a:r>
            <a:r>
              <a:rPr dirty="0" sz="1500" spc="-10">
                <a:solidFill>
                  <a:srgbClr val="A6A6A6"/>
                </a:solidFill>
                <a:latin typeface="Arial MT"/>
                <a:cs typeface="Arial MT"/>
              </a:rPr>
              <a:t> </a:t>
            </a:r>
            <a:r>
              <a:rPr dirty="0" sz="1500" spc="-45">
                <a:solidFill>
                  <a:srgbClr val="A6A6A6"/>
                </a:solidFill>
                <a:latin typeface="Arial MT"/>
                <a:cs typeface="Arial MT"/>
              </a:rPr>
              <a:t>LOGÍSTICA</a:t>
            </a:r>
            <a:r>
              <a:rPr dirty="0" sz="1500" spc="-10">
                <a:solidFill>
                  <a:srgbClr val="A6A6A6"/>
                </a:solidFill>
                <a:latin typeface="Arial MT"/>
                <a:cs typeface="Arial MT"/>
              </a:rPr>
              <a:t> </a:t>
            </a:r>
            <a:r>
              <a:rPr dirty="0" sz="1500" spc="-80">
                <a:solidFill>
                  <a:srgbClr val="A6A6A6"/>
                </a:solidFill>
                <a:latin typeface="Arial MT"/>
                <a:cs typeface="Arial MT"/>
              </a:rPr>
              <a:t>SUSTENTÁVEL</a:t>
            </a:r>
            <a:r>
              <a:rPr dirty="0" sz="1500" spc="-5">
                <a:solidFill>
                  <a:srgbClr val="A6A6A6"/>
                </a:solidFill>
                <a:latin typeface="Arial MT"/>
                <a:cs typeface="Arial MT"/>
              </a:rPr>
              <a:t> </a:t>
            </a:r>
            <a:r>
              <a:rPr dirty="0" sz="1500" spc="65">
                <a:solidFill>
                  <a:srgbClr val="A6A6A6"/>
                </a:solidFill>
                <a:latin typeface="Arial MT"/>
                <a:cs typeface="Arial MT"/>
              </a:rPr>
              <a:t>|</a:t>
            </a:r>
            <a:r>
              <a:rPr dirty="0" sz="1500" spc="-10">
                <a:solidFill>
                  <a:srgbClr val="A6A6A6"/>
                </a:solidFill>
                <a:latin typeface="Arial MT"/>
                <a:cs typeface="Arial MT"/>
              </a:rPr>
              <a:t> </a:t>
            </a:r>
            <a:r>
              <a:rPr dirty="0" sz="1500">
                <a:solidFill>
                  <a:srgbClr val="A6A6A6"/>
                </a:solidFill>
                <a:latin typeface="Arial MT"/>
                <a:cs typeface="Arial MT"/>
              </a:rPr>
              <a:t>2024-</a:t>
            </a:r>
            <a:r>
              <a:rPr dirty="0" sz="1500" spc="-20">
                <a:solidFill>
                  <a:srgbClr val="A6A6A6"/>
                </a:solidFill>
                <a:latin typeface="Arial MT"/>
                <a:cs typeface="Arial MT"/>
              </a:rPr>
              <a:t>2026</a:t>
            </a:r>
            <a:endParaRPr sz="1500">
              <a:latin typeface="Arial MT"/>
              <a:cs typeface="Arial MT"/>
            </a:endParaRPr>
          </a:p>
        </p:txBody>
      </p:sp>
      <p:sp>
        <p:nvSpPr>
          <p:cNvPr id="24" name="object 24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70433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55"/>
              <a:t>Sensibilização</a:t>
            </a:r>
            <a:r>
              <a:rPr dirty="0" spc="-95"/>
              <a:t> </a:t>
            </a:r>
            <a:r>
              <a:rPr dirty="0" spc="-120"/>
              <a:t>e</a:t>
            </a:r>
            <a:r>
              <a:rPr dirty="0" spc="-70"/>
              <a:t> </a:t>
            </a:r>
            <a:r>
              <a:rPr dirty="0" spc="-45"/>
              <a:t>capacitação</a:t>
            </a:r>
            <a:r>
              <a:rPr dirty="0" spc="-80"/>
              <a:t> </a:t>
            </a:r>
            <a:r>
              <a:rPr dirty="0" spc="-10"/>
              <a:t>contínua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0"/>
            <a:ext cx="18288000" cy="1694180"/>
            <a:chOff x="0" y="0"/>
            <a:chExt cx="18288000" cy="1694180"/>
          </a:xfrm>
        </p:grpSpPr>
        <p:sp>
          <p:nvSpPr>
            <p:cNvPr id="3" name="object 3" descr=""/>
            <p:cNvSpPr/>
            <p:nvPr/>
          </p:nvSpPr>
          <p:spPr>
            <a:xfrm>
              <a:off x="0" y="0"/>
              <a:ext cx="18288000" cy="1676400"/>
            </a:xfrm>
            <a:custGeom>
              <a:avLst/>
              <a:gdLst/>
              <a:ahLst/>
              <a:cxnLst/>
              <a:rect l="l" t="t" r="r" b="b"/>
              <a:pathLst>
                <a:path w="18288000" h="1676400">
                  <a:moveTo>
                    <a:pt x="18287998" y="1676399"/>
                  </a:moveTo>
                  <a:lnTo>
                    <a:pt x="0" y="1676399"/>
                  </a:lnTo>
                  <a:lnTo>
                    <a:pt x="0" y="0"/>
                  </a:lnTo>
                  <a:lnTo>
                    <a:pt x="18287998" y="0"/>
                  </a:lnTo>
                  <a:lnTo>
                    <a:pt x="18287998" y="1676399"/>
                  </a:lnTo>
                  <a:close/>
                </a:path>
              </a:pathLst>
            </a:custGeom>
            <a:solidFill>
              <a:srgbClr val="A6A6A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14977936" y="11"/>
              <a:ext cx="3310254" cy="1685289"/>
            </a:xfrm>
            <a:custGeom>
              <a:avLst/>
              <a:gdLst/>
              <a:ahLst/>
              <a:cxnLst/>
              <a:rect l="l" t="t" r="r" b="b"/>
              <a:pathLst>
                <a:path w="3310255" h="1685289">
                  <a:moveTo>
                    <a:pt x="827328" y="857338"/>
                  </a:moveTo>
                  <a:lnTo>
                    <a:pt x="825919" y="808723"/>
                  </a:lnTo>
                  <a:lnTo>
                    <a:pt x="821753" y="760857"/>
                  </a:lnTo>
                  <a:lnTo>
                    <a:pt x="814920" y="713803"/>
                  </a:lnTo>
                  <a:lnTo>
                    <a:pt x="805472" y="667639"/>
                  </a:lnTo>
                  <a:lnTo>
                    <a:pt x="793508" y="622452"/>
                  </a:lnTo>
                  <a:lnTo>
                    <a:pt x="779094" y="578307"/>
                  </a:lnTo>
                  <a:lnTo>
                    <a:pt x="762304" y="535305"/>
                  </a:lnTo>
                  <a:lnTo>
                    <a:pt x="743229" y="493496"/>
                  </a:lnTo>
                  <a:lnTo>
                    <a:pt x="721944" y="452970"/>
                  </a:lnTo>
                  <a:lnTo>
                    <a:pt x="698512" y="413804"/>
                  </a:lnTo>
                  <a:lnTo>
                    <a:pt x="673036" y="376085"/>
                  </a:lnTo>
                  <a:lnTo>
                    <a:pt x="645566" y="339877"/>
                  </a:lnTo>
                  <a:lnTo>
                    <a:pt x="616204" y="305257"/>
                  </a:lnTo>
                  <a:lnTo>
                    <a:pt x="585000" y="272313"/>
                  </a:lnTo>
                  <a:lnTo>
                    <a:pt x="552056" y="241122"/>
                  </a:lnTo>
                  <a:lnTo>
                    <a:pt x="517448" y="211747"/>
                  </a:lnTo>
                  <a:lnTo>
                    <a:pt x="481241" y="184289"/>
                  </a:lnTo>
                  <a:lnTo>
                    <a:pt x="443522" y="158800"/>
                  </a:lnTo>
                  <a:lnTo>
                    <a:pt x="404355" y="135369"/>
                  </a:lnTo>
                  <a:lnTo>
                    <a:pt x="363829" y="114084"/>
                  </a:lnTo>
                  <a:lnTo>
                    <a:pt x="322033" y="95008"/>
                  </a:lnTo>
                  <a:lnTo>
                    <a:pt x="279019" y="78219"/>
                  </a:lnTo>
                  <a:lnTo>
                    <a:pt x="234886" y="63804"/>
                  </a:lnTo>
                  <a:lnTo>
                    <a:pt x="189699" y="51841"/>
                  </a:lnTo>
                  <a:lnTo>
                    <a:pt x="143535" y="42392"/>
                  </a:lnTo>
                  <a:lnTo>
                    <a:pt x="96481" y="35560"/>
                  </a:lnTo>
                  <a:lnTo>
                    <a:pt x="48615" y="31394"/>
                  </a:lnTo>
                  <a:lnTo>
                    <a:pt x="0" y="29984"/>
                  </a:lnTo>
                  <a:lnTo>
                    <a:pt x="0" y="1684667"/>
                  </a:lnTo>
                  <a:lnTo>
                    <a:pt x="48615" y="1683258"/>
                  </a:lnTo>
                  <a:lnTo>
                    <a:pt x="96481" y="1679092"/>
                  </a:lnTo>
                  <a:lnTo>
                    <a:pt x="143535" y="1672259"/>
                  </a:lnTo>
                  <a:lnTo>
                    <a:pt x="189699" y="1662811"/>
                  </a:lnTo>
                  <a:lnTo>
                    <a:pt x="234886" y="1650847"/>
                  </a:lnTo>
                  <a:lnTo>
                    <a:pt x="279019" y="1636433"/>
                  </a:lnTo>
                  <a:lnTo>
                    <a:pt x="322033" y="1619643"/>
                  </a:lnTo>
                  <a:lnTo>
                    <a:pt x="363829" y="1600568"/>
                  </a:lnTo>
                  <a:lnTo>
                    <a:pt x="404355" y="1579283"/>
                  </a:lnTo>
                  <a:lnTo>
                    <a:pt x="443522" y="1555851"/>
                  </a:lnTo>
                  <a:lnTo>
                    <a:pt x="481241" y="1530375"/>
                  </a:lnTo>
                  <a:lnTo>
                    <a:pt x="517448" y="1502905"/>
                  </a:lnTo>
                  <a:lnTo>
                    <a:pt x="552056" y="1473542"/>
                  </a:lnTo>
                  <a:lnTo>
                    <a:pt x="585000" y="1442339"/>
                  </a:lnTo>
                  <a:lnTo>
                    <a:pt x="616204" y="1409395"/>
                  </a:lnTo>
                  <a:lnTo>
                    <a:pt x="645566" y="1374787"/>
                  </a:lnTo>
                  <a:lnTo>
                    <a:pt x="673036" y="1338580"/>
                  </a:lnTo>
                  <a:lnTo>
                    <a:pt x="698512" y="1300848"/>
                  </a:lnTo>
                  <a:lnTo>
                    <a:pt x="721944" y="1261694"/>
                  </a:lnTo>
                  <a:lnTo>
                    <a:pt x="743229" y="1221168"/>
                  </a:lnTo>
                  <a:lnTo>
                    <a:pt x="762304" y="1179372"/>
                  </a:lnTo>
                  <a:lnTo>
                    <a:pt x="779094" y="1136357"/>
                  </a:lnTo>
                  <a:lnTo>
                    <a:pt x="793508" y="1092225"/>
                  </a:lnTo>
                  <a:lnTo>
                    <a:pt x="805472" y="1047038"/>
                  </a:lnTo>
                  <a:lnTo>
                    <a:pt x="814920" y="1000874"/>
                  </a:lnTo>
                  <a:lnTo>
                    <a:pt x="821753" y="953820"/>
                  </a:lnTo>
                  <a:lnTo>
                    <a:pt x="825919" y="905954"/>
                  </a:lnTo>
                  <a:lnTo>
                    <a:pt x="827328" y="857338"/>
                  </a:lnTo>
                  <a:close/>
                </a:path>
                <a:path w="3310255" h="1685289">
                  <a:moveTo>
                    <a:pt x="1655140" y="29984"/>
                  </a:moveTo>
                  <a:lnTo>
                    <a:pt x="1606537" y="31394"/>
                  </a:lnTo>
                  <a:lnTo>
                    <a:pt x="1558658" y="35560"/>
                  </a:lnTo>
                  <a:lnTo>
                    <a:pt x="1511604" y="42392"/>
                  </a:lnTo>
                  <a:lnTo>
                    <a:pt x="1465453" y="51841"/>
                  </a:lnTo>
                  <a:lnTo>
                    <a:pt x="1420266" y="63804"/>
                  </a:lnTo>
                  <a:lnTo>
                    <a:pt x="1376121" y="78219"/>
                  </a:lnTo>
                  <a:lnTo>
                    <a:pt x="1333119" y="95008"/>
                  </a:lnTo>
                  <a:lnTo>
                    <a:pt x="1291310" y="114084"/>
                  </a:lnTo>
                  <a:lnTo>
                    <a:pt x="1250784" y="135369"/>
                  </a:lnTo>
                  <a:lnTo>
                    <a:pt x="1211630" y="158800"/>
                  </a:lnTo>
                  <a:lnTo>
                    <a:pt x="1173899" y="184289"/>
                  </a:lnTo>
                  <a:lnTo>
                    <a:pt x="1137691" y="211747"/>
                  </a:lnTo>
                  <a:lnTo>
                    <a:pt x="1103083" y="241122"/>
                  </a:lnTo>
                  <a:lnTo>
                    <a:pt x="1070140" y="272313"/>
                  </a:lnTo>
                  <a:lnTo>
                    <a:pt x="1038948" y="305257"/>
                  </a:lnTo>
                  <a:lnTo>
                    <a:pt x="1009573" y="339877"/>
                  </a:lnTo>
                  <a:lnTo>
                    <a:pt x="982116" y="376085"/>
                  </a:lnTo>
                  <a:lnTo>
                    <a:pt x="956627" y="413804"/>
                  </a:lnTo>
                  <a:lnTo>
                    <a:pt x="933196" y="452970"/>
                  </a:lnTo>
                  <a:lnTo>
                    <a:pt x="911910" y="493496"/>
                  </a:lnTo>
                  <a:lnTo>
                    <a:pt x="892835" y="535305"/>
                  </a:lnTo>
                  <a:lnTo>
                    <a:pt x="876058" y="578307"/>
                  </a:lnTo>
                  <a:lnTo>
                    <a:pt x="861644" y="622452"/>
                  </a:lnTo>
                  <a:lnTo>
                    <a:pt x="849668" y="667639"/>
                  </a:lnTo>
                  <a:lnTo>
                    <a:pt x="840232" y="713803"/>
                  </a:lnTo>
                  <a:lnTo>
                    <a:pt x="833386" y="760857"/>
                  </a:lnTo>
                  <a:lnTo>
                    <a:pt x="829221" y="808723"/>
                  </a:lnTo>
                  <a:lnTo>
                    <a:pt x="827824" y="857338"/>
                  </a:lnTo>
                  <a:lnTo>
                    <a:pt x="829221" y="905954"/>
                  </a:lnTo>
                  <a:lnTo>
                    <a:pt x="833386" y="953820"/>
                  </a:lnTo>
                  <a:lnTo>
                    <a:pt x="840232" y="1000874"/>
                  </a:lnTo>
                  <a:lnTo>
                    <a:pt x="849668" y="1047038"/>
                  </a:lnTo>
                  <a:lnTo>
                    <a:pt x="861644" y="1092225"/>
                  </a:lnTo>
                  <a:lnTo>
                    <a:pt x="876058" y="1136357"/>
                  </a:lnTo>
                  <a:lnTo>
                    <a:pt x="892835" y="1179372"/>
                  </a:lnTo>
                  <a:lnTo>
                    <a:pt x="911910" y="1221168"/>
                  </a:lnTo>
                  <a:lnTo>
                    <a:pt x="933196" y="1261694"/>
                  </a:lnTo>
                  <a:lnTo>
                    <a:pt x="956627" y="1300848"/>
                  </a:lnTo>
                  <a:lnTo>
                    <a:pt x="982116" y="1338580"/>
                  </a:lnTo>
                  <a:lnTo>
                    <a:pt x="1009573" y="1374787"/>
                  </a:lnTo>
                  <a:lnTo>
                    <a:pt x="1038948" y="1409395"/>
                  </a:lnTo>
                  <a:lnTo>
                    <a:pt x="1070140" y="1442339"/>
                  </a:lnTo>
                  <a:lnTo>
                    <a:pt x="1103083" y="1473542"/>
                  </a:lnTo>
                  <a:lnTo>
                    <a:pt x="1137691" y="1502905"/>
                  </a:lnTo>
                  <a:lnTo>
                    <a:pt x="1173899" y="1530375"/>
                  </a:lnTo>
                  <a:lnTo>
                    <a:pt x="1211630" y="1555851"/>
                  </a:lnTo>
                  <a:lnTo>
                    <a:pt x="1250784" y="1579283"/>
                  </a:lnTo>
                  <a:lnTo>
                    <a:pt x="1291310" y="1600568"/>
                  </a:lnTo>
                  <a:lnTo>
                    <a:pt x="1333119" y="1619643"/>
                  </a:lnTo>
                  <a:lnTo>
                    <a:pt x="1376121" y="1636433"/>
                  </a:lnTo>
                  <a:lnTo>
                    <a:pt x="1420266" y="1650847"/>
                  </a:lnTo>
                  <a:lnTo>
                    <a:pt x="1465453" y="1662811"/>
                  </a:lnTo>
                  <a:lnTo>
                    <a:pt x="1511604" y="1672259"/>
                  </a:lnTo>
                  <a:lnTo>
                    <a:pt x="1558658" y="1679092"/>
                  </a:lnTo>
                  <a:lnTo>
                    <a:pt x="1606537" y="1683258"/>
                  </a:lnTo>
                  <a:lnTo>
                    <a:pt x="1655140" y="1684667"/>
                  </a:lnTo>
                  <a:lnTo>
                    <a:pt x="1655140" y="29984"/>
                  </a:lnTo>
                  <a:close/>
                </a:path>
                <a:path w="3310255" h="1685289">
                  <a:moveTo>
                    <a:pt x="3309912" y="0"/>
                  </a:moveTo>
                  <a:lnTo>
                    <a:pt x="2482583" y="0"/>
                  </a:lnTo>
                  <a:lnTo>
                    <a:pt x="1655267" y="0"/>
                  </a:lnTo>
                  <a:lnTo>
                    <a:pt x="3309912" y="1654670"/>
                  </a:lnTo>
                  <a:lnTo>
                    <a:pt x="3309912" y="0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4145564" y="29963"/>
              <a:ext cx="828675" cy="1663700"/>
            </a:xfrm>
            <a:custGeom>
              <a:avLst/>
              <a:gdLst/>
              <a:ahLst/>
              <a:cxnLst/>
              <a:rect l="l" t="t" r="r" b="b"/>
              <a:pathLst>
                <a:path w="828675" h="1663700">
                  <a:moveTo>
                    <a:pt x="0" y="1663600"/>
                  </a:moveTo>
                  <a:lnTo>
                    <a:pt x="0" y="0"/>
                  </a:lnTo>
                  <a:lnTo>
                    <a:pt x="828152" y="828165"/>
                  </a:lnTo>
                  <a:lnTo>
                    <a:pt x="828152" y="835450"/>
                  </a:lnTo>
                  <a:lnTo>
                    <a:pt x="0" y="1663600"/>
                  </a:lnTo>
                  <a:close/>
                </a:path>
              </a:pathLst>
            </a:custGeom>
            <a:solidFill>
              <a:srgbClr val="FFFFFF">
                <a:alpha val="1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9168475" y="17989"/>
              <a:ext cx="1657350" cy="1666875"/>
            </a:xfrm>
            <a:custGeom>
              <a:avLst/>
              <a:gdLst/>
              <a:ahLst/>
              <a:cxnLst/>
              <a:rect l="l" t="t" r="r" b="b"/>
              <a:pathLst>
                <a:path w="1657350" h="1666875">
                  <a:moveTo>
                    <a:pt x="1657349" y="1666874"/>
                  </a:moveTo>
                  <a:lnTo>
                    <a:pt x="0" y="1666874"/>
                  </a:lnTo>
                  <a:lnTo>
                    <a:pt x="0" y="0"/>
                  </a:lnTo>
                  <a:lnTo>
                    <a:pt x="1657349" y="0"/>
                  </a:lnTo>
                  <a:lnTo>
                    <a:pt x="1657349" y="1666874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9644253" y="535952"/>
              <a:ext cx="685800" cy="628650"/>
            </a:xfrm>
            <a:custGeom>
              <a:avLst/>
              <a:gdLst/>
              <a:ahLst/>
              <a:cxnLst/>
              <a:rect l="l" t="t" r="r" b="b"/>
              <a:pathLst>
                <a:path w="685800" h="628650">
                  <a:moveTo>
                    <a:pt x="685799" y="628649"/>
                  </a:moveTo>
                  <a:lnTo>
                    <a:pt x="0" y="628649"/>
                  </a:lnTo>
                  <a:lnTo>
                    <a:pt x="0" y="0"/>
                  </a:lnTo>
                  <a:lnTo>
                    <a:pt x="685799" y="0"/>
                  </a:lnTo>
                  <a:lnTo>
                    <a:pt x="685799" y="628649"/>
                  </a:lnTo>
                  <a:close/>
                </a:path>
              </a:pathLst>
            </a:custGeom>
            <a:solidFill>
              <a:srgbClr val="A6A6A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0826484" y="0"/>
              <a:ext cx="3318510" cy="1654810"/>
            </a:xfrm>
            <a:custGeom>
              <a:avLst/>
              <a:gdLst/>
              <a:ahLst/>
              <a:cxnLst/>
              <a:rect l="l" t="t" r="r" b="b"/>
              <a:pathLst>
                <a:path w="3318509" h="1654810">
                  <a:moveTo>
                    <a:pt x="1663611" y="822883"/>
                  </a:moveTo>
                  <a:lnTo>
                    <a:pt x="1662188" y="774001"/>
                  </a:lnTo>
                  <a:lnTo>
                    <a:pt x="1658010" y="725868"/>
                  </a:lnTo>
                  <a:lnTo>
                    <a:pt x="1651127" y="678561"/>
                  </a:lnTo>
                  <a:lnTo>
                    <a:pt x="1641640" y="632155"/>
                  </a:lnTo>
                  <a:lnTo>
                    <a:pt x="1629600" y="586714"/>
                  </a:lnTo>
                  <a:lnTo>
                    <a:pt x="1615109" y="542340"/>
                  </a:lnTo>
                  <a:lnTo>
                    <a:pt x="1598244" y="499097"/>
                  </a:lnTo>
                  <a:lnTo>
                    <a:pt x="1579067" y="457073"/>
                  </a:lnTo>
                  <a:lnTo>
                    <a:pt x="1557655" y="416331"/>
                  </a:lnTo>
                  <a:lnTo>
                    <a:pt x="1534109" y="376961"/>
                  </a:lnTo>
                  <a:lnTo>
                    <a:pt x="1508480" y="339026"/>
                  </a:lnTo>
                  <a:lnTo>
                    <a:pt x="1480870" y="302628"/>
                  </a:lnTo>
                  <a:lnTo>
                    <a:pt x="1451343" y="267817"/>
                  </a:lnTo>
                  <a:lnTo>
                    <a:pt x="1419974" y="234696"/>
                  </a:lnTo>
                  <a:lnTo>
                    <a:pt x="1386852" y="203339"/>
                  </a:lnTo>
                  <a:lnTo>
                    <a:pt x="1352054" y="173812"/>
                  </a:lnTo>
                  <a:lnTo>
                    <a:pt x="1315656" y="146189"/>
                  </a:lnTo>
                  <a:lnTo>
                    <a:pt x="1277721" y="120573"/>
                  </a:lnTo>
                  <a:lnTo>
                    <a:pt x="1238351" y="97028"/>
                  </a:lnTo>
                  <a:lnTo>
                    <a:pt x="1197610" y="75615"/>
                  </a:lnTo>
                  <a:lnTo>
                    <a:pt x="1155573" y="56438"/>
                  </a:lnTo>
                  <a:lnTo>
                    <a:pt x="1112329" y="39560"/>
                  </a:lnTo>
                  <a:lnTo>
                    <a:pt x="1067955" y="25069"/>
                  </a:lnTo>
                  <a:lnTo>
                    <a:pt x="1022527" y="13042"/>
                  </a:lnTo>
                  <a:lnTo>
                    <a:pt x="976122" y="3543"/>
                  </a:lnTo>
                  <a:lnTo>
                    <a:pt x="951763" y="0"/>
                  </a:lnTo>
                  <a:lnTo>
                    <a:pt x="831799" y="0"/>
                  </a:lnTo>
                  <a:lnTo>
                    <a:pt x="831799" y="822883"/>
                  </a:lnTo>
                  <a:lnTo>
                    <a:pt x="0" y="822883"/>
                  </a:lnTo>
                  <a:lnTo>
                    <a:pt x="1422" y="871753"/>
                  </a:lnTo>
                  <a:lnTo>
                    <a:pt x="5600" y="919886"/>
                  </a:lnTo>
                  <a:lnTo>
                    <a:pt x="12484" y="967193"/>
                  </a:lnTo>
                  <a:lnTo>
                    <a:pt x="21971" y="1013599"/>
                  </a:lnTo>
                  <a:lnTo>
                    <a:pt x="34010" y="1059027"/>
                  </a:lnTo>
                  <a:lnTo>
                    <a:pt x="48501" y="1103401"/>
                  </a:lnTo>
                  <a:lnTo>
                    <a:pt x="65366" y="1146644"/>
                  </a:lnTo>
                  <a:lnTo>
                    <a:pt x="84556" y="1188681"/>
                  </a:lnTo>
                  <a:lnTo>
                    <a:pt x="105956" y="1229423"/>
                  </a:lnTo>
                  <a:lnTo>
                    <a:pt x="129501" y="1268793"/>
                  </a:lnTo>
                  <a:lnTo>
                    <a:pt x="155130" y="1306715"/>
                  </a:lnTo>
                  <a:lnTo>
                    <a:pt x="182740" y="1343126"/>
                  </a:lnTo>
                  <a:lnTo>
                    <a:pt x="212267" y="1377924"/>
                  </a:lnTo>
                  <a:lnTo>
                    <a:pt x="243636" y="1411046"/>
                  </a:lnTo>
                  <a:lnTo>
                    <a:pt x="276758" y="1442402"/>
                  </a:lnTo>
                  <a:lnTo>
                    <a:pt x="311556" y="1471930"/>
                  </a:lnTo>
                  <a:lnTo>
                    <a:pt x="347954" y="1499552"/>
                  </a:lnTo>
                  <a:lnTo>
                    <a:pt x="385889" y="1525168"/>
                  </a:lnTo>
                  <a:lnTo>
                    <a:pt x="425259" y="1548726"/>
                  </a:lnTo>
                  <a:lnTo>
                    <a:pt x="466001" y="1570126"/>
                  </a:lnTo>
                  <a:lnTo>
                    <a:pt x="508025" y="1589303"/>
                  </a:lnTo>
                  <a:lnTo>
                    <a:pt x="551268" y="1606181"/>
                  </a:lnTo>
                  <a:lnTo>
                    <a:pt x="595642" y="1620672"/>
                  </a:lnTo>
                  <a:lnTo>
                    <a:pt x="641083" y="1632699"/>
                  </a:lnTo>
                  <a:lnTo>
                    <a:pt x="687489" y="1642198"/>
                  </a:lnTo>
                  <a:lnTo>
                    <a:pt x="734796" y="1649082"/>
                  </a:lnTo>
                  <a:lnTo>
                    <a:pt x="782929" y="1653260"/>
                  </a:lnTo>
                  <a:lnTo>
                    <a:pt x="831799" y="1654670"/>
                  </a:lnTo>
                  <a:lnTo>
                    <a:pt x="880668" y="1653260"/>
                  </a:lnTo>
                  <a:lnTo>
                    <a:pt x="928801" y="1649082"/>
                  </a:lnTo>
                  <a:lnTo>
                    <a:pt x="976122" y="1642198"/>
                  </a:lnTo>
                  <a:lnTo>
                    <a:pt x="1022527" y="1632699"/>
                  </a:lnTo>
                  <a:lnTo>
                    <a:pt x="1067955" y="1620672"/>
                  </a:lnTo>
                  <a:lnTo>
                    <a:pt x="1112329" y="1606181"/>
                  </a:lnTo>
                  <a:lnTo>
                    <a:pt x="1155573" y="1589303"/>
                  </a:lnTo>
                  <a:lnTo>
                    <a:pt x="1197610" y="1570126"/>
                  </a:lnTo>
                  <a:lnTo>
                    <a:pt x="1238351" y="1548726"/>
                  </a:lnTo>
                  <a:lnTo>
                    <a:pt x="1277721" y="1525168"/>
                  </a:lnTo>
                  <a:lnTo>
                    <a:pt x="1315656" y="1499552"/>
                  </a:lnTo>
                  <a:lnTo>
                    <a:pt x="1352054" y="1471930"/>
                  </a:lnTo>
                  <a:lnTo>
                    <a:pt x="1386852" y="1442402"/>
                  </a:lnTo>
                  <a:lnTo>
                    <a:pt x="1419974" y="1411046"/>
                  </a:lnTo>
                  <a:lnTo>
                    <a:pt x="1451343" y="1377924"/>
                  </a:lnTo>
                  <a:lnTo>
                    <a:pt x="1480870" y="1343126"/>
                  </a:lnTo>
                  <a:lnTo>
                    <a:pt x="1508480" y="1306715"/>
                  </a:lnTo>
                  <a:lnTo>
                    <a:pt x="1534109" y="1268793"/>
                  </a:lnTo>
                  <a:lnTo>
                    <a:pt x="1557655" y="1229423"/>
                  </a:lnTo>
                  <a:lnTo>
                    <a:pt x="1579067" y="1188681"/>
                  </a:lnTo>
                  <a:lnTo>
                    <a:pt x="1598244" y="1146644"/>
                  </a:lnTo>
                  <a:lnTo>
                    <a:pt x="1615109" y="1103401"/>
                  </a:lnTo>
                  <a:lnTo>
                    <a:pt x="1629600" y="1059027"/>
                  </a:lnTo>
                  <a:lnTo>
                    <a:pt x="1641640" y="1013599"/>
                  </a:lnTo>
                  <a:lnTo>
                    <a:pt x="1651127" y="967193"/>
                  </a:lnTo>
                  <a:lnTo>
                    <a:pt x="1658010" y="919886"/>
                  </a:lnTo>
                  <a:lnTo>
                    <a:pt x="1662188" y="871753"/>
                  </a:lnTo>
                  <a:lnTo>
                    <a:pt x="1663611" y="822883"/>
                  </a:lnTo>
                  <a:close/>
                </a:path>
                <a:path w="3318509" h="1654810">
                  <a:moveTo>
                    <a:pt x="3318408" y="827354"/>
                  </a:moveTo>
                  <a:lnTo>
                    <a:pt x="2491079" y="12"/>
                  </a:lnTo>
                  <a:lnTo>
                    <a:pt x="1663750" y="827354"/>
                  </a:lnTo>
                  <a:lnTo>
                    <a:pt x="2491079" y="1654683"/>
                  </a:lnTo>
                  <a:lnTo>
                    <a:pt x="3318408" y="827354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997493" y="2624087"/>
          <a:ext cx="16338550" cy="19754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79905"/>
                <a:gridCol w="577850"/>
                <a:gridCol w="633730"/>
                <a:gridCol w="2703830"/>
                <a:gridCol w="1155700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  <a:gridCol w="1044575"/>
              </a:tblGrid>
              <a:tr h="5041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3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CÓD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SIGLA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647700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GRUPO/INDICADOR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286385" marR="117475" indent="-161925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UNIDADE</a:t>
                      </a:r>
                      <a:r>
                        <a:rPr dirty="0" sz="1200" spc="13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DE </a:t>
                      </a: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MEDIDA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2020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2021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2022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</a:tr>
              <a:tr h="504190">
                <a:tc>
                  <a:txBody>
                    <a:bodyPr/>
                    <a:lstStyle/>
                    <a:p>
                      <a:pPr marL="23495" marR="222885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18.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CAPACITAÇÃO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EM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SUSTENTABILIDADE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18.1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ACap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 marR="892810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Ações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capacitação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em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sustentabilidade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Ações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13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15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17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19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504190">
                <a:tc>
                  <a:txBody>
                    <a:bodyPr/>
                    <a:lstStyle/>
                    <a:p>
                      <a:pPr marL="23495" marR="222885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18.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CAPACITAÇÃO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EM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SUSTENTABILIDADE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18.2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ASen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 marR="751840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Ações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sensibilização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em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sustentabilidade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Ações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-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10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10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10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462915">
                <a:tc>
                  <a:txBody>
                    <a:bodyPr/>
                    <a:lstStyle/>
                    <a:p>
                      <a:pPr marL="23495" marR="222885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18.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CAPACITAÇÃO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EM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SUSTENTABILIDADE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18.3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PCap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3495" marR="354330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Participação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em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ações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de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capacitação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em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sustentabilidade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Participantes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449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499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2.246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613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971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2.199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222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666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365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</a:tbl>
          </a:graphicData>
        </a:graphic>
      </p:graphicFrame>
      <p:sp>
        <p:nvSpPr>
          <p:cNvPr id="10" name="object 10" descr=""/>
          <p:cNvSpPr txBox="1"/>
          <p:nvPr/>
        </p:nvSpPr>
        <p:spPr>
          <a:xfrm>
            <a:off x="1013368" y="4765942"/>
            <a:ext cx="1551305" cy="4445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100"/>
              </a:spcBef>
            </a:pPr>
            <a:r>
              <a:rPr dirty="0" sz="1200">
                <a:latin typeface="Tahoma"/>
                <a:cs typeface="Tahoma"/>
              </a:rPr>
              <a:t>18.</a:t>
            </a:r>
            <a:r>
              <a:rPr dirty="0" sz="1200" spc="20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CAPACITAÇÃO</a:t>
            </a:r>
            <a:r>
              <a:rPr dirty="0" sz="1200" spc="20">
                <a:latin typeface="Tahoma"/>
                <a:cs typeface="Tahoma"/>
              </a:rPr>
              <a:t> </a:t>
            </a:r>
            <a:r>
              <a:rPr dirty="0" sz="1200" spc="45">
                <a:latin typeface="Tahoma"/>
                <a:cs typeface="Tahoma"/>
              </a:rPr>
              <a:t>EM </a:t>
            </a:r>
            <a:r>
              <a:rPr dirty="0" sz="1200" spc="-10">
                <a:latin typeface="Tahoma"/>
                <a:cs typeface="Tahoma"/>
              </a:rPr>
              <a:t>SUSTENTABILIDADE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004673" y="4687837"/>
            <a:ext cx="224091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20">
                <a:latin typeface="Tahoma"/>
                <a:cs typeface="Tahoma"/>
              </a:rPr>
              <a:t>Percentual</a:t>
            </a:r>
            <a:r>
              <a:rPr dirty="0" sz="1200" spc="90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de</a:t>
            </a:r>
            <a:r>
              <a:rPr dirty="0" sz="1200" spc="95">
                <a:latin typeface="Tahoma"/>
                <a:cs typeface="Tahoma"/>
              </a:rPr>
              <a:t> </a:t>
            </a:r>
            <a:r>
              <a:rPr dirty="0" sz="1200" spc="20">
                <a:latin typeface="Tahoma"/>
                <a:cs typeface="Tahoma"/>
              </a:rPr>
              <a:t>participantes</a:t>
            </a:r>
            <a:r>
              <a:rPr dirty="0" sz="1200" spc="95">
                <a:latin typeface="Tahoma"/>
                <a:cs typeface="Tahoma"/>
              </a:rPr>
              <a:t> </a:t>
            </a:r>
            <a:r>
              <a:rPr dirty="0" sz="1200" spc="40">
                <a:latin typeface="Tahoma"/>
                <a:cs typeface="Tahoma"/>
              </a:rPr>
              <a:t>em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2907469" y="4897387"/>
            <a:ext cx="288988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39115" algn="l"/>
              </a:tabLst>
            </a:pPr>
            <a:r>
              <a:rPr dirty="0" sz="1200" spc="-20">
                <a:latin typeface="Tahoma"/>
                <a:cs typeface="Tahoma"/>
              </a:rPr>
              <a:t>18.4</a:t>
            </a:r>
            <a:r>
              <a:rPr dirty="0" sz="1200">
                <a:latin typeface="Tahoma"/>
                <a:cs typeface="Tahoma"/>
              </a:rPr>
              <a:t>	</a:t>
            </a:r>
            <a:r>
              <a:rPr dirty="0" sz="1200" spc="20">
                <a:latin typeface="Tahoma"/>
                <a:cs typeface="Tahoma"/>
              </a:rPr>
              <a:t>PRCap</a:t>
            </a:r>
            <a:r>
              <a:rPr dirty="0" sz="1200" spc="145">
                <a:latin typeface="Tahoma"/>
                <a:cs typeface="Tahoma"/>
              </a:rPr>
              <a:t>  </a:t>
            </a:r>
            <a:r>
              <a:rPr dirty="0" sz="1200" spc="20">
                <a:latin typeface="Tahoma"/>
                <a:cs typeface="Tahoma"/>
              </a:rPr>
              <a:t>ações</a:t>
            </a:r>
            <a:r>
              <a:rPr dirty="0" sz="1200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de</a:t>
            </a:r>
            <a:r>
              <a:rPr dirty="0" sz="1200">
                <a:latin typeface="Tahoma"/>
                <a:cs typeface="Tahoma"/>
              </a:rPr>
              <a:t> </a:t>
            </a:r>
            <a:r>
              <a:rPr dirty="0" sz="1200" spc="20">
                <a:latin typeface="Tahoma"/>
                <a:cs typeface="Tahoma"/>
              </a:rPr>
              <a:t>capacitação</a:t>
            </a:r>
            <a:r>
              <a:rPr dirty="0" sz="1200" spc="-5">
                <a:latin typeface="Tahoma"/>
                <a:cs typeface="Tahoma"/>
              </a:rPr>
              <a:t> </a:t>
            </a:r>
            <a:r>
              <a:rPr dirty="0" sz="1200" spc="40">
                <a:latin typeface="Tahoma"/>
                <a:cs typeface="Tahoma"/>
              </a:rPr>
              <a:t>em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004673" y="5106937"/>
            <a:ext cx="120205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sustentabilidade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7199368" y="4897387"/>
            <a:ext cx="15176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30">
                <a:latin typeface="Tahoma"/>
                <a:cs typeface="Tahoma"/>
              </a:rPr>
              <a:t>%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8560188" y="4897387"/>
            <a:ext cx="3263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0">
                <a:latin typeface="Tahoma"/>
                <a:cs typeface="Tahoma"/>
              </a:rPr>
              <a:t>1,08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9604786" y="4897387"/>
            <a:ext cx="3263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0">
                <a:latin typeface="Tahoma"/>
                <a:cs typeface="Tahoma"/>
              </a:rPr>
              <a:t>1,24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0649384" y="4897387"/>
            <a:ext cx="3263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0">
                <a:latin typeface="Tahoma"/>
                <a:cs typeface="Tahoma"/>
              </a:rPr>
              <a:t>3,89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1693981" y="4897387"/>
            <a:ext cx="3263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0">
                <a:latin typeface="Tahoma"/>
                <a:cs typeface="Tahoma"/>
              </a:rPr>
              <a:t>0,94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2738580" y="4897387"/>
            <a:ext cx="3263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0">
                <a:latin typeface="Tahoma"/>
                <a:cs typeface="Tahoma"/>
              </a:rPr>
              <a:t>1,39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3783178" y="4897387"/>
            <a:ext cx="3263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0">
                <a:latin typeface="Tahoma"/>
                <a:cs typeface="Tahoma"/>
              </a:rPr>
              <a:t>2,92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14914988" y="4897387"/>
            <a:ext cx="23939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1,4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15959587" y="4897387"/>
            <a:ext cx="23939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Tahoma"/>
                <a:cs typeface="Tahoma"/>
              </a:rPr>
              <a:t>2,4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16916972" y="4897387"/>
            <a:ext cx="3263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0">
                <a:latin typeface="Tahoma"/>
                <a:cs typeface="Tahoma"/>
              </a:rPr>
              <a:t>1,86</a:t>
            </a:r>
            <a:endParaRPr sz="1200">
              <a:latin typeface="Tahoma"/>
              <a:cs typeface="Tahoma"/>
            </a:endParaRPr>
          </a:p>
        </p:txBody>
      </p:sp>
      <p:grpSp>
        <p:nvGrpSpPr>
          <p:cNvPr id="24" name="object 24" descr=""/>
          <p:cNvGrpSpPr/>
          <p:nvPr/>
        </p:nvGrpSpPr>
        <p:grpSpPr>
          <a:xfrm>
            <a:off x="997493" y="4633862"/>
            <a:ext cx="16262350" cy="733425"/>
            <a:chOff x="997493" y="4633862"/>
            <a:chExt cx="16262350" cy="733425"/>
          </a:xfrm>
        </p:grpSpPr>
        <p:sp>
          <p:nvSpPr>
            <p:cNvPr id="25" name="object 25" descr=""/>
            <p:cNvSpPr/>
            <p:nvPr/>
          </p:nvSpPr>
          <p:spPr>
            <a:xfrm>
              <a:off x="997483" y="4633873"/>
              <a:ext cx="16262350" cy="28575"/>
            </a:xfrm>
            <a:custGeom>
              <a:avLst/>
              <a:gdLst/>
              <a:ahLst/>
              <a:cxnLst/>
              <a:rect l="l" t="t" r="r" b="b"/>
              <a:pathLst>
                <a:path w="16262350" h="28575">
                  <a:moveTo>
                    <a:pt x="9525" y="19050"/>
                  </a:moveTo>
                  <a:lnTo>
                    <a:pt x="0" y="19050"/>
                  </a:lnTo>
                  <a:lnTo>
                    <a:pt x="0" y="28575"/>
                  </a:lnTo>
                  <a:lnTo>
                    <a:pt x="9525" y="28575"/>
                  </a:lnTo>
                  <a:lnTo>
                    <a:pt x="9525" y="19050"/>
                  </a:lnTo>
                  <a:close/>
                </a:path>
                <a:path w="16262350" h="28575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  <a:path w="16262350" h="28575">
                  <a:moveTo>
                    <a:pt x="1789328" y="0"/>
                  </a:moveTo>
                  <a:lnTo>
                    <a:pt x="1779803" y="0"/>
                  </a:lnTo>
                  <a:lnTo>
                    <a:pt x="1779803" y="9525"/>
                  </a:lnTo>
                  <a:lnTo>
                    <a:pt x="1789328" y="9525"/>
                  </a:lnTo>
                  <a:lnTo>
                    <a:pt x="1789328" y="0"/>
                  </a:lnTo>
                  <a:close/>
                </a:path>
                <a:path w="16262350" h="28575">
                  <a:moveTo>
                    <a:pt x="2367115" y="0"/>
                  </a:moveTo>
                  <a:lnTo>
                    <a:pt x="2357590" y="0"/>
                  </a:lnTo>
                  <a:lnTo>
                    <a:pt x="2357590" y="9525"/>
                  </a:lnTo>
                  <a:lnTo>
                    <a:pt x="2367115" y="9525"/>
                  </a:lnTo>
                  <a:lnTo>
                    <a:pt x="2367115" y="0"/>
                  </a:lnTo>
                  <a:close/>
                </a:path>
                <a:path w="16262350" h="28575">
                  <a:moveTo>
                    <a:pt x="3000832" y="0"/>
                  </a:moveTo>
                  <a:lnTo>
                    <a:pt x="2991307" y="0"/>
                  </a:lnTo>
                  <a:lnTo>
                    <a:pt x="2991307" y="9525"/>
                  </a:lnTo>
                  <a:lnTo>
                    <a:pt x="3000832" y="9525"/>
                  </a:lnTo>
                  <a:lnTo>
                    <a:pt x="3000832" y="0"/>
                  </a:lnTo>
                  <a:close/>
                </a:path>
                <a:path w="16262350" h="28575">
                  <a:moveTo>
                    <a:pt x="5704548" y="0"/>
                  </a:moveTo>
                  <a:lnTo>
                    <a:pt x="5695023" y="0"/>
                  </a:lnTo>
                  <a:lnTo>
                    <a:pt x="5695023" y="9525"/>
                  </a:lnTo>
                  <a:lnTo>
                    <a:pt x="5704548" y="9525"/>
                  </a:lnTo>
                  <a:lnTo>
                    <a:pt x="5704548" y="0"/>
                  </a:lnTo>
                  <a:close/>
                </a:path>
                <a:path w="16262350" h="28575">
                  <a:moveTo>
                    <a:pt x="6860426" y="0"/>
                  </a:moveTo>
                  <a:lnTo>
                    <a:pt x="6850901" y="0"/>
                  </a:lnTo>
                  <a:lnTo>
                    <a:pt x="6850901" y="9525"/>
                  </a:lnTo>
                  <a:lnTo>
                    <a:pt x="6860426" y="9525"/>
                  </a:lnTo>
                  <a:lnTo>
                    <a:pt x="6860426" y="0"/>
                  </a:lnTo>
                  <a:close/>
                </a:path>
                <a:path w="16262350" h="28575">
                  <a:moveTo>
                    <a:pt x="7905026" y="0"/>
                  </a:moveTo>
                  <a:lnTo>
                    <a:pt x="7895501" y="0"/>
                  </a:lnTo>
                  <a:lnTo>
                    <a:pt x="7895501" y="9525"/>
                  </a:lnTo>
                  <a:lnTo>
                    <a:pt x="7905026" y="9525"/>
                  </a:lnTo>
                  <a:lnTo>
                    <a:pt x="7905026" y="0"/>
                  </a:lnTo>
                  <a:close/>
                </a:path>
                <a:path w="16262350" h="28575">
                  <a:moveTo>
                    <a:pt x="8949626" y="0"/>
                  </a:moveTo>
                  <a:lnTo>
                    <a:pt x="8940101" y="0"/>
                  </a:lnTo>
                  <a:lnTo>
                    <a:pt x="8940101" y="9525"/>
                  </a:lnTo>
                  <a:lnTo>
                    <a:pt x="8949626" y="9525"/>
                  </a:lnTo>
                  <a:lnTo>
                    <a:pt x="8949626" y="0"/>
                  </a:lnTo>
                  <a:close/>
                </a:path>
                <a:path w="16262350" h="28575">
                  <a:moveTo>
                    <a:pt x="9994227" y="0"/>
                  </a:moveTo>
                  <a:lnTo>
                    <a:pt x="9984702" y="0"/>
                  </a:lnTo>
                  <a:lnTo>
                    <a:pt x="9984702" y="9525"/>
                  </a:lnTo>
                  <a:lnTo>
                    <a:pt x="9994227" y="9525"/>
                  </a:lnTo>
                  <a:lnTo>
                    <a:pt x="9994227" y="0"/>
                  </a:lnTo>
                  <a:close/>
                </a:path>
                <a:path w="16262350" h="28575">
                  <a:moveTo>
                    <a:pt x="11038815" y="0"/>
                  </a:moveTo>
                  <a:lnTo>
                    <a:pt x="11029290" y="0"/>
                  </a:lnTo>
                  <a:lnTo>
                    <a:pt x="11029290" y="9525"/>
                  </a:lnTo>
                  <a:lnTo>
                    <a:pt x="11038815" y="9525"/>
                  </a:lnTo>
                  <a:lnTo>
                    <a:pt x="11038815" y="0"/>
                  </a:lnTo>
                  <a:close/>
                </a:path>
                <a:path w="16262350" h="28575">
                  <a:moveTo>
                    <a:pt x="12083415" y="0"/>
                  </a:moveTo>
                  <a:lnTo>
                    <a:pt x="12073890" y="0"/>
                  </a:lnTo>
                  <a:lnTo>
                    <a:pt x="12073890" y="9525"/>
                  </a:lnTo>
                  <a:lnTo>
                    <a:pt x="12083415" y="9525"/>
                  </a:lnTo>
                  <a:lnTo>
                    <a:pt x="12083415" y="0"/>
                  </a:lnTo>
                  <a:close/>
                </a:path>
                <a:path w="16262350" h="28575">
                  <a:moveTo>
                    <a:pt x="13128016" y="0"/>
                  </a:moveTo>
                  <a:lnTo>
                    <a:pt x="13118491" y="0"/>
                  </a:lnTo>
                  <a:lnTo>
                    <a:pt x="13118491" y="9525"/>
                  </a:lnTo>
                  <a:lnTo>
                    <a:pt x="13128016" y="9525"/>
                  </a:lnTo>
                  <a:lnTo>
                    <a:pt x="13128016" y="0"/>
                  </a:lnTo>
                  <a:close/>
                </a:path>
                <a:path w="16262350" h="28575">
                  <a:moveTo>
                    <a:pt x="14172616" y="0"/>
                  </a:moveTo>
                  <a:lnTo>
                    <a:pt x="14163091" y="0"/>
                  </a:lnTo>
                  <a:lnTo>
                    <a:pt x="14163091" y="9525"/>
                  </a:lnTo>
                  <a:lnTo>
                    <a:pt x="14172616" y="9525"/>
                  </a:lnTo>
                  <a:lnTo>
                    <a:pt x="14172616" y="0"/>
                  </a:lnTo>
                  <a:close/>
                </a:path>
                <a:path w="16262350" h="28575">
                  <a:moveTo>
                    <a:pt x="15217216" y="0"/>
                  </a:moveTo>
                  <a:lnTo>
                    <a:pt x="15207691" y="0"/>
                  </a:lnTo>
                  <a:lnTo>
                    <a:pt x="15207691" y="9525"/>
                  </a:lnTo>
                  <a:lnTo>
                    <a:pt x="15217216" y="9525"/>
                  </a:lnTo>
                  <a:lnTo>
                    <a:pt x="15217216" y="0"/>
                  </a:lnTo>
                  <a:close/>
                </a:path>
                <a:path w="16262350" h="28575">
                  <a:moveTo>
                    <a:pt x="16261804" y="0"/>
                  </a:moveTo>
                  <a:lnTo>
                    <a:pt x="16252279" y="0"/>
                  </a:lnTo>
                  <a:lnTo>
                    <a:pt x="16252279" y="9525"/>
                  </a:lnTo>
                  <a:lnTo>
                    <a:pt x="16261804" y="9525"/>
                  </a:lnTo>
                  <a:lnTo>
                    <a:pt x="16261804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 descr=""/>
            <p:cNvSpPr/>
            <p:nvPr/>
          </p:nvSpPr>
          <p:spPr>
            <a:xfrm>
              <a:off x="1002256" y="4688814"/>
              <a:ext cx="0" cy="633095"/>
            </a:xfrm>
            <a:custGeom>
              <a:avLst/>
              <a:gdLst/>
              <a:ahLst/>
              <a:cxnLst/>
              <a:rect l="l" t="t" r="r" b="b"/>
              <a:pathLst>
                <a:path w="0" h="633095">
                  <a:moveTo>
                    <a:pt x="0" y="0"/>
                  </a:moveTo>
                  <a:lnTo>
                    <a:pt x="0" y="63304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 descr=""/>
            <p:cNvSpPr/>
            <p:nvPr/>
          </p:nvSpPr>
          <p:spPr>
            <a:xfrm>
              <a:off x="997483" y="4652923"/>
              <a:ext cx="1789430" cy="704850"/>
            </a:xfrm>
            <a:custGeom>
              <a:avLst/>
              <a:gdLst/>
              <a:ahLst/>
              <a:cxnLst/>
              <a:rect l="l" t="t" r="r" b="b"/>
              <a:pathLst>
                <a:path w="1789430" h="704850">
                  <a:moveTo>
                    <a:pt x="9525" y="695325"/>
                  </a:moveTo>
                  <a:lnTo>
                    <a:pt x="0" y="695325"/>
                  </a:lnTo>
                  <a:lnTo>
                    <a:pt x="0" y="704850"/>
                  </a:lnTo>
                  <a:lnTo>
                    <a:pt x="9525" y="704850"/>
                  </a:lnTo>
                  <a:lnTo>
                    <a:pt x="9525" y="695325"/>
                  </a:lnTo>
                  <a:close/>
                </a:path>
                <a:path w="1789430" h="704850">
                  <a:moveTo>
                    <a:pt x="1789328" y="0"/>
                  </a:moveTo>
                  <a:lnTo>
                    <a:pt x="1779803" y="0"/>
                  </a:lnTo>
                  <a:lnTo>
                    <a:pt x="1779803" y="9525"/>
                  </a:lnTo>
                  <a:lnTo>
                    <a:pt x="1789328" y="9525"/>
                  </a:lnTo>
                  <a:lnTo>
                    <a:pt x="1789328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 descr=""/>
            <p:cNvSpPr/>
            <p:nvPr/>
          </p:nvSpPr>
          <p:spPr>
            <a:xfrm>
              <a:off x="2782056" y="4688814"/>
              <a:ext cx="0" cy="633095"/>
            </a:xfrm>
            <a:custGeom>
              <a:avLst/>
              <a:gdLst/>
              <a:ahLst/>
              <a:cxnLst/>
              <a:rect l="l" t="t" r="r" b="b"/>
              <a:pathLst>
                <a:path w="0" h="633095">
                  <a:moveTo>
                    <a:pt x="0" y="0"/>
                  </a:moveTo>
                  <a:lnTo>
                    <a:pt x="0" y="63304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" name="object 29" descr=""/>
            <p:cNvSpPr/>
            <p:nvPr/>
          </p:nvSpPr>
          <p:spPr>
            <a:xfrm>
              <a:off x="2777286" y="4652923"/>
              <a:ext cx="587375" cy="704850"/>
            </a:xfrm>
            <a:custGeom>
              <a:avLst/>
              <a:gdLst/>
              <a:ahLst/>
              <a:cxnLst/>
              <a:rect l="l" t="t" r="r" b="b"/>
              <a:pathLst>
                <a:path w="587375" h="704850">
                  <a:moveTo>
                    <a:pt x="9525" y="695325"/>
                  </a:moveTo>
                  <a:lnTo>
                    <a:pt x="0" y="695325"/>
                  </a:lnTo>
                  <a:lnTo>
                    <a:pt x="0" y="704850"/>
                  </a:lnTo>
                  <a:lnTo>
                    <a:pt x="9525" y="704850"/>
                  </a:lnTo>
                  <a:lnTo>
                    <a:pt x="9525" y="695325"/>
                  </a:lnTo>
                  <a:close/>
                </a:path>
                <a:path w="587375" h="704850">
                  <a:moveTo>
                    <a:pt x="587311" y="0"/>
                  </a:moveTo>
                  <a:lnTo>
                    <a:pt x="577786" y="0"/>
                  </a:lnTo>
                  <a:lnTo>
                    <a:pt x="577786" y="9525"/>
                  </a:lnTo>
                  <a:lnTo>
                    <a:pt x="587311" y="9525"/>
                  </a:lnTo>
                  <a:lnTo>
                    <a:pt x="587311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" name="object 30" descr=""/>
            <p:cNvSpPr/>
            <p:nvPr/>
          </p:nvSpPr>
          <p:spPr>
            <a:xfrm>
              <a:off x="3359835" y="4688814"/>
              <a:ext cx="0" cy="633095"/>
            </a:xfrm>
            <a:custGeom>
              <a:avLst/>
              <a:gdLst/>
              <a:ahLst/>
              <a:cxnLst/>
              <a:rect l="l" t="t" r="r" b="b"/>
              <a:pathLst>
                <a:path w="0" h="633095">
                  <a:moveTo>
                    <a:pt x="0" y="0"/>
                  </a:moveTo>
                  <a:lnTo>
                    <a:pt x="0" y="63304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" name="object 31" descr=""/>
            <p:cNvSpPr/>
            <p:nvPr/>
          </p:nvSpPr>
          <p:spPr>
            <a:xfrm>
              <a:off x="3355073" y="4652923"/>
              <a:ext cx="643255" cy="704850"/>
            </a:xfrm>
            <a:custGeom>
              <a:avLst/>
              <a:gdLst/>
              <a:ahLst/>
              <a:cxnLst/>
              <a:rect l="l" t="t" r="r" b="b"/>
              <a:pathLst>
                <a:path w="643254" h="704850">
                  <a:moveTo>
                    <a:pt x="9525" y="695325"/>
                  </a:moveTo>
                  <a:lnTo>
                    <a:pt x="0" y="695325"/>
                  </a:lnTo>
                  <a:lnTo>
                    <a:pt x="0" y="704850"/>
                  </a:lnTo>
                  <a:lnTo>
                    <a:pt x="9525" y="704850"/>
                  </a:lnTo>
                  <a:lnTo>
                    <a:pt x="9525" y="695325"/>
                  </a:lnTo>
                  <a:close/>
                </a:path>
                <a:path w="643254" h="704850">
                  <a:moveTo>
                    <a:pt x="643242" y="0"/>
                  </a:moveTo>
                  <a:lnTo>
                    <a:pt x="633717" y="0"/>
                  </a:lnTo>
                  <a:lnTo>
                    <a:pt x="633717" y="9525"/>
                  </a:lnTo>
                  <a:lnTo>
                    <a:pt x="643242" y="9525"/>
                  </a:lnTo>
                  <a:lnTo>
                    <a:pt x="643242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" name="object 32" descr=""/>
            <p:cNvSpPr/>
            <p:nvPr/>
          </p:nvSpPr>
          <p:spPr>
            <a:xfrm>
              <a:off x="3993560" y="4688814"/>
              <a:ext cx="0" cy="633095"/>
            </a:xfrm>
            <a:custGeom>
              <a:avLst/>
              <a:gdLst/>
              <a:ahLst/>
              <a:cxnLst/>
              <a:rect l="l" t="t" r="r" b="b"/>
              <a:pathLst>
                <a:path w="0" h="633095">
                  <a:moveTo>
                    <a:pt x="0" y="0"/>
                  </a:moveTo>
                  <a:lnTo>
                    <a:pt x="0" y="63304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" name="object 33" descr=""/>
            <p:cNvSpPr/>
            <p:nvPr/>
          </p:nvSpPr>
          <p:spPr>
            <a:xfrm>
              <a:off x="3988790" y="4652923"/>
              <a:ext cx="2713355" cy="704850"/>
            </a:xfrm>
            <a:custGeom>
              <a:avLst/>
              <a:gdLst/>
              <a:ahLst/>
              <a:cxnLst/>
              <a:rect l="l" t="t" r="r" b="b"/>
              <a:pathLst>
                <a:path w="2713354" h="704850">
                  <a:moveTo>
                    <a:pt x="9525" y="695325"/>
                  </a:moveTo>
                  <a:lnTo>
                    <a:pt x="0" y="695325"/>
                  </a:lnTo>
                  <a:lnTo>
                    <a:pt x="0" y="704850"/>
                  </a:lnTo>
                  <a:lnTo>
                    <a:pt x="9525" y="704850"/>
                  </a:lnTo>
                  <a:lnTo>
                    <a:pt x="9525" y="695325"/>
                  </a:lnTo>
                  <a:close/>
                </a:path>
                <a:path w="2713354" h="704850">
                  <a:moveTo>
                    <a:pt x="2713240" y="0"/>
                  </a:moveTo>
                  <a:lnTo>
                    <a:pt x="2703715" y="0"/>
                  </a:lnTo>
                  <a:lnTo>
                    <a:pt x="2703715" y="9525"/>
                  </a:lnTo>
                  <a:lnTo>
                    <a:pt x="2713240" y="9525"/>
                  </a:lnTo>
                  <a:lnTo>
                    <a:pt x="2713240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" name="object 34" descr=""/>
            <p:cNvSpPr/>
            <p:nvPr/>
          </p:nvSpPr>
          <p:spPr>
            <a:xfrm>
              <a:off x="6697271" y="4688814"/>
              <a:ext cx="0" cy="633095"/>
            </a:xfrm>
            <a:custGeom>
              <a:avLst/>
              <a:gdLst/>
              <a:ahLst/>
              <a:cxnLst/>
              <a:rect l="l" t="t" r="r" b="b"/>
              <a:pathLst>
                <a:path w="0" h="633095">
                  <a:moveTo>
                    <a:pt x="0" y="0"/>
                  </a:moveTo>
                  <a:lnTo>
                    <a:pt x="0" y="63304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" name="object 35" descr=""/>
            <p:cNvSpPr/>
            <p:nvPr/>
          </p:nvSpPr>
          <p:spPr>
            <a:xfrm>
              <a:off x="6692506" y="4652923"/>
              <a:ext cx="1165860" cy="704850"/>
            </a:xfrm>
            <a:custGeom>
              <a:avLst/>
              <a:gdLst/>
              <a:ahLst/>
              <a:cxnLst/>
              <a:rect l="l" t="t" r="r" b="b"/>
              <a:pathLst>
                <a:path w="1165859" h="704850">
                  <a:moveTo>
                    <a:pt x="9525" y="695325"/>
                  </a:moveTo>
                  <a:lnTo>
                    <a:pt x="0" y="695325"/>
                  </a:lnTo>
                  <a:lnTo>
                    <a:pt x="0" y="704850"/>
                  </a:lnTo>
                  <a:lnTo>
                    <a:pt x="9525" y="704850"/>
                  </a:lnTo>
                  <a:lnTo>
                    <a:pt x="9525" y="695325"/>
                  </a:lnTo>
                  <a:close/>
                </a:path>
                <a:path w="1165859" h="704850">
                  <a:moveTo>
                    <a:pt x="1165402" y="0"/>
                  </a:moveTo>
                  <a:lnTo>
                    <a:pt x="1155877" y="0"/>
                  </a:lnTo>
                  <a:lnTo>
                    <a:pt x="1155877" y="9525"/>
                  </a:lnTo>
                  <a:lnTo>
                    <a:pt x="1165402" y="9525"/>
                  </a:lnTo>
                  <a:lnTo>
                    <a:pt x="1165402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" name="object 36" descr=""/>
            <p:cNvSpPr/>
            <p:nvPr/>
          </p:nvSpPr>
          <p:spPr>
            <a:xfrm>
              <a:off x="7853154" y="4688814"/>
              <a:ext cx="0" cy="633095"/>
            </a:xfrm>
            <a:custGeom>
              <a:avLst/>
              <a:gdLst/>
              <a:ahLst/>
              <a:cxnLst/>
              <a:rect l="l" t="t" r="r" b="b"/>
              <a:pathLst>
                <a:path w="0" h="633095">
                  <a:moveTo>
                    <a:pt x="0" y="0"/>
                  </a:moveTo>
                  <a:lnTo>
                    <a:pt x="0" y="63304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" name="object 37" descr=""/>
            <p:cNvSpPr/>
            <p:nvPr/>
          </p:nvSpPr>
          <p:spPr>
            <a:xfrm>
              <a:off x="7848384" y="4652923"/>
              <a:ext cx="1054735" cy="704850"/>
            </a:xfrm>
            <a:custGeom>
              <a:avLst/>
              <a:gdLst/>
              <a:ahLst/>
              <a:cxnLst/>
              <a:rect l="l" t="t" r="r" b="b"/>
              <a:pathLst>
                <a:path w="1054734" h="704850">
                  <a:moveTo>
                    <a:pt x="9525" y="695325"/>
                  </a:moveTo>
                  <a:lnTo>
                    <a:pt x="0" y="695325"/>
                  </a:lnTo>
                  <a:lnTo>
                    <a:pt x="0" y="704850"/>
                  </a:lnTo>
                  <a:lnTo>
                    <a:pt x="9525" y="704850"/>
                  </a:lnTo>
                  <a:lnTo>
                    <a:pt x="9525" y="695325"/>
                  </a:lnTo>
                  <a:close/>
                </a:path>
                <a:path w="1054734" h="704850">
                  <a:moveTo>
                    <a:pt x="1054125" y="0"/>
                  </a:moveTo>
                  <a:lnTo>
                    <a:pt x="1044600" y="0"/>
                  </a:lnTo>
                  <a:lnTo>
                    <a:pt x="1044600" y="9525"/>
                  </a:lnTo>
                  <a:lnTo>
                    <a:pt x="1054125" y="9525"/>
                  </a:lnTo>
                  <a:lnTo>
                    <a:pt x="10541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" name="object 38" descr=""/>
            <p:cNvSpPr/>
            <p:nvPr/>
          </p:nvSpPr>
          <p:spPr>
            <a:xfrm>
              <a:off x="8897753" y="4688814"/>
              <a:ext cx="0" cy="633095"/>
            </a:xfrm>
            <a:custGeom>
              <a:avLst/>
              <a:gdLst/>
              <a:ahLst/>
              <a:cxnLst/>
              <a:rect l="l" t="t" r="r" b="b"/>
              <a:pathLst>
                <a:path w="0" h="633095">
                  <a:moveTo>
                    <a:pt x="0" y="0"/>
                  </a:moveTo>
                  <a:lnTo>
                    <a:pt x="0" y="63304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" name="object 39" descr=""/>
            <p:cNvSpPr/>
            <p:nvPr/>
          </p:nvSpPr>
          <p:spPr>
            <a:xfrm>
              <a:off x="8892985" y="4652923"/>
              <a:ext cx="1054735" cy="704850"/>
            </a:xfrm>
            <a:custGeom>
              <a:avLst/>
              <a:gdLst/>
              <a:ahLst/>
              <a:cxnLst/>
              <a:rect l="l" t="t" r="r" b="b"/>
              <a:pathLst>
                <a:path w="1054734" h="704850">
                  <a:moveTo>
                    <a:pt x="9525" y="695325"/>
                  </a:moveTo>
                  <a:lnTo>
                    <a:pt x="0" y="695325"/>
                  </a:lnTo>
                  <a:lnTo>
                    <a:pt x="0" y="704850"/>
                  </a:lnTo>
                  <a:lnTo>
                    <a:pt x="9525" y="704850"/>
                  </a:lnTo>
                  <a:lnTo>
                    <a:pt x="9525" y="695325"/>
                  </a:lnTo>
                  <a:close/>
                </a:path>
                <a:path w="1054734" h="704850">
                  <a:moveTo>
                    <a:pt x="1054125" y="0"/>
                  </a:moveTo>
                  <a:lnTo>
                    <a:pt x="1044600" y="0"/>
                  </a:lnTo>
                  <a:lnTo>
                    <a:pt x="1044600" y="9525"/>
                  </a:lnTo>
                  <a:lnTo>
                    <a:pt x="1054125" y="9525"/>
                  </a:lnTo>
                  <a:lnTo>
                    <a:pt x="10541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" name="object 40" descr=""/>
            <p:cNvSpPr/>
            <p:nvPr/>
          </p:nvSpPr>
          <p:spPr>
            <a:xfrm>
              <a:off x="9942351" y="4688814"/>
              <a:ext cx="0" cy="633095"/>
            </a:xfrm>
            <a:custGeom>
              <a:avLst/>
              <a:gdLst/>
              <a:ahLst/>
              <a:cxnLst/>
              <a:rect l="l" t="t" r="r" b="b"/>
              <a:pathLst>
                <a:path w="0" h="633095">
                  <a:moveTo>
                    <a:pt x="0" y="0"/>
                  </a:moveTo>
                  <a:lnTo>
                    <a:pt x="0" y="63304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" name="object 41" descr=""/>
            <p:cNvSpPr/>
            <p:nvPr/>
          </p:nvSpPr>
          <p:spPr>
            <a:xfrm>
              <a:off x="9937585" y="4652923"/>
              <a:ext cx="1054735" cy="704850"/>
            </a:xfrm>
            <a:custGeom>
              <a:avLst/>
              <a:gdLst/>
              <a:ahLst/>
              <a:cxnLst/>
              <a:rect l="l" t="t" r="r" b="b"/>
              <a:pathLst>
                <a:path w="1054734" h="704850">
                  <a:moveTo>
                    <a:pt x="9525" y="695325"/>
                  </a:moveTo>
                  <a:lnTo>
                    <a:pt x="0" y="695325"/>
                  </a:lnTo>
                  <a:lnTo>
                    <a:pt x="0" y="704850"/>
                  </a:lnTo>
                  <a:lnTo>
                    <a:pt x="9525" y="704850"/>
                  </a:lnTo>
                  <a:lnTo>
                    <a:pt x="9525" y="695325"/>
                  </a:lnTo>
                  <a:close/>
                </a:path>
                <a:path w="1054734" h="704850">
                  <a:moveTo>
                    <a:pt x="1054125" y="0"/>
                  </a:moveTo>
                  <a:lnTo>
                    <a:pt x="1044600" y="0"/>
                  </a:lnTo>
                  <a:lnTo>
                    <a:pt x="1044600" y="9525"/>
                  </a:lnTo>
                  <a:lnTo>
                    <a:pt x="1054125" y="9525"/>
                  </a:lnTo>
                  <a:lnTo>
                    <a:pt x="10541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2" name="object 42" descr=""/>
            <p:cNvSpPr/>
            <p:nvPr/>
          </p:nvSpPr>
          <p:spPr>
            <a:xfrm>
              <a:off x="10986948" y="4688814"/>
              <a:ext cx="0" cy="633095"/>
            </a:xfrm>
            <a:custGeom>
              <a:avLst/>
              <a:gdLst/>
              <a:ahLst/>
              <a:cxnLst/>
              <a:rect l="l" t="t" r="r" b="b"/>
              <a:pathLst>
                <a:path w="0" h="633095">
                  <a:moveTo>
                    <a:pt x="0" y="0"/>
                  </a:moveTo>
                  <a:lnTo>
                    <a:pt x="0" y="63304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" name="object 43" descr=""/>
            <p:cNvSpPr/>
            <p:nvPr/>
          </p:nvSpPr>
          <p:spPr>
            <a:xfrm>
              <a:off x="10982185" y="4652923"/>
              <a:ext cx="1054735" cy="704850"/>
            </a:xfrm>
            <a:custGeom>
              <a:avLst/>
              <a:gdLst/>
              <a:ahLst/>
              <a:cxnLst/>
              <a:rect l="l" t="t" r="r" b="b"/>
              <a:pathLst>
                <a:path w="1054734" h="704850">
                  <a:moveTo>
                    <a:pt x="9525" y="695325"/>
                  </a:moveTo>
                  <a:lnTo>
                    <a:pt x="0" y="695325"/>
                  </a:lnTo>
                  <a:lnTo>
                    <a:pt x="0" y="704850"/>
                  </a:lnTo>
                  <a:lnTo>
                    <a:pt x="9525" y="704850"/>
                  </a:lnTo>
                  <a:lnTo>
                    <a:pt x="9525" y="695325"/>
                  </a:lnTo>
                  <a:close/>
                </a:path>
                <a:path w="1054734" h="704850">
                  <a:moveTo>
                    <a:pt x="1054112" y="0"/>
                  </a:moveTo>
                  <a:lnTo>
                    <a:pt x="1044587" y="0"/>
                  </a:lnTo>
                  <a:lnTo>
                    <a:pt x="1044587" y="9525"/>
                  </a:lnTo>
                  <a:lnTo>
                    <a:pt x="1054112" y="9525"/>
                  </a:lnTo>
                  <a:lnTo>
                    <a:pt x="1054112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4" name="object 44" descr=""/>
            <p:cNvSpPr/>
            <p:nvPr/>
          </p:nvSpPr>
          <p:spPr>
            <a:xfrm>
              <a:off x="12031547" y="4688814"/>
              <a:ext cx="0" cy="633095"/>
            </a:xfrm>
            <a:custGeom>
              <a:avLst/>
              <a:gdLst/>
              <a:ahLst/>
              <a:cxnLst/>
              <a:rect l="l" t="t" r="r" b="b"/>
              <a:pathLst>
                <a:path w="0" h="633095">
                  <a:moveTo>
                    <a:pt x="0" y="0"/>
                  </a:moveTo>
                  <a:lnTo>
                    <a:pt x="0" y="63304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5" name="object 45" descr=""/>
            <p:cNvSpPr/>
            <p:nvPr/>
          </p:nvSpPr>
          <p:spPr>
            <a:xfrm>
              <a:off x="12026773" y="4652923"/>
              <a:ext cx="1054735" cy="704850"/>
            </a:xfrm>
            <a:custGeom>
              <a:avLst/>
              <a:gdLst/>
              <a:ahLst/>
              <a:cxnLst/>
              <a:rect l="l" t="t" r="r" b="b"/>
              <a:pathLst>
                <a:path w="1054734" h="704850">
                  <a:moveTo>
                    <a:pt x="9525" y="695325"/>
                  </a:moveTo>
                  <a:lnTo>
                    <a:pt x="0" y="695325"/>
                  </a:lnTo>
                  <a:lnTo>
                    <a:pt x="0" y="704850"/>
                  </a:lnTo>
                  <a:lnTo>
                    <a:pt x="9525" y="704850"/>
                  </a:lnTo>
                  <a:lnTo>
                    <a:pt x="9525" y="695325"/>
                  </a:lnTo>
                  <a:close/>
                </a:path>
                <a:path w="1054734" h="704850">
                  <a:moveTo>
                    <a:pt x="1054125" y="0"/>
                  </a:moveTo>
                  <a:lnTo>
                    <a:pt x="1044600" y="0"/>
                  </a:lnTo>
                  <a:lnTo>
                    <a:pt x="1044600" y="9525"/>
                  </a:lnTo>
                  <a:lnTo>
                    <a:pt x="1054125" y="9525"/>
                  </a:lnTo>
                  <a:lnTo>
                    <a:pt x="10541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6" name="object 46" descr=""/>
            <p:cNvSpPr/>
            <p:nvPr/>
          </p:nvSpPr>
          <p:spPr>
            <a:xfrm>
              <a:off x="13076145" y="4688814"/>
              <a:ext cx="0" cy="633095"/>
            </a:xfrm>
            <a:custGeom>
              <a:avLst/>
              <a:gdLst/>
              <a:ahLst/>
              <a:cxnLst/>
              <a:rect l="l" t="t" r="r" b="b"/>
              <a:pathLst>
                <a:path w="0" h="633095">
                  <a:moveTo>
                    <a:pt x="0" y="0"/>
                  </a:moveTo>
                  <a:lnTo>
                    <a:pt x="0" y="63304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7" name="object 47" descr=""/>
            <p:cNvSpPr/>
            <p:nvPr/>
          </p:nvSpPr>
          <p:spPr>
            <a:xfrm>
              <a:off x="13071373" y="4652923"/>
              <a:ext cx="1054735" cy="704850"/>
            </a:xfrm>
            <a:custGeom>
              <a:avLst/>
              <a:gdLst/>
              <a:ahLst/>
              <a:cxnLst/>
              <a:rect l="l" t="t" r="r" b="b"/>
              <a:pathLst>
                <a:path w="1054734" h="704850">
                  <a:moveTo>
                    <a:pt x="9525" y="695325"/>
                  </a:moveTo>
                  <a:lnTo>
                    <a:pt x="0" y="695325"/>
                  </a:lnTo>
                  <a:lnTo>
                    <a:pt x="0" y="704850"/>
                  </a:lnTo>
                  <a:lnTo>
                    <a:pt x="9525" y="704850"/>
                  </a:lnTo>
                  <a:lnTo>
                    <a:pt x="9525" y="695325"/>
                  </a:lnTo>
                  <a:close/>
                </a:path>
                <a:path w="1054734" h="704850">
                  <a:moveTo>
                    <a:pt x="1054125" y="0"/>
                  </a:moveTo>
                  <a:lnTo>
                    <a:pt x="1044600" y="0"/>
                  </a:lnTo>
                  <a:lnTo>
                    <a:pt x="1044600" y="9525"/>
                  </a:lnTo>
                  <a:lnTo>
                    <a:pt x="1054125" y="9525"/>
                  </a:lnTo>
                  <a:lnTo>
                    <a:pt x="10541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8" name="object 48" descr=""/>
            <p:cNvSpPr/>
            <p:nvPr/>
          </p:nvSpPr>
          <p:spPr>
            <a:xfrm>
              <a:off x="14120743" y="4688814"/>
              <a:ext cx="0" cy="633095"/>
            </a:xfrm>
            <a:custGeom>
              <a:avLst/>
              <a:gdLst/>
              <a:ahLst/>
              <a:cxnLst/>
              <a:rect l="l" t="t" r="r" b="b"/>
              <a:pathLst>
                <a:path w="0" h="633095">
                  <a:moveTo>
                    <a:pt x="0" y="0"/>
                  </a:moveTo>
                  <a:lnTo>
                    <a:pt x="0" y="63304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9" name="object 49" descr=""/>
            <p:cNvSpPr/>
            <p:nvPr/>
          </p:nvSpPr>
          <p:spPr>
            <a:xfrm>
              <a:off x="14115975" y="4652923"/>
              <a:ext cx="1054735" cy="704850"/>
            </a:xfrm>
            <a:custGeom>
              <a:avLst/>
              <a:gdLst/>
              <a:ahLst/>
              <a:cxnLst/>
              <a:rect l="l" t="t" r="r" b="b"/>
              <a:pathLst>
                <a:path w="1054734" h="704850">
                  <a:moveTo>
                    <a:pt x="9525" y="695325"/>
                  </a:moveTo>
                  <a:lnTo>
                    <a:pt x="0" y="695325"/>
                  </a:lnTo>
                  <a:lnTo>
                    <a:pt x="0" y="704850"/>
                  </a:lnTo>
                  <a:lnTo>
                    <a:pt x="9525" y="704850"/>
                  </a:lnTo>
                  <a:lnTo>
                    <a:pt x="9525" y="695325"/>
                  </a:lnTo>
                  <a:close/>
                </a:path>
                <a:path w="1054734" h="704850">
                  <a:moveTo>
                    <a:pt x="1054125" y="0"/>
                  </a:moveTo>
                  <a:lnTo>
                    <a:pt x="1044600" y="0"/>
                  </a:lnTo>
                  <a:lnTo>
                    <a:pt x="1044600" y="9525"/>
                  </a:lnTo>
                  <a:lnTo>
                    <a:pt x="1054125" y="9525"/>
                  </a:lnTo>
                  <a:lnTo>
                    <a:pt x="10541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0" name="object 50" descr=""/>
            <p:cNvSpPr/>
            <p:nvPr/>
          </p:nvSpPr>
          <p:spPr>
            <a:xfrm>
              <a:off x="15165340" y="4688814"/>
              <a:ext cx="0" cy="633095"/>
            </a:xfrm>
            <a:custGeom>
              <a:avLst/>
              <a:gdLst/>
              <a:ahLst/>
              <a:cxnLst/>
              <a:rect l="l" t="t" r="r" b="b"/>
              <a:pathLst>
                <a:path w="0" h="633095">
                  <a:moveTo>
                    <a:pt x="0" y="0"/>
                  </a:moveTo>
                  <a:lnTo>
                    <a:pt x="0" y="63304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1" name="object 51" descr=""/>
            <p:cNvSpPr/>
            <p:nvPr/>
          </p:nvSpPr>
          <p:spPr>
            <a:xfrm>
              <a:off x="15160574" y="4652923"/>
              <a:ext cx="1054735" cy="704850"/>
            </a:xfrm>
            <a:custGeom>
              <a:avLst/>
              <a:gdLst/>
              <a:ahLst/>
              <a:cxnLst/>
              <a:rect l="l" t="t" r="r" b="b"/>
              <a:pathLst>
                <a:path w="1054734" h="704850">
                  <a:moveTo>
                    <a:pt x="9525" y="695325"/>
                  </a:moveTo>
                  <a:lnTo>
                    <a:pt x="0" y="695325"/>
                  </a:lnTo>
                  <a:lnTo>
                    <a:pt x="0" y="704850"/>
                  </a:lnTo>
                  <a:lnTo>
                    <a:pt x="9525" y="704850"/>
                  </a:lnTo>
                  <a:lnTo>
                    <a:pt x="9525" y="695325"/>
                  </a:lnTo>
                  <a:close/>
                </a:path>
                <a:path w="1054734" h="704850">
                  <a:moveTo>
                    <a:pt x="1054125" y="0"/>
                  </a:moveTo>
                  <a:lnTo>
                    <a:pt x="1044600" y="0"/>
                  </a:lnTo>
                  <a:lnTo>
                    <a:pt x="1044600" y="9525"/>
                  </a:lnTo>
                  <a:lnTo>
                    <a:pt x="1054125" y="9525"/>
                  </a:lnTo>
                  <a:lnTo>
                    <a:pt x="10541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2" name="object 52" descr=""/>
            <p:cNvSpPr/>
            <p:nvPr/>
          </p:nvSpPr>
          <p:spPr>
            <a:xfrm>
              <a:off x="16209938" y="4688814"/>
              <a:ext cx="0" cy="633095"/>
            </a:xfrm>
            <a:custGeom>
              <a:avLst/>
              <a:gdLst/>
              <a:ahLst/>
              <a:cxnLst/>
              <a:rect l="l" t="t" r="r" b="b"/>
              <a:pathLst>
                <a:path w="0" h="633095">
                  <a:moveTo>
                    <a:pt x="0" y="0"/>
                  </a:moveTo>
                  <a:lnTo>
                    <a:pt x="0" y="63304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3" name="object 53" descr=""/>
            <p:cNvSpPr/>
            <p:nvPr/>
          </p:nvSpPr>
          <p:spPr>
            <a:xfrm>
              <a:off x="16205174" y="4652923"/>
              <a:ext cx="1054735" cy="704850"/>
            </a:xfrm>
            <a:custGeom>
              <a:avLst/>
              <a:gdLst/>
              <a:ahLst/>
              <a:cxnLst/>
              <a:rect l="l" t="t" r="r" b="b"/>
              <a:pathLst>
                <a:path w="1054734" h="704850">
                  <a:moveTo>
                    <a:pt x="9525" y="695325"/>
                  </a:moveTo>
                  <a:lnTo>
                    <a:pt x="0" y="695325"/>
                  </a:lnTo>
                  <a:lnTo>
                    <a:pt x="0" y="704850"/>
                  </a:lnTo>
                  <a:lnTo>
                    <a:pt x="9525" y="704850"/>
                  </a:lnTo>
                  <a:lnTo>
                    <a:pt x="9525" y="695325"/>
                  </a:lnTo>
                  <a:close/>
                </a:path>
                <a:path w="1054734" h="704850">
                  <a:moveTo>
                    <a:pt x="1054112" y="0"/>
                  </a:moveTo>
                  <a:lnTo>
                    <a:pt x="1044587" y="0"/>
                  </a:lnTo>
                  <a:lnTo>
                    <a:pt x="1044587" y="9525"/>
                  </a:lnTo>
                  <a:lnTo>
                    <a:pt x="1054112" y="9525"/>
                  </a:lnTo>
                  <a:lnTo>
                    <a:pt x="1054112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4" name="object 54" descr=""/>
            <p:cNvSpPr/>
            <p:nvPr/>
          </p:nvSpPr>
          <p:spPr>
            <a:xfrm>
              <a:off x="17254536" y="4688814"/>
              <a:ext cx="0" cy="633095"/>
            </a:xfrm>
            <a:custGeom>
              <a:avLst/>
              <a:gdLst/>
              <a:ahLst/>
              <a:cxnLst/>
              <a:rect l="l" t="t" r="r" b="b"/>
              <a:pathLst>
                <a:path w="0" h="633095">
                  <a:moveTo>
                    <a:pt x="0" y="0"/>
                  </a:moveTo>
                  <a:lnTo>
                    <a:pt x="0" y="63304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5" name="object 55" descr=""/>
            <p:cNvSpPr/>
            <p:nvPr/>
          </p:nvSpPr>
          <p:spPr>
            <a:xfrm>
              <a:off x="17249774" y="5348237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6" name="object 56" descr=""/>
            <p:cNvSpPr/>
            <p:nvPr/>
          </p:nvSpPr>
          <p:spPr>
            <a:xfrm>
              <a:off x="997493" y="4648150"/>
              <a:ext cx="16262350" cy="714375"/>
            </a:xfrm>
            <a:custGeom>
              <a:avLst/>
              <a:gdLst/>
              <a:ahLst/>
              <a:cxnLst/>
              <a:rect l="l" t="t" r="r" b="b"/>
              <a:pathLst>
                <a:path w="16262350" h="714375">
                  <a:moveTo>
                    <a:pt x="0" y="0"/>
                  </a:moveTo>
                  <a:lnTo>
                    <a:pt x="1789325" y="0"/>
                  </a:lnTo>
                </a:path>
                <a:path w="16262350" h="714375">
                  <a:moveTo>
                    <a:pt x="0" y="714374"/>
                  </a:moveTo>
                  <a:lnTo>
                    <a:pt x="1789325" y="714374"/>
                  </a:lnTo>
                </a:path>
                <a:path w="16262350" h="714375">
                  <a:moveTo>
                    <a:pt x="1789325" y="0"/>
                  </a:moveTo>
                  <a:lnTo>
                    <a:pt x="2367104" y="0"/>
                  </a:lnTo>
                </a:path>
                <a:path w="16262350" h="714375">
                  <a:moveTo>
                    <a:pt x="1789325" y="714374"/>
                  </a:moveTo>
                  <a:lnTo>
                    <a:pt x="2367104" y="714374"/>
                  </a:lnTo>
                </a:path>
                <a:path w="16262350" h="714375">
                  <a:moveTo>
                    <a:pt x="2367104" y="0"/>
                  </a:moveTo>
                  <a:lnTo>
                    <a:pt x="3000829" y="0"/>
                  </a:lnTo>
                </a:path>
                <a:path w="16262350" h="714375">
                  <a:moveTo>
                    <a:pt x="2367104" y="714374"/>
                  </a:moveTo>
                  <a:lnTo>
                    <a:pt x="3000829" y="714374"/>
                  </a:lnTo>
                </a:path>
                <a:path w="16262350" h="714375">
                  <a:moveTo>
                    <a:pt x="3000829" y="0"/>
                  </a:moveTo>
                  <a:lnTo>
                    <a:pt x="5704540" y="0"/>
                  </a:lnTo>
                </a:path>
                <a:path w="16262350" h="714375">
                  <a:moveTo>
                    <a:pt x="3000829" y="714374"/>
                  </a:moveTo>
                  <a:lnTo>
                    <a:pt x="5704540" y="714374"/>
                  </a:lnTo>
                </a:path>
                <a:path w="16262350" h="714375">
                  <a:moveTo>
                    <a:pt x="5704540" y="0"/>
                  </a:moveTo>
                  <a:lnTo>
                    <a:pt x="6860424" y="0"/>
                  </a:lnTo>
                </a:path>
                <a:path w="16262350" h="714375">
                  <a:moveTo>
                    <a:pt x="5704540" y="714374"/>
                  </a:moveTo>
                  <a:lnTo>
                    <a:pt x="6860424" y="714374"/>
                  </a:lnTo>
                </a:path>
                <a:path w="16262350" h="714375">
                  <a:moveTo>
                    <a:pt x="6860424" y="0"/>
                  </a:moveTo>
                  <a:lnTo>
                    <a:pt x="16261805" y="0"/>
                  </a:lnTo>
                </a:path>
                <a:path w="16262350" h="714375">
                  <a:moveTo>
                    <a:pt x="6860424" y="714374"/>
                  </a:moveTo>
                  <a:lnTo>
                    <a:pt x="16261805" y="714374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7" name="object 57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70433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55"/>
              <a:t>Sensibilização</a:t>
            </a:r>
            <a:r>
              <a:rPr dirty="0" spc="-95"/>
              <a:t> </a:t>
            </a:r>
            <a:r>
              <a:rPr dirty="0" spc="-120"/>
              <a:t>e</a:t>
            </a:r>
            <a:r>
              <a:rPr dirty="0" spc="-70"/>
              <a:t> </a:t>
            </a:r>
            <a:r>
              <a:rPr dirty="0" spc="-45"/>
              <a:t>capacitação</a:t>
            </a:r>
            <a:r>
              <a:rPr dirty="0" spc="-80"/>
              <a:t> </a:t>
            </a:r>
            <a:r>
              <a:rPr dirty="0" spc="-10"/>
              <a:t>contínua</a:t>
            </a:r>
          </a:p>
        </p:txBody>
      </p:sp>
      <p:sp>
        <p:nvSpPr>
          <p:cNvPr id="58" name="object 58" descr=""/>
          <p:cNvSpPr/>
          <p:nvPr/>
        </p:nvSpPr>
        <p:spPr>
          <a:xfrm>
            <a:off x="16188272" y="9283179"/>
            <a:ext cx="1040130" cy="523875"/>
          </a:xfrm>
          <a:custGeom>
            <a:avLst/>
            <a:gdLst/>
            <a:ahLst/>
            <a:cxnLst/>
            <a:rect l="l" t="t" r="r" b="b"/>
            <a:pathLst>
              <a:path w="1040130" h="523875">
                <a:moveTo>
                  <a:pt x="796175" y="259181"/>
                </a:moveTo>
                <a:lnTo>
                  <a:pt x="680923" y="135534"/>
                </a:lnTo>
                <a:lnTo>
                  <a:pt x="667080" y="129844"/>
                </a:lnTo>
                <a:lnTo>
                  <a:pt x="659688" y="131267"/>
                </a:lnTo>
                <a:lnTo>
                  <a:pt x="653224" y="135534"/>
                </a:lnTo>
                <a:lnTo>
                  <a:pt x="648957" y="141998"/>
                </a:lnTo>
                <a:lnTo>
                  <a:pt x="647534" y="149390"/>
                </a:lnTo>
                <a:lnTo>
                  <a:pt x="648957" y="156768"/>
                </a:lnTo>
                <a:lnTo>
                  <a:pt x="653224" y="163233"/>
                </a:lnTo>
                <a:lnTo>
                  <a:pt x="729449" y="239458"/>
                </a:lnTo>
                <a:lnTo>
                  <a:pt x="263067" y="239458"/>
                </a:lnTo>
                <a:lnTo>
                  <a:pt x="255460" y="240995"/>
                </a:lnTo>
                <a:lnTo>
                  <a:pt x="249224" y="245211"/>
                </a:lnTo>
                <a:lnTo>
                  <a:pt x="245008" y="251447"/>
                </a:lnTo>
                <a:lnTo>
                  <a:pt x="243459" y="259054"/>
                </a:lnTo>
                <a:lnTo>
                  <a:pt x="245008" y="266674"/>
                </a:lnTo>
                <a:lnTo>
                  <a:pt x="249224" y="272910"/>
                </a:lnTo>
                <a:lnTo>
                  <a:pt x="255460" y="277114"/>
                </a:lnTo>
                <a:lnTo>
                  <a:pt x="263067" y="278663"/>
                </a:lnTo>
                <a:lnTo>
                  <a:pt x="729208" y="278663"/>
                </a:lnTo>
                <a:lnTo>
                  <a:pt x="649058" y="358800"/>
                </a:lnTo>
                <a:lnTo>
                  <a:pt x="647344" y="363702"/>
                </a:lnTo>
                <a:lnTo>
                  <a:pt x="647344" y="374002"/>
                </a:lnTo>
                <a:lnTo>
                  <a:pt x="649312" y="378904"/>
                </a:lnTo>
                <a:lnTo>
                  <a:pt x="652983" y="382816"/>
                </a:lnTo>
                <a:lnTo>
                  <a:pt x="659587" y="386956"/>
                </a:lnTo>
                <a:lnTo>
                  <a:pt x="667042" y="388302"/>
                </a:lnTo>
                <a:lnTo>
                  <a:pt x="674458" y="386854"/>
                </a:lnTo>
                <a:lnTo>
                  <a:pt x="680923" y="382574"/>
                </a:lnTo>
                <a:lnTo>
                  <a:pt x="790473" y="273024"/>
                </a:lnTo>
                <a:lnTo>
                  <a:pt x="794753" y="266560"/>
                </a:lnTo>
                <a:lnTo>
                  <a:pt x="796175" y="259181"/>
                </a:lnTo>
                <a:close/>
              </a:path>
              <a:path w="1040130" h="523875">
                <a:moveTo>
                  <a:pt x="1039812" y="261785"/>
                </a:moveTo>
                <a:lnTo>
                  <a:pt x="1035608" y="214947"/>
                </a:lnTo>
                <a:lnTo>
                  <a:pt x="1023480" y="170853"/>
                </a:lnTo>
                <a:lnTo>
                  <a:pt x="1004176" y="130213"/>
                </a:lnTo>
                <a:lnTo>
                  <a:pt x="993305" y="114846"/>
                </a:lnTo>
                <a:lnTo>
                  <a:pt x="993305" y="261785"/>
                </a:lnTo>
                <a:lnTo>
                  <a:pt x="987628" y="311162"/>
                </a:lnTo>
                <a:lnTo>
                  <a:pt x="971448" y="356489"/>
                </a:lnTo>
                <a:lnTo>
                  <a:pt x="946073" y="396455"/>
                </a:lnTo>
                <a:lnTo>
                  <a:pt x="912799" y="429780"/>
                </a:lnTo>
                <a:lnTo>
                  <a:pt x="872909" y="455180"/>
                </a:lnTo>
                <a:lnTo>
                  <a:pt x="827709" y="471360"/>
                </a:lnTo>
                <a:lnTo>
                  <a:pt x="778471" y="477037"/>
                </a:lnTo>
                <a:lnTo>
                  <a:pt x="260692" y="477037"/>
                </a:lnTo>
                <a:lnTo>
                  <a:pt x="211302" y="471360"/>
                </a:lnTo>
                <a:lnTo>
                  <a:pt x="165989" y="455180"/>
                </a:lnTo>
                <a:lnTo>
                  <a:pt x="126022" y="429780"/>
                </a:lnTo>
                <a:lnTo>
                  <a:pt x="92697" y="396455"/>
                </a:lnTo>
                <a:lnTo>
                  <a:pt x="67297" y="356489"/>
                </a:lnTo>
                <a:lnTo>
                  <a:pt x="51117" y="311162"/>
                </a:lnTo>
                <a:lnTo>
                  <a:pt x="45440" y="261785"/>
                </a:lnTo>
                <a:lnTo>
                  <a:pt x="51117" y="212394"/>
                </a:lnTo>
                <a:lnTo>
                  <a:pt x="67297" y="167068"/>
                </a:lnTo>
                <a:lnTo>
                  <a:pt x="92697" y="127101"/>
                </a:lnTo>
                <a:lnTo>
                  <a:pt x="126022" y="93776"/>
                </a:lnTo>
                <a:lnTo>
                  <a:pt x="165989" y="68376"/>
                </a:lnTo>
                <a:lnTo>
                  <a:pt x="211302" y="52197"/>
                </a:lnTo>
                <a:lnTo>
                  <a:pt x="260692" y="46520"/>
                </a:lnTo>
                <a:lnTo>
                  <a:pt x="778471" y="46520"/>
                </a:lnTo>
                <a:lnTo>
                  <a:pt x="827709" y="52197"/>
                </a:lnTo>
                <a:lnTo>
                  <a:pt x="872909" y="68376"/>
                </a:lnTo>
                <a:lnTo>
                  <a:pt x="912799" y="93776"/>
                </a:lnTo>
                <a:lnTo>
                  <a:pt x="946073" y="127101"/>
                </a:lnTo>
                <a:lnTo>
                  <a:pt x="971448" y="167068"/>
                </a:lnTo>
                <a:lnTo>
                  <a:pt x="987628" y="212394"/>
                </a:lnTo>
                <a:lnTo>
                  <a:pt x="993305" y="261785"/>
                </a:lnTo>
                <a:lnTo>
                  <a:pt x="993305" y="114846"/>
                </a:lnTo>
                <a:lnTo>
                  <a:pt x="946924" y="62255"/>
                </a:lnTo>
                <a:lnTo>
                  <a:pt x="910463" y="36385"/>
                </a:lnTo>
                <a:lnTo>
                  <a:pt x="869734" y="16903"/>
                </a:lnTo>
                <a:lnTo>
                  <a:pt x="825500" y="4533"/>
                </a:lnTo>
                <a:lnTo>
                  <a:pt x="778471" y="0"/>
                </a:lnTo>
                <a:lnTo>
                  <a:pt x="261378" y="0"/>
                </a:lnTo>
                <a:lnTo>
                  <a:pt x="214337" y="4241"/>
                </a:lnTo>
                <a:lnTo>
                  <a:pt x="170091" y="16459"/>
                </a:lnTo>
                <a:lnTo>
                  <a:pt x="129374" y="35902"/>
                </a:lnTo>
                <a:lnTo>
                  <a:pt x="92900" y="61798"/>
                </a:lnTo>
                <a:lnTo>
                  <a:pt x="61417" y="93408"/>
                </a:lnTo>
                <a:lnTo>
                  <a:pt x="35648" y="129971"/>
                </a:lnTo>
                <a:lnTo>
                  <a:pt x="35534" y="130213"/>
                </a:lnTo>
                <a:lnTo>
                  <a:pt x="18072" y="167068"/>
                </a:lnTo>
                <a:lnTo>
                  <a:pt x="16306" y="170853"/>
                </a:lnTo>
                <a:lnTo>
                  <a:pt x="4203" y="214947"/>
                </a:lnTo>
                <a:lnTo>
                  <a:pt x="0" y="261785"/>
                </a:lnTo>
                <a:lnTo>
                  <a:pt x="4216" y="308648"/>
                </a:lnTo>
                <a:lnTo>
                  <a:pt x="16332" y="352831"/>
                </a:lnTo>
                <a:lnTo>
                  <a:pt x="35648" y="393585"/>
                </a:lnTo>
                <a:lnTo>
                  <a:pt x="61417" y="430149"/>
                </a:lnTo>
                <a:lnTo>
                  <a:pt x="92900" y="461759"/>
                </a:lnTo>
                <a:lnTo>
                  <a:pt x="129374" y="487654"/>
                </a:lnTo>
                <a:lnTo>
                  <a:pt x="170091" y="507098"/>
                </a:lnTo>
                <a:lnTo>
                  <a:pt x="214337" y="519315"/>
                </a:lnTo>
                <a:lnTo>
                  <a:pt x="261378" y="523557"/>
                </a:lnTo>
                <a:lnTo>
                  <a:pt x="779119" y="523557"/>
                </a:lnTo>
                <a:lnTo>
                  <a:pt x="825957" y="519315"/>
                </a:lnTo>
                <a:lnTo>
                  <a:pt x="870038" y="507098"/>
                </a:lnTo>
                <a:lnTo>
                  <a:pt x="910653" y="487654"/>
                </a:lnTo>
                <a:lnTo>
                  <a:pt x="925563" y="477037"/>
                </a:lnTo>
                <a:lnTo>
                  <a:pt x="947039" y="461759"/>
                </a:lnTo>
                <a:lnTo>
                  <a:pt x="978471" y="430149"/>
                </a:lnTo>
                <a:lnTo>
                  <a:pt x="1004201" y="393585"/>
                </a:lnTo>
                <a:lnTo>
                  <a:pt x="1023493" y="352831"/>
                </a:lnTo>
                <a:lnTo>
                  <a:pt x="1035608" y="308648"/>
                </a:lnTo>
                <a:lnTo>
                  <a:pt x="1039812" y="261785"/>
                </a:lnTo>
                <a:close/>
              </a:path>
            </a:pathLst>
          </a:custGeom>
          <a:solidFill>
            <a:srgbClr val="A6A6A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9" name="object 59" descr=""/>
          <p:cNvSpPr txBox="1"/>
          <p:nvPr/>
        </p:nvSpPr>
        <p:spPr>
          <a:xfrm>
            <a:off x="984793" y="2039262"/>
            <a:ext cx="1128458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40">
                <a:latin typeface="Verdana"/>
                <a:cs typeface="Verdana"/>
              </a:rPr>
              <a:t>Série</a:t>
            </a:r>
            <a:r>
              <a:rPr dirty="0" sz="2400" spc="-135">
                <a:latin typeface="Verdana"/>
                <a:cs typeface="Verdana"/>
              </a:rPr>
              <a:t> </a:t>
            </a:r>
            <a:r>
              <a:rPr dirty="0" sz="2400" spc="-50">
                <a:latin typeface="Verdana"/>
                <a:cs typeface="Verdana"/>
              </a:rPr>
              <a:t>histórica</a:t>
            </a:r>
            <a:r>
              <a:rPr dirty="0" sz="2400" spc="-135">
                <a:latin typeface="Verdana"/>
                <a:cs typeface="Verdana"/>
              </a:rPr>
              <a:t> </a:t>
            </a:r>
            <a:r>
              <a:rPr dirty="0" sz="2400">
                <a:latin typeface="Verdana"/>
                <a:cs typeface="Verdana"/>
              </a:rPr>
              <a:t>de</a:t>
            </a:r>
            <a:r>
              <a:rPr dirty="0" sz="2400" spc="-130">
                <a:latin typeface="Verdana"/>
                <a:cs typeface="Verdana"/>
              </a:rPr>
              <a:t> </a:t>
            </a:r>
            <a:r>
              <a:rPr dirty="0" sz="2400">
                <a:latin typeface="Verdana"/>
                <a:cs typeface="Verdana"/>
              </a:rPr>
              <a:t>gastos</a:t>
            </a:r>
            <a:r>
              <a:rPr dirty="0" sz="2400" spc="-135">
                <a:latin typeface="Verdana"/>
                <a:cs typeface="Verdana"/>
              </a:rPr>
              <a:t> </a:t>
            </a:r>
            <a:r>
              <a:rPr dirty="0" sz="2400" spc="70">
                <a:latin typeface="Verdana"/>
                <a:cs typeface="Verdana"/>
              </a:rPr>
              <a:t>e</a:t>
            </a:r>
            <a:r>
              <a:rPr dirty="0" sz="2400" spc="-130">
                <a:latin typeface="Verdana"/>
                <a:cs typeface="Verdana"/>
              </a:rPr>
              <a:t> </a:t>
            </a:r>
            <a:r>
              <a:rPr dirty="0" sz="2400" spc="-10">
                <a:latin typeface="Verdana"/>
                <a:cs typeface="Verdana"/>
              </a:rPr>
              <a:t>consumos</a:t>
            </a:r>
            <a:r>
              <a:rPr dirty="0" sz="2400" spc="-135">
                <a:latin typeface="Verdana"/>
                <a:cs typeface="Verdana"/>
              </a:rPr>
              <a:t> </a:t>
            </a:r>
            <a:r>
              <a:rPr dirty="0" sz="2400" spc="-55">
                <a:latin typeface="Verdana"/>
                <a:cs typeface="Verdana"/>
              </a:rPr>
              <a:t>relativos</a:t>
            </a:r>
            <a:r>
              <a:rPr dirty="0" sz="2400" spc="-130">
                <a:latin typeface="Verdana"/>
                <a:cs typeface="Verdana"/>
              </a:rPr>
              <a:t> </a:t>
            </a:r>
            <a:r>
              <a:rPr dirty="0" sz="2400">
                <a:latin typeface="Verdana"/>
                <a:cs typeface="Verdana"/>
              </a:rPr>
              <a:t>aos</a:t>
            </a:r>
            <a:r>
              <a:rPr dirty="0" sz="2400" spc="-135">
                <a:latin typeface="Verdana"/>
                <a:cs typeface="Verdana"/>
              </a:rPr>
              <a:t> </a:t>
            </a:r>
            <a:r>
              <a:rPr dirty="0" sz="2400" spc="-25">
                <a:latin typeface="Verdana"/>
                <a:cs typeface="Verdana"/>
              </a:rPr>
              <a:t>indicadores</a:t>
            </a:r>
            <a:r>
              <a:rPr dirty="0" sz="2400" spc="-135">
                <a:latin typeface="Verdana"/>
                <a:cs typeface="Verdana"/>
              </a:rPr>
              <a:t> </a:t>
            </a:r>
            <a:r>
              <a:rPr dirty="0" sz="2400" spc="-190">
                <a:latin typeface="Verdana"/>
                <a:cs typeface="Verdana"/>
              </a:rPr>
              <a:t>(2015-</a:t>
            </a:r>
            <a:r>
              <a:rPr dirty="0" sz="2400" spc="-10">
                <a:latin typeface="Verdana"/>
                <a:cs typeface="Verdana"/>
              </a:rPr>
              <a:t>2023)</a:t>
            </a:r>
            <a:endParaRPr sz="24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16000" y="4598270"/>
            <a:ext cx="8410575" cy="10007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400" spc="-270" b="1">
                <a:latin typeface="Arial"/>
                <a:cs typeface="Arial"/>
              </a:rPr>
              <a:t>Equidade</a:t>
            </a:r>
            <a:r>
              <a:rPr dirty="0" sz="6400" spc="-229" b="1">
                <a:latin typeface="Arial"/>
                <a:cs typeface="Arial"/>
              </a:rPr>
              <a:t> </a:t>
            </a:r>
            <a:r>
              <a:rPr dirty="0" sz="6400" spc="-254" b="1">
                <a:latin typeface="Arial"/>
                <a:cs typeface="Arial"/>
              </a:rPr>
              <a:t>e</a:t>
            </a:r>
            <a:r>
              <a:rPr dirty="0" sz="6400" spc="-229" b="1">
                <a:latin typeface="Arial"/>
                <a:cs typeface="Arial"/>
              </a:rPr>
              <a:t> </a:t>
            </a:r>
            <a:r>
              <a:rPr dirty="0" sz="6400" spc="-285" b="1">
                <a:latin typeface="Arial"/>
                <a:cs typeface="Arial"/>
              </a:rPr>
              <a:t>diversidade</a:t>
            </a:r>
            <a:endParaRPr sz="6400">
              <a:latin typeface="Arial"/>
              <a:cs typeface="Arial"/>
            </a:endParaRPr>
          </a:p>
        </p:txBody>
      </p:sp>
      <p:grpSp>
        <p:nvGrpSpPr>
          <p:cNvPr id="3" name="object 3" descr=""/>
          <p:cNvGrpSpPr/>
          <p:nvPr/>
        </p:nvGrpSpPr>
        <p:grpSpPr>
          <a:xfrm>
            <a:off x="14065570" y="2688418"/>
            <a:ext cx="1475740" cy="1475740"/>
            <a:chOff x="14065570" y="2688418"/>
            <a:chExt cx="1475740" cy="1475740"/>
          </a:xfrm>
        </p:grpSpPr>
        <p:sp>
          <p:nvSpPr>
            <p:cNvPr id="4" name="object 4" descr=""/>
            <p:cNvSpPr/>
            <p:nvPr/>
          </p:nvSpPr>
          <p:spPr>
            <a:xfrm>
              <a:off x="14065570" y="2688418"/>
              <a:ext cx="1475740" cy="1475740"/>
            </a:xfrm>
            <a:custGeom>
              <a:avLst/>
              <a:gdLst/>
              <a:ahLst/>
              <a:cxnLst/>
              <a:rect l="l" t="t" r="r" b="b"/>
              <a:pathLst>
                <a:path w="1475740" h="1475739">
                  <a:moveTo>
                    <a:pt x="737563" y="1475126"/>
                  </a:moveTo>
                  <a:lnTo>
                    <a:pt x="689068" y="1473557"/>
                  </a:lnTo>
                  <a:lnTo>
                    <a:pt x="641411" y="1468915"/>
                  </a:lnTo>
                  <a:lnTo>
                    <a:pt x="594688" y="1461298"/>
                  </a:lnTo>
                  <a:lnTo>
                    <a:pt x="548997" y="1450802"/>
                  </a:lnTo>
                  <a:lnTo>
                    <a:pt x="504436" y="1437525"/>
                  </a:lnTo>
                  <a:lnTo>
                    <a:pt x="461101" y="1421563"/>
                  </a:lnTo>
                  <a:lnTo>
                    <a:pt x="419089" y="1403015"/>
                  </a:lnTo>
                  <a:lnTo>
                    <a:pt x="378498" y="1381976"/>
                  </a:lnTo>
                  <a:lnTo>
                    <a:pt x="339425" y="1358545"/>
                  </a:lnTo>
                  <a:lnTo>
                    <a:pt x="301968" y="1332819"/>
                  </a:lnTo>
                  <a:lnTo>
                    <a:pt x="266222" y="1304895"/>
                  </a:lnTo>
                  <a:lnTo>
                    <a:pt x="232286" y="1274869"/>
                  </a:lnTo>
                  <a:lnTo>
                    <a:pt x="200257" y="1242840"/>
                  </a:lnTo>
                  <a:lnTo>
                    <a:pt x="170231" y="1208904"/>
                  </a:lnTo>
                  <a:lnTo>
                    <a:pt x="142306" y="1173158"/>
                  </a:lnTo>
                  <a:lnTo>
                    <a:pt x="116580" y="1135700"/>
                  </a:lnTo>
                  <a:lnTo>
                    <a:pt x="93149" y="1096627"/>
                  </a:lnTo>
                  <a:lnTo>
                    <a:pt x="72111" y="1056036"/>
                  </a:lnTo>
                  <a:lnTo>
                    <a:pt x="53562" y="1014025"/>
                  </a:lnTo>
                  <a:lnTo>
                    <a:pt x="37601" y="970690"/>
                  </a:lnTo>
                  <a:lnTo>
                    <a:pt x="24324" y="926128"/>
                  </a:lnTo>
                  <a:lnTo>
                    <a:pt x="13828" y="880438"/>
                  </a:lnTo>
                  <a:lnTo>
                    <a:pt x="6210" y="833715"/>
                  </a:lnTo>
                  <a:lnTo>
                    <a:pt x="1568" y="786058"/>
                  </a:lnTo>
                  <a:lnTo>
                    <a:pt x="0" y="737563"/>
                  </a:lnTo>
                  <a:lnTo>
                    <a:pt x="1568" y="689068"/>
                  </a:lnTo>
                  <a:lnTo>
                    <a:pt x="6210" y="641410"/>
                  </a:lnTo>
                  <a:lnTo>
                    <a:pt x="13828" y="594688"/>
                  </a:lnTo>
                  <a:lnTo>
                    <a:pt x="24324" y="548997"/>
                  </a:lnTo>
                  <a:lnTo>
                    <a:pt x="37601" y="504436"/>
                  </a:lnTo>
                  <a:lnTo>
                    <a:pt x="53562" y="461101"/>
                  </a:lnTo>
                  <a:lnTo>
                    <a:pt x="72111" y="419089"/>
                  </a:lnTo>
                  <a:lnTo>
                    <a:pt x="93149" y="378498"/>
                  </a:lnTo>
                  <a:lnTo>
                    <a:pt x="116580" y="339425"/>
                  </a:lnTo>
                  <a:lnTo>
                    <a:pt x="142306" y="301968"/>
                  </a:lnTo>
                  <a:lnTo>
                    <a:pt x="170231" y="266222"/>
                  </a:lnTo>
                  <a:lnTo>
                    <a:pt x="200257" y="232286"/>
                  </a:lnTo>
                  <a:lnTo>
                    <a:pt x="232286" y="200257"/>
                  </a:lnTo>
                  <a:lnTo>
                    <a:pt x="266222" y="170231"/>
                  </a:lnTo>
                  <a:lnTo>
                    <a:pt x="301968" y="142306"/>
                  </a:lnTo>
                  <a:lnTo>
                    <a:pt x="339425" y="116580"/>
                  </a:lnTo>
                  <a:lnTo>
                    <a:pt x="378498" y="93149"/>
                  </a:lnTo>
                  <a:lnTo>
                    <a:pt x="419089" y="72111"/>
                  </a:lnTo>
                  <a:lnTo>
                    <a:pt x="461101" y="53562"/>
                  </a:lnTo>
                  <a:lnTo>
                    <a:pt x="504436" y="37601"/>
                  </a:lnTo>
                  <a:lnTo>
                    <a:pt x="548997" y="24324"/>
                  </a:lnTo>
                  <a:lnTo>
                    <a:pt x="594688" y="13828"/>
                  </a:lnTo>
                  <a:lnTo>
                    <a:pt x="641411" y="6210"/>
                  </a:lnTo>
                  <a:lnTo>
                    <a:pt x="689068" y="1568"/>
                  </a:lnTo>
                  <a:lnTo>
                    <a:pt x="737563" y="0"/>
                  </a:lnTo>
                  <a:lnTo>
                    <a:pt x="786058" y="1568"/>
                  </a:lnTo>
                  <a:lnTo>
                    <a:pt x="833716" y="6210"/>
                  </a:lnTo>
                  <a:lnTo>
                    <a:pt x="880438" y="13828"/>
                  </a:lnTo>
                  <a:lnTo>
                    <a:pt x="926129" y="24324"/>
                  </a:lnTo>
                  <a:lnTo>
                    <a:pt x="970690" y="37601"/>
                  </a:lnTo>
                  <a:lnTo>
                    <a:pt x="1014025" y="53562"/>
                  </a:lnTo>
                  <a:lnTo>
                    <a:pt x="1056037" y="72111"/>
                  </a:lnTo>
                  <a:lnTo>
                    <a:pt x="1096627" y="93149"/>
                  </a:lnTo>
                  <a:lnTo>
                    <a:pt x="1135700" y="116580"/>
                  </a:lnTo>
                  <a:lnTo>
                    <a:pt x="1173158" y="142306"/>
                  </a:lnTo>
                  <a:lnTo>
                    <a:pt x="1208903" y="170231"/>
                  </a:lnTo>
                  <a:lnTo>
                    <a:pt x="1242840" y="200257"/>
                  </a:lnTo>
                  <a:lnTo>
                    <a:pt x="1274869" y="232286"/>
                  </a:lnTo>
                  <a:lnTo>
                    <a:pt x="1304894" y="266222"/>
                  </a:lnTo>
                  <a:lnTo>
                    <a:pt x="1332819" y="301968"/>
                  </a:lnTo>
                  <a:lnTo>
                    <a:pt x="1358545" y="339425"/>
                  </a:lnTo>
                  <a:lnTo>
                    <a:pt x="1381976" y="378498"/>
                  </a:lnTo>
                  <a:lnTo>
                    <a:pt x="1403014" y="419089"/>
                  </a:lnTo>
                  <a:lnTo>
                    <a:pt x="1421563" y="461101"/>
                  </a:lnTo>
                  <a:lnTo>
                    <a:pt x="1437524" y="504436"/>
                  </a:lnTo>
                  <a:lnTo>
                    <a:pt x="1450802" y="548997"/>
                  </a:lnTo>
                  <a:lnTo>
                    <a:pt x="1461298" y="594688"/>
                  </a:lnTo>
                  <a:lnTo>
                    <a:pt x="1468915" y="641410"/>
                  </a:lnTo>
                  <a:lnTo>
                    <a:pt x="1473557" y="689068"/>
                  </a:lnTo>
                  <a:lnTo>
                    <a:pt x="1475126" y="737563"/>
                  </a:lnTo>
                  <a:lnTo>
                    <a:pt x="1473557" y="786058"/>
                  </a:lnTo>
                  <a:lnTo>
                    <a:pt x="1468915" y="833715"/>
                  </a:lnTo>
                  <a:lnTo>
                    <a:pt x="1461298" y="880438"/>
                  </a:lnTo>
                  <a:lnTo>
                    <a:pt x="1450802" y="926128"/>
                  </a:lnTo>
                  <a:lnTo>
                    <a:pt x="1437524" y="970690"/>
                  </a:lnTo>
                  <a:lnTo>
                    <a:pt x="1421563" y="1014025"/>
                  </a:lnTo>
                  <a:lnTo>
                    <a:pt x="1403014" y="1056036"/>
                  </a:lnTo>
                  <a:lnTo>
                    <a:pt x="1381976" y="1096627"/>
                  </a:lnTo>
                  <a:lnTo>
                    <a:pt x="1358545" y="1135700"/>
                  </a:lnTo>
                  <a:lnTo>
                    <a:pt x="1332819" y="1173158"/>
                  </a:lnTo>
                  <a:lnTo>
                    <a:pt x="1304894" y="1208904"/>
                  </a:lnTo>
                  <a:lnTo>
                    <a:pt x="1274869" y="1242840"/>
                  </a:lnTo>
                  <a:lnTo>
                    <a:pt x="1242840" y="1274869"/>
                  </a:lnTo>
                  <a:lnTo>
                    <a:pt x="1208903" y="1304895"/>
                  </a:lnTo>
                  <a:lnTo>
                    <a:pt x="1173158" y="1332819"/>
                  </a:lnTo>
                  <a:lnTo>
                    <a:pt x="1135700" y="1358545"/>
                  </a:lnTo>
                  <a:lnTo>
                    <a:pt x="1096627" y="1381976"/>
                  </a:lnTo>
                  <a:lnTo>
                    <a:pt x="1056037" y="1403015"/>
                  </a:lnTo>
                  <a:lnTo>
                    <a:pt x="1014025" y="1421563"/>
                  </a:lnTo>
                  <a:lnTo>
                    <a:pt x="970690" y="1437525"/>
                  </a:lnTo>
                  <a:lnTo>
                    <a:pt x="926129" y="1450802"/>
                  </a:lnTo>
                  <a:lnTo>
                    <a:pt x="880438" y="1461298"/>
                  </a:lnTo>
                  <a:lnTo>
                    <a:pt x="833716" y="1468915"/>
                  </a:lnTo>
                  <a:lnTo>
                    <a:pt x="786058" y="1473557"/>
                  </a:lnTo>
                  <a:lnTo>
                    <a:pt x="737563" y="1475126"/>
                  </a:lnTo>
                  <a:close/>
                </a:path>
              </a:pathLst>
            </a:custGeom>
            <a:solidFill>
              <a:srgbClr val="A2184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4459636" y="3046310"/>
              <a:ext cx="687070" cy="727075"/>
            </a:xfrm>
            <a:custGeom>
              <a:avLst/>
              <a:gdLst/>
              <a:ahLst/>
              <a:cxnLst/>
              <a:rect l="l" t="t" r="r" b="b"/>
              <a:pathLst>
                <a:path w="687069" h="727075">
                  <a:moveTo>
                    <a:pt x="212966" y="354952"/>
                  </a:moveTo>
                  <a:lnTo>
                    <a:pt x="212775" y="351282"/>
                  </a:lnTo>
                  <a:lnTo>
                    <a:pt x="210743" y="348183"/>
                  </a:lnTo>
                  <a:lnTo>
                    <a:pt x="206730" y="347586"/>
                  </a:lnTo>
                  <a:lnTo>
                    <a:pt x="200748" y="351282"/>
                  </a:lnTo>
                  <a:lnTo>
                    <a:pt x="196811" y="354952"/>
                  </a:lnTo>
                  <a:lnTo>
                    <a:pt x="55016" y="489826"/>
                  </a:lnTo>
                  <a:lnTo>
                    <a:pt x="49682" y="495160"/>
                  </a:lnTo>
                  <a:lnTo>
                    <a:pt x="47028" y="499592"/>
                  </a:lnTo>
                  <a:lnTo>
                    <a:pt x="47028" y="721436"/>
                  </a:lnTo>
                  <a:lnTo>
                    <a:pt x="50571" y="724992"/>
                  </a:lnTo>
                  <a:lnTo>
                    <a:pt x="209410" y="724992"/>
                  </a:lnTo>
                  <a:lnTo>
                    <a:pt x="212966" y="721436"/>
                  </a:lnTo>
                  <a:lnTo>
                    <a:pt x="212966" y="354952"/>
                  </a:lnTo>
                  <a:close/>
                </a:path>
                <a:path w="687069" h="727075">
                  <a:moveTo>
                    <a:pt x="424167" y="379793"/>
                  </a:moveTo>
                  <a:lnTo>
                    <a:pt x="423456" y="375119"/>
                  </a:lnTo>
                  <a:lnTo>
                    <a:pt x="421170" y="371703"/>
                  </a:lnTo>
                  <a:lnTo>
                    <a:pt x="417055" y="371436"/>
                  </a:lnTo>
                  <a:lnTo>
                    <a:pt x="410857" y="376250"/>
                  </a:lnTo>
                  <a:lnTo>
                    <a:pt x="340753" y="447243"/>
                  </a:lnTo>
                  <a:lnTo>
                    <a:pt x="338975" y="448119"/>
                  </a:lnTo>
                  <a:lnTo>
                    <a:pt x="337197" y="448119"/>
                  </a:lnTo>
                  <a:lnTo>
                    <a:pt x="272415" y="382460"/>
                  </a:lnTo>
                  <a:lnTo>
                    <a:pt x="265341" y="377380"/>
                  </a:lnTo>
                  <a:lnTo>
                    <a:pt x="260997" y="377799"/>
                  </a:lnTo>
                  <a:lnTo>
                    <a:pt x="258813" y="381215"/>
                  </a:lnTo>
                  <a:lnTo>
                    <a:pt x="258216" y="385127"/>
                  </a:lnTo>
                  <a:lnTo>
                    <a:pt x="258216" y="723214"/>
                  </a:lnTo>
                  <a:lnTo>
                    <a:pt x="261772" y="726757"/>
                  </a:lnTo>
                  <a:lnTo>
                    <a:pt x="420611" y="726757"/>
                  </a:lnTo>
                  <a:lnTo>
                    <a:pt x="424167" y="723214"/>
                  </a:lnTo>
                  <a:lnTo>
                    <a:pt x="424167" y="379793"/>
                  </a:lnTo>
                  <a:close/>
                </a:path>
                <a:path w="687069" h="727075">
                  <a:moveTo>
                    <a:pt x="630923" y="175704"/>
                  </a:moveTo>
                  <a:lnTo>
                    <a:pt x="630732" y="171526"/>
                  </a:lnTo>
                  <a:lnTo>
                    <a:pt x="628700" y="168262"/>
                  </a:lnTo>
                  <a:lnTo>
                    <a:pt x="624687" y="167843"/>
                  </a:lnTo>
                  <a:lnTo>
                    <a:pt x="618502" y="172148"/>
                  </a:lnTo>
                  <a:lnTo>
                    <a:pt x="472973" y="310578"/>
                  </a:lnTo>
                  <a:lnTo>
                    <a:pt x="467639" y="315899"/>
                  </a:lnTo>
                  <a:lnTo>
                    <a:pt x="464985" y="320344"/>
                  </a:lnTo>
                  <a:lnTo>
                    <a:pt x="464985" y="722325"/>
                  </a:lnTo>
                  <a:lnTo>
                    <a:pt x="468528" y="725881"/>
                  </a:lnTo>
                  <a:lnTo>
                    <a:pt x="627367" y="725881"/>
                  </a:lnTo>
                  <a:lnTo>
                    <a:pt x="630923" y="722325"/>
                  </a:lnTo>
                  <a:lnTo>
                    <a:pt x="630923" y="175704"/>
                  </a:lnTo>
                  <a:close/>
                </a:path>
                <a:path w="687069" h="727075">
                  <a:moveTo>
                    <a:pt x="686828" y="6210"/>
                  </a:moveTo>
                  <a:lnTo>
                    <a:pt x="685050" y="4432"/>
                  </a:lnTo>
                  <a:lnTo>
                    <a:pt x="685050" y="1778"/>
                  </a:lnTo>
                  <a:lnTo>
                    <a:pt x="683272" y="0"/>
                  </a:lnTo>
                  <a:lnTo>
                    <a:pt x="679729" y="0"/>
                  </a:lnTo>
                  <a:lnTo>
                    <a:pt x="568807" y="24841"/>
                  </a:lnTo>
                  <a:lnTo>
                    <a:pt x="566140" y="24841"/>
                  </a:lnTo>
                  <a:lnTo>
                    <a:pt x="563486" y="27508"/>
                  </a:lnTo>
                  <a:lnTo>
                    <a:pt x="563486" y="30175"/>
                  </a:lnTo>
                  <a:lnTo>
                    <a:pt x="591883" y="58559"/>
                  </a:lnTo>
                  <a:lnTo>
                    <a:pt x="339864" y="310578"/>
                  </a:lnTo>
                  <a:lnTo>
                    <a:pt x="294601" y="265328"/>
                  </a:lnTo>
                  <a:lnTo>
                    <a:pt x="222732" y="193446"/>
                  </a:lnTo>
                  <a:lnTo>
                    <a:pt x="220065" y="193446"/>
                  </a:lnTo>
                  <a:lnTo>
                    <a:pt x="0" y="413512"/>
                  </a:lnTo>
                  <a:lnTo>
                    <a:pt x="0" y="416179"/>
                  </a:lnTo>
                  <a:lnTo>
                    <a:pt x="33718" y="449897"/>
                  </a:lnTo>
                  <a:lnTo>
                    <a:pt x="36372" y="449897"/>
                  </a:lnTo>
                  <a:lnTo>
                    <a:pt x="221843" y="265328"/>
                  </a:lnTo>
                  <a:lnTo>
                    <a:pt x="338975" y="382460"/>
                  </a:lnTo>
                  <a:lnTo>
                    <a:pt x="341630" y="382460"/>
                  </a:lnTo>
                  <a:lnTo>
                    <a:pt x="413512" y="310578"/>
                  </a:lnTo>
                  <a:lnTo>
                    <a:pt x="628256" y="95834"/>
                  </a:lnTo>
                  <a:lnTo>
                    <a:pt x="656653" y="124231"/>
                  </a:lnTo>
                  <a:lnTo>
                    <a:pt x="659320" y="124231"/>
                  </a:lnTo>
                  <a:lnTo>
                    <a:pt x="661974" y="121564"/>
                  </a:lnTo>
                  <a:lnTo>
                    <a:pt x="661974" y="119799"/>
                  </a:lnTo>
                  <a:lnTo>
                    <a:pt x="667219" y="95834"/>
                  </a:lnTo>
                  <a:lnTo>
                    <a:pt x="686828" y="621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6" name="object 6" descr=""/>
          <p:cNvGrpSpPr/>
          <p:nvPr/>
        </p:nvGrpSpPr>
        <p:grpSpPr>
          <a:xfrm>
            <a:off x="15709329" y="1028699"/>
            <a:ext cx="1475740" cy="1475740"/>
            <a:chOff x="15709329" y="1028699"/>
            <a:chExt cx="1475740" cy="1475740"/>
          </a:xfrm>
        </p:grpSpPr>
        <p:sp>
          <p:nvSpPr>
            <p:cNvPr id="7" name="object 7" descr=""/>
            <p:cNvSpPr/>
            <p:nvPr/>
          </p:nvSpPr>
          <p:spPr>
            <a:xfrm>
              <a:off x="15709329" y="1028699"/>
              <a:ext cx="1475740" cy="1475740"/>
            </a:xfrm>
            <a:custGeom>
              <a:avLst/>
              <a:gdLst/>
              <a:ahLst/>
              <a:cxnLst/>
              <a:rect l="l" t="t" r="r" b="b"/>
              <a:pathLst>
                <a:path w="1475740" h="1475739">
                  <a:moveTo>
                    <a:pt x="737563" y="1475126"/>
                  </a:moveTo>
                  <a:lnTo>
                    <a:pt x="689068" y="1473557"/>
                  </a:lnTo>
                  <a:lnTo>
                    <a:pt x="641411" y="1468916"/>
                  </a:lnTo>
                  <a:lnTo>
                    <a:pt x="594688" y="1461298"/>
                  </a:lnTo>
                  <a:lnTo>
                    <a:pt x="548997" y="1450802"/>
                  </a:lnTo>
                  <a:lnTo>
                    <a:pt x="504436" y="1437525"/>
                  </a:lnTo>
                  <a:lnTo>
                    <a:pt x="461101" y="1421563"/>
                  </a:lnTo>
                  <a:lnTo>
                    <a:pt x="419089" y="1403015"/>
                  </a:lnTo>
                  <a:lnTo>
                    <a:pt x="378498" y="1381976"/>
                  </a:lnTo>
                  <a:lnTo>
                    <a:pt x="339425" y="1358546"/>
                  </a:lnTo>
                  <a:lnTo>
                    <a:pt x="301968" y="1332819"/>
                  </a:lnTo>
                  <a:lnTo>
                    <a:pt x="266222" y="1304895"/>
                  </a:lnTo>
                  <a:lnTo>
                    <a:pt x="232286" y="1274869"/>
                  </a:lnTo>
                  <a:lnTo>
                    <a:pt x="200257" y="1242840"/>
                  </a:lnTo>
                  <a:lnTo>
                    <a:pt x="170231" y="1208904"/>
                  </a:lnTo>
                  <a:lnTo>
                    <a:pt x="142306" y="1173158"/>
                  </a:lnTo>
                  <a:lnTo>
                    <a:pt x="116580" y="1135700"/>
                  </a:lnTo>
                  <a:lnTo>
                    <a:pt x="93149" y="1096627"/>
                  </a:lnTo>
                  <a:lnTo>
                    <a:pt x="72111" y="1056037"/>
                  </a:lnTo>
                  <a:lnTo>
                    <a:pt x="53562" y="1014025"/>
                  </a:lnTo>
                  <a:lnTo>
                    <a:pt x="37601" y="970690"/>
                  </a:lnTo>
                  <a:lnTo>
                    <a:pt x="24324" y="926128"/>
                  </a:lnTo>
                  <a:lnTo>
                    <a:pt x="13828" y="880438"/>
                  </a:lnTo>
                  <a:lnTo>
                    <a:pt x="6210" y="833715"/>
                  </a:lnTo>
                  <a:lnTo>
                    <a:pt x="1568" y="786058"/>
                  </a:lnTo>
                  <a:lnTo>
                    <a:pt x="0" y="737563"/>
                  </a:lnTo>
                  <a:lnTo>
                    <a:pt x="1568" y="689068"/>
                  </a:lnTo>
                  <a:lnTo>
                    <a:pt x="6210" y="641410"/>
                  </a:lnTo>
                  <a:lnTo>
                    <a:pt x="13828" y="594688"/>
                  </a:lnTo>
                  <a:lnTo>
                    <a:pt x="24324" y="548997"/>
                  </a:lnTo>
                  <a:lnTo>
                    <a:pt x="37601" y="504436"/>
                  </a:lnTo>
                  <a:lnTo>
                    <a:pt x="53562" y="461101"/>
                  </a:lnTo>
                  <a:lnTo>
                    <a:pt x="72111" y="419089"/>
                  </a:lnTo>
                  <a:lnTo>
                    <a:pt x="93149" y="378498"/>
                  </a:lnTo>
                  <a:lnTo>
                    <a:pt x="116580" y="339425"/>
                  </a:lnTo>
                  <a:lnTo>
                    <a:pt x="142306" y="301968"/>
                  </a:lnTo>
                  <a:lnTo>
                    <a:pt x="170231" y="266222"/>
                  </a:lnTo>
                  <a:lnTo>
                    <a:pt x="200257" y="232286"/>
                  </a:lnTo>
                  <a:lnTo>
                    <a:pt x="232286" y="200257"/>
                  </a:lnTo>
                  <a:lnTo>
                    <a:pt x="266222" y="170231"/>
                  </a:lnTo>
                  <a:lnTo>
                    <a:pt x="301968" y="142306"/>
                  </a:lnTo>
                  <a:lnTo>
                    <a:pt x="339425" y="116580"/>
                  </a:lnTo>
                  <a:lnTo>
                    <a:pt x="378498" y="93149"/>
                  </a:lnTo>
                  <a:lnTo>
                    <a:pt x="419089" y="72111"/>
                  </a:lnTo>
                  <a:lnTo>
                    <a:pt x="461101" y="53562"/>
                  </a:lnTo>
                  <a:lnTo>
                    <a:pt x="504436" y="37601"/>
                  </a:lnTo>
                  <a:lnTo>
                    <a:pt x="548997" y="24324"/>
                  </a:lnTo>
                  <a:lnTo>
                    <a:pt x="594688" y="13828"/>
                  </a:lnTo>
                  <a:lnTo>
                    <a:pt x="641411" y="6210"/>
                  </a:lnTo>
                  <a:lnTo>
                    <a:pt x="689068" y="1568"/>
                  </a:lnTo>
                  <a:lnTo>
                    <a:pt x="737563" y="0"/>
                  </a:lnTo>
                  <a:lnTo>
                    <a:pt x="786058" y="1568"/>
                  </a:lnTo>
                  <a:lnTo>
                    <a:pt x="833716" y="6210"/>
                  </a:lnTo>
                  <a:lnTo>
                    <a:pt x="880438" y="13828"/>
                  </a:lnTo>
                  <a:lnTo>
                    <a:pt x="926129" y="24324"/>
                  </a:lnTo>
                  <a:lnTo>
                    <a:pt x="970690" y="37601"/>
                  </a:lnTo>
                  <a:lnTo>
                    <a:pt x="1014025" y="53562"/>
                  </a:lnTo>
                  <a:lnTo>
                    <a:pt x="1056037" y="72111"/>
                  </a:lnTo>
                  <a:lnTo>
                    <a:pt x="1096627" y="93149"/>
                  </a:lnTo>
                  <a:lnTo>
                    <a:pt x="1135700" y="116580"/>
                  </a:lnTo>
                  <a:lnTo>
                    <a:pt x="1173158" y="142306"/>
                  </a:lnTo>
                  <a:lnTo>
                    <a:pt x="1208903" y="170231"/>
                  </a:lnTo>
                  <a:lnTo>
                    <a:pt x="1242840" y="200257"/>
                  </a:lnTo>
                  <a:lnTo>
                    <a:pt x="1274869" y="232286"/>
                  </a:lnTo>
                  <a:lnTo>
                    <a:pt x="1304894" y="266222"/>
                  </a:lnTo>
                  <a:lnTo>
                    <a:pt x="1332819" y="301968"/>
                  </a:lnTo>
                  <a:lnTo>
                    <a:pt x="1358545" y="339425"/>
                  </a:lnTo>
                  <a:lnTo>
                    <a:pt x="1381976" y="378498"/>
                  </a:lnTo>
                  <a:lnTo>
                    <a:pt x="1403014" y="419089"/>
                  </a:lnTo>
                  <a:lnTo>
                    <a:pt x="1421563" y="461101"/>
                  </a:lnTo>
                  <a:lnTo>
                    <a:pt x="1437524" y="504436"/>
                  </a:lnTo>
                  <a:lnTo>
                    <a:pt x="1450802" y="548997"/>
                  </a:lnTo>
                  <a:lnTo>
                    <a:pt x="1461298" y="594688"/>
                  </a:lnTo>
                  <a:lnTo>
                    <a:pt x="1468915" y="641410"/>
                  </a:lnTo>
                  <a:lnTo>
                    <a:pt x="1473557" y="689068"/>
                  </a:lnTo>
                  <a:lnTo>
                    <a:pt x="1475126" y="737563"/>
                  </a:lnTo>
                  <a:lnTo>
                    <a:pt x="1473557" y="786058"/>
                  </a:lnTo>
                  <a:lnTo>
                    <a:pt x="1468915" y="833715"/>
                  </a:lnTo>
                  <a:lnTo>
                    <a:pt x="1461298" y="880438"/>
                  </a:lnTo>
                  <a:lnTo>
                    <a:pt x="1450802" y="926128"/>
                  </a:lnTo>
                  <a:lnTo>
                    <a:pt x="1437524" y="970690"/>
                  </a:lnTo>
                  <a:lnTo>
                    <a:pt x="1421563" y="1014025"/>
                  </a:lnTo>
                  <a:lnTo>
                    <a:pt x="1403014" y="1056037"/>
                  </a:lnTo>
                  <a:lnTo>
                    <a:pt x="1381976" y="1096627"/>
                  </a:lnTo>
                  <a:lnTo>
                    <a:pt x="1358545" y="1135700"/>
                  </a:lnTo>
                  <a:lnTo>
                    <a:pt x="1332819" y="1173158"/>
                  </a:lnTo>
                  <a:lnTo>
                    <a:pt x="1304894" y="1208904"/>
                  </a:lnTo>
                  <a:lnTo>
                    <a:pt x="1274869" y="1242840"/>
                  </a:lnTo>
                  <a:lnTo>
                    <a:pt x="1242840" y="1274869"/>
                  </a:lnTo>
                  <a:lnTo>
                    <a:pt x="1208903" y="1304895"/>
                  </a:lnTo>
                  <a:lnTo>
                    <a:pt x="1173158" y="1332819"/>
                  </a:lnTo>
                  <a:lnTo>
                    <a:pt x="1135700" y="1358546"/>
                  </a:lnTo>
                  <a:lnTo>
                    <a:pt x="1096627" y="1381976"/>
                  </a:lnTo>
                  <a:lnTo>
                    <a:pt x="1056037" y="1403015"/>
                  </a:lnTo>
                  <a:lnTo>
                    <a:pt x="1014025" y="1421563"/>
                  </a:lnTo>
                  <a:lnTo>
                    <a:pt x="970690" y="1437525"/>
                  </a:lnTo>
                  <a:lnTo>
                    <a:pt x="926129" y="1450802"/>
                  </a:lnTo>
                  <a:lnTo>
                    <a:pt x="880438" y="1461298"/>
                  </a:lnTo>
                  <a:lnTo>
                    <a:pt x="833716" y="1468916"/>
                  </a:lnTo>
                  <a:lnTo>
                    <a:pt x="786058" y="1473557"/>
                  </a:lnTo>
                  <a:lnTo>
                    <a:pt x="737563" y="1475126"/>
                  </a:lnTo>
                  <a:close/>
                </a:path>
              </a:pathLst>
            </a:custGeom>
            <a:solidFill>
              <a:srgbClr val="FD9D2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5961810" y="1404136"/>
              <a:ext cx="967105" cy="724535"/>
            </a:xfrm>
            <a:custGeom>
              <a:avLst/>
              <a:gdLst/>
              <a:ahLst/>
              <a:cxnLst/>
              <a:rect l="l" t="t" r="r" b="b"/>
              <a:pathLst>
                <a:path w="967105" h="724535">
                  <a:moveTo>
                    <a:pt x="224540" y="523632"/>
                  </a:moveTo>
                  <a:lnTo>
                    <a:pt x="4437" y="523632"/>
                  </a:lnTo>
                  <a:lnTo>
                    <a:pt x="1775" y="520970"/>
                  </a:lnTo>
                  <a:lnTo>
                    <a:pt x="1775" y="516532"/>
                  </a:lnTo>
                  <a:lnTo>
                    <a:pt x="4437" y="513870"/>
                  </a:lnTo>
                  <a:lnTo>
                    <a:pt x="109164" y="377193"/>
                  </a:lnTo>
                  <a:lnTo>
                    <a:pt x="111826" y="374530"/>
                  </a:lnTo>
                  <a:lnTo>
                    <a:pt x="113601" y="373643"/>
                  </a:lnTo>
                  <a:lnTo>
                    <a:pt x="115376" y="373643"/>
                  </a:lnTo>
                  <a:lnTo>
                    <a:pt x="117151" y="374530"/>
                  </a:lnTo>
                  <a:lnTo>
                    <a:pt x="118926" y="376305"/>
                  </a:lnTo>
                  <a:lnTo>
                    <a:pt x="225428" y="514757"/>
                  </a:lnTo>
                  <a:lnTo>
                    <a:pt x="227203" y="516532"/>
                  </a:lnTo>
                  <a:lnTo>
                    <a:pt x="227203" y="520970"/>
                  </a:lnTo>
                  <a:lnTo>
                    <a:pt x="224540" y="523632"/>
                  </a:lnTo>
                  <a:close/>
                </a:path>
                <a:path w="967105" h="724535">
                  <a:moveTo>
                    <a:pt x="74551" y="722435"/>
                  </a:moveTo>
                  <a:lnTo>
                    <a:pt x="2662" y="722435"/>
                  </a:lnTo>
                  <a:lnTo>
                    <a:pt x="0" y="719773"/>
                  </a:lnTo>
                  <a:lnTo>
                    <a:pt x="0" y="545820"/>
                  </a:lnTo>
                  <a:lnTo>
                    <a:pt x="2662" y="543158"/>
                  </a:lnTo>
                  <a:lnTo>
                    <a:pt x="224540" y="543158"/>
                  </a:lnTo>
                  <a:lnTo>
                    <a:pt x="226315" y="545820"/>
                  </a:lnTo>
                  <a:lnTo>
                    <a:pt x="225428" y="548483"/>
                  </a:lnTo>
                  <a:lnTo>
                    <a:pt x="225428" y="611496"/>
                  </a:lnTo>
                  <a:lnTo>
                    <a:pt x="77213" y="611496"/>
                  </a:lnTo>
                  <a:lnTo>
                    <a:pt x="74551" y="614159"/>
                  </a:lnTo>
                  <a:lnTo>
                    <a:pt x="74551" y="722435"/>
                  </a:lnTo>
                  <a:close/>
                </a:path>
                <a:path w="967105" h="724535">
                  <a:moveTo>
                    <a:pt x="222765" y="722435"/>
                  </a:moveTo>
                  <a:lnTo>
                    <a:pt x="149102" y="722435"/>
                  </a:lnTo>
                  <a:lnTo>
                    <a:pt x="149102" y="614159"/>
                  </a:lnTo>
                  <a:lnTo>
                    <a:pt x="146439" y="611496"/>
                  </a:lnTo>
                  <a:lnTo>
                    <a:pt x="225428" y="611496"/>
                  </a:lnTo>
                  <a:lnTo>
                    <a:pt x="225428" y="719773"/>
                  </a:lnTo>
                  <a:lnTo>
                    <a:pt x="222765" y="722435"/>
                  </a:lnTo>
                  <a:close/>
                </a:path>
                <a:path w="967105" h="724535">
                  <a:moveTo>
                    <a:pt x="966999" y="724210"/>
                  </a:moveTo>
                  <a:lnTo>
                    <a:pt x="749061" y="724210"/>
                  </a:lnTo>
                  <a:lnTo>
                    <a:pt x="746398" y="721548"/>
                  </a:lnTo>
                  <a:lnTo>
                    <a:pt x="746398" y="501445"/>
                  </a:lnTo>
                  <a:lnTo>
                    <a:pt x="749061" y="498782"/>
                  </a:lnTo>
                  <a:lnTo>
                    <a:pt x="966999" y="498782"/>
                  </a:lnTo>
                  <a:lnTo>
                    <a:pt x="966999" y="523632"/>
                  </a:lnTo>
                  <a:lnTo>
                    <a:pt x="776574" y="523632"/>
                  </a:lnTo>
                  <a:lnTo>
                    <a:pt x="773911" y="526295"/>
                  </a:lnTo>
                  <a:lnTo>
                    <a:pt x="773911" y="570671"/>
                  </a:lnTo>
                  <a:lnTo>
                    <a:pt x="776574" y="573333"/>
                  </a:lnTo>
                  <a:lnTo>
                    <a:pt x="966999" y="573333"/>
                  </a:lnTo>
                  <a:lnTo>
                    <a:pt x="966999" y="595521"/>
                  </a:lnTo>
                  <a:lnTo>
                    <a:pt x="776574" y="595521"/>
                  </a:lnTo>
                  <a:lnTo>
                    <a:pt x="773911" y="598183"/>
                  </a:lnTo>
                  <a:lnTo>
                    <a:pt x="773911" y="642559"/>
                  </a:lnTo>
                  <a:lnTo>
                    <a:pt x="776574" y="645222"/>
                  </a:lnTo>
                  <a:lnTo>
                    <a:pt x="966999" y="645222"/>
                  </a:lnTo>
                  <a:lnTo>
                    <a:pt x="966999" y="724210"/>
                  </a:lnTo>
                  <a:close/>
                </a:path>
                <a:path w="967105" h="724535">
                  <a:moveTo>
                    <a:pt x="874200" y="573333"/>
                  </a:moveTo>
                  <a:lnTo>
                    <a:pt x="845800" y="573333"/>
                  </a:lnTo>
                  <a:lnTo>
                    <a:pt x="848462" y="570671"/>
                  </a:lnTo>
                  <a:lnTo>
                    <a:pt x="848462" y="526295"/>
                  </a:lnTo>
                  <a:lnTo>
                    <a:pt x="845800" y="523632"/>
                  </a:lnTo>
                  <a:lnTo>
                    <a:pt x="874200" y="523632"/>
                  </a:lnTo>
                  <a:lnTo>
                    <a:pt x="871538" y="526295"/>
                  </a:lnTo>
                  <a:lnTo>
                    <a:pt x="871538" y="570671"/>
                  </a:lnTo>
                  <a:lnTo>
                    <a:pt x="874200" y="573333"/>
                  </a:lnTo>
                  <a:close/>
                </a:path>
                <a:path w="967105" h="724535">
                  <a:moveTo>
                    <a:pt x="966999" y="573333"/>
                  </a:moveTo>
                  <a:lnTo>
                    <a:pt x="943426" y="573333"/>
                  </a:lnTo>
                  <a:lnTo>
                    <a:pt x="946089" y="570671"/>
                  </a:lnTo>
                  <a:lnTo>
                    <a:pt x="946089" y="526295"/>
                  </a:lnTo>
                  <a:lnTo>
                    <a:pt x="943426" y="523632"/>
                  </a:lnTo>
                  <a:lnTo>
                    <a:pt x="966999" y="523632"/>
                  </a:lnTo>
                  <a:lnTo>
                    <a:pt x="966999" y="573333"/>
                  </a:lnTo>
                  <a:close/>
                </a:path>
                <a:path w="967105" h="724535">
                  <a:moveTo>
                    <a:pt x="874200" y="645222"/>
                  </a:moveTo>
                  <a:lnTo>
                    <a:pt x="845800" y="645222"/>
                  </a:lnTo>
                  <a:lnTo>
                    <a:pt x="848462" y="642559"/>
                  </a:lnTo>
                  <a:lnTo>
                    <a:pt x="848462" y="598183"/>
                  </a:lnTo>
                  <a:lnTo>
                    <a:pt x="845800" y="595521"/>
                  </a:lnTo>
                  <a:lnTo>
                    <a:pt x="874200" y="595521"/>
                  </a:lnTo>
                  <a:lnTo>
                    <a:pt x="871538" y="598183"/>
                  </a:lnTo>
                  <a:lnTo>
                    <a:pt x="871538" y="642559"/>
                  </a:lnTo>
                  <a:lnTo>
                    <a:pt x="874200" y="645222"/>
                  </a:lnTo>
                  <a:close/>
                </a:path>
                <a:path w="967105" h="724535">
                  <a:moveTo>
                    <a:pt x="966999" y="645222"/>
                  </a:moveTo>
                  <a:lnTo>
                    <a:pt x="943426" y="645222"/>
                  </a:lnTo>
                  <a:lnTo>
                    <a:pt x="946089" y="642559"/>
                  </a:lnTo>
                  <a:lnTo>
                    <a:pt x="946089" y="598183"/>
                  </a:lnTo>
                  <a:lnTo>
                    <a:pt x="943426" y="595521"/>
                  </a:lnTo>
                  <a:lnTo>
                    <a:pt x="966999" y="595521"/>
                  </a:lnTo>
                  <a:lnTo>
                    <a:pt x="966999" y="645222"/>
                  </a:lnTo>
                  <a:close/>
                </a:path>
                <a:path w="967105" h="724535">
                  <a:moveTo>
                    <a:pt x="473044" y="723323"/>
                  </a:moveTo>
                  <a:lnTo>
                    <a:pt x="259153" y="723323"/>
                  </a:lnTo>
                  <a:lnTo>
                    <a:pt x="256491" y="720660"/>
                  </a:lnTo>
                  <a:lnTo>
                    <a:pt x="256491" y="2662"/>
                  </a:lnTo>
                  <a:lnTo>
                    <a:pt x="259153" y="0"/>
                  </a:lnTo>
                  <a:lnTo>
                    <a:pt x="473044" y="0"/>
                  </a:lnTo>
                  <a:lnTo>
                    <a:pt x="474819" y="1775"/>
                  </a:lnTo>
                  <a:lnTo>
                    <a:pt x="475707" y="5325"/>
                  </a:lnTo>
                  <a:lnTo>
                    <a:pt x="475707" y="96738"/>
                  </a:lnTo>
                  <a:lnTo>
                    <a:pt x="293766" y="96738"/>
                  </a:lnTo>
                  <a:lnTo>
                    <a:pt x="292879" y="97626"/>
                  </a:lnTo>
                  <a:lnTo>
                    <a:pt x="292879" y="154427"/>
                  </a:lnTo>
                  <a:lnTo>
                    <a:pt x="293766" y="155314"/>
                  </a:lnTo>
                  <a:lnTo>
                    <a:pt x="475707" y="155314"/>
                  </a:lnTo>
                  <a:lnTo>
                    <a:pt x="475707" y="219215"/>
                  </a:lnTo>
                  <a:lnTo>
                    <a:pt x="293766" y="219215"/>
                  </a:lnTo>
                  <a:lnTo>
                    <a:pt x="292879" y="220103"/>
                  </a:lnTo>
                  <a:lnTo>
                    <a:pt x="292879" y="276904"/>
                  </a:lnTo>
                  <a:lnTo>
                    <a:pt x="293766" y="277791"/>
                  </a:lnTo>
                  <a:lnTo>
                    <a:pt x="475707" y="277791"/>
                  </a:lnTo>
                  <a:lnTo>
                    <a:pt x="475707" y="340805"/>
                  </a:lnTo>
                  <a:lnTo>
                    <a:pt x="293766" y="340805"/>
                  </a:lnTo>
                  <a:lnTo>
                    <a:pt x="292879" y="341692"/>
                  </a:lnTo>
                  <a:lnTo>
                    <a:pt x="292879" y="398493"/>
                  </a:lnTo>
                  <a:lnTo>
                    <a:pt x="293766" y="399381"/>
                  </a:lnTo>
                  <a:lnTo>
                    <a:pt x="475707" y="399381"/>
                  </a:lnTo>
                  <a:lnTo>
                    <a:pt x="475707" y="463281"/>
                  </a:lnTo>
                  <a:lnTo>
                    <a:pt x="293766" y="463281"/>
                  </a:lnTo>
                  <a:lnTo>
                    <a:pt x="292879" y="464169"/>
                  </a:lnTo>
                  <a:lnTo>
                    <a:pt x="292879" y="520970"/>
                  </a:lnTo>
                  <a:lnTo>
                    <a:pt x="293766" y="521857"/>
                  </a:lnTo>
                  <a:lnTo>
                    <a:pt x="475707" y="521857"/>
                  </a:lnTo>
                  <a:lnTo>
                    <a:pt x="475707" y="585758"/>
                  </a:lnTo>
                  <a:lnTo>
                    <a:pt x="293766" y="585758"/>
                  </a:lnTo>
                  <a:lnTo>
                    <a:pt x="292879" y="586646"/>
                  </a:lnTo>
                  <a:lnTo>
                    <a:pt x="292879" y="643447"/>
                  </a:lnTo>
                  <a:lnTo>
                    <a:pt x="293766" y="644334"/>
                  </a:lnTo>
                  <a:lnTo>
                    <a:pt x="475707" y="644334"/>
                  </a:lnTo>
                  <a:lnTo>
                    <a:pt x="475707" y="720660"/>
                  </a:lnTo>
                  <a:lnTo>
                    <a:pt x="473044" y="723323"/>
                  </a:lnTo>
                  <a:close/>
                </a:path>
                <a:path w="967105" h="724535">
                  <a:moveTo>
                    <a:pt x="386955" y="155314"/>
                  </a:moveTo>
                  <a:lnTo>
                    <a:pt x="345242" y="155314"/>
                  </a:lnTo>
                  <a:lnTo>
                    <a:pt x="346130" y="154427"/>
                  </a:lnTo>
                  <a:lnTo>
                    <a:pt x="346130" y="97626"/>
                  </a:lnTo>
                  <a:lnTo>
                    <a:pt x="345242" y="96738"/>
                  </a:lnTo>
                  <a:lnTo>
                    <a:pt x="386955" y="96738"/>
                  </a:lnTo>
                  <a:lnTo>
                    <a:pt x="386068" y="97626"/>
                  </a:lnTo>
                  <a:lnTo>
                    <a:pt x="386068" y="154427"/>
                  </a:lnTo>
                  <a:lnTo>
                    <a:pt x="386955" y="155314"/>
                  </a:lnTo>
                  <a:close/>
                </a:path>
                <a:path w="967105" h="724535">
                  <a:moveTo>
                    <a:pt x="475707" y="155314"/>
                  </a:moveTo>
                  <a:lnTo>
                    <a:pt x="438431" y="155314"/>
                  </a:lnTo>
                  <a:lnTo>
                    <a:pt x="439319" y="154427"/>
                  </a:lnTo>
                  <a:lnTo>
                    <a:pt x="439319" y="97626"/>
                  </a:lnTo>
                  <a:lnTo>
                    <a:pt x="438431" y="96738"/>
                  </a:lnTo>
                  <a:lnTo>
                    <a:pt x="475707" y="96738"/>
                  </a:lnTo>
                  <a:lnTo>
                    <a:pt x="475707" y="155314"/>
                  </a:lnTo>
                  <a:close/>
                </a:path>
                <a:path w="967105" h="724535">
                  <a:moveTo>
                    <a:pt x="386955" y="277791"/>
                  </a:moveTo>
                  <a:lnTo>
                    <a:pt x="345242" y="277791"/>
                  </a:lnTo>
                  <a:lnTo>
                    <a:pt x="346130" y="276904"/>
                  </a:lnTo>
                  <a:lnTo>
                    <a:pt x="346130" y="220103"/>
                  </a:lnTo>
                  <a:lnTo>
                    <a:pt x="345242" y="219215"/>
                  </a:lnTo>
                  <a:lnTo>
                    <a:pt x="386955" y="219215"/>
                  </a:lnTo>
                  <a:lnTo>
                    <a:pt x="386068" y="220103"/>
                  </a:lnTo>
                  <a:lnTo>
                    <a:pt x="386068" y="276904"/>
                  </a:lnTo>
                  <a:lnTo>
                    <a:pt x="386955" y="277791"/>
                  </a:lnTo>
                  <a:close/>
                </a:path>
                <a:path w="967105" h="724535">
                  <a:moveTo>
                    <a:pt x="475707" y="277791"/>
                  </a:moveTo>
                  <a:lnTo>
                    <a:pt x="438431" y="277791"/>
                  </a:lnTo>
                  <a:lnTo>
                    <a:pt x="439319" y="276904"/>
                  </a:lnTo>
                  <a:lnTo>
                    <a:pt x="439319" y="220103"/>
                  </a:lnTo>
                  <a:lnTo>
                    <a:pt x="438431" y="219215"/>
                  </a:lnTo>
                  <a:lnTo>
                    <a:pt x="475707" y="219215"/>
                  </a:lnTo>
                  <a:lnTo>
                    <a:pt x="475707" y="277791"/>
                  </a:lnTo>
                  <a:close/>
                </a:path>
                <a:path w="967105" h="724535">
                  <a:moveTo>
                    <a:pt x="386955" y="399381"/>
                  </a:moveTo>
                  <a:lnTo>
                    <a:pt x="345242" y="399381"/>
                  </a:lnTo>
                  <a:lnTo>
                    <a:pt x="346130" y="398493"/>
                  </a:lnTo>
                  <a:lnTo>
                    <a:pt x="346130" y="341692"/>
                  </a:lnTo>
                  <a:lnTo>
                    <a:pt x="345242" y="340805"/>
                  </a:lnTo>
                  <a:lnTo>
                    <a:pt x="386955" y="340805"/>
                  </a:lnTo>
                  <a:lnTo>
                    <a:pt x="386068" y="341692"/>
                  </a:lnTo>
                  <a:lnTo>
                    <a:pt x="386068" y="398493"/>
                  </a:lnTo>
                  <a:lnTo>
                    <a:pt x="386955" y="399381"/>
                  </a:lnTo>
                  <a:close/>
                </a:path>
                <a:path w="967105" h="724535">
                  <a:moveTo>
                    <a:pt x="475707" y="399381"/>
                  </a:moveTo>
                  <a:lnTo>
                    <a:pt x="438431" y="399381"/>
                  </a:lnTo>
                  <a:lnTo>
                    <a:pt x="439319" y="398493"/>
                  </a:lnTo>
                  <a:lnTo>
                    <a:pt x="439319" y="341692"/>
                  </a:lnTo>
                  <a:lnTo>
                    <a:pt x="438431" y="340805"/>
                  </a:lnTo>
                  <a:lnTo>
                    <a:pt x="475707" y="340805"/>
                  </a:lnTo>
                  <a:lnTo>
                    <a:pt x="475707" y="399381"/>
                  </a:lnTo>
                  <a:close/>
                </a:path>
                <a:path w="967105" h="724535">
                  <a:moveTo>
                    <a:pt x="386955" y="521857"/>
                  </a:moveTo>
                  <a:lnTo>
                    <a:pt x="345242" y="521857"/>
                  </a:lnTo>
                  <a:lnTo>
                    <a:pt x="346130" y="520970"/>
                  </a:lnTo>
                  <a:lnTo>
                    <a:pt x="346130" y="464169"/>
                  </a:lnTo>
                  <a:lnTo>
                    <a:pt x="345242" y="463281"/>
                  </a:lnTo>
                  <a:lnTo>
                    <a:pt x="386955" y="463281"/>
                  </a:lnTo>
                  <a:lnTo>
                    <a:pt x="386068" y="464169"/>
                  </a:lnTo>
                  <a:lnTo>
                    <a:pt x="386068" y="520970"/>
                  </a:lnTo>
                  <a:lnTo>
                    <a:pt x="386955" y="521857"/>
                  </a:lnTo>
                  <a:close/>
                </a:path>
                <a:path w="967105" h="724535">
                  <a:moveTo>
                    <a:pt x="475707" y="521857"/>
                  </a:moveTo>
                  <a:lnTo>
                    <a:pt x="438431" y="521857"/>
                  </a:lnTo>
                  <a:lnTo>
                    <a:pt x="439319" y="520970"/>
                  </a:lnTo>
                  <a:lnTo>
                    <a:pt x="439319" y="464169"/>
                  </a:lnTo>
                  <a:lnTo>
                    <a:pt x="438431" y="463281"/>
                  </a:lnTo>
                  <a:lnTo>
                    <a:pt x="475707" y="463281"/>
                  </a:lnTo>
                  <a:lnTo>
                    <a:pt x="475707" y="521857"/>
                  </a:lnTo>
                  <a:close/>
                </a:path>
                <a:path w="967105" h="724535">
                  <a:moveTo>
                    <a:pt x="386955" y="644334"/>
                  </a:moveTo>
                  <a:lnTo>
                    <a:pt x="345242" y="644334"/>
                  </a:lnTo>
                  <a:lnTo>
                    <a:pt x="346130" y="643447"/>
                  </a:lnTo>
                  <a:lnTo>
                    <a:pt x="346130" y="586646"/>
                  </a:lnTo>
                  <a:lnTo>
                    <a:pt x="345242" y="585758"/>
                  </a:lnTo>
                  <a:lnTo>
                    <a:pt x="386955" y="585758"/>
                  </a:lnTo>
                  <a:lnTo>
                    <a:pt x="386068" y="586646"/>
                  </a:lnTo>
                  <a:lnTo>
                    <a:pt x="386068" y="643447"/>
                  </a:lnTo>
                  <a:lnTo>
                    <a:pt x="386955" y="644334"/>
                  </a:lnTo>
                  <a:close/>
                </a:path>
                <a:path w="967105" h="724535">
                  <a:moveTo>
                    <a:pt x="475707" y="644334"/>
                  </a:moveTo>
                  <a:lnTo>
                    <a:pt x="438431" y="644334"/>
                  </a:lnTo>
                  <a:lnTo>
                    <a:pt x="439319" y="643447"/>
                  </a:lnTo>
                  <a:lnTo>
                    <a:pt x="439319" y="586646"/>
                  </a:lnTo>
                  <a:lnTo>
                    <a:pt x="438431" y="585758"/>
                  </a:lnTo>
                  <a:lnTo>
                    <a:pt x="475707" y="585758"/>
                  </a:lnTo>
                  <a:lnTo>
                    <a:pt x="475707" y="644334"/>
                  </a:lnTo>
                  <a:close/>
                </a:path>
                <a:path w="967105" h="724535">
                  <a:moveTo>
                    <a:pt x="966999" y="481919"/>
                  </a:moveTo>
                  <a:lnTo>
                    <a:pt x="748173" y="481919"/>
                  </a:lnTo>
                  <a:lnTo>
                    <a:pt x="746398" y="480144"/>
                  </a:lnTo>
                  <a:lnTo>
                    <a:pt x="746398" y="432219"/>
                  </a:lnTo>
                  <a:lnTo>
                    <a:pt x="748173" y="430443"/>
                  </a:lnTo>
                  <a:lnTo>
                    <a:pt x="966999" y="430443"/>
                  </a:lnTo>
                  <a:lnTo>
                    <a:pt x="966999" y="481919"/>
                  </a:lnTo>
                  <a:close/>
                </a:path>
                <a:path w="967105" h="724535">
                  <a:moveTo>
                    <a:pt x="720660" y="723323"/>
                  </a:moveTo>
                  <a:lnTo>
                    <a:pt x="506770" y="723323"/>
                  </a:lnTo>
                  <a:lnTo>
                    <a:pt x="504107" y="720660"/>
                  </a:lnTo>
                  <a:lnTo>
                    <a:pt x="504107" y="396718"/>
                  </a:lnTo>
                  <a:lnTo>
                    <a:pt x="504995" y="394943"/>
                  </a:lnTo>
                  <a:lnTo>
                    <a:pt x="506770" y="393168"/>
                  </a:lnTo>
                  <a:lnTo>
                    <a:pt x="711785" y="133127"/>
                  </a:lnTo>
                  <a:lnTo>
                    <a:pt x="714448" y="130464"/>
                  </a:lnTo>
                  <a:lnTo>
                    <a:pt x="718885" y="130464"/>
                  </a:lnTo>
                  <a:lnTo>
                    <a:pt x="720660" y="131351"/>
                  </a:lnTo>
                  <a:lnTo>
                    <a:pt x="721548" y="134014"/>
                  </a:lnTo>
                  <a:lnTo>
                    <a:pt x="722435" y="134902"/>
                  </a:lnTo>
                  <a:lnTo>
                    <a:pt x="722435" y="135789"/>
                  </a:lnTo>
                  <a:lnTo>
                    <a:pt x="723323" y="135789"/>
                  </a:lnTo>
                  <a:lnTo>
                    <a:pt x="723323" y="208565"/>
                  </a:lnTo>
                  <a:lnTo>
                    <a:pt x="675550" y="225178"/>
                  </a:lnTo>
                  <a:lnTo>
                    <a:pt x="637234" y="273354"/>
                  </a:lnTo>
                  <a:lnTo>
                    <a:pt x="634572" y="276016"/>
                  </a:lnTo>
                  <a:lnTo>
                    <a:pt x="634572" y="277791"/>
                  </a:lnTo>
                  <a:lnTo>
                    <a:pt x="635459" y="278679"/>
                  </a:lnTo>
                  <a:lnTo>
                    <a:pt x="635459" y="282229"/>
                  </a:lnTo>
                  <a:lnTo>
                    <a:pt x="637234" y="284891"/>
                  </a:lnTo>
                  <a:lnTo>
                    <a:pt x="723323" y="284891"/>
                  </a:lnTo>
                  <a:lnTo>
                    <a:pt x="723323" y="307967"/>
                  </a:lnTo>
                  <a:lnTo>
                    <a:pt x="628359" y="307967"/>
                  </a:lnTo>
                  <a:lnTo>
                    <a:pt x="625696" y="310629"/>
                  </a:lnTo>
                  <a:lnTo>
                    <a:pt x="625696" y="331042"/>
                  </a:lnTo>
                  <a:lnTo>
                    <a:pt x="595521" y="331042"/>
                  </a:lnTo>
                  <a:lnTo>
                    <a:pt x="559133" y="373754"/>
                  </a:lnTo>
                  <a:lnTo>
                    <a:pt x="532508" y="408256"/>
                  </a:lnTo>
                  <a:lnTo>
                    <a:pt x="531620" y="408256"/>
                  </a:lnTo>
                  <a:lnTo>
                    <a:pt x="531620" y="409143"/>
                  </a:lnTo>
                  <a:lnTo>
                    <a:pt x="530733" y="409143"/>
                  </a:lnTo>
                  <a:lnTo>
                    <a:pt x="530733" y="426006"/>
                  </a:lnTo>
                  <a:lnTo>
                    <a:pt x="533395" y="428668"/>
                  </a:lnTo>
                  <a:lnTo>
                    <a:pt x="627471" y="428668"/>
                  </a:lnTo>
                  <a:lnTo>
                    <a:pt x="628359" y="429556"/>
                  </a:lnTo>
                  <a:lnTo>
                    <a:pt x="723323" y="429556"/>
                  </a:lnTo>
                  <a:lnTo>
                    <a:pt x="723323" y="451744"/>
                  </a:lnTo>
                  <a:lnTo>
                    <a:pt x="532508" y="451744"/>
                  </a:lnTo>
                  <a:lnTo>
                    <a:pt x="529845" y="454406"/>
                  </a:lnTo>
                  <a:lnTo>
                    <a:pt x="529845" y="498782"/>
                  </a:lnTo>
                  <a:lnTo>
                    <a:pt x="532508" y="501445"/>
                  </a:lnTo>
                  <a:lnTo>
                    <a:pt x="723323" y="501445"/>
                  </a:lnTo>
                  <a:lnTo>
                    <a:pt x="723323" y="523632"/>
                  </a:lnTo>
                  <a:lnTo>
                    <a:pt x="532508" y="523632"/>
                  </a:lnTo>
                  <a:lnTo>
                    <a:pt x="529845" y="526295"/>
                  </a:lnTo>
                  <a:lnTo>
                    <a:pt x="529845" y="570671"/>
                  </a:lnTo>
                  <a:lnTo>
                    <a:pt x="532508" y="573333"/>
                  </a:lnTo>
                  <a:lnTo>
                    <a:pt x="723323" y="573333"/>
                  </a:lnTo>
                  <a:lnTo>
                    <a:pt x="723323" y="594633"/>
                  </a:lnTo>
                  <a:lnTo>
                    <a:pt x="532508" y="594633"/>
                  </a:lnTo>
                  <a:lnTo>
                    <a:pt x="529845" y="597296"/>
                  </a:lnTo>
                  <a:lnTo>
                    <a:pt x="529845" y="641672"/>
                  </a:lnTo>
                  <a:lnTo>
                    <a:pt x="532508" y="644334"/>
                  </a:lnTo>
                  <a:lnTo>
                    <a:pt x="723323" y="644334"/>
                  </a:lnTo>
                  <a:lnTo>
                    <a:pt x="723323" y="720660"/>
                  </a:lnTo>
                  <a:lnTo>
                    <a:pt x="720660" y="723323"/>
                  </a:lnTo>
                  <a:close/>
                </a:path>
                <a:path w="967105" h="724535">
                  <a:moveTo>
                    <a:pt x="723323" y="284891"/>
                  </a:moveTo>
                  <a:lnTo>
                    <a:pt x="692260" y="284891"/>
                  </a:lnTo>
                  <a:lnTo>
                    <a:pt x="694922" y="284004"/>
                  </a:lnTo>
                  <a:lnTo>
                    <a:pt x="697585" y="282229"/>
                  </a:lnTo>
                  <a:lnTo>
                    <a:pt x="697585" y="210340"/>
                  </a:lnTo>
                  <a:lnTo>
                    <a:pt x="694922" y="208565"/>
                  </a:lnTo>
                  <a:lnTo>
                    <a:pt x="723323" y="208565"/>
                  </a:lnTo>
                  <a:lnTo>
                    <a:pt x="723323" y="284891"/>
                  </a:lnTo>
                  <a:close/>
                </a:path>
                <a:path w="967105" h="724535">
                  <a:moveTo>
                    <a:pt x="723323" y="357667"/>
                  </a:moveTo>
                  <a:lnTo>
                    <a:pt x="695810" y="357667"/>
                  </a:lnTo>
                  <a:lnTo>
                    <a:pt x="698473" y="355005"/>
                  </a:lnTo>
                  <a:lnTo>
                    <a:pt x="698473" y="310629"/>
                  </a:lnTo>
                  <a:lnTo>
                    <a:pt x="695810" y="307967"/>
                  </a:lnTo>
                  <a:lnTo>
                    <a:pt x="723323" y="307967"/>
                  </a:lnTo>
                  <a:lnTo>
                    <a:pt x="723323" y="357667"/>
                  </a:lnTo>
                  <a:close/>
                </a:path>
                <a:path w="967105" h="724535">
                  <a:moveTo>
                    <a:pt x="627471" y="428668"/>
                  </a:moveTo>
                  <a:lnTo>
                    <a:pt x="600846" y="428668"/>
                  </a:lnTo>
                  <a:lnTo>
                    <a:pt x="603509" y="426006"/>
                  </a:lnTo>
                  <a:lnTo>
                    <a:pt x="603509" y="338142"/>
                  </a:lnTo>
                  <a:lnTo>
                    <a:pt x="602621" y="338142"/>
                  </a:lnTo>
                  <a:lnTo>
                    <a:pt x="602621" y="332817"/>
                  </a:lnTo>
                  <a:lnTo>
                    <a:pt x="599959" y="331042"/>
                  </a:lnTo>
                  <a:lnTo>
                    <a:pt x="625696" y="331042"/>
                  </a:lnTo>
                  <a:lnTo>
                    <a:pt x="625696" y="355005"/>
                  </a:lnTo>
                  <a:lnTo>
                    <a:pt x="628359" y="357667"/>
                  </a:lnTo>
                  <a:lnTo>
                    <a:pt x="723323" y="357667"/>
                  </a:lnTo>
                  <a:lnTo>
                    <a:pt x="723323" y="379855"/>
                  </a:lnTo>
                  <a:lnTo>
                    <a:pt x="628359" y="379855"/>
                  </a:lnTo>
                  <a:lnTo>
                    <a:pt x="625696" y="382518"/>
                  </a:lnTo>
                  <a:lnTo>
                    <a:pt x="625696" y="426893"/>
                  </a:lnTo>
                  <a:lnTo>
                    <a:pt x="627471" y="428668"/>
                  </a:lnTo>
                  <a:close/>
                </a:path>
                <a:path w="967105" h="724535">
                  <a:moveTo>
                    <a:pt x="723323" y="429556"/>
                  </a:moveTo>
                  <a:lnTo>
                    <a:pt x="695810" y="429556"/>
                  </a:lnTo>
                  <a:lnTo>
                    <a:pt x="698473" y="426893"/>
                  </a:lnTo>
                  <a:lnTo>
                    <a:pt x="698473" y="382518"/>
                  </a:lnTo>
                  <a:lnTo>
                    <a:pt x="695810" y="379855"/>
                  </a:lnTo>
                  <a:lnTo>
                    <a:pt x="723323" y="379855"/>
                  </a:lnTo>
                  <a:lnTo>
                    <a:pt x="723323" y="429556"/>
                  </a:lnTo>
                  <a:close/>
                </a:path>
                <a:path w="967105" h="724535">
                  <a:moveTo>
                    <a:pt x="628359" y="501445"/>
                  </a:moveTo>
                  <a:lnTo>
                    <a:pt x="599959" y="501445"/>
                  </a:lnTo>
                  <a:lnTo>
                    <a:pt x="602621" y="498782"/>
                  </a:lnTo>
                  <a:lnTo>
                    <a:pt x="602621" y="454406"/>
                  </a:lnTo>
                  <a:lnTo>
                    <a:pt x="599959" y="451744"/>
                  </a:lnTo>
                  <a:lnTo>
                    <a:pt x="628359" y="451744"/>
                  </a:lnTo>
                  <a:lnTo>
                    <a:pt x="625696" y="454406"/>
                  </a:lnTo>
                  <a:lnTo>
                    <a:pt x="625696" y="498782"/>
                  </a:lnTo>
                  <a:lnTo>
                    <a:pt x="628359" y="501445"/>
                  </a:lnTo>
                  <a:close/>
                </a:path>
                <a:path w="967105" h="724535">
                  <a:moveTo>
                    <a:pt x="723323" y="501445"/>
                  </a:moveTo>
                  <a:lnTo>
                    <a:pt x="695810" y="501445"/>
                  </a:lnTo>
                  <a:lnTo>
                    <a:pt x="698473" y="498782"/>
                  </a:lnTo>
                  <a:lnTo>
                    <a:pt x="698473" y="454406"/>
                  </a:lnTo>
                  <a:lnTo>
                    <a:pt x="695810" y="451744"/>
                  </a:lnTo>
                  <a:lnTo>
                    <a:pt x="723323" y="451744"/>
                  </a:lnTo>
                  <a:lnTo>
                    <a:pt x="723323" y="501445"/>
                  </a:lnTo>
                  <a:close/>
                </a:path>
                <a:path w="967105" h="724535">
                  <a:moveTo>
                    <a:pt x="628359" y="573333"/>
                  </a:moveTo>
                  <a:lnTo>
                    <a:pt x="599959" y="573333"/>
                  </a:lnTo>
                  <a:lnTo>
                    <a:pt x="602621" y="570671"/>
                  </a:lnTo>
                  <a:lnTo>
                    <a:pt x="602621" y="526295"/>
                  </a:lnTo>
                  <a:lnTo>
                    <a:pt x="599959" y="523632"/>
                  </a:lnTo>
                  <a:lnTo>
                    <a:pt x="628359" y="523632"/>
                  </a:lnTo>
                  <a:lnTo>
                    <a:pt x="625696" y="526295"/>
                  </a:lnTo>
                  <a:lnTo>
                    <a:pt x="625696" y="570671"/>
                  </a:lnTo>
                  <a:lnTo>
                    <a:pt x="628359" y="573333"/>
                  </a:lnTo>
                  <a:close/>
                </a:path>
                <a:path w="967105" h="724535">
                  <a:moveTo>
                    <a:pt x="723323" y="573333"/>
                  </a:moveTo>
                  <a:lnTo>
                    <a:pt x="695810" y="573333"/>
                  </a:lnTo>
                  <a:lnTo>
                    <a:pt x="698473" y="570671"/>
                  </a:lnTo>
                  <a:lnTo>
                    <a:pt x="698473" y="526295"/>
                  </a:lnTo>
                  <a:lnTo>
                    <a:pt x="695810" y="523632"/>
                  </a:lnTo>
                  <a:lnTo>
                    <a:pt x="723323" y="523632"/>
                  </a:lnTo>
                  <a:lnTo>
                    <a:pt x="723323" y="573333"/>
                  </a:lnTo>
                  <a:close/>
                </a:path>
                <a:path w="967105" h="724535">
                  <a:moveTo>
                    <a:pt x="628359" y="644334"/>
                  </a:moveTo>
                  <a:lnTo>
                    <a:pt x="599959" y="644334"/>
                  </a:lnTo>
                  <a:lnTo>
                    <a:pt x="602621" y="641672"/>
                  </a:lnTo>
                  <a:lnTo>
                    <a:pt x="602621" y="597296"/>
                  </a:lnTo>
                  <a:lnTo>
                    <a:pt x="599959" y="594633"/>
                  </a:lnTo>
                  <a:lnTo>
                    <a:pt x="628359" y="594633"/>
                  </a:lnTo>
                  <a:lnTo>
                    <a:pt x="625696" y="597296"/>
                  </a:lnTo>
                  <a:lnTo>
                    <a:pt x="625696" y="641672"/>
                  </a:lnTo>
                  <a:lnTo>
                    <a:pt x="628359" y="644334"/>
                  </a:lnTo>
                  <a:close/>
                </a:path>
                <a:path w="967105" h="724535">
                  <a:moveTo>
                    <a:pt x="723323" y="644334"/>
                  </a:moveTo>
                  <a:lnTo>
                    <a:pt x="695810" y="644334"/>
                  </a:lnTo>
                  <a:lnTo>
                    <a:pt x="698473" y="641672"/>
                  </a:lnTo>
                  <a:lnTo>
                    <a:pt x="698472" y="597296"/>
                  </a:lnTo>
                  <a:lnTo>
                    <a:pt x="695810" y="594633"/>
                  </a:lnTo>
                  <a:lnTo>
                    <a:pt x="723323" y="594633"/>
                  </a:lnTo>
                  <a:lnTo>
                    <a:pt x="723323" y="64433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9" name="object 9" descr=""/>
          <p:cNvGrpSpPr/>
          <p:nvPr/>
        </p:nvGrpSpPr>
        <p:grpSpPr>
          <a:xfrm>
            <a:off x="15709329" y="2688418"/>
            <a:ext cx="1475740" cy="1475740"/>
            <a:chOff x="15709329" y="2688418"/>
            <a:chExt cx="1475740" cy="1475740"/>
          </a:xfrm>
        </p:grpSpPr>
        <p:sp>
          <p:nvSpPr>
            <p:cNvPr id="10" name="object 10" descr=""/>
            <p:cNvSpPr/>
            <p:nvPr/>
          </p:nvSpPr>
          <p:spPr>
            <a:xfrm>
              <a:off x="15709329" y="2688418"/>
              <a:ext cx="1475740" cy="1475740"/>
            </a:xfrm>
            <a:custGeom>
              <a:avLst/>
              <a:gdLst/>
              <a:ahLst/>
              <a:cxnLst/>
              <a:rect l="l" t="t" r="r" b="b"/>
              <a:pathLst>
                <a:path w="1475740" h="1475739">
                  <a:moveTo>
                    <a:pt x="737563" y="1475126"/>
                  </a:moveTo>
                  <a:lnTo>
                    <a:pt x="689068" y="1473557"/>
                  </a:lnTo>
                  <a:lnTo>
                    <a:pt x="641411" y="1468915"/>
                  </a:lnTo>
                  <a:lnTo>
                    <a:pt x="594688" y="1461298"/>
                  </a:lnTo>
                  <a:lnTo>
                    <a:pt x="548997" y="1450802"/>
                  </a:lnTo>
                  <a:lnTo>
                    <a:pt x="504436" y="1437525"/>
                  </a:lnTo>
                  <a:lnTo>
                    <a:pt x="461101" y="1421563"/>
                  </a:lnTo>
                  <a:lnTo>
                    <a:pt x="419089" y="1403015"/>
                  </a:lnTo>
                  <a:lnTo>
                    <a:pt x="378498" y="1381976"/>
                  </a:lnTo>
                  <a:lnTo>
                    <a:pt x="339425" y="1358545"/>
                  </a:lnTo>
                  <a:lnTo>
                    <a:pt x="301968" y="1332819"/>
                  </a:lnTo>
                  <a:lnTo>
                    <a:pt x="266222" y="1304895"/>
                  </a:lnTo>
                  <a:lnTo>
                    <a:pt x="232286" y="1274869"/>
                  </a:lnTo>
                  <a:lnTo>
                    <a:pt x="200257" y="1242840"/>
                  </a:lnTo>
                  <a:lnTo>
                    <a:pt x="170231" y="1208904"/>
                  </a:lnTo>
                  <a:lnTo>
                    <a:pt x="142306" y="1173158"/>
                  </a:lnTo>
                  <a:lnTo>
                    <a:pt x="116580" y="1135700"/>
                  </a:lnTo>
                  <a:lnTo>
                    <a:pt x="93149" y="1096627"/>
                  </a:lnTo>
                  <a:lnTo>
                    <a:pt x="72111" y="1056036"/>
                  </a:lnTo>
                  <a:lnTo>
                    <a:pt x="53562" y="1014025"/>
                  </a:lnTo>
                  <a:lnTo>
                    <a:pt x="37601" y="970690"/>
                  </a:lnTo>
                  <a:lnTo>
                    <a:pt x="24324" y="926128"/>
                  </a:lnTo>
                  <a:lnTo>
                    <a:pt x="13828" y="880438"/>
                  </a:lnTo>
                  <a:lnTo>
                    <a:pt x="6210" y="833715"/>
                  </a:lnTo>
                  <a:lnTo>
                    <a:pt x="1568" y="786058"/>
                  </a:lnTo>
                  <a:lnTo>
                    <a:pt x="0" y="737563"/>
                  </a:lnTo>
                  <a:lnTo>
                    <a:pt x="1568" y="689068"/>
                  </a:lnTo>
                  <a:lnTo>
                    <a:pt x="6210" y="641410"/>
                  </a:lnTo>
                  <a:lnTo>
                    <a:pt x="13828" y="594688"/>
                  </a:lnTo>
                  <a:lnTo>
                    <a:pt x="24324" y="548997"/>
                  </a:lnTo>
                  <a:lnTo>
                    <a:pt x="37601" y="504436"/>
                  </a:lnTo>
                  <a:lnTo>
                    <a:pt x="53562" y="461101"/>
                  </a:lnTo>
                  <a:lnTo>
                    <a:pt x="72111" y="419089"/>
                  </a:lnTo>
                  <a:lnTo>
                    <a:pt x="93149" y="378498"/>
                  </a:lnTo>
                  <a:lnTo>
                    <a:pt x="116580" y="339425"/>
                  </a:lnTo>
                  <a:lnTo>
                    <a:pt x="142306" y="301968"/>
                  </a:lnTo>
                  <a:lnTo>
                    <a:pt x="170231" y="266222"/>
                  </a:lnTo>
                  <a:lnTo>
                    <a:pt x="200257" y="232286"/>
                  </a:lnTo>
                  <a:lnTo>
                    <a:pt x="232286" y="200257"/>
                  </a:lnTo>
                  <a:lnTo>
                    <a:pt x="266222" y="170231"/>
                  </a:lnTo>
                  <a:lnTo>
                    <a:pt x="301968" y="142306"/>
                  </a:lnTo>
                  <a:lnTo>
                    <a:pt x="339425" y="116580"/>
                  </a:lnTo>
                  <a:lnTo>
                    <a:pt x="378498" y="93149"/>
                  </a:lnTo>
                  <a:lnTo>
                    <a:pt x="419089" y="72111"/>
                  </a:lnTo>
                  <a:lnTo>
                    <a:pt x="461101" y="53562"/>
                  </a:lnTo>
                  <a:lnTo>
                    <a:pt x="504436" y="37601"/>
                  </a:lnTo>
                  <a:lnTo>
                    <a:pt x="548997" y="24324"/>
                  </a:lnTo>
                  <a:lnTo>
                    <a:pt x="594688" y="13828"/>
                  </a:lnTo>
                  <a:lnTo>
                    <a:pt x="641411" y="6210"/>
                  </a:lnTo>
                  <a:lnTo>
                    <a:pt x="689068" y="1568"/>
                  </a:lnTo>
                  <a:lnTo>
                    <a:pt x="737563" y="0"/>
                  </a:lnTo>
                  <a:lnTo>
                    <a:pt x="786058" y="1568"/>
                  </a:lnTo>
                  <a:lnTo>
                    <a:pt x="833716" y="6210"/>
                  </a:lnTo>
                  <a:lnTo>
                    <a:pt x="880438" y="13828"/>
                  </a:lnTo>
                  <a:lnTo>
                    <a:pt x="926129" y="24324"/>
                  </a:lnTo>
                  <a:lnTo>
                    <a:pt x="970690" y="37601"/>
                  </a:lnTo>
                  <a:lnTo>
                    <a:pt x="1014025" y="53562"/>
                  </a:lnTo>
                  <a:lnTo>
                    <a:pt x="1056037" y="72111"/>
                  </a:lnTo>
                  <a:lnTo>
                    <a:pt x="1096627" y="93149"/>
                  </a:lnTo>
                  <a:lnTo>
                    <a:pt x="1135700" y="116580"/>
                  </a:lnTo>
                  <a:lnTo>
                    <a:pt x="1173158" y="142306"/>
                  </a:lnTo>
                  <a:lnTo>
                    <a:pt x="1208903" y="170231"/>
                  </a:lnTo>
                  <a:lnTo>
                    <a:pt x="1242840" y="200257"/>
                  </a:lnTo>
                  <a:lnTo>
                    <a:pt x="1274869" y="232286"/>
                  </a:lnTo>
                  <a:lnTo>
                    <a:pt x="1304894" y="266222"/>
                  </a:lnTo>
                  <a:lnTo>
                    <a:pt x="1332819" y="301968"/>
                  </a:lnTo>
                  <a:lnTo>
                    <a:pt x="1358545" y="339425"/>
                  </a:lnTo>
                  <a:lnTo>
                    <a:pt x="1381976" y="378498"/>
                  </a:lnTo>
                  <a:lnTo>
                    <a:pt x="1403014" y="419089"/>
                  </a:lnTo>
                  <a:lnTo>
                    <a:pt x="1421563" y="461101"/>
                  </a:lnTo>
                  <a:lnTo>
                    <a:pt x="1437524" y="504436"/>
                  </a:lnTo>
                  <a:lnTo>
                    <a:pt x="1450802" y="548997"/>
                  </a:lnTo>
                  <a:lnTo>
                    <a:pt x="1461298" y="594688"/>
                  </a:lnTo>
                  <a:lnTo>
                    <a:pt x="1468915" y="641410"/>
                  </a:lnTo>
                  <a:lnTo>
                    <a:pt x="1473557" y="689068"/>
                  </a:lnTo>
                  <a:lnTo>
                    <a:pt x="1475126" y="737563"/>
                  </a:lnTo>
                  <a:lnTo>
                    <a:pt x="1473557" y="786058"/>
                  </a:lnTo>
                  <a:lnTo>
                    <a:pt x="1468915" y="833715"/>
                  </a:lnTo>
                  <a:lnTo>
                    <a:pt x="1461298" y="880438"/>
                  </a:lnTo>
                  <a:lnTo>
                    <a:pt x="1450802" y="926128"/>
                  </a:lnTo>
                  <a:lnTo>
                    <a:pt x="1437524" y="970690"/>
                  </a:lnTo>
                  <a:lnTo>
                    <a:pt x="1421563" y="1014025"/>
                  </a:lnTo>
                  <a:lnTo>
                    <a:pt x="1403014" y="1056036"/>
                  </a:lnTo>
                  <a:lnTo>
                    <a:pt x="1381976" y="1096627"/>
                  </a:lnTo>
                  <a:lnTo>
                    <a:pt x="1358545" y="1135700"/>
                  </a:lnTo>
                  <a:lnTo>
                    <a:pt x="1332819" y="1173158"/>
                  </a:lnTo>
                  <a:lnTo>
                    <a:pt x="1304894" y="1208904"/>
                  </a:lnTo>
                  <a:lnTo>
                    <a:pt x="1274869" y="1242840"/>
                  </a:lnTo>
                  <a:lnTo>
                    <a:pt x="1242840" y="1274869"/>
                  </a:lnTo>
                  <a:lnTo>
                    <a:pt x="1208903" y="1304895"/>
                  </a:lnTo>
                  <a:lnTo>
                    <a:pt x="1173158" y="1332819"/>
                  </a:lnTo>
                  <a:lnTo>
                    <a:pt x="1135700" y="1358545"/>
                  </a:lnTo>
                  <a:lnTo>
                    <a:pt x="1096627" y="1381976"/>
                  </a:lnTo>
                  <a:lnTo>
                    <a:pt x="1056037" y="1403015"/>
                  </a:lnTo>
                  <a:lnTo>
                    <a:pt x="1014025" y="1421563"/>
                  </a:lnTo>
                  <a:lnTo>
                    <a:pt x="970690" y="1437525"/>
                  </a:lnTo>
                  <a:lnTo>
                    <a:pt x="926129" y="1450802"/>
                  </a:lnTo>
                  <a:lnTo>
                    <a:pt x="880438" y="1461298"/>
                  </a:lnTo>
                  <a:lnTo>
                    <a:pt x="833716" y="1468915"/>
                  </a:lnTo>
                  <a:lnTo>
                    <a:pt x="786058" y="1473557"/>
                  </a:lnTo>
                  <a:lnTo>
                    <a:pt x="737563" y="1475126"/>
                  </a:lnTo>
                  <a:close/>
                </a:path>
              </a:pathLst>
            </a:custGeom>
            <a:solidFill>
              <a:srgbClr val="00679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16084182" y="3071392"/>
              <a:ext cx="723900" cy="708025"/>
            </a:xfrm>
            <a:custGeom>
              <a:avLst/>
              <a:gdLst/>
              <a:ahLst/>
              <a:cxnLst/>
              <a:rect l="l" t="t" r="r" b="b"/>
              <a:pathLst>
                <a:path w="723900" h="708025">
                  <a:moveTo>
                    <a:pt x="40665" y="560666"/>
                  </a:moveTo>
                  <a:lnTo>
                    <a:pt x="34074" y="552970"/>
                  </a:lnTo>
                  <a:lnTo>
                    <a:pt x="6591" y="552970"/>
                  </a:lnTo>
                  <a:lnTo>
                    <a:pt x="0" y="561759"/>
                  </a:lnTo>
                  <a:lnTo>
                    <a:pt x="0" y="615619"/>
                  </a:lnTo>
                  <a:lnTo>
                    <a:pt x="6591" y="623316"/>
                  </a:lnTo>
                  <a:lnTo>
                    <a:pt x="34074" y="623316"/>
                  </a:lnTo>
                  <a:lnTo>
                    <a:pt x="40665" y="614514"/>
                  </a:lnTo>
                  <a:lnTo>
                    <a:pt x="40665" y="560666"/>
                  </a:lnTo>
                  <a:close/>
                </a:path>
                <a:path w="723900" h="708025">
                  <a:moveTo>
                    <a:pt x="67043" y="419976"/>
                  </a:moveTo>
                  <a:lnTo>
                    <a:pt x="60452" y="417779"/>
                  </a:lnTo>
                  <a:lnTo>
                    <a:pt x="58254" y="417779"/>
                  </a:lnTo>
                  <a:lnTo>
                    <a:pt x="61544" y="418871"/>
                  </a:lnTo>
                  <a:lnTo>
                    <a:pt x="67043" y="419976"/>
                  </a:lnTo>
                  <a:close/>
                </a:path>
                <a:path w="723900" h="708025">
                  <a:moveTo>
                    <a:pt x="606844" y="92684"/>
                  </a:moveTo>
                  <a:lnTo>
                    <a:pt x="591870" y="55346"/>
                  </a:lnTo>
                  <a:lnTo>
                    <a:pt x="580326" y="47383"/>
                  </a:lnTo>
                  <a:lnTo>
                    <a:pt x="577989" y="50761"/>
                  </a:lnTo>
                  <a:lnTo>
                    <a:pt x="573189" y="59601"/>
                  </a:lnTo>
                  <a:lnTo>
                    <a:pt x="569201" y="71958"/>
                  </a:lnTo>
                  <a:lnTo>
                    <a:pt x="569264" y="78155"/>
                  </a:lnTo>
                  <a:lnTo>
                    <a:pt x="569341" y="85852"/>
                  </a:lnTo>
                  <a:lnTo>
                    <a:pt x="575310" y="99644"/>
                  </a:lnTo>
                  <a:lnTo>
                    <a:pt x="584174" y="109613"/>
                  </a:lnTo>
                  <a:lnTo>
                    <a:pt x="592213" y="115684"/>
                  </a:lnTo>
                  <a:lnTo>
                    <a:pt x="595718" y="117716"/>
                  </a:lnTo>
                  <a:lnTo>
                    <a:pt x="598055" y="114325"/>
                  </a:lnTo>
                  <a:lnTo>
                    <a:pt x="602856" y="105359"/>
                  </a:lnTo>
                  <a:lnTo>
                    <a:pt x="606844" y="92684"/>
                  </a:lnTo>
                  <a:close/>
                </a:path>
                <a:path w="723900" h="708025">
                  <a:moveTo>
                    <a:pt x="646404" y="50914"/>
                  </a:moveTo>
                  <a:lnTo>
                    <a:pt x="646353" y="45186"/>
                  </a:lnTo>
                  <a:lnTo>
                    <a:pt x="646277" y="36385"/>
                  </a:lnTo>
                  <a:lnTo>
                    <a:pt x="640295" y="23228"/>
                  </a:lnTo>
                  <a:lnTo>
                    <a:pt x="631431" y="13576"/>
                  </a:lnTo>
                  <a:lnTo>
                    <a:pt x="623392" y="7645"/>
                  </a:lnTo>
                  <a:lnTo>
                    <a:pt x="619899" y="5613"/>
                  </a:lnTo>
                  <a:lnTo>
                    <a:pt x="617562" y="9017"/>
                  </a:lnTo>
                  <a:lnTo>
                    <a:pt x="612749" y="17983"/>
                  </a:lnTo>
                  <a:lnTo>
                    <a:pt x="608761" y="30657"/>
                  </a:lnTo>
                  <a:lnTo>
                    <a:pt x="608825" y="36385"/>
                  </a:lnTo>
                  <a:lnTo>
                    <a:pt x="608901" y="45186"/>
                  </a:lnTo>
                  <a:lnTo>
                    <a:pt x="614883" y="58331"/>
                  </a:lnTo>
                  <a:lnTo>
                    <a:pt x="623747" y="67983"/>
                  </a:lnTo>
                  <a:lnTo>
                    <a:pt x="631774" y="73926"/>
                  </a:lnTo>
                  <a:lnTo>
                    <a:pt x="635279" y="75958"/>
                  </a:lnTo>
                  <a:lnTo>
                    <a:pt x="637616" y="72555"/>
                  </a:lnTo>
                  <a:lnTo>
                    <a:pt x="642429" y="63588"/>
                  </a:lnTo>
                  <a:lnTo>
                    <a:pt x="646404" y="50914"/>
                  </a:lnTo>
                  <a:close/>
                </a:path>
                <a:path w="723900" h="708025">
                  <a:moveTo>
                    <a:pt x="674852" y="526592"/>
                  </a:moveTo>
                  <a:lnTo>
                    <a:pt x="672655" y="521093"/>
                  </a:lnTo>
                  <a:lnTo>
                    <a:pt x="667156" y="516699"/>
                  </a:lnTo>
                  <a:lnTo>
                    <a:pt x="533069" y="516699"/>
                  </a:lnTo>
                  <a:lnTo>
                    <a:pt x="527570" y="521093"/>
                  </a:lnTo>
                  <a:lnTo>
                    <a:pt x="527570" y="565061"/>
                  </a:lnTo>
                  <a:lnTo>
                    <a:pt x="447332" y="573849"/>
                  </a:lnTo>
                  <a:lnTo>
                    <a:pt x="329730" y="571652"/>
                  </a:lnTo>
                  <a:lnTo>
                    <a:pt x="329730" y="569455"/>
                  </a:lnTo>
                  <a:lnTo>
                    <a:pt x="329730" y="500214"/>
                  </a:lnTo>
                  <a:lnTo>
                    <a:pt x="329730" y="499110"/>
                  </a:lnTo>
                  <a:lnTo>
                    <a:pt x="341287" y="497255"/>
                  </a:lnTo>
                  <a:lnTo>
                    <a:pt x="352945" y="494995"/>
                  </a:lnTo>
                  <a:lnTo>
                    <a:pt x="434835" y="463435"/>
                  </a:lnTo>
                  <a:lnTo>
                    <a:pt x="474433" y="427189"/>
                  </a:lnTo>
                  <a:lnTo>
                    <a:pt x="498627" y="384835"/>
                  </a:lnTo>
                  <a:lnTo>
                    <a:pt x="510260" y="340690"/>
                  </a:lnTo>
                  <a:lnTo>
                    <a:pt x="512178" y="299072"/>
                  </a:lnTo>
                  <a:lnTo>
                    <a:pt x="514654" y="256806"/>
                  </a:lnTo>
                  <a:lnTo>
                    <a:pt x="524548" y="227215"/>
                  </a:lnTo>
                  <a:lnTo>
                    <a:pt x="533946" y="215823"/>
                  </a:lnTo>
                  <a:lnTo>
                    <a:pt x="534060" y="215684"/>
                  </a:lnTo>
                  <a:lnTo>
                    <a:pt x="568223" y="193497"/>
                  </a:lnTo>
                  <a:lnTo>
                    <a:pt x="586917" y="189166"/>
                  </a:lnTo>
                  <a:lnTo>
                    <a:pt x="587044" y="191643"/>
                  </a:lnTo>
                  <a:lnTo>
                    <a:pt x="587133" y="193497"/>
                  </a:lnTo>
                  <a:lnTo>
                    <a:pt x="587248" y="195757"/>
                  </a:lnTo>
                  <a:lnTo>
                    <a:pt x="597916" y="246316"/>
                  </a:lnTo>
                  <a:lnTo>
                    <a:pt x="603402" y="246316"/>
                  </a:lnTo>
                  <a:lnTo>
                    <a:pt x="605612" y="245224"/>
                  </a:lnTo>
                  <a:lnTo>
                    <a:pt x="600646" y="228701"/>
                  </a:lnTo>
                  <a:lnTo>
                    <a:pt x="597230" y="213614"/>
                  </a:lnTo>
                  <a:lnTo>
                    <a:pt x="597192" y="213347"/>
                  </a:lnTo>
                  <a:lnTo>
                    <a:pt x="595249" y="199783"/>
                  </a:lnTo>
                  <a:lnTo>
                    <a:pt x="594728" y="189166"/>
                  </a:lnTo>
                  <a:lnTo>
                    <a:pt x="594614" y="186969"/>
                  </a:lnTo>
                  <a:lnTo>
                    <a:pt x="605231" y="185864"/>
                  </a:lnTo>
                  <a:lnTo>
                    <a:pt x="613575" y="185597"/>
                  </a:lnTo>
                  <a:lnTo>
                    <a:pt x="619036" y="185724"/>
                  </a:lnTo>
                  <a:lnTo>
                    <a:pt x="620991" y="185864"/>
                  </a:lnTo>
                  <a:lnTo>
                    <a:pt x="620496" y="185597"/>
                  </a:lnTo>
                  <a:lnTo>
                    <a:pt x="619048" y="184797"/>
                  </a:lnTo>
                  <a:lnTo>
                    <a:pt x="613714" y="181470"/>
                  </a:lnTo>
                  <a:lnTo>
                    <a:pt x="605688" y="175666"/>
                  </a:lnTo>
                  <a:lnTo>
                    <a:pt x="595718" y="167182"/>
                  </a:lnTo>
                  <a:lnTo>
                    <a:pt x="597369" y="161683"/>
                  </a:lnTo>
                  <a:lnTo>
                    <a:pt x="624776" y="111848"/>
                  </a:lnTo>
                  <a:lnTo>
                    <a:pt x="646772" y="88557"/>
                  </a:lnTo>
                  <a:lnTo>
                    <a:pt x="654659" y="80073"/>
                  </a:lnTo>
                  <a:lnTo>
                    <a:pt x="661924" y="71183"/>
                  </a:lnTo>
                  <a:lnTo>
                    <a:pt x="668261" y="61671"/>
                  </a:lnTo>
                  <a:lnTo>
                    <a:pt x="661657" y="57277"/>
                  </a:lnTo>
                  <a:lnTo>
                    <a:pt x="655345" y="66611"/>
                  </a:lnTo>
                  <a:lnTo>
                    <a:pt x="648195" y="75133"/>
                  </a:lnTo>
                  <a:lnTo>
                    <a:pt x="633082" y="91338"/>
                  </a:lnTo>
                  <a:lnTo>
                    <a:pt x="619264" y="105740"/>
                  </a:lnTo>
                  <a:lnTo>
                    <a:pt x="606564" y="121564"/>
                  </a:lnTo>
                  <a:lnTo>
                    <a:pt x="596150" y="139877"/>
                  </a:lnTo>
                  <a:lnTo>
                    <a:pt x="589114" y="161683"/>
                  </a:lnTo>
                  <a:lnTo>
                    <a:pt x="584174" y="157353"/>
                  </a:lnTo>
                  <a:lnTo>
                    <a:pt x="579234" y="152615"/>
                  </a:lnTo>
                  <a:lnTo>
                    <a:pt x="574281" y="147472"/>
                  </a:lnTo>
                  <a:lnTo>
                    <a:pt x="569341" y="141897"/>
                  </a:lnTo>
                  <a:lnTo>
                    <a:pt x="546976" y="127838"/>
                  </a:lnTo>
                  <a:lnTo>
                    <a:pt x="520700" y="131597"/>
                  </a:lnTo>
                  <a:lnTo>
                    <a:pt x="489889" y="150406"/>
                  </a:lnTo>
                  <a:lnTo>
                    <a:pt x="453936" y="181470"/>
                  </a:lnTo>
                  <a:lnTo>
                    <a:pt x="413105" y="208127"/>
                  </a:lnTo>
                  <a:lnTo>
                    <a:pt x="368884" y="215823"/>
                  </a:lnTo>
                  <a:lnTo>
                    <a:pt x="322402" y="202488"/>
                  </a:lnTo>
                  <a:lnTo>
                    <a:pt x="309943" y="192963"/>
                  </a:lnTo>
                  <a:lnTo>
                    <a:pt x="309943" y="500214"/>
                  </a:lnTo>
                  <a:lnTo>
                    <a:pt x="309943" y="569455"/>
                  </a:lnTo>
                  <a:lnTo>
                    <a:pt x="283565" y="568350"/>
                  </a:lnTo>
                  <a:lnTo>
                    <a:pt x="283565" y="501167"/>
                  </a:lnTo>
                  <a:lnTo>
                    <a:pt x="296760" y="501167"/>
                  </a:lnTo>
                  <a:lnTo>
                    <a:pt x="303352" y="500849"/>
                  </a:lnTo>
                  <a:lnTo>
                    <a:pt x="309943" y="500214"/>
                  </a:lnTo>
                  <a:lnTo>
                    <a:pt x="309943" y="192963"/>
                  </a:lnTo>
                  <a:lnTo>
                    <a:pt x="274777" y="166077"/>
                  </a:lnTo>
                  <a:lnTo>
                    <a:pt x="226072" y="124396"/>
                  </a:lnTo>
                  <a:lnTo>
                    <a:pt x="180581" y="99542"/>
                  </a:lnTo>
                  <a:lnTo>
                    <a:pt x="138899" y="87503"/>
                  </a:lnTo>
                  <a:lnTo>
                    <a:pt x="101587" y="84277"/>
                  </a:lnTo>
                  <a:lnTo>
                    <a:pt x="69240" y="85852"/>
                  </a:lnTo>
                  <a:lnTo>
                    <a:pt x="91109" y="100355"/>
                  </a:lnTo>
                  <a:lnTo>
                    <a:pt x="107264" y="124396"/>
                  </a:lnTo>
                  <a:lnTo>
                    <a:pt x="108508" y="127838"/>
                  </a:lnTo>
                  <a:lnTo>
                    <a:pt x="120408" y="161124"/>
                  </a:lnTo>
                  <a:lnTo>
                    <a:pt x="132994" y="213347"/>
                  </a:lnTo>
                  <a:lnTo>
                    <a:pt x="133083" y="213614"/>
                  </a:lnTo>
                  <a:lnTo>
                    <a:pt x="151345" y="268363"/>
                  </a:lnTo>
                  <a:lnTo>
                    <a:pt x="179285" y="307314"/>
                  </a:lnTo>
                  <a:lnTo>
                    <a:pt x="215684" y="331431"/>
                  </a:lnTo>
                  <a:lnTo>
                    <a:pt x="259384" y="341934"/>
                  </a:lnTo>
                  <a:lnTo>
                    <a:pt x="238163" y="352513"/>
                  </a:lnTo>
                  <a:lnTo>
                    <a:pt x="222288" y="366395"/>
                  </a:lnTo>
                  <a:lnTo>
                    <a:pt x="204368" y="383984"/>
                  </a:lnTo>
                  <a:lnTo>
                    <a:pt x="176961" y="405688"/>
                  </a:lnTo>
                  <a:lnTo>
                    <a:pt x="147764" y="419011"/>
                  </a:lnTo>
                  <a:lnTo>
                    <a:pt x="117335" y="423278"/>
                  </a:lnTo>
                  <a:lnTo>
                    <a:pt x="89789" y="421767"/>
                  </a:lnTo>
                  <a:lnTo>
                    <a:pt x="69240" y="417779"/>
                  </a:lnTo>
                  <a:lnTo>
                    <a:pt x="98983" y="431177"/>
                  </a:lnTo>
                  <a:lnTo>
                    <a:pt x="161366" y="469087"/>
                  </a:lnTo>
                  <a:lnTo>
                    <a:pt x="210032" y="489064"/>
                  </a:lnTo>
                  <a:lnTo>
                    <a:pt x="265988" y="499110"/>
                  </a:lnTo>
                  <a:lnTo>
                    <a:pt x="265988" y="568350"/>
                  </a:lnTo>
                  <a:lnTo>
                    <a:pt x="54952" y="563956"/>
                  </a:lnTo>
                  <a:lnTo>
                    <a:pt x="54952" y="612317"/>
                  </a:lnTo>
                  <a:lnTo>
                    <a:pt x="449529" y="603529"/>
                  </a:lnTo>
                  <a:lnTo>
                    <a:pt x="529767" y="612317"/>
                  </a:lnTo>
                  <a:lnTo>
                    <a:pt x="529767" y="655180"/>
                  </a:lnTo>
                  <a:lnTo>
                    <a:pt x="534162" y="660679"/>
                  </a:lnTo>
                  <a:lnTo>
                    <a:pt x="669353" y="660679"/>
                  </a:lnTo>
                  <a:lnTo>
                    <a:pt x="674852" y="656285"/>
                  </a:lnTo>
                  <a:lnTo>
                    <a:pt x="674852" y="603529"/>
                  </a:lnTo>
                  <a:lnTo>
                    <a:pt x="674852" y="573849"/>
                  </a:lnTo>
                  <a:lnTo>
                    <a:pt x="674852" y="526592"/>
                  </a:lnTo>
                  <a:close/>
                </a:path>
                <a:path w="723900" h="708025">
                  <a:moveTo>
                    <a:pt x="684745" y="692556"/>
                  </a:moveTo>
                  <a:lnTo>
                    <a:pt x="683831" y="684999"/>
                  </a:lnTo>
                  <a:lnTo>
                    <a:pt x="679932" y="679094"/>
                  </a:lnTo>
                  <a:lnTo>
                    <a:pt x="673773" y="675246"/>
                  </a:lnTo>
                  <a:lnTo>
                    <a:pt x="666051" y="673874"/>
                  </a:lnTo>
                  <a:lnTo>
                    <a:pt x="533069" y="673874"/>
                  </a:lnTo>
                  <a:lnTo>
                    <a:pt x="525970" y="675398"/>
                  </a:lnTo>
                  <a:lnTo>
                    <a:pt x="520014" y="679500"/>
                  </a:lnTo>
                  <a:lnTo>
                    <a:pt x="515912" y="685457"/>
                  </a:lnTo>
                  <a:lnTo>
                    <a:pt x="514375" y="692556"/>
                  </a:lnTo>
                  <a:lnTo>
                    <a:pt x="515912" y="699643"/>
                  </a:lnTo>
                  <a:lnTo>
                    <a:pt x="520014" y="705612"/>
                  </a:lnTo>
                  <a:lnTo>
                    <a:pt x="522960" y="707644"/>
                  </a:lnTo>
                  <a:lnTo>
                    <a:pt x="676160" y="707644"/>
                  </a:lnTo>
                  <a:lnTo>
                    <a:pt x="679107" y="705612"/>
                  </a:lnTo>
                  <a:lnTo>
                    <a:pt x="683209" y="699643"/>
                  </a:lnTo>
                  <a:lnTo>
                    <a:pt x="684745" y="692556"/>
                  </a:lnTo>
                  <a:close/>
                </a:path>
                <a:path w="723900" h="708025">
                  <a:moveTo>
                    <a:pt x="684745" y="483730"/>
                  </a:moveTo>
                  <a:lnTo>
                    <a:pt x="683831" y="476631"/>
                  </a:lnTo>
                  <a:lnTo>
                    <a:pt x="679932" y="470674"/>
                  </a:lnTo>
                  <a:lnTo>
                    <a:pt x="673773" y="466572"/>
                  </a:lnTo>
                  <a:lnTo>
                    <a:pt x="666051" y="465035"/>
                  </a:lnTo>
                  <a:lnTo>
                    <a:pt x="533069" y="465035"/>
                  </a:lnTo>
                  <a:lnTo>
                    <a:pt x="525970" y="466572"/>
                  </a:lnTo>
                  <a:lnTo>
                    <a:pt x="520014" y="470674"/>
                  </a:lnTo>
                  <a:lnTo>
                    <a:pt x="515912" y="476631"/>
                  </a:lnTo>
                  <a:lnTo>
                    <a:pt x="514375" y="483730"/>
                  </a:lnTo>
                  <a:lnTo>
                    <a:pt x="515912" y="490816"/>
                  </a:lnTo>
                  <a:lnTo>
                    <a:pt x="520014" y="496773"/>
                  </a:lnTo>
                  <a:lnTo>
                    <a:pt x="525970" y="500875"/>
                  </a:lnTo>
                  <a:lnTo>
                    <a:pt x="533069" y="502412"/>
                  </a:lnTo>
                  <a:lnTo>
                    <a:pt x="666051" y="502412"/>
                  </a:lnTo>
                  <a:lnTo>
                    <a:pt x="673150" y="500875"/>
                  </a:lnTo>
                  <a:lnTo>
                    <a:pt x="679107" y="496773"/>
                  </a:lnTo>
                  <a:lnTo>
                    <a:pt x="683209" y="490816"/>
                  </a:lnTo>
                  <a:lnTo>
                    <a:pt x="684745" y="483730"/>
                  </a:lnTo>
                  <a:close/>
                </a:path>
                <a:path w="723900" h="708025">
                  <a:moveTo>
                    <a:pt x="684745" y="143002"/>
                  </a:moveTo>
                  <a:lnTo>
                    <a:pt x="682574" y="140042"/>
                  </a:lnTo>
                  <a:lnTo>
                    <a:pt x="676503" y="133388"/>
                  </a:lnTo>
                  <a:lnTo>
                    <a:pt x="667118" y="126314"/>
                  </a:lnTo>
                  <a:lnTo>
                    <a:pt x="655066" y="122123"/>
                  </a:lnTo>
                  <a:lnTo>
                    <a:pt x="642327" y="123253"/>
                  </a:lnTo>
                  <a:lnTo>
                    <a:pt x="631431" y="127889"/>
                  </a:lnTo>
                  <a:lnTo>
                    <a:pt x="623849" y="132943"/>
                  </a:lnTo>
                  <a:lnTo>
                    <a:pt x="620991" y="135305"/>
                  </a:lnTo>
                  <a:lnTo>
                    <a:pt x="623163" y="138264"/>
                  </a:lnTo>
                  <a:lnTo>
                    <a:pt x="629234" y="144919"/>
                  </a:lnTo>
                  <a:lnTo>
                    <a:pt x="638619" y="152006"/>
                  </a:lnTo>
                  <a:lnTo>
                    <a:pt x="650671" y="156197"/>
                  </a:lnTo>
                  <a:lnTo>
                    <a:pt x="663409" y="155054"/>
                  </a:lnTo>
                  <a:lnTo>
                    <a:pt x="674306" y="150418"/>
                  </a:lnTo>
                  <a:lnTo>
                    <a:pt x="681888" y="145376"/>
                  </a:lnTo>
                  <a:lnTo>
                    <a:pt x="684745" y="143002"/>
                  </a:lnTo>
                  <a:close/>
                </a:path>
                <a:path w="723900" h="708025">
                  <a:moveTo>
                    <a:pt x="722109" y="91338"/>
                  </a:moveTo>
                  <a:lnTo>
                    <a:pt x="719416" y="88950"/>
                  </a:lnTo>
                  <a:lnTo>
                    <a:pt x="712076" y="83781"/>
                  </a:lnTo>
                  <a:lnTo>
                    <a:pt x="701243" y="78828"/>
                  </a:lnTo>
                  <a:lnTo>
                    <a:pt x="688035" y="77050"/>
                  </a:lnTo>
                  <a:lnTo>
                    <a:pt x="675817" y="80606"/>
                  </a:lnTo>
                  <a:lnTo>
                    <a:pt x="666051" y="87363"/>
                  </a:lnTo>
                  <a:lnTo>
                    <a:pt x="659599" y="93903"/>
                  </a:lnTo>
                  <a:lnTo>
                    <a:pt x="657263" y="96837"/>
                  </a:lnTo>
                  <a:lnTo>
                    <a:pt x="659955" y="99225"/>
                  </a:lnTo>
                  <a:lnTo>
                    <a:pt x="667296" y="104394"/>
                  </a:lnTo>
                  <a:lnTo>
                    <a:pt x="678129" y="109359"/>
                  </a:lnTo>
                  <a:lnTo>
                    <a:pt x="691337" y="111125"/>
                  </a:lnTo>
                  <a:lnTo>
                    <a:pt x="703567" y="107569"/>
                  </a:lnTo>
                  <a:lnTo>
                    <a:pt x="713320" y="100825"/>
                  </a:lnTo>
                  <a:lnTo>
                    <a:pt x="719772" y="94284"/>
                  </a:lnTo>
                  <a:lnTo>
                    <a:pt x="722109" y="91338"/>
                  </a:lnTo>
                  <a:close/>
                </a:path>
                <a:path w="723900" h="708025">
                  <a:moveTo>
                    <a:pt x="723328" y="4457"/>
                  </a:moveTo>
                  <a:lnTo>
                    <a:pt x="723201" y="0"/>
                  </a:lnTo>
                  <a:lnTo>
                    <a:pt x="718870" y="0"/>
                  </a:lnTo>
                  <a:lnTo>
                    <a:pt x="682548" y="12204"/>
                  </a:lnTo>
                  <a:lnTo>
                    <a:pt x="670331" y="48526"/>
                  </a:lnTo>
                  <a:lnTo>
                    <a:pt x="670458" y="52870"/>
                  </a:lnTo>
                  <a:lnTo>
                    <a:pt x="676186" y="52870"/>
                  </a:lnTo>
                  <a:lnTo>
                    <a:pt x="685012" y="52184"/>
                  </a:lnTo>
                  <a:lnTo>
                    <a:pt x="719035" y="28397"/>
                  </a:lnTo>
                  <a:lnTo>
                    <a:pt x="723328" y="445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2" name="object 12" descr=""/>
          <p:cNvGrpSpPr/>
          <p:nvPr/>
        </p:nvGrpSpPr>
        <p:grpSpPr>
          <a:xfrm>
            <a:off x="15709329" y="4344520"/>
            <a:ext cx="1475740" cy="1475740"/>
            <a:chOff x="15709329" y="4344520"/>
            <a:chExt cx="1475740" cy="1475740"/>
          </a:xfrm>
        </p:grpSpPr>
        <p:sp>
          <p:nvSpPr>
            <p:cNvPr id="13" name="object 13" descr=""/>
            <p:cNvSpPr/>
            <p:nvPr/>
          </p:nvSpPr>
          <p:spPr>
            <a:xfrm>
              <a:off x="15709329" y="4344520"/>
              <a:ext cx="1475740" cy="1475740"/>
            </a:xfrm>
            <a:custGeom>
              <a:avLst/>
              <a:gdLst/>
              <a:ahLst/>
              <a:cxnLst/>
              <a:rect l="l" t="t" r="r" b="b"/>
              <a:pathLst>
                <a:path w="1475740" h="1475739">
                  <a:moveTo>
                    <a:pt x="737563" y="1475126"/>
                  </a:moveTo>
                  <a:lnTo>
                    <a:pt x="689068" y="1473557"/>
                  </a:lnTo>
                  <a:lnTo>
                    <a:pt x="641411" y="1468916"/>
                  </a:lnTo>
                  <a:lnTo>
                    <a:pt x="594688" y="1461298"/>
                  </a:lnTo>
                  <a:lnTo>
                    <a:pt x="548997" y="1450802"/>
                  </a:lnTo>
                  <a:lnTo>
                    <a:pt x="504436" y="1437525"/>
                  </a:lnTo>
                  <a:lnTo>
                    <a:pt x="461101" y="1421563"/>
                  </a:lnTo>
                  <a:lnTo>
                    <a:pt x="419089" y="1403015"/>
                  </a:lnTo>
                  <a:lnTo>
                    <a:pt x="378498" y="1381976"/>
                  </a:lnTo>
                  <a:lnTo>
                    <a:pt x="339425" y="1358546"/>
                  </a:lnTo>
                  <a:lnTo>
                    <a:pt x="301968" y="1332819"/>
                  </a:lnTo>
                  <a:lnTo>
                    <a:pt x="266222" y="1304895"/>
                  </a:lnTo>
                  <a:lnTo>
                    <a:pt x="232286" y="1274869"/>
                  </a:lnTo>
                  <a:lnTo>
                    <a:pt x="200257" y="1242840"/>
                  </a:lnTo>
                  <a:lnTo>
                    <a:pt x="170231" y="1208904"/>
                  </a:lnTo>
                  <a:lnTo>
                    <a:pt x="142306" y="1173158"/>
                  </a:lnTo>
                  <a:lnTo>
                    <a:pt x="116580" y="1135700"/>
                  </a:lnTo>
                  <a:lnTo>
                    <a:pt x="93149" y="1096627"/>
                  </a:lnTo>
                  <a:lnTo>
                    <a:pt x="72111" y="1056036"/>
                  </a:lnTo>
                  <a:lnTo>
                    <a:pt x="53562" y="1014025"/>
                  </a:lnTo>
                  <a:lnTo>
                    <a:pt x="37601" y="970690"/>
                  </a:lnTo>
                  <a:lnTo>
                    <a:pt x="24324" y="926128"/>
                  </a:lnTo>
                  <a:lnTo>
                    <a:pt x="13828" y="880438"/>
                  </a:lnTo>
                  <a:lnTo>
                    <a:pt x="6210" y="833715"/>
                  </a:lnTo>
                  <a:lnTo>
                    <a:pt x="1568" y="786058"/>
                  </a:lnTo>
                  <a:lnTo>
                    <a:pt x="0" y="737563"/>
                  </a:lnTo>
                  <a:lnTo>
                    <a:pt x="1568" y="689068"/>
                  </a:lnTo>
                  <a:lnTo>
                    <a:pt x="6210" y="641410"/>
                  </a:lnTo>
                  <a:lnTo>
                    <a:pt x="13828" y="594688"/>
                  </a:lnTo>
                  <a:lnTo>
                    <a:pt x="24324" y="548997"/>
                  </a:lnTo>
                  <a:lnTo>
                    <a:pt x="37601" y="504436"/>
                  </a:lnTo>
                  <a:lnTo>
                    <a:pt x="53562" y="461101"/>
                  </a:lnTo>
                  <a:lnTo>
                    <a:pt x="72111" y="419089"/>
                  </a:lnTo>
                  <a:lnTo>
                    <a:pt x="93149" y="378498"/>
                  </a:lnTo>
                  <a:lnTo>
                    <a:pt x="116580" y="339425"/>
                  </a:lnTo>
                  <a:lnTo>
                    <a:pt x="142306" y="301967"/>
                  </a:lnTo>
                  <a:lnTo>
                    <a:pt x="170231" y="266222"/>
                  </a:lnTo>
                  <a:lnTo>
                    <a:pt x="200257" y="232286"/>
                  </a:lnTo>
                  <a:lnTo>
                    <a:pt x="232286" y="200256"/>
                  </a:lnTo>
                  <a:lnTo>
                    <a:pt x="266222" y="170231"/>
                  </a:lnTo>
                  <a:lnTo>
                    <a:pt x="301968" y="142306"/>
                  </a:lnTo>
                  <a:lnTo>
                    <a:pt x="339425" y="116580"/>
                  </a:lnTo>
                  <a:lnTo>
                    <a:pt x="378498" y="93149"/>
                  </a:lnTo>
                  <a:lnTo>
                    <a:pt x="419089" y="72111"/>
                  </a:lnTo>
                  <a:lnTo>
                    <a:pt x="461101" y="53562"/>
                  </a:lnTo>
                  <a:lnTo>
                    <a:pt x="504436" y="37601"/>
                  </a:lnTo>
                  <a:lnTo>
                    <a:pt x="548997" y="24324"/>
                  </a:lnTo>
                  <a:lnTo>
                    <a:pt x="594688" y="13828"/>
                  </a:lnTo>
                  <a:lnTo>
                    <a:pt x="641411" y="6210"/>
                  </a:lnTo>
                  <a:lnTo>
                    <a:pt x="689068" y="1568"/>
                  </a:lnTo>
                  <a:lnTo>
                    <a:pt x="737563" y="0"/>
                  </a:lnTo>
                  <a:lnTo>
                    <a:pt x="786058" y="1568"/>
                  </a:lnTo>
                  <a:lnTo>
                    <a:pt x="833716" y="6210"/>
                  </a:lnTo>
                  <a:lnTo>
                    <a:pt x="880438" y="13828"/>
                  </a:lnTo>
                  <a:lnTo>
                    <a:pt x="926129" y="24324"/>
                  </a:lnTo>
                  <a:lnTo>
                    <a:pt x="970690" y="37601"/>
                  </a:lnTo>
                  <a:lnTo>
                    <a:pt x="1014025" y="53562"/>
                  </a:lnTo>
                  <a:lnTo>
                    <a:pt x="1056037" y="72111"/>
                  </a:lnTo>
                  <a:lnTo>
                    <a:pt x="1096627" y="93149"/>
                  </a:lnTo>
                  <a:lnTo>
                    <a:pt x="1135700" y="116580"/>
                  </a:lnTo>
                  <a:lnTo>
                    <a:pt x="1173158" y="142306"/>
                  </a:lnTo>
                  <a:lnTo>
                    <a:pt x="1208903" y="170231"/>
                  </a:lnTo>
                  <a:lnTo>
                    <a:pt x="1242840" y="200256"/>
                  </a:lnTo>
                  <a:lnTo>
                    <a:pt x="1274869" y="232286"/>
                  </a:lnTo>
                  <a:lnTo>
                    <a:pt x="1304894" y="266222"/>
                  </a:lnTo>
                  <a:lnTo>
                    <a:pt x="1332819" y="301967"/>
                  </a:lnTo>
                  <a:lnTo>
                    <a:pt x="1358545" y="339425"/>
                  </a:lnTo>
                  <a:lnTo>
                    <a:pt x="1381976" y="378498"/>
                  </a:lnTo>
                  <a:lnTo>
                    <a:pt x="1403014" y="419089"/>
                  </a:lnTo>
                  <a:lnTo>
                    <a:pt x="1421563" y="461101"/>
                  </a:lnTo>
                  <a:lnTo>
                    <a:pt x="1437524" y="504436"/>
                  </a:lnTo>
                  <a:lnTo>
                    <a:pt x="1450802" y="548997"/>
                  </a:lnTo>
                  <a:lnTo>
                    <a:pt x="1461298" y="594688"/>
                  </a:lnTo>
                  <a:lnTo>
                    <a:pt x="1468915" y="641410"/>
                  </a:lnTo>
                  <a:lnTo>
                    <a:pt x="1473557" y="689068"/>
                  </a:lnTo>
                  <a:lnTo>
                    <a:pt x="1475126" y="737563"/>
                  </a:lnTo>
                  <a:lnTo>
                    <a:pt x="1473557" y="786058"/>
                  </a:lnTo>
                  <a:lnTo>
                    <a:pt x="1468915" y="833715"/>
                  </a:lnTo>
                  <a:lnTo>
                    <a:pt x="1461298" y="880438"/>
                  </a:lnTo>
                  <a:lnTo>
                    <a:pt x="1450802" y="926128"/>
                  </a:lnTo>
                  <a:lnTo>
                    <a:pt x="1437524" y="970690"/>
                  </a:lnTo>
                  <a:lnTo>
                    <a:pt x="1421563" y="1014025"/>
                  </a:lnTo>
                  <a:lnTo>
                    <a:pt x="1403014" y="1056036"/>
                  </a:lnTo>
                  <a:lnTo>
                    <a:pt x="1381976" y="1096627"/>
                  </a:lnTo>
                  <a:lnTo>
                    <a:pt x="1358545" y="1135700"/>
                  </a:lnTo>
                  <a:lnTo>
                    <a:pt x="1332819" y="1173158"/>
                  </a:lnTo>
                  <a:lnTo>
                    <a:pt x="1304894" y="1208904"/>
                  </a:lnTo>
                  <a:lnTo>
                    <a:pt x="1274869" y="1242840"/>
                  </a:lnTo>
                  <a:lnTo>
                    <a:pt x="1242840" y="1274869"/>
                  </a:lnTo>
                  <a:lnTo>
                    <a:pt x="1208903" y="1304895"/>
                  </a:lnTo>
                  <a:lnTo>
                    <a:pt x="1173158" y="1332819"/>
                  </a:lnTo>
                  <a:lnTo>
                    <a:pt x="1135700" y="1358546"/>
                  </a:lnTo>
                  <a:lnTo>
                    <a:pt x="1096627" y="1381976"/>
                  </a:lnTo>
                  <a:lnTo>
                    <a:pt x="1056037" y="1403015"/>
                  </a:lnTo>
                  <a:lnTo>
                    <a:pt x="1014025" y="1421563"/>
                  </a:lnTo>
                  <a:lnTo>
                    <a:pt x="970690" y="1437525"/>
                  </a:lnTo>
                  <a:lnTo>
                    <a:pt x="926129" y="1450802"/>
                  </a:lnTo>
                  <a:lnTo>
                    <a:pt x="880438" y="1461298"/>
                  </a:lnTo>
                  <a:lnTo>
                    <a:pt x="833716" y="1468916"/>
                  </a:lnTo>
                  <a:lnTo>
                    <a:pt x="786058" y="1473557"/>
                  </a:lnTo>
                  <a:lnTo>
                    <a:pt x="737563" y="1475126"/>
                  </a:lnTo>
                  <a:close/>
                </a:path>
              </a:pathLst>
            </a:custGeom>
            <a:solidFill>
              <a:srgbClr val="18486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16095477" y="4738544"/>
              <a:ext cx="702945" cy="685800"/>
            </a:xfrm>
            <a:custGeom>
              <a:avLst/>
              <a:gdLst/>
              <a:ahLst/>
              <a:cxnLst/>
              <a:rect l="l" t="t" r="r" b="b"/>
              <a:pathLst>
                <a:path w="702944" h="685800">
                  <a:moveTo>
                    <a:pt x="248617" y="685800"/>
                  </a:moveTo>
                  <a:lnTo>
                    <a:pt x="199567" y="679450"/>
                  </a:lnTo>
                  <a:lnTo>
                    <a:pt x="155495" y="661670"/>
                  </a:lnTo>
                  <a:lnTo>
                    <a:pt x="118159" y="632460"/>
                  </a:lnTo>
                  <a:lnTo>
                    <a:pt x="89314" y="594360"/>
                  </a:lnTo>
                  <a:lnTo>
                    <a:pt x="70719" y="551180"/>
                  </a:lnTo>
                  <a:lnTo>
                    <a:pt x="64300" y="502920"/>
                  </a:lnTo>
                  <a:lnTo>
                    <a:pt x="64179" y="500380"/>
                  </a:lnTo>
                  <a:lnTo>
                    <a:pt x="64371" y="495300"/>
                  </a:lnTo>
                  <a:lnTo>
                    <a:pt x="64467" y="492760"/>
                  </a:lnTo>
                  <a:lnTo>
                    <a:pt x="64563" y="490220"/>
                  </a:lnTo>
                  <a:lnTo>
                    <a:pt x="64611" y="488950"/>
                  </a:lnTo>
                  <a:lnTo>
                    <a:pt x="65997" y="476250"/>
                  </a:lnTo>
                  <a:lnTo>
                    <a:pt x="68207" y="463550"/>
                  </a:lnTo>
                  <a:lnTo>
                    <a:pt x="71159" y="450850"/>
                  </a:lnTo>
                  <a:lnTo>
                    <a:pt x="41880" y="422910"/>
                  </a:lnTo>
                  <a:lnTo>
                    <a:pt x="19436" y="388620"/>
                  </a:lnTo>
                  <a:lnTo>
                    <a:pt x="5065" y="349250"/>
                  </a:lnTo>
                  <a:lnTo>
                    <a:pt x="0" y="306070"/>
                  </a:lnTo>
                  <a:lnTo>
                    <a:pt x="6312" y="257810"/>
                  </a:lnTo>
                  <a:lnTo>
                    <a:pt x="24142" y="214630"/>
                  </a:lnTo>
                  <a:lnTo>
                    <a:pt x="51831" y="177800"/>
                  </a:lnTo>
                  <a:lnTo>
                    <a:pt x="87720" y="149860"/>
                  </a:lnTo>
                  <a:lnTo>
                    <a:pt x="130149" y="130810"/>
                  </a:lnTo>
                  <a:lnTo>
                    <a:pt x="177458" y="121920"/>
                  </a:lnTo>
                  <a:lnTo>
                    <a:pt x="197657" y="81280"/>
                  </a:lnTo>
                  <a:lnTo>
                    <a:pt x="226669" y="48260"/>
                  </a:lnTo>
                  <a:lnTo>
                    <a:pt x="262976" y="21590"/>
                  </a:lnTo>
                  <a:lnTo>
                    <a:pt x="305060" y="5080"/>
                  </a:lnTo>
                  <a:lnTo>
                    <a:pt x="351403" y="0"/>
                  </a:lnTo>
                  <a:lnTo>
                    <a:pt x="397746" y="5080"/>
                  </a:lnTo>
                  <a:lnTo>
                    <a:pt x="439830" y="21590"/>
                  </a:lnTo>
                  <a:lnTo>
                    <a:pt x="460577" y="36830"/>
                  </a:lnTo>
                  <a:lnTo>
                    <a:pt x="352281" y="36830"/>
                  </a:lnTo>
                  <a:lnTo>
                    <a:pt x="308795" y="43180"/>
                  </a:lnTo>
                  <a:lnTo>
                    <a:pt x="270580" y="60960"/>
                  </a:lnTo>
                  <a:lnTo>
                    <a:pt x="239613" y="88900"/>
                  </a:lnTo>
                  <a:lnTo>
                    <a:pt x="217869" y="124460"/>
                  </a:lnTo>
                  <a:lnTo>
                    <a:pt x="260614" y="138430"/>
                  </a:lnTo>
                  <a:lnTo>
                    <a:pt x="296162" y="160020"/>
                  </a:lnTo>
                  <a:lnTo>
                    <a:pt x="169551" y="160020"/>
                  </a:lnTo>
                  <a:lnTo>
                    <a:pt x="127938" y="171450"/>
                  </a:lnTo>
                  <a:lnTo>
                    <a:pt x="91976" y="193040"/>
                  </a:lnTo>
                  <a:lnTo>
                    <a:pt x="63730" y="224790"/>
                  </a:lnTo>
                  <a:lnTo>
                    <a:pt x="45267" y="262890"/>
                  </a:lnTo>
                  <a:lnTo>
                    <a:pt x="38654" y="306070"/>
                  </a:lnTo>
                  <a:lnTo>
                    <a:pt x="41989" y="337820"/>
                  </a:lnTo>
                  <a:lnTo>
                    <a:pt x="51502" y="367030"/>
                  </a:lnTo>
                  <a:lnTo>
                    <a:pt x="66450" y="393700"/>
                  </a:lnTo>
                  <a:lnTo>
                    <a:pt x="86093" y="415290"/>
                  </a:lnTo>
                  <a:lnTo>
                    <a:pt x="133515" y="415290"/>
                  </a:lnTo>
                  <a:lnTo>
                    <a:pt x="118598" y="436880"/>
                  </a:lnTo>
                  <a:lnTo>
                    <a:pt x="134233" y="444500"/>
                  </a:lnTo>
                  <a:lnTo>
                    <a:pt x="150773" y="449580"/>
                  </a:lnTo>
                  <a:lnTo>
                    <a:pt x="168138" y="452120"/>
                  </a:lnTo>
                  <a:lnTo>
                    <a:pt x="186243" y="453390"/>
                  </a:lnTo>
                  <a:lnTo>
                    <a:pt x="316861" y="453390"/>
                  </a:lnTo>
                  <a:lnTo>
                    <a:pt x="312551" y="467360"/>
                  </a:lnTo>
                  <a:lnTo>
                    <a:pt x="274094" y="467360"/>
                  </a:lnTo>
                  <a:lnTo>
                    <a:pt x="263888" y="472440"/>
                  </a:lnTo>
                  <a:lnTo>
                    <a:pt x="105420" y="472440"/>
                  </a:lnTo>
                  <a:lnTo>
                    <a:pt x="101966" y="500380"/>
                  </a:lnTo>
                  <a:lnTo>
                    <a:pt x="101906" y="502920"/>
                  </a:lnTo>
                  <a:lnTo>
                    <a:pt x="109405" y="548640"/>
                  </a:lnTo>
                  <a:lnTo>
                    <a:pt x="130272" y="589280"/>
                  </a:lnTo>
                  <a:lnTo>
                    <a:pt x="162060" y="621030"/>
                  </a:lnTo>
                  <a:lnTo>
                    <a:pt x="202323" y="642620"/>
                  </a:lnTo>
                  <a:lnTo>
                    <a:pt x="248617" y="650240"/>
                  </a:lnTo>
                  <a:lnTo>
                    <a:pt x="559190" y="650240"/>
                  </a:lnTo>
                  <a:lnTo>
                    <a:pt x="554098" y="654050"/>
                  </a:lnTo>
                  <a:lnTo>
                    <a:pt x="352281" y="654050"/>
                  </a:lnTo>
                  <a:lnTo>
                    <a:pt x="329289" y="668020"/>
                  </a:lnTo>
                  <a:lnTo>
                    <a:pt x="304073" y="678180"/>
                  </a:lnTo>
                  <a:lnTo>
                    <a:pt x="277045" y="684530"/>
                  </a:lnTo>
                  <a:lnTo>
                    <a:pt x="248617" y="685800"/>
                  </a:lnTo>
                  <a:close/>
                </a:path>
                <a:path w="702944" h="685800">
                  <a:moveTo>
                    <a:pt x="396377" y="228600"/>
                  </a:moveTo>
                  <a:lnTo>
                    <a:pt x="352281" y="228600"/>
                  </a:lnTo>
                  <a:lnTo>
                    <a:pt x="375260" y="191770"/>
                  </a:lnTo>
                  <a:lnTo>
                    <a:pt x="406309" y="161290"/>
                  </a:lnTo>
                  <a:lnTo>
                    <a:pt x="443948" y="138430"/>
                  </a:lnTo>
                  <a:lnTo>
                    <a:pt x="486693" y="124460"/>
                  </a:lnTo>
                  <a:lnTo>
                    <a:pt x="464950" y="88900"/>
                  </a:lnTo>
                  <a:lnTo>
                    <a:pt x="433982" y="60960"/>
                  </a:lnTo>
                  <a:lnTo>
                    <a:pt x="395767" y="43180"/>
                  </a:lnTo>
                  <a:lnTo>
                    <a:pt x="352281" y="36830"/>
                  </a:lnTo>
                  <a:lnTo>
                    <a:pt x="460577" y="36830"/>
                  </a:lnTo>
                  <a:lnTo>
                    <a:pt x="476137" y="48260"/>
                  </a:lnTo>
                  <a:lnTo>
                    <a:pt x="505149" y="82550"/>
                  </a:lnTo>
                  <a:lnTo>
                    <a:pt x="525347" y="121920"/>
                  </a:lnTo>
                  <a:lnTo>
                    <a:pt x="572656" y="130810"/>
                  </a:lnTo>
                  <a:lnTo>
                    <a:pt x="615085" y="149860"/>
                  </a:lnTo>
                  <a:lnTo>
                    <a:pt x="626504" y="158750"/>
                  </a:lnTo>
                  <a:lnTo>
                    <a:pt x="534132" y="158750"/>
                  </a:lnTo>
                  <a:lnTo>
                    <a:pt x="534403" y="161290"/>
                  </a:lnTo>
                  <a:lnTo>
                    <a:pt x="497235" y="161290"/>
                  </a:lnTo>
                  <a:lnTo>
                    <a:pt x="447585" y="177800"/>
                  </a:lnTo>
                  <a:lnTo>
                    <a:pt x="407737" y="209550"/>
                  </a:lnTo>
                  <a:lnTo>
                    <a:pt x="396377" y="228600"/>
                  </a:lnTo>
                  <a:close/>
                </a:path>
                <a:path w="702944" h="685800">
                  <a:moveTo>
                    <a:pt x="666274" y="414020"/>
                  </a:moveTo>
                  <a:lnTo>
                    <a:pt x="616712" y="414020"/>
                  </a:lnTo>
                  <a:lnTo>
                    <a:pt x="636863" y="391160"/>
                  </a:lnTo>
                  <a:lnTo>
                    <a:pt x="652072" y="365760"/>
                  </a:lnTo>
                  <a:lnTo>
                    <a:pt x="661681" y="336550"/>
                  </a:lnTo>
                  <a:lnTo>
                    <a:pt x="665030" y="304800"/>
                  </a:lnTo>
                  <a:lnTo>
                    <a:pt x="658501" y="261620"/>
                  </a:lnTo>
                  <a:lnTo>
                    <a:pt x="640207" y="223520"/>
                  </a:lnTo>
                  <a:lnTo>
                    <a:pt x="612087" y="191770"/>
                  </a:lnTo>
                  <a:lnTo>
                    <a:pt x="576083" y="170180"/>
                  </a:lnTo>
                  <a:lnTo>
                    <a:pt x="534132" y="158750"/>
                  </a:lnTo>
                  <a:lnTo>
                    <a:pt x="626504" y="158750"/>
                  </a:lnTo>
                  <a:lnTo>
                    <a:pt x="650974" y="177800"/>
                  </a:lnTo>
                  <a:lnTo>
                    <a:pt x="678663" y="214630"/>
                  </a:lnTo>
                  <a:lnTo>
                    <a:pt x="696493" y="257810"/>
                  </a:lnTo>
                  <a:lnTo>
                    <a:pt x="702806" y="306070"/>
                  </a:lnTo>
                  <a:lnTo>
                    <a:pt x="697864" y="349250"/>
                  </a:lnTo>
                  <a:lnTo>
                    <a:pt x="683698" y="387350"/>
                  </a:lnTo>
                  <a:lnTo>
                    <a:pt x="666274" y="414020"/>
                  </a:lnTo>
                  <a:close/>
                </a:path>
                <a:path w="702944" h="685800">
                  <a:moveTo>
                    <a:pt x="133515" y="415290"/>
                  </a:moveTo>
                  <a:lnTo>
                    <a:pt x="86093" y="415290"/>
                  </a:lnTo>
                  <a:lnTo>
                    <a:pt x="111405" y="379730"/>
                  </a:lnTo>
                  <a:lnTo>
                    <a:pt x="144294" y="350520"/>
                  </a:lnTo>
                  <a:lnTo>
                    <a:pt x="183443" y="330200"/>
                  </a:lnTo>
                  <a:lnTo>
                    <a:pt x="227533" y="320040"/>
                  </a:lnTo>
                  <a:lnTo>
                    <a:pt x="202633" y="292100"/>
                  </a:lnTo>
                  <a:lnTo>
                    <a:pt x="183827" y="259080"/>
                  </a:lnTo>
                  <a:lnTo>
                    <a:pt x="171940" y="223520"/>
                  </a:lnTo>
                  <a:lnTo>
                    <a:pt x="167794" y="184150"/>
                  </a:lnTo>
                  <a:lnTo>
                    <a:pt x="167794" y="176530"/>
                  </a:lnTo>
                  <a:lnTo>
                    <a:pt x="169551" y="160020"/>
                  </a:lnTo>
                  <a:lnTo>
                    <a:pt x="296162" y="160020"/>
                  </a:lnTo>
                  <a:lnTo>
                    <a:pt x="298253" y="161290"/>
                  </a:lnTo>
                  <a:lnTo>
                    <a:pt x="207327" y="161290"/>
                  </a:lnTo>
                  <a:lnTo>
                    <a:pt x="205570" y="167640"/>
                  </a:lnTo>
                  <a:lnTo>
                    <a:pt x="215193" y="236220"/>
                  </a:lnTo>
                  <a:lnTo>
                    <a:pt x="241699" y="280670"/>
                  </a:lnTo>
                  <a:lnTo>
                    <a:pt x="281548" y="312420"/>
                  </a:lnTo>
                  <a:lnTo>
                    <a:pt x="331197" y="328930"/>
                  </a:lnTo>
                  <a:lnTo>
                    <a:pt x="521092" y="328930"/>
                  </a:lnTo>
                  <a:lnTo>
                    <a:pt x="560048" y="350520"/>
                  </a:lnTo>
                  <a:lnTo>
                    <a:pt x="564462" y="354330"/>
                  </a:lnTo>
                  <a:lnTo>
                    <a:pt x="455067" y="354330"/>
                  </a:lnTo>
                  <a:lnTo>
                    <a:pt x="436961" y="355600"/>
                  </a:lnTo>
                  <a:lnTo>
                    <a:pt x="250374" y="355600"/>
                  </a:lnTo>
                  <a:lnTo>
                    <a:pt x="208782" y="360680"/>
                  </a:lnTo>
                  <a:lnTo>
                    <a:pt x="171967" y="378460"/>
                  </a:lnTo>
                  <a:lnTo>
                    <a:pt x="141412" y="403860"/>
                  </a:lnTo>
                  <a:lnTo>
                    <a:pt x="133515" y="415290"/>
                  </a:lnTo>
                  <a:close/>
                </a:path>
                <a:path w="702944" h="685800">
                  <a:moveTo>
                    <a:pt x="373365" y="328930"/>
                  </a:moveTo>
                  <a:lnTo>
                    <a:pt x="331197" y="328930"/>
                  </a:lnTo>
                  <a:lnTo>
                    <a:pt x="332954" y="313690"/>
                  </a:lnTo>
                  <a:lnTo>
                    <a:pt x="332954" y="306070"/>
                  </a:lnTo>
                  <a:lnTo>
                    <a:pt x="323332" y="254000"/>
                  </a:lnTo>
                  <a:lnTo>
                    <a:pt x="296825" y="209550"/>
                  </a:lnTo>
                  <a:lnTo>
                    <a:pt x="256977" y="177800"/>
                  </a:lnTo>
                  <a:lnTo>
                    <a:pt x="207327" y="161290"/>
                  </a:lnTo>
                  <a:lnTo>
                    <a:pt x="298253" y="161290"/>
                  </a:lnTo>
                  <a:lnTo>
                    <a:pt x="329303" y="191770"/>
                  </a:lnTo>
                  <a:lnTo>
                    <a:pt x="352281" y="228600"/>
                  </a:lnTo>
                  <a:lnTo>
                    <a:pt x="396377" y="228600"/>
                  </a:lnTo>
                  <a:lnTo>
                    <a:pt x="381231" y="254000"/>
                  </a:lnTo>
                  <a:lnTo>
                    <a:pt x="371608" y="306070"/>
                  </a:lnTo>
                  <a:lnTo>
                    <a:pt x="371608" y="313690"/>
                  </a:lnTo>
                  <a:lnTo>
                    <a:pt x="373365" y="328930"/>
                  </a:lnTo>
                  <a:close/>
                </a:path>
                <a:path w="702944" h="685800">
                  <a:moveTo>
                    <a:pt x="521092" y="328930"/>
                  </a:moveTo>
                  <a:lnTo>
                    <a:pt x="373365" y="328930"/>
                  </a:lnTo>
                  <a:lnTo>
                    <a:pt x="423015" y="312420"/>
                  </a:lnTo>
                  <a:lnTo>
                    <a:pt x="462863" y="280670"/>
                  </a:lnTo>
                  <a:lnTo>
                    <a:pt x="489370" y="236220"/>
                  </a:lnTo>
                  <a:lnTo>
                    <a:pt x="498992" y="184150"/>
                  </a:lnTo>
                  <a:lnTo>
                    <a:pt x="498866" y="175260"/>
                  </a:lnTo>
                  <a:lnTo>
                    <a:pt x="498113" y="167640"/>
                  </a:lnTo>
                  <a:lnTo>
                    <a:pt x="497235" y="161290"/>
                  </a:lnTo>
                  <a:lnTo>
                    <a:pt x="534403" y="161290"/>
                  </a:lnTo>
                  <a:lnTo>
                    <a:pt x="535889" y="175260"/>
                  </a:lnTo>
                  <a:lnTo>
                    <a:pt x="535889" y="182880"/>
                  </a:lnTo>
                  <a:lnTo>
                    <a:pt x="531758" y="222250"/>
                  </a:lnTo>
                  <a:lnTo>
                    <a:pt x="519966" y="257810"/>
                  </a:lnTo>
                  <a:lnTo>
                    <a:pt x="501422" y="290830"/>
                  </a:lnTo>
                  <a:lnTo>
                    <a:pt x="477029" y="318770"/>
                  </a:lnTo>
                  <a:lnTo>
                    <a:pt x="521092" y="328930"/>
                  </a:lnTo>
                  <a:close/>
                </a:path>
                <a:path w="702944" h="685800">
                  <a:moveTo>
                    <a:pt x="632532" y="453390"/>
                  </a:moveTo>
                  <a:lnTo>
                    <a:pt x="519198" y="453390"/>
                  </a:lnTo>
                  <a:lnTo>
                    <a:pt x="536933" y="452120"/>
                  </a:lnTo>
                  <a:lnTo>
                    <a:pt x="554338" y="449580"/>
                  </a:lnTo>
                  <a:lnTo>
                    <a:pt x="571085" y="444500"/>
                  </a:lnTo>
                  <a:lnTo>
                    <a:pt x="586843" y="436880"/>
                  </a:lnTo>
                  <a:lnTo>
                    <a:pt x="564400" y="402590"/>
                  </a:lnTo>
                  <a:lnTo>
                    <a:pt x="533803" y="377190"/>
                  </a:lnTo>
                  <a:lnTo>
                    <a:pt x="496782" y="360680"/>
                  </a:lnTo>
                  <a:lnTo>
                    <a:pt x="455067" y="354330"/>
                  </a:lnTo>
                  <a:lnTo>
                    <a:pt x="564462" y="354330"/>
                  </a:lnTo>
                  <a:lnTo>
                    <a:pt x="592416" y="378460"/>
                  </a:lnTo>
                  <a:lnTo>
                    <a:pt x="616712" y="414020"/>
                  </a:lnTo>
                  <a:lnTo>
                    <a:pt x="666274" y="414020"/>
                  </a:lnTo>
                  <a:lnTo>
                    <a:pt x="661296" y="421640"/>
                  </a:lnTo>
                  <a:lnTo>
                    <a:pt x="631647" y="449580"/>
                  </a:lnTo>
                  <a:lnTo>
                    <a:pt x="632532" y="453390"/>
                  </a:lnTo>
                  <a:close/>
                </a:path>
                <a:path w="702944" h="685800">
                  <a:moveTo>
                    <a:pt x="316861" y="453390"/>
                  </a:moveTo>
                  <a:lnTo>
                    <a:pt x="186243" y="453390"/>
                  </a:lnTo>
                  <a:lnTo>
                    <a:pt x="227327" y="447040"/>
                  </a:lnTo>
                  <a:lnTo>
                    <a:pt x="263881" y="430530"/>
                  </a:lnTo>
                  <a:lnTo>
                    <a:pt x="294341" y="405130"/>
                  </a:lnTo>
                  <a:lnTo>
                    <a:pt x="317141" y="372110"/>
                  </a:lnTo>
                  <a:lnTo>
                    <a:pt x="301396" y="364490"/>
                  </a:lnTo>
                  <a:lnTo>
                    <a:pt x="284746" y="359410"/>
                  </a:lnTo>
                  <a:lnTo>
                    <a:pt x="267601" y="356870"/>
                  </a:lnTo>
                  <a:lnTo>
                    <a:pt x="250374" y="355600"/>
                  </a:lnTo>
                  <a:lnTo>
                    <a:pt x="436961" y="355600"/>
                  </a:lnTo>
                  <a:lnTo>
                    <a:pt x="419597" y="358140"/>
                  </a:lnTo>
                  <a:lnTo>
                    <a:pt x="403056" y="364490"/>
                  </a:lnTo>
                  <a:lnTo>
                    <a:pt x="387421" y="370840"/>
                  </a:lnTo>
                  <a:lnTo>
                    <a:pt x="404046" y="396240"/>
                  </a:lnTo>
                  <a:lnTo>
                    <a:pt x="351403" y="396240"/>
                  </a:lnTo>
                  <a:lnTo>
                    <a:pt x="333558" y="419100"/>
                  </a:lnTo>
                  <a:lnTo>
                    <a:pt x="319996" y="443230"/>
                  </a:lnTo>
                  <a:lnTo>
                    <a:pt x="316861" y="453390"/>
                  </a:lnTo>
                  <a:close/>
                </a:path>
                <a:path w="702944" h="685800">
                  <a:moveTo>
                    <a:pt x="401289" y="605790"/>
                  </a:moveTo>
                  <a:lnTo>
                    <a:pt x="353160" y="605790"/>
                  </a:lnTo>
                  <a:lnTo>
                    <a:pt x="371004" y="584200"/>
                  </a:lnTo>
                  <a:lnTo>
                    <a:pt x="384566" y="560070"/>
                  </a:lnTo>
                  <a:lnTo>
                    <a:pt x="393187" y="532130"/>
                  </a:lnTo>
                  <a:lnTo>
                    <a:pt x="396081" y="502920"/>
                  </a:lnTo>
                  <a:lnTo>
                    <a:pt x="396207" y="501650"/>
                  </a:lnTo>
                  <a:lnTo>
                    <a:pt x="393036" y="471170"/>
                  </a:lnTo>
                  <a:lnTo>
                    <a:pt x="384017" y="443230"/>
                  </a:lnTo>
                  <a:lnTo>
                    <a:pt x="369892" y="417830"/>
                  </a:lnTo>
                  <a:lnTo>
                    <a:pt x="351403" y="396240"/>
                  </a:lnTo>
                  <a:lnTo>
                    <a:pt x="404046" y="396240"/>
                  </a:lnTo>
                  <a:lnTo>
                    <a:pt x="409865" y="405130"/>
                  </a:lnTo>
                  <a:lnTo>
                    <a:pt x="440461" y="430530"/>
                  </a:lnTo>
                  <a:lnTo>
                    <a:pt x="477482" y="447040"/>
                  </a:lnTo>
                  <a:lnTo>
                    <a:pt x="519198" y="453390"/>
                  </a:lnTo>
                  <a:lnTo>
                    <a:pt x="632532" y="453390"/>
                  </a:lnTo>
                  <a:lnTo>
                    <a:pt x="634598" y="462280"/>
                  </a:lnTo>
                  <a:lnTo>
                    <a:pt x="635482" y="467360"/>
                  </a:lnTo>
                  <a:lnTo>
                    <a:pt x="430468" y="467360"/>
                  </a:lnTo>
                  <a:lnTo>
                    <a:pt x="432129" y="474980"/>
                  </a:lnTo>
                  <a:lnTo>
                    <a:pt x="433214" y="483870"/>
                  </a:lnTo>
                  <a:lnTo>
                    <a:pt x="433804" y="492760"/>
                  </a:lnTo>
                  <a:lnTo>
                    <a:pt x="433857" y="502920"/>
                  </a:lnTo>
                  <a:lnTo>
                    <a:pt x="430468" y="537210"/>
                  </a:lnTo>
                  <a:lnTo>
                    <a:pt x="420366" y="571500"/>
                  </a:lnTo>
                  <a:lnTo>
                    <a:pt x="404333" y="601980"/>
                  </a:lnTo>
                  <a:lnTo>
                    <a:pt x="401289" y="605790"/>
                  </a:lnTo>
                  <a:close/>
                </a:path>
                <a:path w="702944" h="685800">
                  <a:moveTo>
                    <a:pt x="559190" y="650240"/>
                  </a:moveTo>
                  <a:lnTo>
                    <a:pt x="248617" y="650240"/>
                  </a:lnTo>
                  <a:lnTo>
                    <a:pt x="268178" y="648970"/>
                  </a:lnTo>
                  <a:lnTo>
                    <a:pt x="287162" y="645160"/>
                  </a:lnTo>
                  <a:lnTo>
                    <a:pt x="305322" y="638810"/>
                  </a:lnTo>
                  <a:lnTo>
                    <a:pt x="322412" y="629920"/>
                  </a:lnTo>
                  <a:lnTo>
                    <a:pt x="300971" y="603250"/>
                  </a:lnTo>
                  <a:lnTo>
                    <a:pt x="284636" y="572770"/>
                  </a:lnTo>
                  <a:lnTo>
                    <a:pt x="274231" y="538480"/>
                  </a:lnTo>
                  <a:lnTo>
                    <a:pt x="270706" y="502920"/>
                  </a:lnTo>
                  <a:lnTo>
                    <a:pt x="270623" y="500380"/>
                  </a:lnTo>
                  <a:lnTo>
                    <a:pt x="270796" y="495300"/>
                  </a:lnTo>
                  <a:lnTo>
                    <a:pt x="270882" y="492760"/>
                  </a:lnTo>
                  <a:lnTo>
                    <a:pt x="271109" y="490220"/>
                  </a:lnTo>
                  <a:lnTo>
                    <a:pt x="271223" y="488950"/>
                  </a:lnTo>
                  <a:lnTo>
                    <a:pt x="271337" y="487680"/>
                  </a:lnTo>
                  <a:lnTo>
                    <a:pt x="271451" y="486410"/>
                  </a:lnTo>
                  <a:lnTo>
                    <a:pt x="271564" y="485140"/>
                  </a:lnTo>
                  <a:lnTo>
                    <a:pt x="271678" y="483870"/>
                  </a:lnTo>
                  <a:lnTo>
                    <a:pt x="274094" y="467360"/>
                  </a:lnTo>
                  <a:lnTo>
                    <a:pt x="312551" y="467360"/>
                  </a:lnTo>
                  <a:lnTo>
                    <a:pt x="311376" y="471170"/>
                  </a:lnTo>
                  <a:lnTo>
                    <a:pt x="308356" y="500380"/>
                  </a:lnTo>
                  <a:lnTo>
                    <a:pt x="311527" y="530860"/>
                  </a:lnTo>
                  <a:lnTo>
                    <a:pt x="320545" y="558800"/>
                  </a:lnTo>
                  <a:lnTo>
                    <a:pt x="334670" y="584200"/>
                  </a:lnTo>
                  <a:lnTo>
                    <a:pt x="353160" y="605790"/>
                  </a:lnTo>
                  <a:lnTo>
                    <a:pt x="401289" y="605790"/>
                  </a:lnTo>
                  <a:lnTo>
                    <a:pt x="383029" y="628650"/>
                  </a:lnTo>
                  <a:lnTo>
                    <a:pt x="399981" y="636270"/>
                  </a:lnTo>
                  <a:lnTo>
                    <a:pt x="417840" y="642620"/>
                  </a:lnTo>
                  <a:lnTo>
                    <a:pt x="436522" y="646430"/>
                  </a:lnTo>
                  <a:lnTo>
                    <a:pt x="455945" y="647700"/>
                  </a:lnTo>
                  <a:lnTo>
                    <a:pt x="562584" y="647700"/>
                  </a:lnTo>
                  <a:lnTo>
                    <a:pt x="559190" y="650240"/>
                  </a:lnTo>
                  <a:close/>
                </a:path>
                <a:path w="702944" h="685800">
                  <a:moveTo>
                    <a:pt x="520076" y="488950"/>
                  </a:moveTo>
                  <a:lnTo>
                    <a:pt x="496068" y="487680"/>
                  </a:lnTo>
                  <a:lnTo>
                    <a:pt x="472966" y="483870"/>
                  </a:lnTo>
                  <a:lnTo>
                    <a:pt x="451017" y="476250"/>
                  </a:lnTo>
                  <a:lnTo>
                    <a:pt x="430468" y="467360"/>
                  </a:lnTo>
                  <a:lnTo>
                    <a:pt x="635482" y="467360"/>
                  </a:lnTo>
                  <a:lnTo>
                    <a:pt x="636145" y="471170"/>
                  </a:lnTo>
                  <a:lnTo>
                    <a:pt x="600020" y="471170"/>
                  </a:lnTo>
                  <a:lnTo>
                    <a:pt x="581599" y="478790"/>
                  </a:lnTo>
                  <a:lnTo>
                    <a:pt x="562025" y="485140"/>
                  </a:lnTo>
                  <a:lnTo>
                    <a:pt x="541462" y="487680"/>
                  </a:lnTo>
                  <a:lnTo>
                    <a:pt x="520076" y="488950"/>
                  </a:lnTo>
                  <a:close/>
                </a:path>
                <a:path w="702944" h="685800">
                  <a:moveTo>
                    <a:pt x="562584" y="647700"/>
                  </a:moveTo>
                  <a:lnTo>
                    <a:pt x="455945" y="647700"/>
                  </a:lnTo>
                  <a:lnTo>
                    <a:pt x="502239" y="640080"/>
                  </a:lnTo>
                  <a:lnTo>
                    <a:pt x="542503" y="619760"/>
                  </a:lnTo>
                  <a:lnTo>
                    <a:pt x="574291" y="588010"/>
                  </a:lnTo>
                  <a:lnTo>
                    <a:pt x="595157" y="547370"/>
                  </a:lnTo>
                  <a:lnTo>
                    <a:pt x="602656" y="500380"/>
                  </a:lnTo>
                  <a:lnTo>
                    <a:pt x="602425" y="495300"/>
                  </a:lnTo>
                  <a:lnTo>
                    <a:pt x="602368" y="494030"/>
                  </a:lnTo>
                  <a:lnTo>
                    <a:pt x="602018" y="490220"/>
                  </a:lnTo>
                  <a:lnTo>
                    <a:pt x="601901" y="488950"/>
                  </a:lnTo>
                  <a:lnTo>
                    <a:pt x="601784" y="487680"/>
                  </a:lnTo>
                  <a:lnTo>
                    <a:pt x="601668" y="486410"/>
                  </a:lnTo>
                  <a:lnTo>
                    <a:pt x="600803" y="478790"/>
                  </a:lnTo>
                  <a:lnTo>
                    <a:pt x="600020" y="471170"/>
                  </a:lnTo>
                  <a:lnTo>
                    <a:pt x="636145" y="471170"/>
                  </a:lnTo>
                  <a:lnTo>
                    <a:pt x="636808" y="474980"/>
                  </a:lnTo>
                  <a:lnTo>
                    <a:pt x="638194" y="487680"/>
                  </a:lnTo>
                  <a:lnTo>
                    <a:pt x="638675" y="500380"/>
                  </a:lnTo>
                  <a:lnTo>
                    <a:pt x="632086" y="548640"/>
                  </a:lnTo>
                  <a:lnTo>
                    <a:pt x="613491" y="593090"/>
                  </a:lnTo>
                  <a:lnTo>
                    <a:pt x="584646" y="631190"/>
                  </a:lnTo>
                  <a:lnTo>
                    <a:pt x="562584" y="647700"/>
                  </a:lnTo>
                  <a:close/>
                </a:path>
                <a:path w="702944" h="685800">
                  <a:moveTo>
                    <a:pt x="185365" y="490220"/>
                  </a:moveTo>
                  <a:lnTo>
                    <a:pt x="164102" y="488950"/>
                  </a:lnTo>
                  <a:lnTo>
                    <a:pt x="143745" y="485140"/>
                  </a:lnTo>
                  <a:lnTo>
                    <a:pt x="124212" y="480060"/>
                  </a:lnTo>
                  <a:lnTo>
                    <a:pt x="105420" y="472440"/>
                  </a:lnTo>
                  <a:lnTo>
                    <a:pt x="263888" y="472440"/>
                  </a:lnTo>
                  <a:lnTo>
                    <a:pt x="253682" y="477520"/>
                  </a:lnTo>
                  <a:lnTo>
                    <a:pt x="232035" y="485140"/>
                  </a:lnTo>
                  <a:lnTo>
                    <a:pt x="209235" y="488950"/>
                  </a:lnTo>
                  <a:lnTo>
                    <a:pt x="185365" y="490220"/>
                  </a:lnTo>
                  <a:close/>
                </a:path>
                <a:path w="702944" h="685800">
                  <a:moveTo>
                    <a:pt x="454188" y="684530"/>
                  </a:moveTo>
                  <a:lnTo>
                    <a:pt x="426405" y="681990"/>
                  </a:lnTo>
                  <a:lnTo>
                    <a:pt x="399940" y="676910"/>
                  </a:lnTo>
                  <a:lnTo>
                    <a:pt x="375122" y="666750"/>
                  </a:lnTo>
                  <a:lnTo>
                    <a:pt x="352281" y="654050"/>
                  </a:lnTo>
                  <a:lnTo>
                    <a:pt x="554098" y="654050"/>
                  </a:lnTo>
                  <a:lnTo>
                    <a:pt x="547310" y="659130"/>
                  </a:lnTo>
                  <a:lnTo>
                    <a:pt x="503238" y="678180"/>
                  </a:lnTo>
                  <a:lnTo>
                    <a:pt x="454188" y="68453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5" name="object 15" descr=""/>
          <p:cNvGrpSpPr/>
          <p:nvPr/>
        </p:nvGrpSpPr>
        <p:grpSpPr>
          <a:xfrm>
            <a:off x="14065570" y="1028699"/>
            <a:ext cx="1475740" cy="1475740"/>
            <a:chOff x="14065570" y="1028699"/>
            <a:chExt cx="1475740" cy="1475740"/>
          </a:xfrm>
        </p:grpSpPr>
        <p:sp>
          <p:nvSpPr>
            <p:cNvPr id="16" name="object 16" descr=""/>
            <p:cNvSpPr/>
            <p:nvPr/>
          </p:nvSpPr>
          <p:spPr>
            <a:xfrm>
              <a:off x="14065570" y="1028699"/>
              <a:ext cx="1475740" cy="1475740"/>
            </a:xfrm>
            <a:custGeom>
              <a:avLst/>
              <a:gdLst/>
              <a:ahLst/>
              <a:cxnLst/>
              <a:rect l="l" t="t" r="r" b="b"/>
              <a:pathLst>
                <a:path w="1475740" h="1475739">
                  <a:moveTo>
                    <a:pt x="737563" y="1475126"/>
                  </a:moveTo>
                  <a:lnTo>
                    <a:pt x="689068" y="1473557"/>
                  </a:lnTo>
                  <a:lnTo>
                    <a:pt x="641411" y="1468916"/>
                  </a:lnTo>
                  <a:lnTo>
                    <a:pt x="594688" y="1461298"/>
                  </a:lnTo>
                  <a:lnTo>
                    <a:pt x="548997" y="1450802"/>
                  </a:lnTo>
                  <a:lnTo>
                    <a:pt x="504436" y="1437525"/>
                  </a:lnTo>
                  <a:lnTo>
                    <a:pt x="461101" y="1421563"/>
                  </a:lnTo>
                  <a:lnTo>
                    <a:pt x="419089" y="1403015"/>
                  </a:lnTo>
                  <a:lnTo>
                    <a:pt x="378498" y="1381976"/>
                  </a:lnTo>
                  <a:lnTo>
                    <a:pt x="339425" y="1358546"/>
                  </a:lnTo>
                  <a:lnTo>
                    <a:pt x="301968" y="1332819"/>
                  </a:lnTo>
                  <a:lnTo>
                    <a:pt x="266222" y="1304895"/>
                  </a:lnTo>
                  <a:lnTo>
                    <a:pt x="232286" y="1274869"/>
                  </a:lnTo>
                  <a:lnTo>
                    <a:pt x="200257" y="1242840"/>
                  </a:lnTo>
                  <a:lnTo>
                    <a:pt x="170231" y="1208904"/>
                  </a:lnTo>
                  <a:lnTo>
                    <a:pt x="142306" y="1173158"/>
                  </a:lnTo>
                  <a:lnTo>
                    <a:pt x="116580" y="1135700"/>
                  </a:lnTo>
                  <a:lnTo>
                    <a:pt x="93149" y="1096627"/>
                  </a:lnTo>
                  <a:lnTo>
                    <a:pt x="72111" y="1056037"/>
                  </a:lnTo>
                  <a:lnTo>
                    <a:pt x="53562" y="1014025"/>
                  </a:lnTo>
                  <a:lnTo>
                    <a:pt x="37601" y="970690"/>
                  </a:lnTo>
                  <a:lnTo>
                    <a:pt x="24324" y="926128"/>
                  </a:lnTo>
                  <a:lnTo>
                    <a:pt x="13828" y="880438"/>
                  </a:lnTo>
                  <a:lnTo>
                    <a:pt x="6210" y="833715"/>
                  </a:lnTo>
                  <a:lnTo>
                    <a:pt x="1568" y="786058"/>
                  </a:lnTo>
                  <a:lnTo>
                    <a:pt x="0" y="737563"/>
                  </a:lnTo>
                  <a:lnTo>
                    <a:pt x="1568" y="689068"/>
                  </a:lnTo>
                  <a:lnTo>
                    <a:pt x="6210" y="641410"/>
                  </a:lnTo>
                  <a:lnTo>
                    <a:pt x="13828" y="594688"/>
                  </a:lnTo>
                  <a:lnTo>
                    <a:pt x="24324" y="548997"/>
                  </a:lnTo>
                  <a:lnTo>
                    <a:pt x="37601" y="504436"/>
                  </a:lnTo>
                  <a:lnTo>
                    <a:pt x="53562" y="461101"/>
                  </a:lnTo>
                  <a:lnTo>
                    <a:pt x="72111" y="419089"/>
                  </a:lnTo>
                  <a:lnTo>
                    <a:pt x="93149" y="378498"/>
                  </a:lnTo>
                  <a:lnTo>
                    <a:pt x="116580" y="339425"/>
                  </a:lnTo>
                  <a:lnTo>
                    <a:pt x="142306" y="301968"/>
                  </a:lnTo>
                  <a:lnTo>
                    <a:pt x="170231" y="266222"/>
                  </a:lnTo>
                  <a:lnTo>
                    <a:pt x="200257" y="232286"/>
                  </a:lnTo>
                  <a:lnTo>
                    <a:pt x="232286" y="200257"/>
                  </a:lnTo>
                  <a:lnTo>
                    <a:pt x="266222" y="170231"/>
                  </a:lnTo>
                  <a:lnTo>
                    <a:pt x="301968" y="142306"/>
                  </a:lnTo>
                  <a:lnTo>
                    <a:pt x="339425" y="116580"/>
                  </a:lnTo>
                  <a:lnTo>
                    <a:pt x="378498" y="93149"/>
                  </a:lnTo>
                  <a:lnTo>
                    <a:pt x="419089" y="72111"/>
                  </a:lnTo>
                  <a:lnTo>
                    <a:pt x="461101" y="53562"/>
                  </a:lnTo>
                  <a:lnTo>
                    <a:pt x="504436" y="37601"/>
                  </a:lnTo>
                  <a:lnTo>
                    <a:pt x="548997" y="24324"/>
                  </a:lnTo>
                  <a:lnTo>
                    <a:pt x="594688" y="13828"/>
                  </a:lnTo>
                  <a:lnTo>
                    <a:pt x="641411" y="6210"/>
                  </a:lnTo>
                  <a:lnTo>
                    <a:pt x="689068" y="1568"/>
                  </a:lnTo>
                  <a:lnTo>
                    <a:pt x="737563" y="0"/>
                  </a:lnTo>
                  <a:lnTo>
                    <a:pt x="786058" y="1568"/>
                  </a:lnTo>
                  <a:lnTo>
                    <a:pt x="833716" y="6210"/>
                  </a:lnTo>
                  <a:lnTo>
                    <a:pt x="880438" y="13828"/>
                  </a:lnTo>
                  <a:lnTo>
                    <a:pt x="926129" y="24324"/>
                  </a:lnTo>
                  <a:lnTo>
                    <a:pt x="970690" y="37601"/>
                  </a:lnTo>
                  <a:lnTo>
                    <a:pt x="1014025" y="53562"/>
                  </a:lnTo>
                  <a:lnTo>
                    <a:pt x="1056037" y="72111"/>
                  </a:lnTo>
                  <a:lnTo>
                    <a:pt x="1096627" y="93149"/>
                  </a:lnTo>
                  <a:lnTo>
                    <a:pt x="1135700" y="116580"/>
                  </a:lnTo>
                  <a:lnTo>
                    <a:pt x="1173158" y="142306"/>
                  </a:lnTo>
                  <a:lnTo>
                    <a:pt x="1208903" y="170231"/>
                  </a:lnTo>
                  <a:lnTo>
                    <a:pt x="1242840" y="200257"/>
                  </a:lnTo>
                  <a:lnTo>
                    <a:pt x="1274869" y="232286"/>
                  </a:lnTo>
                  <a:lnTo>
                    <a:pt x="1304894" y="266222"/>
                  </a:lnTo>
                  <a:lnTo>
                    <a:pt x="1332819" y="301968"/>
                  </a:lnTo>
                  <a:lnTo>
                    <a:pt x="1358545" y="339425"/>
                  </a:lnTo>
                  <a:lnTo>
                    <a:pt x="1381976" y="378498"/>
                  </a:lnTo>
                  <a:lnTo>
                    <a:pt x="1403014" y="419089"/>
                  </a:lnTo>
                  <a:lnTo>
                    <a:pt x="1421563" y="461101"/>
                  </a:lnTo>
                  <a:lnTo>
                    <a:pt x="1437524" y="504436"/>
                  </a:lnTo>
                  <a:lnTo>
                    <a:pt x="1450802" y="548997"/>
                  </a:lnTo>
                  <a:lnTo>
                    <a:pt x="1461298" y="594688"/>
                  </a:lnTo>
                  <a:lnTo>
                    <a:pt x="1468915" y="641410"/>
                  </a:lnTo>
                  <a:lnTo>
                    <a:pt x="1473557" y="689068"/>
                  </a:lnTo>
                  <a:lnTo>
                    <a:pt x="1475126" y="737563"/>
                  </a:lnTo>
                  <a:lnTo>
                    <a:pt x="1473557" y="786058"/>
                  </a:lnTo>
                  <a:lnTo>
                    <a:pt x="1468915" y="833715"/>
                  </a:lnTo>
                  <a:lnTo>
                    <a:pt x="1461298" y="880438"/>
                  </a:lnTo>
                  <a:lnTo>
                    <a:pt x="1450802" y="926128"/>
                  </a:lnTo>
                  <a:lnTo>
                    <a:pt x="1437524" y="970690"/>
                  </a:lnTo>
                  <a:lnTo>
                    <a:pt x="1421563" y="1014025"/>
                  </a:lnTo>
                  <a:lnTo>
                    <a:pt x="1403014" y="1056037"/>
                  </a:lnTo>
                  <a:lnTo>
                    <a:pt x="1381976" y="1096627"/>
                  </a:lnTo>
                  <a:lnTo>
                    <a:pt x="1358545" y="1135700"/>
                  </a:lnTo>
                  <a:lnTo>
                    <a:pt x="1332819" y="1173158"/>
                  </a:lnTo>
                  <a:lnTo>
                    <a:pt x="1304894" y="1208904"/>
                  </a:lnTo>
                  <a:lnTo>
                    <a:pt x="1274869" y="1242840"/>
                  </a:lnTo>
                  <a:lnTo>
                    <a:pt x="1242840" y="1274869"/>
                  </a:lnTo>
                  <a:lnTo>
                    <a:pt x="1208903" y="1304895"/>
                  </a:lnTo>
                  <a:lnTo>
                    <a:pt x="1173158" y="1332819"/>
                  </a:lnTo>
                  <a:lnTo>
                    <a:pt x="1135700" y="1358546"/>
                  </a:lnTo>
                  <a:lnTo>
                    <a:pt x="1096627" y="1381976"/>
                  </a:lnTo>
                  <a:lnTo>
                    <a:pt x="1056037" y="1403015"/>
                  </a:lnTo>
                  <a:lnTo>
                    <a:pt x="1014025" y="1421563"/>
                  </a:lnTo>
                  <a:lnTo>
                    <a:pt x="970690" y="1437525"/>
                  </a:lnTo>
                  <a:lnTo>
                    <a:pt x="926129" y="1450802"/>
                  </a:lnTo>
                  <a:lnTo>
                    <a:pt x="880438" y="1461298"/>
                  </a:lnTo>
                  <a:lnTo>
                    <a:pt x="833716" y="1468916"/>
                  </a:lnTo>
                  <a:lnTo>
                    <a:pt x="786058" y="1473557"/>
                  </a:lnTo>
                  <a:lnTo>
                    <a:pt x="737563" y="1475126"/>
                  </a:lnTo>
                  <a:close/>
                </a:path>
              </a:pathLst>
            </a:custGeom>
            <a:solidFill>
              <a:srgbClr val="C4182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14400670" y="1437702"/>
              <a:ext cx="805180" cy="657225"/>
            </a:xfrm>
            <a:custGeom>
              <a:avLst/>
              <a:gdLst/>
              <a:ahLst/>
              <a:cxnLst/>
              <a:rect l="l" t="t" r="r" b="b"/>
              <a:pathLst>
                <a:path w="805180" h="657225">
                  <a:moveTo>
                    <a:pt x="314236" y="191579"/>
                  </a:moveTo>
                  <a:lnTo>
                    <a:pt x="55511" y="42075"/>
                  </a:lnTo>
                  <a:lnTo>
                    <a:pt x="55511" y="525487"/>
                  </a:lnTo>
                  <a:lnTo>
                    <a:pt x="314236" y="603377"/>
                  </a:lnTo>
                  <a:lnTo>
                    <a:pt x="314236" y="191579"/>
                  </a:lnTo>
                  <a:close/>
                </a:path>
                <a:path w="805180" h="657225">
                  <a:moveTo>
                    <a:pt x="602488" y="42075"/>
                  </a:moveTo>
                  <a:lnTo>
                    <a:pt x="341985" y="192468"/>
                  </a:lnTo>
                  <a:lnTo>
                    <a:pt x="341985" y="603377"/>
                  </a:lnTo>
                  <a:lnTo>
                    <a:pt x="602488" y="524598"/>
                  </a:lnTo>
                  <a:lnTo>
                    <a:pt x="602488" y="42075"/>
                  </a:lnTo>
                  <a:close/>
                </a:path>
                <a:path w="805180" h="657225">
                  <a:moveTo>
                    <a:pt x="657999" y="63563"/>
                  </a:moveTo>
                  <a:lnTo>
                    <a:pt x="630250" y="41173"/>
                  </a:lnTo>
                  <a:lnTo>
                    <a:pt x="630250" y="538022"/>
                  </a:lnTo>
                  <a:lnTo>
                    <a:pt x="342874" y="631126"/>
                  </a:lnTo>
                  <a:lnTo>
                    <a:pt x="314236" y="631126"/>
                  </a:lnTo>
                  <a:lnTo>
                    <a:pt x="27762" y="551459"/>
                  </a:lnTo>
                  <a:lnTo>
                    <a:pt x="27762" y="41173"/>
                  </a:lnTo>
                  <a:lnTo>
                    <a:pt x="0" y="63563"/>
                  </a:lnTo>
                  <a:lnTo>
                    <a:pt x="0" y="570255"/>
                  </a:lnTo>
                  <a:lnTo>
                    <a:pt x="312445" y="657098"/>
                  </a:lnTo>
                  <a:lnTo>
                    <a:pt x="344665" y="657098"/>
                  </a:lnTo>
                  <a:lnTo>
                    <a:pt x="632040" y="565785"/>
                  </a:lnTo>
                  <a:lnTo>
                    <a:pt x="657999" y="557720"/>
                  </a:lnTo>
                  <a:lnTo>
                    <a:pt x="657999" y="63563"/>
                  </a:lnTo>
                  <a:close/>
                </a:path>
                <a:path w="805180" h="657225">
                  <a:moveTo>
                    <a:pt x="804811" y="86829"/>
                  </a:moveTo>
                  <a:lnTo>
                    <a:pt x="743940" y="86829"/>
                  </a:lnTo>
                  <a:lnTo>
                    <a:pt x="743940" y="516547"/>
                  </a:lnTo>
                  <a:lnTo>
                    <a:pt x="774369" y="623074"/>
                  </a:lnTo>
                  <a:lnTo>
                    <a:pt x="804811" y="516547"/>
                  </a:lnTo>
                  <a:lnTo>
                    <a:pt x="804811" y="86829"/>
                  </a:lnTo>
                  <a:close/>
                </a:path>
                <a:path w="805180" h="657225">
                  <a:moveTo>
                    <a:pt x="804811" y="30429"/>
                  </a:moveTo>
                  <a:lnTo>
                    <a:pt x="802449" y="18503"/>
                  </a:lnTo>
                  <a:lnTo>
                    <a:pt x="795972" y="8839"/>
                  </a:lnTo>
                  <a:lnTo>
                    <a:pt x="786307" y="2362"/>
                  </a:lnTo>
                  <a:lnTo>
                    <a:pt x="774369" y="0"/>
                  </a:lnTo>
                  <a:lnTo>
                    <a:pt x="762444" y="2362"/>
                  </a:lnTo>
                  <a:lnTo>
                    <a:pt x="752779" y="8839"/>
                  </a:lnTo>
                  <a:lnTo>
                    <a:pt x="746302" y="18503"/>
                  </a:lnTo>
                  <a:lnTo>
                    <a:pt x="743940" y="30429"/>
                  </a:lnTo>
                  <a:lnTo>
                    <a:pt x="743940" y="63563"/>
                  </a:lnTo>
                  <a:lnTo>
                    <a:pt x="804811" y="63563"/>
                  </a:lnTo>
                  <a:lnTo>
                    <a:pt x="804811" y="3042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8" name="object 18" descr=""/>
          <p:cNvGrpSpPr/>
          <p:nvPr/>
        </p:nvGrpSpPr>
        <p:grpSpPr>
          <a:xfrm>
            <a:off x="14065570" y="4344520"/>
            <a:ext cx="1475740" cy="1475740"/>
            <a:chOff x="14065570" y="4344520"/>
            <a:chExt cx="1475740" cy="1475740"/>
          </a:xfrm>
        </p:grpSpPr>
        <p:sp>
          <p:nvSpPr>
            <p:cNvPr id="19" name="object 19" descr=""/>
            <p:cNvSpPr/>
            <p:nvPr/>
          </p:nvSpPr>
          <p:spPr>
            <a:xfrm>
              <a:off x="14065570" y="4344520"/>
              <a:ext cx="1475740" cy="1475740"/>
            </a:xfrm>
            <a:custGeom>
              <a:avLst/>
              <a:gdLst/>
              <a:ahLst/>
              <a:cxnLst/>
              <a:rect l="l" t="t" r="r" b="b"/>
              <a:pathLst>
                <a:path w="1475740" h="1475739">
                  <a:moveTo>
                    <a:pt x="737563" y="1475126"/>
                  </a:moveTo>
                  <a:lnTo>
                    <a:pt x="689068" y="1473557"/>
                  </a:lnTo>
                  <a:lnTo>
                    <a:pt x="641411" y="1468916"/>
                  </a:lnTo>
                  <a:lnTo>
                    <a:pt x="594688" y="1461298"/>
                  </a:lnTo>
                  <a:lnTo>
                    <a:pt x="548997" y="1450802"/>
                  </a:lnTo>
                  <a:lnTo>
                    <a:pt x="504436" y="1437525"/>
                  </a:lnTo>
                  <a:lnTo>
                    <a:pt x="461101" y="1421563"/>
                  </a:lnTo>
                  <a:lnTo>
                    <a:pt x="419089" y="1403015"/>
                  </a:lnTo>
                  <a:lnTo>
                    <a:pt x="378498" y="1381976"/>
                  </a:lnTo>
                  <a:lnTo>
                    <a:pt x="339425" y="1358546"/>
                  </a:lnTo>
                  <a:lnTo>
                    <a:pt x="301968" y="1332819"/>
                  </a:lnTo>
                  <a:lnTo>
                    <a:pt x="266222" y="1304895"/>
                  </a:lnTo>
                  <a:lnTo>
                    <a:pt x="232286" y="1274869"/>
                  </a:lnTo>
                  <a:lnTo>
                    <a:pt x="200257" y="1242840"/>
                  </a:lnTo>
                  <a:lnTo>
                    <a:pt x="170231" y="1208904"/>
                  </a:lnTo>
                  <a:lnTo>
                    <a:pt x="142306" y="1173158"/>
                  </a:lnTo>
                  <a:lnTo>
                    <a:pt x="116580" y="1135700"/>
                  </a:lnTo>
                  <a:lnTo>
                    <a:pt x="93149" y="1096627"/>
                  </a:lnTo>
                  <a:lnTo>
                    <a:pt x="72111" y="1056036"/>
                  </a:lnTo>
                  <a:lnTo>
                    <a:pt x="53562" y="1014025"/>
                  </a:lnTo>
                  <a:lnTo>
                    <a:pt x="37601" y="970690"/>
                  </a:lnTo>
                  <a:lnTo>
                    <a:pt x="24324" y="926128"/>
                  </a:lnTo>
                  <a:lnTo>
                    <a:pt x="13828" y="880438"/>
                  </a:lnTo>
                  <a:lnTo>
                    <a:pt x="6210" y="833715"/>
                  </a:lnTo>
                  <a:lnTo>
                    <a:pt x="1568" y="786058"/>
                  </a:lnTo>
                  <a:lnTo>
                    <a:pt x="0" y="737563"/>
                  </a:lnTo>
                  <a:lnTo>
                    <a:pt x="1568" y="689068"/>
                  </a:lnTo>
                  <a:lnTo>
                    <a:pt x="6210" y="641410"/>
                  </a:lnTo>
                  <a:lnTo>
                    <a:pt x="13828" y="594688"/>
                  </a:lnTo>
                  <a:lnTo>
                    <a:pt x="24324" y="548997"/>
                  </a:lnTo>
                  <a:lnTo>
                    <a:pt x="37601" y="504436"/>
                  </a:lnTo>
                  <a:lnTo>
                    <a:pt x="53562" y="461101"/>
                  </a:lnTo>
                  <a:lnTo>
                    <a:pt x="72111" y="419089"/>
                  </a:lnTo>
                  <a:lnTo>
                    <a:pt x="93149" y="378498"/>
                  </a:lnTo>
                  <a:lnTo>
                    <a:pt x="116580" y="339425"/>
                  </a:lnTo>
                  <a:lnTo>
                    <a:pt x="142306" y="301967"/>
                  </a:lnTo>
                  <a:lnTo>
                    <a:pt x="170231" y="266222"/>
                  </a:lnTo>
                  <a:lnTo>
                    <a:pt x="200257" y="232286"/>
                  </a:lnTo>
                  <a:lnTo>
                    <a:pt x="232286" y="200256"/>
                  </a:lnTo>
                  <a:lnTo>
                    <a:pt x="266222" y="170231"/>
                  </a:lnTo>
                  <a:lnTo>
                    <a:pt x="301968" y="142306"/>
                  </a:lnTo>
                  <a:lnTo>
                    <a:pt x="339425" y="116580"/>
                  </a:lnTo>
                  <a:lnTo>
                    <a:pt x="378498" y="93149"/>
                  </a:lnTo>
                  <a:lnTo>
                    <a:pt x="419089" y="72111"/>
                  </a:lnTo>
                  <a:lnTo>
                    <a:pt x="461101" y="53562"/>
                  </a:lnTo>
                  <a:lnTo>
                    <a:pt x="504436" y="37601"/>
                  </a:lnTo>
                  <a:lnTo>
                    <a:pt x="548997" y="24324"/>
                  </a:lnTo>
                  <a:lnTo>
                    <a:pt x="594688" y="13828"/>
                  </a:lnTo>
                  <a:lnTo>
                    <a:pt x="641411" y="6210"/>
                  </a:lnTo>
                  <a:lnTo>
                    <a:pt x="689068" y="1568"/>
                  </a:lnTo>
                  <a:lnTo>
                    <a:pt x="737563" y="0"/>
                  </a:lnTo>
                  <a:lnTo>
                    <a:pt x="786058" y="1568"/>
                  </a:lnTo>
                  <a:lnTo>
                    <a:pt x="833716" y="6210"/>
                  </a:lnTo>
                  <a:lnTo>
                    <a:pt x="880438" y="13828"/>
                  </a:lnTo>
                  <a:lnTo>
                    <a:pt x="926129" y="24324"/>
                  </a:lnTo>
                  <a:lnTo>
                    <a:pt x="970690" y="37601"/>
                  </a:lnTo>
                  <a:lnTo>
                    <a:pt x="1014025" y="53562"/>
                  </a:lnTo>
                  <a:lnTo>
                    <a:pt x="1056037" y="72111"/>
                  </a:lnTo>
                  <a:lnTo>
                    <a:pt x="1096627" y="93149"/>
                  </a:lnTo>
                  <a:lnTo>
                    <a:pt x="1135700" y="116580"/>
                  </a:lnTo>
                  <a:lnTo>
                    <a:pt x="1173158" y="142306"/>
                  </a:lnTo>
                  <a:lnTo>
                    <a:pt x="1208903" y="170231"/>
                  </a:lnTo>
                  <a:lnTo>
                    <a:pt x="1242840" y="200256"/>
                  </a:lnTo>
                  <a:lnTo>
                    <a:pt x="1274869" y="232286"/>
                  </a:lnTo>
                  <a:lnTo>
                    <a:pt x="1304894" y="266222"/>
                  </a:lnTo>
                  <a:lnTo>
                    <a:pt x="1332819" y="301967"/>
                  </a:lnTo>
                  <a:lnTo>
                    <a:pt x="1358545" y="339425"/>
                  </a:lnTo>
                  <a:lnTo>
                    <a:pt x="1381976" y="378498"/>
                  </a:lnTo>
                  <a:lnTo>
                    <a:pt x="1403014" y="419089"/>
                  </a:lnTo>
                  <a:lnTo>
                    <a:pt x="1421563" y="461101"/>
                  </a:lnTo>
                  <a:lnTo>
                    <a:pt x="1437524" y="504436"/>
                  </a:lnTo>
                  <a:lnTo>
                    <a:pt x="1450802" y="548997"/>
                  </a:lnTo>
                  <a:lnTo>
                    <a:pt x="1461298" y="594688"/>
                  </a:lnTo>
                  <a:lnTo>
                    <a:pt x="1468915" y="641410"/>
                  </a:lnTo>
                  <a:lnTo>
                    <a:pt x="1473557" y="689068"/>
                  </a:lnTo>
                  <a:lnTo>
                    <a:pt x="1475126" y="737563"/>
                  </a:lnTo>
                  <a:lnTo>
                    <a:pt x="1473557" y="786058"/>
                  </a:lnTo>
                  <a:lnTo>
                    <a:pt x="1468915" y="833715"/>
                  </a:lnTo>
                  <a:lnTo>
                    <a:pt x="1461298" y="880438"/>
                  </a:lnTo>
                  <a:lnTo>
                    <a:pt x="1450802" y="926128"/>
                  </a:lnTo>
                  <a:lnTo>
                    <a:pt x="1437524" y="970690"/>
                  </a:lnTo>
                  <a:lnTo>
                    <a:pt x="1421563" y="1014025"/>
                  </a:lnTo>
                  <a:lnTo>
                    <a:pt x="1403014" y="1056036"/>
                  </a:lnTo>
                  <a:lnTo>
                    <a:pt x="1381976" y="1096627"/>
                  </a:lnTo>
                  <a:lnTo>
                    <a:pt x="1358545" y="1135700"/>
                  </a:lnTo>
                  <a:lnTo>
                    <a:pt x="1332819" y="1173158"/>
                  </a:lnTo>
                  <a:lnTo>
                    <a:pt x="1304894" y="1208904"/>
                  </a:lnTo>
                  <a:lnTo>
                    <a:pt x="1274869" y="1242840"/>
                  </a:lnTo>
                  <a:lnTo>
                    <a:pt x="1242840" y="1274869"/>
                  </a:lnTo>
                  <a:lnTo>
                    <a:pt x="1208903" y="1304895"/>
                  </a:lnTo>
                  <a:lnTo>
                    <a:pt x="1173158" y="1332819"/>
                  </a:lnTo>
                  <a:lnTo>
                    <a:pt x="1135700" y="1358546"/>
                  </a:lnTo>
                  <a:lnTo>
                    <a:pt x="1096627" y="1381976"/>
                  </a:lnTo>
                  <a:lnTo>
                    <a:pt x="1056037" y="1403015"/>
                  </a:lnTo>
                  <a:lnTo>
                    <a:pt x="1014025" y="1421563"/>
                  </a:lnTo>
                  <a:lnTo>
                    <a:pt x="970690" y="1437525"/>
                  </a:lnTo>
                  <a:lnTo>
                    <a:pt x="926129" y="1450802"/>
                  </a:lnTo>
                  <a:lnTo>
                    <a:pt x="880438" y="1461298"/>
                  </a:lnTo>
                  <a:lnTo>
                    <a:pt x="833716" y="1468916"/>
                  </a:lnTo>
                  <a:lnTo>
                    <a:pt x="786058" y="1473557"/>
                  </a:lnTo>
                  <a:lnTo>
                    <a:pt x="737563" y="1475126"/>
                  </a:lnTo>
                  <a:close/>
                </a:path>
              </a:pathLst>
            </a:custGeom>
            <a:solidFill>
              <a:srgbClr val="DD126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14381695" y="4661140"/>
              <a:ext cx="843280" cy="842010"/>
            </a:xfrm>
            <a:custGeom>
              <a:avLst/>
              <a:gdLst/>
              <a:ahLst/>
              <a:cxnLst/>
              <a:rect l="l" t="t" r="r" b="b"/>
              <a:pathLst>
                <a:path w="843280" h="842010">
                  <a:moveTo>
                    <a:pt x="149711" y="571085"/>
                  </a:moveTo>
                  <a:lnTo>
                    <a:pt x="0" y="420382"/>
                  </a:lnTo>
                  <a:lnTo>
                    <a:pt x="149711" y="270670"/>
                  </a:lnTo>
                  <a:lnTo>
                    <a:pt x="149711" y="571085"/>
                  </a:lnTo>
                  <a:close/>
                </a:path>
                <a:path w="843280" h="842010">
                  <a:moveTo>
                    <a:pt x="693036" y="571085"/>
                  </a:moveTo>
                  <a:lnTo>
                    <a:pt x="693036" y="270670"/>
                  </a:lnTo>
                  <a:lnTo>
                    <a:pt x="842747" y="420382"/>
                  </a:lnTo>
                  <a:lnTo>
                    <a:pt x="693036" y="571085"/>
                  </a:lnTo>
                  <a:close/>
                </a:path>
                <a:path w="843280" h="842010">
                  <a:moveTo>
                    <a:pt x="572077" y="149711"/>
                  </a:moveTo>
                  <a:lnTo>
                    <a:pt x="271662" y="149711"/>
                  </a:lnTo>
                  <a:lnTo>
                    <a:pt x="421373" y="0"/>
                  </a:lnTo>
                  <a:lnTo>
                    <a:pt x="572077" y="149711"/>
                  </a:lnTo>
                  <a:close/>
                </a:path>
                <a:path w="843280" h="842010">
                  <a:moveTo>
                    <a:pt x="421373" y="841756"/>
                  </a:moveTo>
                  <a:lnTo>
                    <a:pt x="271662" y="692044"/>
                  </a:lnTo>
                  <a:lnTo>
                    <a:pt x="572077" y="692044"/>
                  </a:lnTo>
                  <a:lnTo>
                    <a:pt x="421373" y="841756"/>
                  </a:lnTo>
                  <a:close/>
                </a:path>
                <a:path w="843280" h="842010">
                  <a:moveTo>
                    <a:pt x="584966" y="370809"/>
                  </a:moveTo>
                  <a:lnTo>
                    <a:pt x="258773" y="370809"/>
                  </a:lnTo>
                  <a:lnTo>
                    <a:pt x="258773" y="280585"/>
                  </a:lnTo>
                  <a:lnTo>
                    <a:pt x="584966" y="280585"/>
                  </a:lnTo>
                  <a:lnTo>
                    <a:pt x="584966" y="370809"/>
                  </a:lnTo>
                  <a:close/>
                </a:path>
                <a:path w="843280" h="842010">
                  <a:moveTo>
                    <a:pt x="584966" y="561170"/>
                  </a:moveTo>
                  <a:lnTo>
                    <a:pt x="258773" y="561170"/>
                  </a:lnTo>
                  <a:lnTo>
                    <a:pt x="258773" y="466981"/>
                  </a:lnTo>
                  <a:lnTo>
                    <a:pt x="584966" y="466981"/>
                  </a:lnTo>
                  <a:lnTo>
                    <a:pt x="584966" y="56117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21" name="object 21" descr=""/>
          <p:cNvGrpSpPr/>
          <p:nvPr/>
        </p:nvGrpSpPr>
        <p:grpSpPr>
          <a:xfrm>
            <a:off x="0" y="8574387"/>
            <a:ext cx="18288000" cy="1713230"/>
            <a:chOff x="0" y="8574387"/>
            <a:chExt cx="18288000" cy="1713230"/>
          </a:xfrm>
        </p:grpSpPr>
        <p:sp>
          <p:nvSpPr>
            <p:cNvPr id="22" name="object 22" descr=""/>
            <p:cNvSpPr/>
            <p:nvPr/>
          </p:nvSpPr>
          <p:spPr>
            <a:xfrm>
              <a:off x="0" y="8595692"/>
              <a:ext cx="18288000" cy="1691639"/>
            </a:xfrm>
            <a:custGeom>
              <a:avLst/>
              <a:gdLst/>
              <a:ahLst/>
              <a:cxnLst/>
              <a:rect l="l" t="t" r="r" b="b"/>
              <a:pathLst>
                <a:path w="18288000" h="1691640">
                  <a:moveTo>
                    <a:pt x="18287998" y="1691307"/>
                  </a:moveTo>
                  <a:lnTo>
                    <a:pt x="0" y="1691307"/>
                  </a:lnTo>
                  <a:lnTo>
                    <a:pt x="0" y="0"/>
                  </a:lnTo>
                  <a:lnTo>
                    <a:pt x="18287998" y="0"/>
                  </a:lnTo>
                  <a:lnTo>
                    <a:pt x="18287998" y="1691307"/>
                  </a:lnTo>
                  <a:close/>
                </a:path>
              </a:pathLst>
            </a:custGeom>
            <a:solidFill>
              <a:srgbClr val="1181C7">
                <a:alpha val="4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 descr=""/>
            <p:cNvSpPr/>
            <p:nvPr/>
          </p:nvSpPr>
          <p:spPr>
            <a:xfrm>
              <a:off x="682421" y="8574392"/>
              <a:ext cx="17606010" cy="1713230"/>
            </a:xfrm>
            <a:custGeom>
              <a:avLst/>
              <a:gdLst/>
              <a:ahLst/>
              <a:cxnLst/>
              <a:rect l="l" t="t" r="r" b="b"/>
              <a:pathLst>
                <a:path w="17606010" h="1713229">
                  <a:moveTo>
                    <a:pt x="1663598" y="1675384"/>
                  </a:moveTo>
                  <a:lnTo>
                    <a:pt x="1662912" y="1627187"/>
                  </a:lnTo>
                  <a:lnTo>
                    <a:pt x="1660880" y="1579333"/>
                  </a:lnTo>
                  <a:lnTo>
                    <a:pt x="1657489" y="1531835"/>
                  </a:lnTo>
                  <a:lnTo>
                    <a:pt x="1652790" y="1484718"/>
                  </a:lnTo>
                  <a:lnTo>
                    <a:pt x="1646796" y="1437995"/>
                  </a:lnTo>
                  <a:lnTo>
                    <a:pt x="1639506" y="1391691"/>
                  </a:lnTo>
                  <a:lnTo>
                    <a:pt x="1630959" y="1345806"/>
                  </a:lnTo>
                  <a:lnTo>
                    <a:pt x="1621167" y="1300378"/>
                  </a:lnTo>
                  <a:lnTo>
                    <a:pt x="1610144" y="1255433"/>
                  </a:lnTo>
                  <a:lnTo>
                    <a:pt x="1597914" y="1210957"/>
                  </a:lnTo>
                  <a:lnTo>
                    <a:pt x="1584490" y="1166990"/>
                  </a:lnTo>
                  <a:lnTo>
                    <a:pt x="1569897" y="1123556"/>
                  </a:lnTo>
                  <a:lnTo>
                    <a:pt x="1554149" y="1080655"/>
                  </a:lnTo>
                  <a:lnTo>
                    <a:pt x="1537258" y="1038326"/>
                  </a:lnTo>
                  <a:lnTo>
                    <a:pt x="1519262" y="996569"/>
                  </a:lnTo>
                  <a:lnTo>
                    <a:pt x="1500162" y="955421"/>
                  </a:lnTo>
                  <a:lnTo>
                    <a:pt x="1479994" y="914882"/>
                  </a:lnTo>
                  <a:lnTo>
                    <a:pt x="1458747" y="874979"/>
                  </a:lnTo>
                  <a:lnTo>
                    <a:pt x="1436471" y="835723"/>
                  </a:lnTo>
                  <a:lnTo>
                    <a:pt x="1413167" y="797153"/>
                  </a:lnTo>
                  <a:lnTo>
                    <a:pt x="1388859" y="759269"/>
                  </a:lnTo>
                  <a:lnTo>
                    <a:pt x="1363560" y="722096"/>
                  </a:lnTo>
                  <a:lnTo>
                    <a:pt x="1337297" y="685647"/>
                  </a:lnTo>
                  <a:lnTo>
                    <a:pt x="1310081" y="649947"/>
                  </a:lnTo>
                  <a:lnTo>
                    <a:pt x="1281938" y="615010"/>
                  </a:lnTo>
                  <a:lnTo>
                    <a:pt x="1252867" y="580859"/>
                  </a:lnTo>
                  <a:lnTo>
                    <a:pt x="1222921" y="547509"/>
                  </a:lnTo>
                  <a:lnTo>
                    <a:pt x="1192085" y="514985"/>
                  </a:lnTo>
                  <a:lnTo>
                    <a:pt x="1160399" y="483298"/>
                  </a:lnTo>
                  <a:lnTo>
                    <a:pt x="1127874" y="452462"/>
                  </a:lnTo>
                  <a:lnTo>
                    <a:pt x="1094524" y="422516"/>
                  </a:lnTo>
                  <a:lnTo>
                    <a:pt x="1060373" y="393446"/>
                  </a:lnTo>
                  <a:lnTo>
                    <a:pt x="1025436" y="365302"/>
                  </a:lnTo>
                  <a:lnTo>
                    <a:pt x="989736" y="338086"/>
                  </a:lnTo>
                  <a:lnTo>
                    <a:pt x="953287" y="311823"/>
                  </a:lnTo>
                  <a:lnTo>
                    <a:pt x="916114" y="286524"/>
                  </a:lnTo>
                  <a:lnTo>
                    <a:pt x="878230" y="262216"/>
                  </a:lnTo>
                  <a:lnTo>
                    <a:pt x="839660" y="238912"/>
                  </a:lnTo>
                  <a:lnTo>
                    <a:pt x="800404" y="216636"/>
                  </a:lnTo>
                  <a:lnTo>
                    <a:pt x="760501" y="195389"/>
                  </a:lnTo>
                  <a:lnTo>
                    <a:pt x="719963" y="175221"/>
                  </a:lnTo>
                  <a:lnTo>
                    <a:pt x="678815" y="156121"/>
                  </a:lnTo>
                  <a:lnTo>
                    <a:pt x="637057" y="138125"/>
                  </a:lnTo>
                  <a:lnTo>
                    <a:pt x="594728" y="121234"/>
                  </a:lnTo>
                  <a:lnTo>
                    <a:pt x="551827" y="105486"/>
                  </a:lnTo>
                  <a:lnTo>
                    <a:pt x="508393" y="90893"/>
                  </a:lnTo>
                  <a:lnTo>
                    <a:pt x="464426" y="77470"/>
                  </a:lnTo>
                  <a:lnTo>
                    <a:pt x="419963" y="65239"/>
                  </a:lnTo>
                  <a:lnTo>
                    <a:pt x="375005" y="54216"/>
                  </a:lnTo>
                  <a:lnTo>
                    <a:pt x="329577" y="44424"/>
                  </a:lnTo>
                  <a:lnTo>
                    <a:pt x="283692" y="35877"/>
                  </a:lnTo>
                  <a:lnTo>
                    <a:pt x="237388" y="28587"/>
                  </a:lnTo>
                  <a:lnTo>
                    <a:pt x="190665" y="22593"/>
                  </a:lnTo>
                  <a:lnTo>
                    <a:pt x="143548" y="17881"/>
                  </a:lnTo>
                  <a:lnTo>
                    <a:pt x="96050" y="14503"/>
                  </a:lnTo>
                  <a:lnTo>
                    <a:pt x="48196" y="12471"/>
                  </a:lnTo>
                  <a:lnTo>
                    <a:pt x="0" y="11785"/>
                  </a:lnTo>
                  <a:lnTo>
                    <a:pt x="0" y="752589"/>
                  </a:lnTo>
                  <a:lnTo>
                    <a:pt x="47485" y="753783"/>
                  </a:lnTo>
                  <a:lnTo>
                    <a:pt x="94361" y="757351"/>
                  </a:lnTo>
                  <a:lnTo>
                    <a:pt x="140538" y="763219"/>
                  </a:lnTo>
                  <a:lnTo>
                    <a:pt x="185978" y="771334"/>
                  </a:lnTo>
                  <a:lnTo>
                    <a:pt x="230632" y="781634"/>
                  </a:lnTo>
                  <a:lnTo>
                    <a:pt x="274421" y="794067"/>
                  </a:lnTo>
                  <a:lnTo>
                    <a:pt x="317296" y="808583"/>
                  </a:lnTo>
                  <a:lnTo>
                    <a:pt x="359194" y="825106"/>
                  </a:lnTo>
                  <a:lnTo>
                    <a:pt x="400075" y="843584"/>
                  </a:lnTo>
                  <a:lnTo>
                    <a:pt x="439864" y="863955"/>
                  </a:lnTo>
                  <a:lnTo>
                    <a:pt x="478510" y="886180"/>
                  </a:lnTo>
                  <a:lnTo>
                    <a:pt x="515950" y="910183"/>
                  </a:lnTo>
                  <a:lnTo>
                    <a:pt x="552132" y="935913"/>
                  </a:lnTo>
                  <a:lnTo>
                    <a:pt x="586994" y="963307"/>
                  </a:lnTo>
                  <a:lnTo>
                    <a:pt x="620471" y="992314"/>
                  </a:lnTo>
                  <a:lnTo>
                    <a:pt x="652526" y="1022870"/>
                  </a:lnTo>
                  <a:lnTo>
                    <a:pt x="683082" y="1054912"/>
                  </a:lnTo>
                  <a:lnTo>
                    <a:pt x="712089" y="1088402"/>
                  </a:lnTo>
                  <a:lnTo>
                    <a:pt x="739482" y="1123264"/>
                  </a:lnTo>
                  <a:lnTo>
                    <a:pt x="765213" y="1159433"/>
                  </a:lnTo>
                  <a:lnTo>
                    <a:pt x="789216" y="1196873"/>
                  </a:lnTo>
                  <a:lnTo>
                    <a:pt x="811428" y="1235519"/>
                  </a:lnTo>
                  <a:lnTo>
                    <a:pt x="831811" y="1275308"/>
                  </a:lnTo>
                  <a:lnTo>
                    <a:pt x="850290" y="1316189"/>
                  </a:lnTo>
                  <a:lnTo>
                    <a:pt x="866813" y="1358099"/>
                  </a:lnTo>
                  <a:lnTo>
                    <a:pt x="881316" y="1400975"/>
                  </a:lnTo>
                  <a:lnTo>
                    <a:pt x="893749" y="1444764"/>
                  </a:lnTo>
                  <a:lnTo>
                    <a:pt x="904062" y="1489405"/>
                  </a:lnTo>
                  <a:lnTo>
                    <a:pt x="912177" y="1534845"/>
                  </a:lnTo>
                  <a:lnTo>
                    <a:pt x="918044" y="1581035"/>
                  </a:lnTo>
                  <a:lnTo>
                    <a:pt x="921600" y="1627898"/>
                  </a:lnTo>
                  <a:lnTo>
                    <a:pt x="922807" y="1675384"/>
                  </a:lnTo>
                  <a:lnTo>
                    <a:pt x="1663598" y="1675384"/>
                  </a:lnTo>
                  <a:close/>
                </a:path>
                <a:path w="17606010" h="1713229">
                  <a:moveTo>
                    <a:pt x="7612418" y="892784"/>
                  </a:moveTo>
                  <a:lnTo>
                    <a:pt x="6731432" y="11785"/>
                  </a:lnTo>
                  <a:lnTo>
                    <a:pt x="5850293" y="892924"/>
                  </a:lnTo>
                  <a:lnTo>
                    <a:pt x="6669989" y="1712607"/>
                  </a:lnTo>
                  <a:lnTo>
                    <a:pt x="6792874" y="1712607"/>
                  </a:lnTo>
                  <a:lnTo>
                    <a:pt x="7612418" y="893064"/>
                  </a:lnTo>
                  <a:lnTo>
                    <a:pt x="7612418" y="892784"/>
                  </a:lnTo>
                  <a:close/>
                </a:path>
                <a:path w="17606010" h="1713229">
                  <a:moveTo>
                    <a:pt x="8461223" y="860488"/>
                  </a:moveTo>
                  <a:lnTo>
                    <a:pt x="8459876" y="812330"/>
                  </a:lnTo>
                  <a:lnTo>
                    <a:pt x="8455901" y="764870"/>
                  </a:lnTo>
                  <a:lnTo>
                    <a:pt x="8449348" y="718197"/>
                  </a:lnTo>
                  <a:lnTo>
                    <a:pt x="8440306" y="672376"/>
                  </a:lnTo>
                  <a:lnTo>
                    <a:pt x="8428825" y="627468"/>
                  </a:lnTo>
                  <a:lnTo>
                    <a:pt x="8415007" y="583552"/>
                  </a:lnTo>
                  <a:lnTo>
                    <a:pt x="8398904" y="540689"/>
                  </a:lnTo>
                  <a:lnTo>
                    <a:pt x="8380590" y="498970"/>
                  </a:lnTo>
                  <a:lnTo>
                    <a:pt x="8360143" y="458457"/>
                  </a:lnTo>
                  <a:lnTo>
                    <a:pt x="8337626" y="419227"/>
                  </a:lnTo>
                  <a:lnTo>
                    <a:pt x="8313115" y="381342"/>
                  </a:lnTo>
                  <a:lnTo>
                    <a:pt x="8286686" y="344868"/>
                  </a:lnTo>
                  <a:lnTo>
                    <a:pt x="8258403" y="309905"/>
                  </a:lnTo>
                  <a:lnTo>
                    <a:pt x="8228343" y="276491"/>
                  </a:lnTo>
                  <a:lnTo>
                    <a:pt x="8196567" y="244729"/>
                  </a:lnTo>
                  <a:lnTo>
                    <a:pt x="8163166" y="214655"/>
                  </a:lnTo>
                  <a:lnTo>
                    <a:pt x="8128190" y="186372"/>
                  </a:lnTo>
                  <a:lnTo>
                    <a:pt x="8091729" y="159943"/>
                  </a:lnTo>
                  <a:lnTo>
                    <a:pt x="8053845" y="135432"/>
                  </a:lnTo>
                  <a:lnTo>
                    <a:pt x="8014614" y="112915"/>
                  </a:lnTo>
                  <a:lnTo>
                    <a:pt x="7974101" y="92468"/>
                  </a:lnTo>
                  <a:lnTo>
                    <a:pt x="7932382" y="74155"/>
                  </a:lnTo>
                  <a:lnTo>
                    <a:pt x="7889532" y="58051"/>
                  </a:lnTo>
                  <a:lnTo>
                    <a:pt x="7845615" y="44234"/>
                  </a:lnTo>
                  <a:lnTo>
                    <a:pt x="7800708" y="32766"/>
                  </a:lnTo>
                  <a:lnTo>
                    <a:pt x="7754887" y="23710"/>
                  </a:lnTo>
                  <a:lnTo>
                    <a:pt x="7708214" y="17170"/>
                  </a:lnTo>
                  <a:lnTo>
                    <a:pt x="7660754" y="13182"/>
                  </a:lnTo>
                  <a:lnTo>
                    <a:pt x="7612608" y="11836"/>
                  </a:lnTo>
                  <a:lnTo>
                    <a:pt x="7612608" y="1709102"/>
                  </a:lnTo>
                  <a:lnTo>
                    <a:pt x="7660754" y="1707756"/>
                  </a:lnTo>
                  <a:lnTo>
                    <a:pt x="7708214" y="1703781"/>
                  </a:lnTo>
                  <a:lnTo>
                    <a:pt x="7754887" y="1697228"/>
                  </a:lnTo>
                  <a:lnTo>
                    <a:pt x="7800708" y="1688185"/>
                  </a:lnTo>
                  <a:lnTo>
                    <a:pt x="7845615" y="1676704"/>
                  </a:lnTo>
                  <a:lnTo>
                    <a:pt x="7889532" y="1662887"/>
                  </a:lnTo>
                  <a:lnTo>
                    <a:pt x="7932382" y="1646783"/>
                  </a:lnTo>
                  <a:lnTo>
                    <a:pt x="7974101" y="1628470"/>
                  </a:lnTo>
                  <a:lnTo>
                    <a:pt x="8014614" y="1608023"/>
                  </a:lnTo>
                  <a:lnTo>
                    <a:pt x="8053845" y="1585506"/>
                  </a:lnTo>
                  <a:lnTo>
                    <a:pt x="8091729" y="1560995"/>
                  </a:lnTo>
                  <a:lnTo>
                    <a:pt x="8128190" y="1534566"/>
                  </a:lnTo>
                  <a:lnTo>
                    <a:pt x="8163166" y="1506283"/>
                  </a:lnTo>
                  <a:lnTo>
                    <a:pt x="8196567" y="1476222"/>
                  </a:lnTo>
                  <a:lnTo>
                    <a:pt x="8228343" y="1444447"/>
                  </a:lnTo>
                  <a:lnTo>
                    <a:pt x="8258403" y="1411046"/>
                  </a:lnTo>
                  <a:lnTo>
                    <a:pt x="8286686" y="1376070"/>
                  </a:lnTo>
                  <a:lnTo>
                    <a:pt x="8313115" y="1339608"/>
                  </a:lnTo>
                  <a:lnTo>
                    <a:pt x="8337626" y="1301724"/>
                  </a:lnTo>
                  <a:lnTo>
                    <a:pt x="8360143" y="1262494"/>
                  </a:lnTo>
                  <a:lnTo>
                    <a:pt x="8380590" y="1221981"/>
                  </a:lnTo>
                  <a:lnTo>
                    <a:pt x="8398904" y="1180261"/>
                  </a:lnTo>
                  <a:lnTo>
                    <a:pt x="8415007" y="1137412"/>
                  </a:lnTo>
                  <a:lnTo>
                    <a:pt x="8428825" y="1093495"/>
                  </a:lnTo>
                  <a:lnTo>
                    <a:pt x="8440306" y="1048588"/>
                  </a:lnTo>
                  <a:lnTo>
                    <a:pt x="8449348" y="1002766"/>
                  </a:lnTo>
                  <a:lnTo>
                    <a:pt x="8455901" y="956094"/>
                  </a:lnTo>
                  <a:lnTo>
                    <a:pt x="8459876" y="908634"/>
                  </a:lnTo>
                  <a:lnTo>
                    <a:pt x="8461223" y="860488"/>
                  </a:lnTo>
                  <a:close/>
                </a:path>
                <a:path w="17606010" h="1713229">
                  <a:moveTo>
                    <a:pt x="9310408" y="11836"/>
                  </a:moveTo>
                  <a:lnTo>
                    <a:pt x="9262250" y="13182"/>
                  </a:lnTo>
                  <a:lnTo>
                    <a:pt x="9214802" y="17170"/>
                  </a:lnTo>
                  <a:lnTo>
                    <a:pt x="9168130" y="23710"/>
                  </a:lnTo>
                  <a:lnTo>
                    <a:pt x="9122296" y="32766"/>
                  </a:lnTo>
                  <a:lnTo>
                    <a:pt x="9077388" y="44234"/>
                  </a:lnTo>
                  <a:lnTo>
                    <a:pt x="9033485" y="58051"/>
                  </a:lnTo>
                  <a:lnTo>
                    <a:pt x="8990622" y="74155"/>
                  </a:lnTo>
                  <a:lnTo>
                    <a:pt x="8948915" y="92468"/>
                  </a:lnTo>
                  <a:lnTo>
                    <a:pt x="8908402" y="112915"/>
                  </a:lnTo>
                  <a:lnTo>
                    <a:pt x="8869159" y="135432"/>
                  </a:lnTo>
                  <a:lnTo>
                    <a:pt x="8831275" y="159943"/>
                  </a:lnTo>
                  <a:lnTo>
                    <a:pt x="8794813" y="186372"/>
                  </a:lnTo>
                  <a:lnTo>
                    <a:pt x="8759850" y="214655"/>
                  </a:lnTo>
                  <a:lnTo>
                    <a:pt x="8726437" y="244729"/>
                  </a:lnTo>
                  <a:lnTo>
                    <a:pt x="8694674" y="276491"/>
                  </a:lnTo>
                  <a:lnTo>
                    <a:pt x="8664600" y="309905"/>
                  </a:lnTo>
                  <a:lnTo>
                    <a:pt x="8636317" y="344868"/>
                  </a:lnTo>
                  <a:lnTo>
                    <a:pt x="8609889" y="381342"/>
                  </a:lnTo>
                  <a:lnTo>
                    <a:pt x="8585378" y="419227"/>
                  </a:lnTo>
                  <a:lnTo>
                    <a:pt x="8562861" y="458457"/>
                  </a:lnTo>
                  <a:lnTo>
                    <a:pt x="8542414" y="498970"/>
                  </a:lnTo>
                  <a:lnTo>
                    <a:pt x="8524100" y="540689"/>
                  </a:lnTo>
                  <a:lnTo>
                    <a:pt x="8507997" y="583552"/>
                  </a:lnTo>
                  <a:lnTo>
                    <a:pt x="8494179" y="627468"/>
                  </a:lnTo>
                  <a:lnTo>
                    <a:pt x="8482711" y="672376"/>
                  </a:lnTo>
                  <a:lnTo>
                    <a:pt x="8473669" y="718197"/>
                  </a:lnTo>
                  <a:lnTo>
                    <a:pt x="8467115" y="764870"/>
                  </a:lnTo>
                  <a:lnTo>
                    <a:pt x="8463128" y="812330"/>
                  </a:lnTo>
                  <a:lnTo>
                    <a:pt x="8461794" y="860488"/>
                  </a:lnTo>
                  <a:lnTo>
                    <a:pt x="8463128" y="908634"/>
                  </a:lnTo>
                  <a:lnTo>
                    <a:pt x="8467115" y="956094"/>
                  </a:lnTo>
                  <a:lnTo>
                    <a:pt x="8473669" y="1002766"/>
                  </a:lnTo>
                  <a:lnTo>
                    <a:pt x="8482711" y="1048588"/>
                  </a:lnTo>
                  <a:lnTo>
                    <a:pt x="8494179" y="1093495"/>
                  </a:lnTo>
                  <a:lnTo>
                    <a:pt x="8507997" y="1137412"/>
                  </a:lnTo>
                  <a:lnTo>
                    <a:pt x="8524100" y="1180261"/>
                  </a:lnTo>
                  <a:lnTo>
                    <a:pt x="8542414" y="1221981"/>
                  </a:lnTo>
                  <a:lnTo>
                    <a:pt x="8562861" y="1262494"/>
                  </a:lnTo>
                  <a:lnTo>
                    <a:pt x="8585378" y="1301724"/>
                  </a:lnTo>
                  <a:lnTo>
                    <a:pt x="8609889" y="1339608"/>
                  </a:lnTo>
                  <a:lnTo>
                    <a:pt x="8636317" y="1376070"/>
                  </a:lnTo>
                  <a:lnTo>
                    <a:pt x="8664600" y="1411046"/>
                  </a:lnTo>
                  <a:lnTo>
                    <a:pt x="8694674" y="1444447"/>
                  </a:lnTo>
                  <a:lnTo>
                    <a:pt x="8726437" y="1476222"/>
                  </a:lnTo>
                  <a:lnTo>
                    <a:pt x="8759850" y="1506283"/>
                  </a:lnTo>
                  <a:lnTo>
                    <a:pt x="8794813" y="1534566"/>
                  </a:lnTo>
                  <a:lnTo>
                    <a:pt x="8831275" y="1560995"/>
                  </a:lnTo>
                  <a:lnTo>
                    <a:pt x="8869159" y="1585506"/>
                  </a:lnTo>
                  <a:lnTo>
                    <a:pt x="8908402" y="1608023"/>
                  </a:lnTo>
                  <a:lnTo>
                    <a:pt x="8948915" y="1628470"/>
                  </a:lnTo>
                  <a:lnTo>
                    <a:pt x="8990622" y="1646783"/>
                  </a:lnTo>
                  <a:lnTo>
                    <a:pt x="9033485" y="1662887"/>
                  </a:lnTo>
                  <a:lnTo>
                    <a:pt x="9077388" y="1676704"/>
                  </a:lnTo>
                  <a:lnTo>
                    <a:pt x="9122296" y="1688185"/>
                  </a:lnTo>
                  <a:lnTo>
                    <a:pt x="9168130" y="1697228"/>
                  </a:lnTo>
                  <a:lnTo>
                    <a:pt x="9214802" y="1703781"/>
                  </a:lnTo>
                  <a:lnTo>
                    <a:pt x="9262250" y="1707756"/>
                  </a:lnTo>
                  <a:lnTo>
                    <a:pt x="9310408" y="1709102"/>
                  </a:lnTo>
                  <a:lnTo>
                    <a:pt x="9310408" y="11836"/>
                  </a:lnTo>
                  <a:close/>
                </a:path>
                <a:path w="17606010" h="1713229">
                  <a:moveTo>
                    <a:pt x="17605566" y="1686077"/>
                  </a:moveTo>
                  <a:lnTo>
                    <a:pt x="15919526" y="0"/>
                  </a:lnTo>
                  <a:lnTo>
                    <a:pt x="15919514" y="1693519"/>
                  </a:lnTo>
                  <a:lnTo>
                    <a:pt x="17605566" y="1693519"/>
                  </a:lnTo>
                  <a:lnTo>
                    <a:pt x="17605566" y="1686077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14828327" y="8586174"/>
              <a:ext cx="1761489" cy="1701164"/>
            </a:xfrm>
            <a:custGeom>
              <a:avLst/>
              <a:gdLst/>
              <a:ahLst/>
              <a:cxnLst/>
              <a:rect l="l" t="t" r="r" b="b"/>
              <a:pathLst>
                <a:path w="1761490" h="1701165">
                  <a:moveTo>
                    <a:pt x="0" y="1700825"/>
                  </a:moveTo>
                  <a:lnTo>
                    <a:pt x="1760945" y="1700825"/>
                  </a:lnTo>
                  <a:lnTo>
                    <a:pt x="1759516" y="1665570"/>
                  </a:lnTo>
                  <a:lnTo>
                    <a:pt x="1756282" y="1617728"/>
                  </a:lnTo>
                  <a:lnTo>
                    <a:pt x="1751782" y="1570243"/>
                  </a:lnTo>
                  <a:lnTo>
                    <a:pt x="1746036" y="1523132"/>
                  </a:lnTo>
                  <a:lnTo>
                    <a:pt x="1739058" y="1476412"/>
                  </a:lnTo>
                  <a:lnTo>
                    <a:pt x="1730865" y="1430101"/>
                  </a:lnTo>
                  <a:lnTo>
                    <a:pt x="1721476" y="1384214"/>
                  </a:lnTo>
                  <a:lnTo>
                    <a:pt x="1710906" y="1338768"/>
                  </a:lnTo>
                  <a:lnTo>
                    <a:pt x="1699172" y="1293781"/>
                  </a:lnTo>
                  <a:lnTo>
                    <a:pt x="1686291" y="1249269"/>
                  </a:lnTo>
                  <a:lnTo>
                    <a:pt x="1672280" y="1205249"/>
                  </a:lnTo>
                  <a:lnTo>
                    <a:pt x="1657155" y="1161737"/>
                  </a:lnTo>
                  <a:lnTo>
                    <a:pt x="1640934" y="1118752"/>
                  </a:lnTo>
                  <a:lnTo>
                    <a:pt x="1623633" y="1076308"/>
                  </a:lnTo>
                  <a:lnTo>
                    <a:pt x="1605269" y="1034423"/>
                  </a:lnTo>
                  <a:lnTo>
                    <a:pt x="1585859" y="993115"/>
                  </a:lnTo>
                  <a:lnTo>
                    <a:pt x="1565419" y="952399"/>
                  </a:lnTo>
                  <a:lnTo>
                    <a:pt x="1543967" y="912292"/>
                  </a:lnTo>
                  <a:lnTo>
                    <a:pt x="1521519" y="872812"/>
                  </a:lnTo>
                  <a:lnTo>
                    <a:pt x="1498092" y="833975"/>
                  </a:lnTo>
                  <a:lnTo>
                    <a:pt x="1473703" y="795798"/>
                  </a:lnTo>
                  <a:lnTo>
                    <a:pt x="1448368" y="758298"/>
                  </a:lnTo>
                  <a:lnTo>
                    <a:pt x="1422104" y="721491"/>
                  </a:lnTo>
                  <a:lnTo>
                    <a:pt x="1394929" y="685394"/>
                  </a:lnTo>
                  <a:lnTo>
                    <a:pt x="1366859" y="650024"/>
                  </a:lnTo>
                  <a:lnTo>
                    <a:pt x="1337910" y="615398"/>
                  </a:lnTo>
                  <a:lnTo>
                    <a:pt x="1308100" y="581533"/>
                  </a:lnTo>
                  <a:lnTo>
                    <a:pt x="1277446" y="548445"/>
                  </a:lnTo>
                  <a:lnTo>
                    <a:pt x="1245963" y="516152"/>
                  </a:lnTo>
                  <a:lnTo>
                    <a:pt x="1213670" y="484670"/>
                  </a:lnTo>
                  <a:lnTo>
                    <a:pt x="1180582" y="454015"/>
                  </a:lnTo>
                  <a:lnTo>
                    <a:pt x="1146717" y="424205"/>
                  </a:lnTo>
                  <a:lnTo>
                    <a:pt x="1112091" y="395257"/>
                  </a:lnTo>
                  <a:lnTo>
                    <a:pt x="1076721" y="367187"/>
                  </a:lnTo>
                  <a:lnTo>
                    <a:pt x="1040624" y="340012"/>
                  </a:lnTo>
                  <a:lnTo>
                    <a:pt x="1003817" y="313749"/>
                  </a:lnTo>
                  <a:lnTo>
                    <a:pt x="966316" y="288414"/>
                  </a:lnTo>
                  <a:lnTo>
                    <a:pt x="928139" y="264025"/>
                  </a:lnTo>
                  <a:lnTo>
                    <a:pt x="889302" y="240598"/>
                  </a:lnTo>
                  <a:lnTo>
                    <a:pt x="849822" y="218150"/>
                  </a:lnTo>
                  <a:lnTo>
                    <a:pt x="809715" y="196698"/>
                  </a:lnTo>
                  <a:lnTo>
                    <a:pt x="768999" y="176258"/>
                  </a:lnTo>
                  <a:lnTo>
                    <a:pt x="727690" y="156849"/>
                  </a:lnTo>
                  <a:lnTo>
                    <a:pt x="685806" y="138485"/>
                  </a:lnTo>
                  <a:lnTo>
                    <a:pt x="643362" y="121184"/>
                  </a:lnTo>
                  <a:lnTo>
                    <a:pt x="600376" y="104963"/>
                  </a:lnTo>
                  <a:lnTo>
                    <a:pt x="556864" y="89839"/>
                  </a:lnTo>
                  <a:lnTo>
                    <a:pt x="512844" y="75828"/>
                  </a:lnTo>
                  <a:lnTo>
                    <a:pt x="468332" y="62947"/>
                  </a:lnTo>
                  <a:lnTo>
                    <a:pt x="423345" y="51213"/>
                  </a:lnTo>
                  <a:lnTo>
                    <a:pt x="377899" y="40644"/>
                  </a:lnTo>
                  <a:lnTo>
                    <a:pt x="332012" y="31254"/>
                  </a:lnTo>
                  <a:lnTo>
                    <a:pt x="285700" y="23063"/>
                  </a:lnTo>
                  <a:lnTo>
                    <a:pt x="238980" y="16085"/>
                  </a:lnTo>
                  <a:lnTo>
                    <a:pt x="191870" y="10338"/>
                  </a:lnTo>
                  <a:lnTo>
                    <a:pt x="144384" y="5839"/>
                  </a:lnTo>
                  <a:lnTo>
                    <a:pt x="96542" y="2605"/>
                  </a:lnTo>
                  <a:lnTo>
                    <a:pt x="48358" y="652"/>
                  </a:lnTo>
                  <a:lnTo>
                    <a:pt x="0" y="0"/>
                  </a:lnTo>
                  <a:lnTo>
                    <a:pt x="0" y="1700825"/>
                  </a:lnTo>
                  <a:close/>
                </a:path>
              </a:pathLst>
            </a:custGeom>
            <a:solidFill>
              <a:srgbClr val="FFFFFF">
                <a:alpha val="19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 descr=""/>
            <p:cNvSpPr/>
            <p:nvPr/>
          </p:nvSpPr>
          <p:spPr>
            <a:xfrm>
              <a:off x="2346160" y="8587828"/>
              <a:ext cx="12478385" cy="1699260"/>
            </a:xfrm>
            <a:custGeom>
              <a:avLst/>
              <a:gdLst/>
              <a:ahLst/>
              <a:cxnLst/>
              <a:rect l="l" t="t" r="r" b="b"/>
              <a:pathLst>
                <a:path w="12478385" h="1699259">
                  <a:moveTo>
                    <a:pt x="1657350" y="15367"/>
                  </a:moveTo>
                  <a:lnTo>
                    <a:pt x="0" y="15367"/>
                  </a:lnTo>
                  <a:lnTo>
                    <a:pt x="0" y="1682242"/>
                  </a:lnTo>
                  <a:lnTo>
                    <a:pt x="1657350" y="1682242"/>
                  </a:lnTo>
                  <a:lnTo>
                    <a:pt x="1657350" y="15367"/>
                  </a:lnTo>
                  <a:close/>
                </a:path>
                <a:path w="12478385" h="1699259">
                  <a:moveTo>
                    <a:pt x="9342260" y="9525"/>
                  </a:moveTo>
                  <a:lnTo>
                    <a:pt x="7646810" y="9525"/>
                  </a:lnTo>
                  <a:lnTo>
                    <a:pt x="9336443" y="1699171"/>
                  </a:lnTo>
                  <a:lnTo>
                    <a:pt x="9342260" y="1699171"/>
                  </a:lnTo>
                  <a:lnTo>
                    <a:pt x="9342260" y="9525"/>
                  </a:lnTo>
                  <a:close/>
                </a:path>
                <a:path w="12478385" h="1699259">
                  <a:moveTo>
                    <a:pt x="11106442" y="850900"/>
                  </a:moveTo>
                  <a:lnTo>
                    <a:pt x="11105540" y="825500"/>
                  </a:lnTo>
                  <a:lnTo>
                    <a:pt x="11104944" y="825500"/>
                  </a:lnTo>
                  <a:lnTo>
                    <a:pt x="11104207" y="812800"/>
                  </a:lnTo>
                  <a:lnTo>
                    <a:pt x="11103343" y="800100"/>
                  </a:lnTo>
                  <a:lnTo>
                    <a:pt x="11102353" y="787400"/>
                  </a:lnTo>
                  <a:lnTo>
                    <a:pt x="11101222" y="774700"/>
                  </a:lnTo>
                  <a:lnTo>
                    <a:pt x="11099965" y="762000"/>
                  </a:lnTo>
                  <a:lnTo>
                    <a:pt x="11098581" y="762000"/>
                  </a:lnTo>
                  <a:lnTo>
                    <a:pt x="11097057" y="749300"/>
                  </a:lnTo>
                  <a:lnTo>
                    <a:pt x="11095406" y="736600"/>
                  </a:lnTo>
                  <a:lnTo>
                    <a:pt x="11093628" y="723900"/>
                  </a:lnTo>
                  <a:lnTo>
                    <a:pt x="11091710" y="711200"/>
                  </a:lnTo>
                  <a:lnTo>
                    <a:pt x="11089665" y="698500"/>
                  </a:lnTo>
                  <a:lnTo>
                    <a:pt x="11087494" y="698500"/>
                  </a:lnTo>
                  <a:lnTo>
                    <a:pt x="11085182" y="685800"/>
                  </a:lnTo>
                  <a:lnTo>
                    <a:pt x="11082757" y="673100"/>
                  </a:lnTo>
                  <a:lnTo>
                    <a:pt x="11080191" y="660400"/>
                  </a:lnTo>
                  <a:lnTo>
                    <a:pt x="11077499" y="647700"/>
                  </a:lnTo>
                  <a:lnTo>
                    <a:pt x="11074679" y="635000"/>
                  </a:lnTo>
                  <a:lnTo>
                    <a:pt x="11071733" y="635000"/>
                  </a:lnTo>
                  <a:lnTo>
                    <a:pt x="11068660" y="622300"/>
                  </a:lnTo>
                  <a:lnTo>
                    <a:pt x="11065447" y="609600"/>
                  </a:lnTo>
                  <a:lnTo>
                    <a:pt x="11062119" y="596900"/>
                  </a:lnTo>
                  <a:lnTo>
                    <a:pt x="11058665" y="584200"/>
                  </a:lnTo>
                  <a:lnTo>
                    <a:pt x="11055083" y="584200"/>
                  </a:lnTo>
                  <a:lnTo>
                    <a:pt x="11051388" y="571500"/>
                  </a:lnTo>
                  <a:lnTo>
                    <a:pt x="11047552" y="558800"/>
                  </a:lnTo>
                  <a:lnTo>
                    <a:pt x="11043603" y="546100"/>
                  </a:lnTo>
                  <a:lnTo>
                    <a:pt x="11039526" y="533400"/>
                  </a:lnTo>
                  <a:lnTo>
                    <a:pt x="11035322" y="533400"/>
                  </a:lnTo>
                  <a:lnTo>
                    <a:pt x="11031004" y="520700"/>
                  </a:lnTo>
                  <a:lnTo>
                    <a:pt x="11026559" y="508000"/>
                  </a:lnTo>
                  <a:lnTo>
                    <a:pt x="11022000" y="495300"/>
                  </a:lnTo>
                  <a:lnTo>
                    <a:pt x="11017314" y="482600"/>
                  </a:lnTo>
                  <a:lnTo>
                    <a:pt x="11012513" y="482600"/>
                  </a:lnTo>
                  <a:lnTo>
                    <a:pt x="11007585" y="469900"/>
                  </a:lnTo>
                  <a:lnTo>
                    <a:pt x="11002556" y="457200"/>
                  </a:lnTo>
                  <a:lnTo>
                    <a:pt x="10997400" y="444500"/>
                  </a:lnTo>
                  <a:lnTo>
                    <a:pt x="10992129" y="444500"/>
                  </a:lnTo>
                  <a:lnTo>
                    <a:pt x="10986732" y="431800"/>
                  </a:lnTo>
                  <a:lnTo>
                    <a:pt x="10981233" y="419100"/>
                  </a:lnTo>
                  <a:lnTo>
                    <a:pt x="10975619" y="406400"/>
                  </a:lnTo>
                  <a:lnTo>
                    <a:pt x="10969892" y="406400"/>
                  </a:lnTo>
                  <a:lnTo>
                    <a:pt x="10964050" y="393700"/>
                  </a:lnTo>
                  <a:lnTo>
                    <a:pt x="10958093" y="381000"/>
                  </a:lnTo>
                  <a:lnTo>
                    <a:pt x="10952036" y="381000"/>
                  </a:lnTo>
                  <a:lnTo>
                    <a:pt x="10945863" y="368300"/>
                  </a:lnTo>
                  <a:lnTo>
                    <a:pt x="10939577" y="355600"/>
                  </a:lnTo>
                  <a:lnTo>
                    <a:pt x="10933189" y="355600"/>
                  </a:lnTo>
                  <a:lnTo>
                    <a:pt x="10926699" y="342900"/>
                  </a:lnTo>
                  <a:lnTo>
                    <a:pt x="10920095" y="330200"/>
                  </a:lnTo>
                  <a:lnTo>
                    <a:pt x="10913402" y="330200"/>
                  </a:lnTo>
                  <a:lnTo>
                    <a:pt x="10906582" y="317500"/>
                  </a:lnTo>
                  <a:lnTo>
                    <a:pt x="10899673" y="304800"/>
                  </a:lnTo>
                  <a:lnTo>
                    <a:pt x="10892663" y="304800"/>
                  </a:lnTo>
                  <a:lnTo>
                    <a:pt x="10885551" y="292100"/>
                  </a:lnTo>
                  <a:lnTo>
                    <a:pt x="10878337" y="279400"/>
                  </a:lnTo>
                  <a:lnTo>
                    <a:pt x="10871022" y="279400"/>
                  </a:lnTo>
                  <a:lnTo>
                    <a:pt x="10863618" y="266700"/>
                  </a:lnTo>
                  <a:lnTo>
                    <a:pt x="10856112" y="254000"/>
                  </a:lnTo>
                  <a:lnTo>
                    <a:pt x="10848518" y="254000"/>
                  </a:lnTo>
                  <a:lnTo>
                    <a:pt x="10840822" y="241300"/>
                  </a:lnTo>
                  <a:lnTo>
                    <a:pt x="10833037" y="241300"/>
                  </a:lnTo>
                  <a:lnTo>
                    <a:pt x="10825163" y="228600"/>
                  </a:lnTo>
                  <a:lnTo>
                    <a:pt x="10817200" y="215900"/>
                  </a:lnTo>
                  <a:lnTo>
                    <a:pt x="10809135" y="215900"/>
                  </a:lnTo>
                  <a:lnTo>
                    <a:pt x="10800994" y="203200"/>
                  </a:lnTo>
                  <a:lnTo>
                    <a:pt x="10792765" y="203200"/>
                  </a:lnTo>
                  <a:lnTo>
                    <a:pt x="10784446" y="190500"/>
                  </a:lnTo>
                  <a:lnTo>
                    <a:pt x="10776039" y="190500"/>
                  </a:lnTo>
                  <a:lnTo>
                    <a:pt x="10767568" y="177800"/>
                  </a:lnTo>
                  <a:lnTo>
                    <a:pt x="10758996" y="177800"/>
                  </a:lnTo>
                  <a:lnTo>
                    <a:pt x="10750347" y="165100"/>
                  </a:lnTo>
                  <a:lnTo>
                    <a:pt x="10741622" y="165100"/>
                  </a:lnTo>
                  <a:lnTo>
                    <a:pt x="10732821" y="152400"/>
                  </a:lnTo>
                  <a:lnTo>
                    <a:pt x="10723944" y="152400"/>
                  </a:lnTo>
                  <a:lnTo>
                    <a:pt x="10714990" y="139700"/>
                  </a:lnTo>
                  <a:lnTo>
                    <a:pt x="10705960" y="139700"/>
                  </a:lnTo>
                  <a:lnTo>
                    <a:pt x="10696867" y="127000"/>
                  </a:lnTo>
                  <a:lnTo>
                    <a:pt x="10687698" y="127000"/>
                  </a:lnTo>
                  <a:lnTo>
                    <a:pt x="10678452" y="114300"/>
                  </a:lnTo>
                  <a:lnTo>
                    <a:pt x="10659770" y="114300"/>
                  </a:lnTo>
                  <a:lnTo>
                    <a:pt x="10650334" y="101600"/>
                  </a:lnTo>
                  <a:lnTo>
                    <a:pt x="10640822" y="101600"/>
                  </a:lnTo>
                  <a:lnTo>
                    <a:pt x="10631259" y="88900"/>
                  </a:lnTo>
                  <a:lnTo>
                    <a:pt x="10611942" y="88900"/>
                  </a:lnTo>
                  <a:lnTo>
                    <a:pt x="10602189" y="76200"/>
                  </a:lnTo>
                  <a:lnTo>
                    <a:pt x="10592384" y="76200"/>
                  </a:lnTo>
                  <a:lnTo>
                    <a:pt x="10582529" y="63500"/>
                  </a:lnTo>
                  <a:lnTo>
                    <a:pt x="10562654" y="63500"/>
                  </a:lnTo>
                  <a:lnTo>
                    <a:pt x="10552633" y="50800"/>
                  </a:lnTo>
                  <a:lnTo>
                    <a:pt x="10522306" y="50800"/>
                  </a:lnTo>
                  <a:lnTo>
                    <a:pt x="10512107" y="38100"/>
                  </a:lnTo>
                  <a:lnTo>
                    <a:pt x="10491572" y="38100"/>
                  </a:lnTo>
                  <a:lnTo>
                    <a:pt x="10481234" y="25400"/>
                  </a:lnTo>
                  <a:lnTo>
                    <a:pt x="10439552" y="25400"/>
                  </a:lnTo>
                  <a:lnTo>
                    <a:pt x="10429049" y="12700"/>
                  </a:lnTo>
                  <a:lnTo>
                    <a:pt x="10376103" y="12700"/>
                  </a:lnTo>
                  <a:lnTo>
                    <a:pt x="10365435" y="0"/>
                  </a:lnTo>
                  <a:lnTo>
                    <a:pt x="10085476" y="0"/>
                  </a:lnTo>
                  <a:lnTo>
                    <a:pt x="10074821" y="12700"/>
                  </a:lnTo>
                  <a:lnTo>
                    <a:pt x="10021862" y="12700"/>
                  </a:lnTo>
                  <a:lnTo>
                    <a:pt x="10011359" y="25400"/>
                  </a:lnTo>
                  <a:lnTo>
                    <a:pt x="9969678" y="25400"/>
                  </a:lnTo>
                  <a:lnTo>
                    <a:pt x="9959353" y="38100"/>
                  </a:lnTo>
                  <a:lnTo>
                    <a:pt x="9938817" y="38100"/>
                  </a:lnTo>
                  <a:lnTo>
                    <a:pt x="9928619" y="50800"/>
                  </a:lnTo>
                  <a:lnTo>
                    <a:pt x="9898278" y="50800"/>
                  </a:lnTo>
                  <a:lnTo>
                    <a:pt x="9888258" y="63500"/>
                  </a:lnTo>
                  <a:lnTo>
                    <a:pt x="9868383" y="63500"/>
                  </a:lnTo>
                  <a:lnTo>
                    <a:pt x="9858527" y="76200"/>
                  </a:lnTo>
                  <a:lnTo>
                    <a:pt x="9848723" y="76200"/>
                  </a:lnTo>
                  <a:lnTo>
                    <a:pt x="9838982" y="88900"/>
                  </a:lnTo>
                  <a:lnTo>
                    <a:pt x="9819665" y="88900"/>
                  </a:lnTo>
                  <a:lnTo>
                    <a:pt x="9810090" y="101600"/>
                  </a:lnTo>
                  <a:lnTo>
                    <a:pt x="9800590" y="101600"/>
                  </a:lnTo>
                  <a:lnTo>
                    <a:pt x="9791154" y="114300"/>
                  </a:lnTo>
                  <a:lnTo>
                    <a:pt x="9772459" y="114300"/>
                  </a:lnTo>
                  <a:lnTo>
                    <a:pt x="9763227" y="127000"/>
                  </a:lnTo>
                  <a:lnTo>
                    <a:pt x="9754057" y="127000"/>
                  </a:lnTo>
                  <a:lnTo>
                    <a:pt x="9744951" y="139700"/>
                  </a:lnTo>
                  <a:lnTo>
                    <a:pt x="9735922" y="139700"/>
                  </a:lnTo>
                  <a:lnTo>
                    <a:pt x="9726968" y="152400"/>
                  </a:lnTo>
                  <a:lnTo>
                    <a:pt x="9718091" y="152400"/>
                  </a:lnTo>
                  <a:lnTo>
                    <a:pt x="9709290" y="165100"/>
                  </a:lnTo>
                  <a:lnTo>
                    <a:pt x="9700565" y="165100"/>
                  </a:lnTo>
                  <a:lnTo>
                    <a:pt x="9691916" y="177800"/>
                  </a:lnTo>
                  <a:lnTo>
                    <a:pt x="9683356" y="177800"/>
                  </a:lnTo>
                  <a:lnTo>
                    <a:pt x="9674873" y="190500"/>
                  </a:lnTo>
                  <a:lnTo>
                    <a:pt x="9666478" y="190500"/>
                  </a:lnTo>
                  <a:lnTo>
                    <a:pt x="9658159" y="203200"/>
                  </a:lnTo>
                  <a:lnTo>
                    <a:pt x="9649930" y="203200"/>
                  </a:lnTo>
                  <a:lnTo>
                    <a:pt x="9641776" y="215900"/>
                  </a:lnTo>
                  <a:lnTo>
                    <a:pt x="9633725" y="215900"/>
                  </a:lnTo>
                  <a:lnTo>
                    <a:pt x="9625762" y="228600"/>
                  </a:lnTo>
                  <a:lnTo>
                    <a:pt x="9617875" y="241300"/>
                  </a:lnTo>
                  <a:lnTo>
                    <a:pt x="9610090" y="241300"/>
                  </a:lnTo>
                  <a:lnTo>
                    <a:pt x="9602406" y="254000"/>
                  </a:lnTo>
                  <a:lnTo>
                    <a:pt x="9594799" y="254000"/>
                  </a:lnTo>
                  <a:lnTo>
                    <a:pt x="9587293" y="266700"/>
                  </a:lnTo>
                  <a:lnTo>
                    <a:pt x="9579889" y="279400"/>
                  </a:lnTo>
                  <a:lnTo>
                    <a:pt x="9572574" y="279400"/>
                  </a:lnTo>
                  <a:lnTo>
                    <a:pt x="9565361" y="292100"/>
                  </a:lnTo>
                  <a:lnTo>
                    <a:pt x="9558249" y="304800"/>
                  </a:lnTo>
                  <a:lnTo>
                    <a:pt x="9551238" y="304800"/>
                  </a:lnTo>
                  <a:lnTo>
                    <a:pt x="9544329" y="317500"/>
                  </a:lnTo>
                  <a:lnTo>
                    <a:pt x="9537522" y="330200"/>
                  </a:lnTo>
                  <a:lnTo>
                    <a:pt x="9530817" y="330200"/>
                  </a:lnTo>
                  <a:lnTo>
                    <a:pt x="9524213" y="342900"/>
                  </a:lnTo>
                  <a:lnTo>
                    <a:pt x="9517723" y="355600"/>
                  </a:lnTo>
                  <a:lnTo>
                    <a:pt x="9511335" y="355600"/>
                  </a:lnTo>
                  <a:lnTo>
                    <a:pt x="9505061" y="368300"/>
                  </a:lnTo>
                  <a:lnTo>
                    <a:pt x="9498889" y="381000"/>
                  </a:lnTo>
                  <a:lnTo>
                    <a:pt x="9492818" y="381000"/>
                  </a:lnTo>
                  <a:lnTo>
                    <a:pt x="9486862" y="393700"/>
                  </a:lnTo>
                  <a:lnTo>
                    <a:pt x="9481033" y="406400"/>
                  </a:lnTo>
                  <a:lnTo>
                    <a:pt x="9475305" y="406400"/>
                  </a:lnTo>
                  <a:lnTo>
                    <a:pt x="9469679" y="419100"/>
                  </a:lnTo>
                  <a:lnTo>
                    <a:pt x="9464180" y="431800"/>
                  </a:lnTo>
                  <a:lnTo>
                    <a:pt x="9458795" y="444500"/>
                  </a:lnTo>
                  <a:lnTo>
                    <a:pt x="9453524" y="444500"/>
                  </a:lnTo>
                  <a:lnTo>
                    <a:pt x="9448368" y="457200"/>
                  </a:lnTo>
                  <a:lnTo>
                    <a:pt x="9443326" y="469900"/>
                  </a:lnTo>
                  <a:lnTo>
                    <a:pt x="9438411" y="482600"/>
                  </a:lnTo>
                  <a:lnTo>
                    <a:pt x="9433598" y="482600"/>
                  </a:lnTo>
                  <a:lnTo>
                    <a:pt x="9428924" y="495300"/>
                  </a:lnTo>
                  <a:lnTo>
                    <a:pt x="9424352" y="508000"/>
                  </a:lnTo>
                  <a:lnTo>
                    <a:pt x="9419920" y="520700"/>
                  </a:lnTo>
                  <a:lnTo>
                    <a:pt x="9415589" y="533400"/>
                  </a:lnTo>
                  <a:lnTo>
                    <a:pt x="9411398" y="533400"/>
                  </a:lnTo>
                  <a:lnTo>
                    <a:pt x="9407322" y="546100"/>
                  </a:lnTo>
                  <a:lnTo>
                    <a:pt x="9403359" y="558800"/>
                  </a:lnTo>
                  <a:lnTo>
                    <a:pt x="9399537" y="571500"/>
                  </a:lnTo>
                  <a:lnTo>
                    <a:pt x="9395828" y="584200"/>
                  </a:lnTo>
                  <a:lnTo>
                    <a:pt x="9392247" y="584200"/>
                  </a:lnTo>
                  <a:lnTo>
                    <a:pt x="9388792" y="596900"/>
                  </a:lnTo>
                  <a:lnTo>
                    <a:pt x="9385465" y="609600"/>
                  </a:lnTo>
                  <a:lnTo>
                    <a:pt x="9382265" y="622300"/>
                  </a:lnTo>
                  <a:lnTo>
                    <a:pt x="9379191" y="635000"/>
                  </a:lnTo>
                  <a:lnTo>
                    <a:pt x="9376245" y="635000"/>
                  </a:lnTo>
                  <a:lnTo>
                    <a:pt x="9368168" y="673100"/>
                  </a:lnTo>
                  <a:lnTo>
                    <a:pt x="9363431" y="698500"/>
                  </a:lnTo>
                  <a:lnTo>
                    <a:pt x="9361259" y="698500"/>
                  </a:lnTo>
                  <a:lnTo>
                    <a:pt x="9355506" y="736600"/>
                  </a:lnTo>
                  <a:lnTo>
                    <a:pt x="9352343" y="762000"/>
                  </a:lnTo>
                  <a:lnTo>
                    <a:pt x="9350946" y="762000"/>
                  </a:lnTo>
                  <a:lnTo>
                    <a:pt x="9347568" y="800100"/>
                  </a:lnTo>
                  <a:lnTo>
                    <a:pt x="9345981" y="825500"/>
                  </a:lnTo>
                  <a:lnTo>
                    <a:pt x="9345384" y="825500"/>
                  </a:lnTo>
                  <a:lnTo>
                    <a:pt x="9344914" y="838200"/>
                  </a:lnTo>
                  <a:lnTo>
                    <a:pt x="9344584" y="850900"/>
                  </a:lnTo>
                  <a:lnTo>
                    <a:pt x="9344317" y="863600"/>
                  </a:lnTo>
                  <a:lnTo>
                    <a:pt x="9344317" y="889000"/>
                  </a:lnTo>
                  <a:lnTo>
                    <a:pt x="9344584" y="901700"/>
                  </a:lnTo>
                  <a:lnTo>
                    <a:pt x="9344914" y="901700"/>
                  </a:lnTo>
                  <a:lnTo>
                    <a:pt x="9345384" y="914400"/>
                  </a:lnTo>
                  <a:lnTo>
                    <a:pt x="9347568" y="952500"/>
                  </a:lnTo>
                  <a:lnTo>
                    <a:pt x="9349689" y="977900"/>
                  </a:lnTo>
                  <a:lnTo>
                    <a:pt x="9350946" y="977900"/>
                  </a:lnTo>
                  <a:lnTo>
                    <a:pt x="9352343" y="990600"/>
                  </a:lnTo>
                  <a:lnTo>
                    <a:pt x="9353855" y="1003300"/>
                  </a:lnTo>
                  <a:lnTo>
                    <a:pt x="9355506" y="1016000"/>
                  </a:lnTo>
                  <a:lnTo>
                    <a:pt x="9357296" y="1028700"/>
                  </a:lnTo>
                  <a:lnTo>
                    <a:pt x="9359214" y="1041400"/>
                  </a:lnTo>
                  <a:lnTo>
                    <a:pt x="9361259" y="1041400"/>
                  </a:lnTo>
                  <a:lnTo>
                    <a:pt x="9363431" y="1054100"/>
                  </a:lnTo>
                  <a:lnTo>
                    <a:pt x="9365729" y="1066800"/>
                  </a:lnTo>
                  <a:lnTo>
                    <a:pt x="9368168" y="1079500"/>
                  </a:lnTo>
                  <a:lnTo>
                    <a:pt x="9370733" y="1092200"/>
                  </a:lnTo>
                  <a:lnTo>
                    <a:pt x="9373425" y="1104900"/>
                  </a:lnTo>
                  <a:lnTo>
                    <a:pt x="9376245" y="1104900"/>
                  </a:lnTo>
                  <a:lnTo>
                    <a:pt x="9379191" y="1117600"/>
                  </a:lnTo>
                  <a:lnTo>
                    <a:pt x="9382265" y="1130300"/>
                  </a:lnTo>
                  <a:lnTo>
                    <a:pt x="9385465" y="1143000"/>
                  </a:lnTo>
                  <a:lnTo>
                    <a:pt x="9388792" y="1155700"/>
                  </a:lnTo>
                  <a:lnTo>
                    <a:pt x="9392247" y="1155700"/>
                  </a:lnTo>
                  <a:lnTo>
                    <a:pt x="9395828" y="1168400"/>
                  </a:lnTo>
                  <a:lnTo>
                    <a:pt x="9399537" y="1181100"/>
                  </a:lnTo>
                  <a:lnTo>
                    <a:pt x="9403359" y="1193800"/>
                  </a:lnTo>
                  <a:lnTo>
                    <a:pt x="9407322" y="1206500"/>
                  </a:lnTo>
                  <a:lnTo>
                    <a:pt x="9411398" y="1206500"/>
                  </a:lnTo>
                  <a:lnTo>
                    <a:pt x="9415589" y="1219200"/>
                  </a:lnTo>
                  <a:lnTo>
                    <a:pt x="9419920" y="1231900"/>
                  </a:lnTo>
                  <a:lnTo>
                    <a:pt x="9424352" y="1244600"/>
                  </a:lnTo>
                  <a:lnTo>
                    <a:pt x="9428924" y="1257300"/>
                  </a:lnTo>
                  <a:lnTo>
                    <a:pt x="9433598" y="1257300"/>
                  </a:lnTo>
                  <a:lnTo>
                    <a:pt x="9438411" y="1270000"/>
                  </a:lnTo>
                  <a:lnTo>
                    <a:pt x="9443326" y="1282700"/>
                  </a:lnTo>
                  <a:lnTo>
                    <a:pt x="9448368" y="1295400"/>
                  </a:lnTo>
                  <a:lnTo>
                    <a:pt x="9453524" y="1295400"/>
                  </a:lnTo>
                  <a:lnTo>
                    <a:pt x="9458795" y="1308100"/>
                  </a:lnTo>
                  <a:lnTo>
                    <a:pt x="9464180" y="1320800"/>
                  </a:lnTo>
                  <a:lnTo>
                    <a:pt x="9469679" y="1333500"/>
                  </a:lnTo>
                  <a:lnTo>
                    <a:pt x="9475305" y="1333500"/>
                  </a:lnTo>
                  <a:lnTo>
                    <a:pt x="9481033" y="1346200"/>
                  </a:lnTo>
                  <a:lnTo>
                    <a:pt x="9486862" y="1358900"/>
                  </a:lnTo>
                  <a:lnTo>
                    <a:pt x="9492818" y="1358900"/>
                  </a:lnTo>
                  <a:lnTo>
                    <a:pt x="9498889" y="1371600"/>
                  </a:lnTo>
                  <a:lnTo>
                    <a:pt x="9505061" y="1384300"/>
                  </a:lnTo>
                  <a:lnTo>
                    <a:pt x="9511335" y="1397000"/>
                  </a:lnTo>
                  <a:lnTo>
                    <a:pt x="9517723" y="1397000"/>
                  </a:lnTo>
                  <a:lnTo>
                    <a:pt x="9524213" y="1409700"/>
                  </a:lnTo>
                  <a:lnTo>
                    <a:pt x="9530817" y="1422400"/>
                  </a:lnTo>
                  <a:lnTo>
                    <a:pt x="9537522" y="1422400"/>
                  </a:lnTo>
                  <a:lnTo>
                    <a:pt x="9544329" y="1435100"/>
                  </a:lnTo>
                  <a:lnTo>
                    <a:pt x="9551238" y="1447800"/>
                  </a:lnTo>
                  <a:lnTo>
                    <a:pt x="9558249" y="1447800"/>
                  </a:lnTo>
                  <a:lnTo>
                    <a:pt x="9565361" y="1460500"/>
                  </a:lnTo>
                  <a:lnTo>
                    <a:pt x="9572574" y="1460500"/>
                  </a:lnTo>
                  <a:lnTo>
                    <a:pt x="9579889" y="1473200"/>
                  </a:lnTo>
                  <a:lnTo>
                    <a:pt x="9587293" y="1485900"/>
                  </a:lnTo>
                  <a:lnTo>
                    <a:pt x="9594799" y="1485900"/>
                  </a:lnTo>
                  <a:lnTo>
                    <a:pt x="9602406" y="1498600"/>
                  </a:lnTo>
                  <a:lnTo>
                    <a:pt x="9610090" y="1511300"/>
                  </a:lnTo>
                  <a:lnTo>
                    <a:pt x="9617875" y="1511300"/>
                  </a:lnTo>
                  <a:lnTo>
                    <a:pt x="9625762" y="1524000"/>
                  </a:lnTo>
                  <a:lnTo>
                    <a:pt x="9633725" y="1524000"/>
                  </a:lnTo>
                  <a:lnTo>
                    <a:pt x="9641776" y="1536700"/>
                  </a:lnTo>
                  <a:lnTo>
                    <a:pt x="9649930" y="1536700"/>
                  </a:lnTo>
                  <a:lnTo>
                    <a:pt x="9658159" y="1549400"/>
                  </a:lnTo>
                  <a:lnTo>
                    <a:pt x="9666478" y="1562100"/>
                  </a:lnTo>
                  <a:lnTo>
                    <a:pt x="9674873" y="1562100"/>
                  </a:lnTo>
                  <a:lnTo>
                    <a:pt x="9683356" y="1574800"/>
                  </a:lnTo>
                  <a:lnTo>
                    <a:pt x="9691916" y="1574800"/>
                  </a:lnTo>
                  <a:lnTo>
                    <a:pt x="9700565" y="1587500"/>
                  </a:lnTo>
                  <a:lnTo>
                    <a:pt x="9709290" y="1587500"/>
                  </a:lnTo>
                  <a:lnTo>
                    <a:pt x="9718091" y="1600200"/>
                  </a:lnTo>
                  <a:lnTo>
                    <a:pt x="9726968" y="1600200"/>
                  </a:lnTo>
                  <a:lnTo>
                    <a:pt x="9735922" y="1612900"/>
                  </a:lnTo>
                  <a:lnTo>
                    <a:pt x="9754057" y="1612900"/>
                  </a:lnTo>
                  <a:lnTo>
                    <a:pt x="9763227" y="1625600"/>
                  </a:lnTo>
                  <a:lnTo>
                    <a:pt x="9772459" y="1625600"/>
                  </a:lnTo>
                  <a:lnTo>
                    <a:pt x="9781769" y="1638300"/>
                  </a:lnTo>
                  <a:lnTo>
                    <a:pt x="9791154" y="1638300"/>
                  </a:lnTo>
                  <a:lnTo>
                    <a:pt x="9800590" y="1651000"/>
                  </a:lnTo>
                  <a:lnTo>
                    <a:pt x="9819665" y="1651000"/>
                  </a:lnTo>
                  <a:lnTo>
                    <a:pt x="9829292" y="1663700"/>
                  </a:lnTo>
                  <a:lnTo>
                    <a:pt x="9838982" y="1663700"/>
                  </a:lnTo>
                  <a:lnTo>
                    <a:pt x="9848723" y="1676400"/>
                  </a:lnTo>
                  <a:lnTo>
                    <a:pt x="9868383" y="1676400"/>
                  </a:lnTo>
                  <a:lnTo>
                    <a:pt x="9878301" y="1689100"/>
                  </a:lnTo>
                  <a:lnTo>
                    <a:pt x="10572623" y="1689100"/>
                  </a:lnTo>
                  <a:lnTo>
                    <a:pt x="10582529" y="1676400"/>
                  </a:lnTo>
                  <a:lnTo>
                    <a:pt x="10602189" y="1676400"/>
                  </a:lnTo>
                  <a:lnTo>
                    <a:pt x="10611942" y="1663700"/>
                  </a:lnTo>
                  <a:lnTo>
                    <a:pt x="10621632" y="1663700"/>
                  </a:lnTo>
                  <a:lnTo>
                    <a:pt x="10631259" y="1651000"/>
                  </a:lnTo>
                  <a:lnTo>
                    <a:pt x="10650334" y="1651000"/>
                  </a:lnTo>
                  <a:lnTo>
                    <a:pt x="10659770" y="1638300"/>
                  </a:lnTo>
                  <a:lnTo>
                    <a:pt x="10669143" y="1638300"/>
                  </a:lnTo>
                  <a:lnTo>
                    <a:pt x="10678452" y="1625600"/>
                  </a:lnTo>
                  <a:lnTo>
                    <a:pt x="10687698" y="1625600"/>
                  </a:lnTo>
                  <a:lnTo>
                    <a:pt x="10696867" y="1612900"/>
                  </a:lnTo>
                  <a:lnTo>
                    <a:pt x="10714990" y="1612900"/>
                  </a:lnTo>
                  <a:lnTo>
                    <a:pt x="10723944" y="1600200"/>
                  </a:lnTo>
                  <a:lnTo>
                    <a:pt x="10732821" y="1600200"/>
                  </a:lnTo>
                  <a:lnTo>
                    <a:pt x="10741622" y="1587500"/>
                  </a:lnTo>
                  <a:lnTo>
                    <a:pt x="10750347" y="1587500"/>
                  </a:lnTo>
                  <a:lnTo>
                    <a:pt x="10758996" y="1574800"/>
                  </a:lnTo>
                  <a:lnTo>
                    <a:pt x="10767568" y="1574800"/>
                  </a:lnTo>
                  <a:lnTo>
                    <a:pt x="10776039" y="1562100"/>
                  </a:lnTo>
                  <a:lnTo>
                    <a:pt x="10784446" y="1562100"/>
                  </a:lnTo>
                  <a:lnTo>
                    <a:pt x="10792765" y="1549400"/>
                  </a:lnTo>
                  <a:lnTo>
                    <a:pt x="10800994" y="1536700"/>
                  </a:lnTo>
                  <a:lnTo>
                    <a:pt x="10809135" y="1536700"/>
                  </a:lnTo>
                  <a:lnTo>
                    <a:pt x="10817200" y="1524000"/>
                  </a:lnTo>
                  <a:lnTo>
                    <a:pt x="10825163" y="1524000"/>
                  </a:lnTo>
                  <a:lnTo>
                    <a:pt x="10833037" y="1511300"/>
                  </a:lnTo>
                  <a:lnTo>
                    <a:pt x="10840822" y="1511300"/>
                  </a:lnTo>
                  <a:lnTo>
                    <a:pt x="10848518" y="1498600"/>
                  </a:lnTo>
                  <a:lnTo>
                    <a:pt x="10856112" y="1485900"/>
                  </a:lnTo>
                  <a:lnTo>
                    <a:pt x="10863618" y="1485900"/>
                  </a:lnTo>
                  <a:lnTo>
                    <a:pt x="10871022" y="1473200"/>
                  </a:lnTo>
                  <a:lnTo>
                    <a:pt x="10878337" y="1460500"/>
                  </a:lnTo>
                  <a:lnTo>
                    <a:pt x="10885551" y="1460500"/>
                  </a:lnTo>
                  <a:lnTo>
                    <a:pt x="10892663" y="1447800"/>
                  </a:lnTo>
                  <a:lnTo>
                    <a:pt x="10899673" y="1447800"/>
                  </a:lnTo>
                  <a:lnTo>
                    <a:pt x="10906582" y="1435100"/>
                  </a:lnTo>
                  <a:lnTo>
                    <a:pt x="10913402" y="1422400"/>
                  </a:lnTo>
                  <a:lnTo>
                    <a:pt x="10920095" y="1422400"/>
                  </a:lnTo>
                  <a:lnTo>
                    <a:pt x="10926699" y="1409700"/>
                  </a:lnTo>
                  <a:lnTo>
                    <a:pt x="10933189" y="1397000"/>
                  </a:lnTo>
                  <a:lnTo>
                    <a:pt x="10939577" y="1397000"/>
                  </a:lnTo>
                  <a:lnTo>
                    <a:pt x="10945863" y="1384300"/>
                  </a:lnTo>
                  <a:lnTo>
                    <a:pt x="10952036" y="1371600"/>
                  </a:lnTo>
                  <a:lnTo>
                    <a:pt x="10958093" y="1358900"/>
                  </a:lnTo>
                  <a:lnTo>
                    <a:pt x="10964050" y="1358900"/>
                  </a:lnTo>
                  <a:lnTo>
                    <a:pt x="10969892" y="1346200"/>
                  </a:lnTo>
                  <a:lnTo>
                    <a:pt x="10975619" y="1333500"/>
                  </a:lnTo>
                  <a:lnTo>
                    <a:pt x="10981233" y="1333500"/>
                  </a:lnTo>
                  <a:lnTo>
                    <a:pt x="10986732" y="1320800"/>
                  </a:lnTo>
                  <a:lnTo>
                    <a:pt x="10992129" y="1308100"/>
                  </a:lnTo>
                  <a:lnTo>
                    <a:pt x="10997400" y="1295400"/>
                  </a:lnTo>
                  <a:lnTo>
                    <a:pt x="11002556" y="1295400"/>
                  </a:lnTo>
                  <a:lnTo>
                    <a:pt x="11007585" y="1282700"/>
                  </a:lnTo>
                  <a:lnTo>
                    <a:pt x="11012513" y="1270000"/>
                  </a:lnTo>
                  <a:lnTo>
                    <a:pt x="11017314" y="1257300"/>
                  </a:lnTo>
                  <a:lnTo>
                    <a:pt x="11022000" y="1257300"/>
                  </a:lnTo>
                  <a:lnTo>
                    <a:pt x="11026559" y="1244600"/>
                  </a:lnTo>
                  <a:lnTo>
                    <a:pt x="11031004" y="1231900"/>
                  </a:lnTo>
                  <a:lnTo>
                    <a:pt x="11035322" y="1219200"/>
                  </a:lnTo>
                  <a:lnTo>
                    <a:pt x="11039526" y="1206500"/>
                  </a:lnTo>
                  <a:lnTo>
                    <a:pt x="11043603" y="1206500"/>
                  </a:lnTo>
                  <a:lnTo>
                    <a:pt x="11047552" y="1193800"/>
                  </a:lnTo>
                  <a:lnTo>
                    <a:pt x="11051388" y="1181100"/>
                  </a:lnTo>
                  <a:lnTo>
                    <a:pt x="11055083" y="1168400"/>
                  </a:lnTo>
                  <a:lnTo>
                    <a:pt x="11058665" y="1155700"/>
                  </a:lnTo>
                  <a:lnTo>
                    <a:pt x="11062119" y="1155700"/>
                  </a:lnTo>
                  <a:lnTo>
                    <a:pt x="11065447" y="1143000"/>
                  </a:lnTo>
                  <a:lnTo>
                    <a:pt x="11068660" y="1130300"/>
                  </a:lnTo>
                  <a:lnTo>
                    <a:pt x="11071733" y="1117600"/>
                  </a:lnTo>
                  <a:lnTo>
                    <a:pt x="11074679" y="1104900"/>
                  </a:lnTo>
                  <a:lnTo>
                    <a:pt x="11077499" y="1104900"/>
                  </a:lnTo>
                  <a:lnTo>
                    <a:pt x="11085182" y="1066800"/>
                  </a:lnTo>
                  <a:lnTo>
                    <a:pt x="11089665" y="1041400"/>
                  </a:lnTo>
                  <a:lnTo>
                    <a:pt x="11091710" y="1041400"/>
                  </a:lnTo>
                  <a:lnTo>
                    <a:pt x="11097057" y="1003300"/>
                  </a:lnTo>
                  <a:lnTo>
                    <a:pt x="11099965" y="977900"/>
                  </a:lnTo>
                  <a:lnTo>
                    <a:pt x="11101222" y="977900"/>
                  </a:lnTo>
                  <a:lnTo>
                    <a:pt x="11104207" y="939800"/>
                  </a:lnTo>
                  <a:lnTo>
                    <a:pt x="11105540" y="914400"/>
                  </a:lnTo>
                  <a:lnTo>
                    <a:pt x="11106442" y="901700"/>
                  </a:lnTo>
                  <a:lnTo>
                    <a:pt x="11106442" y="850900"/>
                  </a:lnTo>
                  <a:close/>
                </a:path>
                <a:path w="12478385" h="1699259">
                  <a:moveTo>
                    <a:pt x="12478233" y="891273"/>
                  </a:moveTo>
                  <a:lnTo>
                    <a:pt x="11106633" y="891273"/>
                  </a:lnTo>
                  <a:lnTo>
                    <a:pt x="11106633" y="1196073"/>
                  </a:lnTo>
                  <a:lnTo>
                    <a:pt x="12478233" y="1196073"/>
                  </a:lnTo>
                  <a:lnTo>
                    <a:pt x="12478233" y="891273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 descr=""/>
            <p:cNvSpPr/>
            <p:nvPr/>
          </p:nvSpPr>
          <p:spPr>
            <a:xfrm>
              <a:off x="2821948" y="9121157"/>
              <a:ext cx="685800" cy="628650"/>
            </a:xfrm>
            <a:custGeom>
              <a:avLst/>
              <a:gdLst/>
              <a:ahLst/>
              <a:cxnLst/>
              <a:rect l="l" t="t" r="r" b="b"/>
              <a:pathLst>
                <a:path w="685800" h="628650">
                  <a:moveTo>
                    <a:pt x="685799" y="628649"/>
                  </a:moveTo>
                  <a:lnTo>
                    <a:pt x="0" y="628649"/>
                  </a:lnTo>
                  <a:lnTo>
                    <a:pt x="0" y="0"/>
                  </a:lnTo>
                  <a:lnTo>
                    <a:pt x="685799" y="0"/>
                  </a:lnTo>
                  <a:lnTo>
                    <a:pt x="685799" y="628649"/>
                  </a:lnTo>
                  <a:close/>
                </a:path>
              </a:pathLst>
            </a:custGeom>
            <a:solidFill>
              <a:srgbClr val="1181C7">
                <a:alpha val="6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 descr=""/>
            <p:cNvSpPr/>
            <p:nvPr/>
          </p:nvSpPr>
          <p:spPr>
            <a:xfrm>
              <a:off x="4037156" y="8609037"/>
              <a:ext cx="1701164" cy="1678305"/>
            </a:xfrm>
            <a:custGeom>
              <a:avLst/>
              <a:gdLst/>
              <a:ahLst/>
              <a:cxnLst/>
              <a:rect l="l" t="t" r="r" b="b"/>
              <a:pathLst>
                <a:path w="1701164" h="1678304">
                  <a:moveTo>
                    <a:pt x="1046271" y="1677962"/>
                  </a:moveTo>
                  <a:lnTo>
                    <a:pt x="654543" y="1677962"/>
                  </a:lnTo>
                  <a:lnTo>
                    <a:pt x="616902" y="1668349"/>
                  </a:lnTo>
                  <a:lnTo>
                    <a:pt x="572894" y="1654498"/>
                  </a:lnTo>
                  <a:lnTo>
                    <a:pt x="529950" y="1638361"/>
                  </a:lnTo>
                  <a:lnTo>
                    <a:pt x="488144" y="1620010"/>
                  </a:lnTo>
                  <a:lnTo>
                    <a:pt x="447547" y="1599518"/>
                  </a:lnTo>
                  <a:lnTo>
                    <a:pt x="408230" y="1576955"/>
                  </a:lnTo>
                  <a:lnTo>
                    <a:pt x="370266" y="1552394"/>
                  </a:lnTo>
                  <a:lnTo>
                    <a:pt x="333726" y="1525906"/>
                  </a:lnTo>
                  <a:lnTo>
                    <a:pt x="298681" y="1497564"/>
                  </a:lnTo>
                  <a:lnTo>
                    <a:pt x="265205" y="1467438"/>
                  </a:lnTo>
                  <a:lnTo>
                    <a:pt x="233368" y="1435601"/>
                  </a:lnTo>
                  <a:lnTo>
                    <a:pt x="203242" y="1402125"/>
                  </a:lnTo>
                  <a:lnTo>
                    <a:pt x="174899" y="1367081"/>
                  </a:lnTo>
                  <a:lnTo>
                    <a:pt x="148412" y="1330541"/>
                  </a:lnTo>
                  <a:lnTo>
                    <a:pt x="123851" y="1292577"/>
                  </a:lnTo>
                  <a:lnTo>
                    <a:pt x="101288" y="1253261"/>
                  </a:lnTo>
                  <a:lnTo>
                    <a:pt x="80796" y="1212665"/>
                  </a:lnTo>
                  <a:lnTo>
                    <a:pt x="62445" y="1170859"/>
                  </a:lnTo>
                  <a:lnTo>
                    <a:pt x="46309" y="1127917"/>
                  </a:lnTo>
                  <a:lnTo>
                    <a:pt x="32458" y="1083910"/>
                  </a:lnTo>
                  <a:lnTo>
                    <a:pt x="20964" y="1038910"/>
                  </a:lnTo>
                  <a:lnTo>
                    <a:pt x="11900" y="992987"/>
                  </a:lnTo>
                  <a:lnTo>
                    <a:pt x="5336" y="946216"/>
                  </a:lnTo>
                  <a:lnTo>
                    <a:pt x="1346" y="898666"/>
                  </a:lnTo>
                  <a:lnTo>
                    <a:pt x="0" y="850410"/>
                  </a:lnTo>
                  <a:lnTo>
                    <a:pt x="1346" y="802152"/>
                  </a:lnTo>
                  <a:lnTo>
                    <a:pt x="5336" y="754601"/>
                  </a:lnTo>
                  <a:lnTo>
                    <a:pt x="11900" y="707828"/>
                  </a:lnTo>
                  <a:lnTo>
                    <a:pt x="20964" y="661904"/>
                  </a:lnTo>
                  <a:lnTo>
                    <a:pt x="32458" y="616902"/>
                  </a:lnTo>
                  <a:lnTo>
                    <a:pt x="46309" y="572894"/>
                  </a:lnTo>
                  <a:lnTo>
                    <a:pt x="62445" y="529950"/>
                  </a:lnTo>
                  <a:lnTo>
                    <a:pt x="80796" y="488144"/>
                  </a:lnTo>
                  <a:lnTo>
                    <a:pt x="101288" y="447547"/>
                  </a:lnTo>
                  <a:lnTo>
                    <a:pt x="123851" y="408230"/>
                  </a:lnTo>
                  <a:lnTo>
                    <a:pt x="148412" y="370266"/>
                  </a:lnTo>
                  <a:lnTo>
                    <a:pt x="174899" y="333726"/>
                  </a:lnTo>
                  <a:lnTo>
                    <a:pt x="203242" y="298681"/>
                  </a:lnTo>
                  <a:lnTo>
                    <a:pt x="233368" y="265205"/>
                  </a:lnTo>
                  <a:lnTo>
                    <a:pt x="265205" y="233368"/>
                  </a:lnTo>
                  <a:lnTo>
                    <a:pt x="298681" y="203242"/>
                  </a:lnTo>
                  <a:lnTo>
                    <a:pt x="333726" y="174899"/>
                  </a:lnTo>
                  <a:lnTo>
                    <a:pt x="370266" y="148412"/>
                  </a:lnTo>
                  <a:lnTo>
                    <a:pt x="408230" y="123851"/>
                  </a:lnTo>
                  <a:lnTo>
                    <a:pt x="447547" y="101288"/>
                  </a:lnTo>
                  <a:lnTo>
                    <a:pt x="488144" y="80796"/>
                  </a:lnTo>
                  <a:lnTo>
                    <a:pt x="529950" y="62445"/>
                  </a:lnTo>
                  <a:lnTo>
                    <a:pt x="572894" y="46309"/>
                  </a:lnTo>
                  <a:lnTo>
                    <a:pt x="616902" y="32458"/>
                  </a:lnTo>
                  <a:lnTo>
                    <a:pt x="661904" y="20964"/>
                  </a:lnTo>
                  <a:lnTo>
                    <a:pt x="707828" y="11900"/>
                  </a:lnTo>
                  <a:lnTo>
                    <a:pt x="754601" y="5336"/>
                  </a:lnTo>
                  <a:lnTo>
                    <a:pt x="802152" y="1346"/>
                  </a:lnTo>
                  <a:lnTo>
                    <a:pt x="850410" y="0"/>
                  </a:lnTo>
                  <a:lnTo>
                    <a:pt x="850410" y="850410"/>
                  </a:lnTo>
                  <a:lnTo>
                    <a:pt x="1700807" y="850410"/>
                  </a:lnTo>
                  <a:lnTo>
                    <a:pt x="1699461" y="898666"/>
                  </a:lnTo>
                  <a:lnTo>
                    <a:pt x="1695470" y="946216"/>
                  </a:lnTo>
                  <a:lnTo>
                    <a:pt x="1688907" y="992987"/>
                  </a:lnTo>
                  <a:lnTo>
                    <a:pt x="1679842" y="1038910"/>
                  </a:lnTo>
                  <a:lnTo>
                    <a:pt x="1668349" y="1083910"/>
                  </a:lnTo>
                  <a:lnTo>
                    <a:pt x="1654498" y="1127917"/>
                  </a:lnTo>
                  <a:lnTo>
                    <a:pt x="1638361" y="1170859"/>
                  </a:lnTo>
                  <a:lnTo>
                    <a:pt x="1620010" y="1212665"/>
                  </a:lnTo>
                  <a:lnTo>
                    <a:pt x="1599518" y="1253261"/>
                  </a:lnTo>
                  <a:lnTo>
                    <a:pt x="1576955" y="1292577"/>
                  </a:lnTo>
                  <a:lnTo>
                    <a:pt x="1552394" y="1330541"/>
                  </a:lnTo>
                  <a:lnTo>
                    <a:pt x="1525906" y="1367081"/>
                  </a:lnTo>
                  <a:lnTo>
                    <a:pt x="1497564" y="1402125"/>
                  </a:lnTo>
                  <a:lnTo>
                    <a:pt x="1467438" y="1435601"/>
                  </a:lnTo>
                  <a:lnTo>
                    <a:pt x="1435601" y="1467438"/>
                  </a:lnTo>
                  <a:lnTo>
                    <a:pt x="1402125" y="1497564"/>
                  </a:lnTo>
                  <a:lnTo>
                    <a:pt x="1367081" y="1525906"/>
                  </a:lnTo>
                  <a:lnTo>
                    <a:pt x="1330541" y="1552394"/>
                  </a:lnTo>
                  <a:lnTo>
                    <a:pt x="1292577" y="1576955"/>
                  </a:lnTo>
                  <a:lnTo>
                    <a:pt x="1253261" y="1599518"/>
                  </a:lnTo>
                  <a:lnTo>
                    <a:pt x="1212665" y="1620010"/>
                  </a:lnTo>
                  <a:lnTo>
                    <a:pt x="1170859" y="1638361"/>
                  </a:lnTo>
                  <a:lnTo>
                    <a:pt x="1127917" y="1654498"/>
                  </a:lnTo>
                  <a:lnTo>
                    <a:pt x="1083910" y="1668349"/>
                  </a:lnTo>
                  <a:lnTo>
                    <a:pt x="1046271" y="1677962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 descr=""/>
            <p:cNvSpPr/>
            <p:nvPr/>
          </p:nvSpPr>
          <p:spPr>
            <a:xfrm>
              <a:off x="5738510" y="8586167"/>
              <a:ext cx="828675" cy="1663700"/>
            </a:xfrm>
            <a:custGeom>
              <a:avLst/>
              <a:gdLst/>
              <a:ahLst/>
              <a:cxnLst/>
              <a:rect l="l" t="t" r="r" b="b"/>
              <a:pathLst>
                <a:path w="828675" h="1663700">
                  <a:moveTo>
                    <a:pt x="0" y="1663600"/>
                  </a:moveTo>
                  <a:lnTo>
                    <a:pt x="0" y="0"/>
                  </a:lnTo>
                  <a:lnTo>
                    <a:pt x="828152" y="828165"/>
                  </a:lnTo>
                  <a:lnTo>
                    <a:pt x="828152" y="835450"/>
                  </a:lnTo>
                  <a:lnTo>
                    <a:pt x="0" y="1663600"/>
                  </a:lnTo>
                  <a:close/>
                </a:path>
              </a:pathLst>
            </a:custGeom>
            <a:solidFill>
              <a:srgbClr val="FFFFFF">
                <a:alpha val="1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" name="object 29" descr=""/>
            <p:cNvSpPr/>
            <p:nvPr/>
          </p:nvSpPr>
          <p:spPr>
            <a:xfrm>
              <a:off x="0" y="8586167"/>
              <a:ext cx="676275" cy="742950"/>
            </a:xfrm>
            <a:custGeom>
              <a:avLst/>
              <a:gdLst/>
              <a:ahLst/>
              <a:cxnLst/>
              <a:rect l="l" t="t" r="r" b="b"/>
              <a:pathLst>
                <a:path w="676275" h="742950">
                  <a:moveTo>
                    <a:pt x="676274" y="742949"/>
                  </a:moveTo>
                  <a:lnTo>
                    <a:pt x="0" y="742949"/>
                  </a:lnTo>
                  <a:lnTo>
                    <a:pt x="0" y="0"/>
                  </a:lnTo>
                  <a:lnTo>
                    <a:pt x="676274" y="0"/>
                  </a:lnTo>
                  <a:lnTo>
                    <a:pt x="676274" y="742949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0"/>
            <a:ext cx="18288000" cy="1694180"/>
            <a:chOff x="0" y="0"/>
            <a:chExt cx="18288000" cy="1694180"/>
          </a:xfrm>
        </p:grpSpPr>
        <p:sp>
          <p:nvSpPr>
            <p:cNvPr id="3" name="object 3" descr=""/>
            <p:cNvSpPr/>
            <p:nvPr/>
          </p:nvSpPr>
          <p:spPr>
            <a:xfrm>
              <a:off x="0" y="0"/>
              <a:ext cx="18288000" cy="1676400"/>
            </a:xfrm>
            <a:custGeom>
              <a:avLst/>
              <a:gdLst/>
              <a:ahLst/>
              <a:cxnLst/>
              <a:rect l="l" t="t" r="r" b="b"/>
              <a:pathLst>
                <a:path w="18288000" h="1676400">
                  <a:moveTo>
                    <a:pt x="18287998" y="1676399"/>
                  </a:moveTo>
                  <a:lnTo>
                    <a:pt x="0" y="1676399"/>
                  </a:lnTo>
                  <a:lnTo>
                    <a:pt x="0" y="0"/>
                  </a:lnTo>
                  <a:lnTo>
                    <a:pt x="18287998" y="0"/>
                  </a:lnTo>
                  <a:lnTo>
                    <a:pt x="18287998" y="1676399"/>
                  </a:lnTo>
                  <a:close/>
                </a:path>
              </a:pathLst>
            </a:custGeom>
            <a:solidFill>
              <a:srgbClr val="1181C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14977936" y="11"/>
              <a:ext cx="3310254" cy="1685289"/>
            </a:xfrm>
            <a:custGeom>
              <a:avLst/>
              <a:gdLst/>
              <a:ahLst/>
              <a:cxnLst/>
              <a:rect l="l" t="t" r="r" b="b"/>
              <a:pathLst>
                <a:path w="3310255" h="1685289">
                  <a:moveTo>
                    <a:pt x="827328" y="857338"/>
                  </a:moveTo>
                  <a:lnTo>
                    <a:pt x="825919" y="808723"/>
                  </a:lnTo>
                  <a:lnTo>
                    <a:pt x="821753" y="760857"/>
                  </a:lnTo>
                  <a:lnTo>
                    <a:pt x="814920" y="713803"/>
                  </a:lnTo>
                  <a:lnTo>
                    <a:pt x="805472" y="667639"/>
                  </a:lnTo>
                  <a:lnTo>
                    <a:pt x="793508" y="622452"/>
                  </a:lnTo>
                  <a:lnTo>
                    <a:pt x="779094" y="578307"/>
                  </a:lnTo>
                  <a:lnTo>
                    <a:pt x="762304" y="535305"/>
                  </a:lnTo>
                  <a:lnTo>
                    <a:pt x="743229" y="493496"/>
                  </a:lnTo>
                  <a:lnTo>
                    <a:pt x="721944" y="452970"/>
                  </a:lnTo>
                  <a:lnTo>
                    <a:pt x="698512" y="413804"/>
                  </a:lnTo>
                  <a:lnTo>
                    <a:pt x="673036" y="376085"/>
                  </a:lnTo>
                  <a:lnTo>
                    <a:pt x="645566" y="339877"/>
                  </a:lnTo>
                  <a:lnTo>
                    <a:pt x="616204" y="305257"/>
                  </a:lnTo>
                  <a:lnTo>
                    <a:pt x="585000" y="272313"/>
                  </a:lnTo>
                  <a:lnTo>
                    <a:pt x="552056" y="241122"/>
                  </a:lnTo>
                  <a:lnTo>
                    <a:pt x="517448" y="211747"/>
                  </a:lnTo>
                  <a:lnTo>
                    <a:pt x="481241" y="184289"/>
                  </a:lnTo>
                  <a:lnTo>
                    <a:pt x="443522" y="158800"/>
                  </a:lnTo>
                  <a:lnTo>
                    <a:pt x="404355" y="135369"/>
                  </a:lnTo>
                  <a:lnTo>
                    <a:pt x="363829" y="114084"/>
                  </a:lnTo>
                  <a:lnTo>
                    <a:pt x="322033" y="95008"/>
                  </a:lnTo>
                  <a:lnTo>
                    <a:pt x="279019" y="78219"/>
                  </a:lnTo>
                  <a:lnTo>
                    <a:pt x="234886" y="63804"/>
                  </a:lnTo>
                  <a:lnTo>
                    <a:pt x="189699" y="51841"/>
                  </a:lnTo>
                  <a:lnTo>
                    <a:pt x="143535" y="42392"/>
                  </a:lnTo>
                  <a:lnTo>
                    <a:pt x="96481" y="35560"/>
                  </a:lnTo>
                  <a:lnTo>
                    <a:pt x="48615" y="31394"/>
                  </a:lnTo>
                  <a:lnTo>
                    <a:pt x="0" y="29984"/>
                  </a:lnTo>
                  <a:lnTo>
                    <a:pt x="0" y="1684667"/>
                  </a:lnTo>
                  <a:lnTo>
                    <a:pt x="48615" y="1683258"/>
                  </a:lnTo>
                  <a:lnTo>
                    <a:pt x="96481" y="1679092"/>
                  </a:lnTo>
                  <a:lnTo>
                    <a:pt x="143535" y="1672259"/>
                  </a:lnTo>
                  <a:lnTo>
                    <a:pt x="189699" y="1662811"/>
                  </a:lnTo>
                  <a:lnTo>
                    <a:pt x="234886" y="1650847"/>
                  </a:lnTo>
                  <a:lnTo>
                    <a:pt x="279019" y="1636433"/>
                  </a:lnTo>
                  <a:lnTo>
                    <a:pt x="322033" y="1619643"/>
                  </a:lnTo>
                  <a:lnTo>
                    <a:pt x="363829" y="1600568"/>
                  </a:lnTo>
                  <a:lnTo>
                    <a:pt x="404355" y="1579283"/>
                  </a:lnTo>
                  <a:lnTo>
                    <a:pt x="443522" y="1555851"/>
                  </a:lnTo>
                  <a:lnTo>
                    <a:pt x="481241" y="1530375"/>
                  </a:lnTo>
                  <a:lnTo>
                    <a:pt x="517448" y="1502905"/>
                  </a:lnTo>
                  <a:lnTo>
                    <a:pt x="552056" y="1473542"/>
                  </a:lnTo>
                  <a:lnTo>
                    <a:pt x="585000" y="1442339"/>
                  </a:lnTo>
                  <a:lnTo>
                    <a:pt x="616204" y="1409395"/>
                  </a:lnTo>
                  <a:lnTo>
                    <a:pt x="645566" y="1374787"/>
                  </a:lnTo>
                  <a:lnTo>
                    <a:pt x="673036" y="1338580"/>
                  </a:lnTo>
                  <a:lnTo>
                    <a:pt x="698512" y="1300848"/>
                  </a:lnTo>
                  <a:lnTo>
                    <a:pt x="721944" y="1261694"/>
                  </a:lnTo>
                  <a:lnTo>
                    <a:pt x="743229" y="1221168"/>
                  </a:lnTo>
                  <a:lnTo>
                    <a:pt x="762304" y="1179372"/>
                  </a:lnTo>
                  <a:lnTo>
                    <a:pt x="779094" y="1136357"/>
                  </a:lnTo>
                  <a:lnTo>
                    <a:pt x="793508" y="1092225"/>
                  </a:lnTo>
                  <a:lnTo>
                    <a:pt x="805472" y="1047038"/>
                  </a:lnTo>
                  <a:lnTo>
                    <a:pt x="814920" y="1000874"/>
                  </a:lnTo>
                  <a:lnTo>
                    <a:pt x="821753" y="953820"/>
                  </a:lnTo>
                  <a:lnTo>
                    <a:pt x="825919" y="905954"/>
                  </a:lnTo>
                  <a:lnTo>
                    <a:pt x="827328" y="857338"/>
                  </a:lnTo>
                  <a:close/>
                </a:path>
                <a:path w="3310255" h="1685289">
                  <a:moveTo>
                    <a:pt x="1655140" y="29984"/>
                  </a:moveTo>
                  <a:lnTo>
                    <a:pt x="1606537" y="31394"/>
                  </a:lnTo>
                  <a:lnTo>
                    <a:pt x="1558658" y="35560"/>
                  </a:lnTo>
                  <a:lnTo>
                    <a:pt x="1511604" y="42392"/>
                  </a:lnTo>
                  <a:lnTo>
                    <a:pt x="1465453" y="51841"/>
                  </a:lnTo>
                  <a:lnTo>
                    <a:pt x="1420266" y="63804"/>
                  </a:lnTo>
                  <a:lnTo>
                    <a:pt x="1376121" y="78219"/>
                  </a:lnTo>
                  <a:lnTo>
                    <a:pt x="1333119" y="95008"/>
                  </a:lnTo>
                  <a:lnTo>
                    <a:pt x="1291310" y="114084"/>
                  </a:lnTo>
                  <a:lnTo>
                    <a:pt x="1250784" y="135369"/>
                  </a:lnTo>
                  <a:lnTo>
                    <a:pt x="1211630" y="158800"/>
                  </a:lnTo>
                  <a:lnTo>
                    <a:pt x="1173899" y="184289"/>
                  </a:lnTo>
                  <a:lnTo>
                    <a:pt x="1137691" y="211747"/>
                  </a:lnTo>
                  <a:lnTo>
                    <a:pt x="1103083" y="241122"/>
                  </a:lnTo>
                  <a:lnTo>
                    <a:pt x="1070140" y="272313"/>
                  </a:lnTo>
                  <a:lnTo>
                    <a:pt x="1038948" y="305257"/>
                  </a:lnTo>
                  <a:lnTo>
                    <a:pt x="1009573" y="339877"/>
                  </a:lnTo>
                  <a:lnTo>
                    <a:pt x="982116" y="376085"/>
                  </a:lnTo>
                  <a:lnTo>
                    <a:pt x="956627" y="413804"/>
                  </a:lnTo>
                  <a:lnTo>
                    <a:pt x="933196" y="452970"/>
                  </a:lnTo>
                  <a:lnTo>
                    <a:pt x="911910" y="493496"/>
                  </a:lnTo>
                  <a:lnTo>
                    <a:pt x="892835" y="535305"/>
                  </a:lnTo>
                  <a:lnTo>
                    <a:pt x="876058" y="578307"/>
                  </a:lnTo>
                  <a:lnTo>
                    <a:pt x="861644" y="622452"/>
                  </a:lnTo>
                  <a:lnTo>
                    <a:pt x="849668" y="667639"/>
                  </a:lnTo>
                  <a:lnTo>
                    <a:pt x="840232" y="713803"/>
                  </a:lnTo>
                  <a:lnTo>
                    <a:pt x="833386" y="760857"/>
                  </a:lnTo>
                  <a:lnTo>
                    <a:pt x="829221" y="808723"/>
                  </a:lnTo>
                  <a:lnTo>
                    <a:pt x="827824" y="857338"/>
                  </a:lnTo>
                  <a:lnTo>
                    <a:pt x="829221" y="905954"/>
                  </a:lnTo>
                  <a:lnTo>
                    <a:pt x="833386" y="953820"/>
                  </a:lnTo>
                  <a:lnTo>
                    <a:pt x="840232" y="1000874"/>
                  </a:lnTo>
                  <a:lnTo>
                    <a:pt x="849668" y="1047038"/>
                  </a:lnTo>
                  <a:lnTo>
                    <a:pt x="861644" y="1092225"/>
                  </a:lnTo>
                  <a:lnTo>
                    <a:pt x="876058" y="1136357"/>
                  </a:lnTo>
                  <a:lnTo>
                    <a:pt x="892835" y="1179372"/>
                  </a:lnTo>
                  <a:lnTo>
                    <a:pt x="911910" y="1221168"/>
                  </a:lnTo>
                  <a:lnTo>
                    <a:pt x="933196" y="1261694"/>
                  </a:lnTo>
                  <a:lnTo>
                    <a:pt x="956627" y="1300848"/>
                  </a:lnTo>
                  <a:lnTo>
                    <a:pt x="982116" y="1338580"/>
                  </a:lnTo>
                  <a:lnTo>
                    <a:pt x="1009573" y="1374787"/>
                  </a:lnTo>
                  <a:lnTo>
                    <a:pt x="1038948" y="1409395"/>
                  </a:lnTo>
                  <a:lnTo>
                    <a:pt x="1070140" y="1442339"/>
                  </a:lnTo>
                  <a:lnTo>
                    <a:pt x="1103083" y="1473542"/>
                  </a:lnTo>
                  <a:lnTo>
                    <a:pt x="1137691" y="1502905"/>
                  </a:lnTo>
                  <a:lnTo>
                    <a:pt x="1173899" y="1530375"/>
                  </a:lnTo>
                  <a:lnTo>
                    <a:pt x="1211630" y="1555851"/>
                  </a:lnTo>
                  <a:lnTo>
                    <a:pt x="1250784" y="1579283"/>
                  </a:lnTo>
                  <a:lnTo>
                    <a:pt x="1291310" y="1600568"/>
                  </a:lnTo>
                  <a:lnTo>
                    <a:pt x="1333119" y="1619643"/>
                  </a:lnTo>
                  <a:lnTo>
                    <a:pt x="1376121" y="1636433"/>
                  </a:lnTo>
                  <a:lnTo>
                    <a:pt x="1420266" y="1650847"/>
                  </a:lnTo>
                  <a:lnTo>
                    <a:pt x="1465453" y="1662811"/>
                  </a:lnTo>
                  <a:lnTo>
                    <a:pt x="1511604" y="1672259"/>
                  </a:lnTo>
                  <a:lnTo>
                    <a:pt x="1558658" y="1679092"/>
                  </a:lnTo>
                  <a:lnTo>
                    <a:pt x="1606537" y="1683258"/>
                  </a:lnTo>
                  <a:lnTo>
                    <a:pt x="1655140" y="1684667"/>
                  </a:lnTo>
                  <a:lnTo>
                    <a:pt x="1655140" y="29984"/>
                  </a:lnTo>
                  <a:close/>
                </a:path>
                <a:path w="3310255" h="1685289">
                  <a:moveTo>
                    <a:pt x="3309912" y="0"/>
                  </a:moveTo>
                  <a:lnTo>
                    <a:pt x="2482583" y="0"/>
                  </a:lnTo>
                  <a:lnTo>
                    <a:pt x="1655267" y="0"/>
                  </a:lnTo>
                  <a:lnTo>
                    <a:pt x="3309912" y="1654670"/>
                  </a:lnTo>
                  <a:lnTo>
                    <a:pt x="3309912" y="0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4145564" y="29963"/>
              <a:ext cx="828675" cy="1663700"/>
            </a:xfrm>
            <a:custGeom>
              <a:avLst/>
              <a:gdLst/>
              <a:ahLst/>
              <a:cxnLst/>
              <a:rect l="l" t="t" r="r" b="b"/>
              <a:pathLst>
                <a:path w="828675" h="1663700">
                  <a:moveTo>
                    <a:pt x="0" y="1663600"/>
                  </a:moveTo>
                  <a:lnTo>
                    <a:pt x="0" y="0"/>
                  </a:lnTo>
                  <a:lnTo>
                    <a:pt x="828152" y="828165"/>
                  </a:lnTo>
                  <a:lnTo>
                    <a:pt x="828152" y="835450"/>
                  </a:lnTo>
                  <a:lnTo>
                    <a:pt x="0" y="1663600"/>
                  </a:lnTo>
                  <a:close/>
                </a:path>
              </a:pathLst>
            </a:custGeom>
            <a:solidFill>
              <a:srgbClr val="FFFFFF">
                <a:alpha val="1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9168475" y="17989"/>
              <a:ext cx="1657350" cy="1666875"/>
            </a:xfrm>
            <a:custGeom>
              <a:avLst/>
              <a:gdLst/>
              <a:ahLst/>
              <a:cxnLst/>
              <a:rect l="l" t="t" r="r" b="b"/>
              <a:pathLst>
                <a:path w="1657350" h="1666875">
                  <a:moveTo>
                    <a:pt x="1657349" y="1666874"/>
                  </a:moveTo>
                  <a:lnTo>
                    <a:pt x="0" y="1666874"/>
                  </a:lnTo>
                  <a:lnTo>
                    <a:pt x="0" y="0"/>
                  </a:lnTo>
                  <a:lnTo>
                    <a:pt x="1657349" y="0"/>
                  </a:lnTo>
                  <a:lnTo>
                    <a:pt x="1657349" y="1666874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9644253" y="535952"/>
              <a:ext cx="685800" cy="628650"/>
            </a:xfrm>
            <a:custGeom>
              <a:avLst/>
              <a:gdLst/>
              <a:ahLst/>
              <a:cxnLst/>
              <a:rect l="l" t="t" r="r" b="b"/>
              <a:pathLst>
                <a:path w="685800" h="628650">
                  <a:moveTo>
                    <a:pt x="685799" y="628649"/>
                  </a:moveTo>
                  <a:lnTo>
                    <a:pt x="0" y="628649"/>
                  </a:lnTo>
                  <a:lnTo>
                    <a:pt x="0" y="0"/>
                  </a:lnTo>
                  <a:lnTo>
                    <a:pt x="685799" y="0"/>
                  </a:lnTo>
                  <a:lnTo>
                    <a:pt x="685799" y="628649"/>
                  </a:lnTo>
                  <a:close/>
                </a:path>
              </a:pathLst>
            </a:custGeom>
            <a:solidFill>
              <a:srgbClr val="1181C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0826484" y="0"/>
              <a:ext cx="3318510" cy="1654810"/>
            </a:xfrm>
            <a:custGeom>
              <a:avLst/>
              <a:gdLst/>
              <a:ahLst/>
              <a:cxnLst/>
              <a:rect l="l" t="t" r="r" b="b"/>
              <a:pathLst>
                <a:path w="3318509" h="1654810">
                  <a:moveTo>
                    <a:pt x="1663611" y="822883"/>
                  </a:moveTo>
                  <a:lnTo>
                    <a:pt x="1662188" y="774001"/>
                  </a:lnTo>
                  <a:lnTo>
                    <a:pt x="1658010" y="725868"/>
                  </a:lnTo>
                  <a:lnTo>
                    <a:pt x="1651127" y="678561"/>
                  </a:lnTo>
                  <a:lnTo>
                    <a:pt x="1641640" y="632155"/>
                  </a:lnTo>
                  <a:lnTo>
                    <a:pt x="1629600" y="586714"/>
                  </a:lnTo>
                  <a:lnTo>
                    <a:pt x="1615109" y="542340"/>
                  </a:lnTo>
                  <a:lnTo>
                    <a:pt x="1598244" y="499097"/>
                  </a:lnTo>
                  <a:lnTo>
                    <a:pt x="1579067" y="457073"/>
                  </a:lnTo>
                  <a:lnTo>
                    <a:pt x="1557655" y="416331"/>
                  </a:lnTo>
                  <a:lnTo>
                    <a:pt x="1534109" y="376961"/>
                  </a:lnTo>
                  <a:lnTo>
                    <a:pt x="1508480" y="339026"/>
                  </a:lnTo>
                  <a:lnTo>
                    <a:pt x="1480870" y="302628"/>
                  </a:lnTo>
                  <a:lnTo>
                    <a:pt x="1451343" y="267817"/>
                  </a:lnTo>
                  <a:lnTo>
                    <a:pt x="1419974" y="234696"/>
                  </a:lnTo>
                  <a:lnTo>
                    <a:pt x="1386852" y="203339"/>
                  </a:lnTo>
                  <a:lnTo>
                    <a:pt x="1352054" y="173812"/>
                  </a:lnTo>
                  <a:lnTo>
                    <a:pt x="1315656" y="146189"/>
                  </a:lnTo>
                  <a:lnTo>
                    <a:pt x="1277721" y="120573"/>
                  </a:lnTo>
                  <a:lnTo>
                    <a:pt x="1238351" y="97028"/>
                  </a:lnTo>
                  <a:lnTo>
                    <a:pt x="1197610" y="75615"/>
                  </a:lnTo>
                  <a:lnTo>
                    <a:pt x="1155573" y="56438"/>
                  </a:lnTo>
                  <a:lnTo>
                    <a:pt x="1112329" y="39560"/>
                  </a:lnTo>
                  <a:lnTo>
                    <a:pt x="1067955" y="25069"/>
                  </a:lnTo>
                  <a:lnTo>
                    <a:pt x="1022527" y="13042"/>
                  </a:lnTo>
                  <a:lnTo>
                    <a:pt x="976122" y="3543"/>
                  </a:lnTo>
                  <a:lnTo>
                    <a:pt x="951763" y="0"/>
                  </a:lnTo>
                  <a:lnTo>
                    <a:pt x="831799" y="0"/>
                  </a:lnTo>
                  <a:lnTo>
                    <a:pt x="831799" y="822883"/>
                  </a:lnTo>
                  <a:lnTo>
                    <a:pt x="0" y="822883"/>
                  </a:lnTo>
                  <a:lnTo>
                    <a:pt x="1422" y="871753"/>
                  </a:lnTo>
                  <a:lnTo>
                    <a:pt x="5600" y="919886"/>
                  </a:lnTo>
                  <a:lnTo>
                    <a:pt x="12484" y="967193"/>
                  </a:lnTo>
                  <a:lnTo>
                    <a:pt x="21971" y="1013599"/>
                  </a:lnTo>
                  <a:lnTo>
                    <a:pt x="34010" y="1059027"/>
                  </a:lnTo>
                  <a:lnTo>
                    <a:pt x="48501" y="1103401"/>
                  </a:lnTo>
                  <a:lnTo>
                    <a:pt x="65366" y="1146644"/>
                  </a:lnTo>
                  <a:lnTo>
                    <a:pt x="84556" y="1188681"/>
                  </a:lnTo>
                  <a:lnTo>
                    <a:pt x="105956" y="1229423"/>
                  </a:lnTo>
                  <a:lnTo>
                    <a:pt x="129501" y="1268793"/>
                  </a:lnTo>
                  <a:lnTo>
                    <a:pt x="155130" y="1306715"/>
                  </a:lnTo>
                  <a:lnTo>
                    <a:pt x="182740" y="1343126"/>
                  </a:lnTo>
                  <a:lnTo>
                    <a:pt x="212267" y="1377924"/>
                  </a:lnTo>
                  <a:lnTo>
                    <a:pt x="243636" y="1411046"/>
                  </a:lnTo>
                  <a:lnTo>
                    <a:pt x="276758" y="1442402"/>
                  </a:lnTo>
                  <a:lnTo>
                    <a:pt x="311556" y="1471930"/>
                  </a:lnTo>
                  <a:lnTo>
                    <a:pt x="347954" y="1499552"/>
                  </a:lnTo>
                  <a:lnTo>
                    <a:pt x="385889" y="1525168"/>
                  </a:lnTo>
                  <a:lnTo>
                    <a:pt x="425259" y="1548726"/>
                  </a:lnTo>
                  <a:lnTo>
                    <a:pt x="466001" y="1570126"/>
                  </a:lnTo>
                  <a:lnTo>
                    <a:pt x="508025" y="1589303"/>
                  </a:lnTo>
                  <a:lnTo>
                    <a:pt x="551268" y="1606181"/>
                  </a:lnTo>
                  <a:lnTo>
                    <a:pt x="595642" y="1620672"/>
                  </a:lnTo>
                  <a:lnTo>
                    <a:pt x="641083" y="1632699"/>
                  </a:lnTo>
                  <a:lnTo>
                    <a:pt x="687489" y="1642198"/>
                  </a:lnTo>
                  <a:lnTo>
                    <a:pt x="734796" y="1649082"/>
                  </a:lnTo>
                  <a:lnTo>
                    <a:pt x="782929" y="1653260"/>
                  </a:lnTo>
                  <a:lnTo>
                    <a:pt x="831799" y="1654670"/>
                  </a:lnTo>
                  <a:lnTo>
                    <a:pt x="880668" y="1653260"/>
                  </a:lnTo>
                  <a:lnTo>
                    <a:pt x="928801" y="1649082"/>
                  </a:lnTo>
                  <a:lnTo>
                    <a:pt x="976122" y="1642198"/>
                  </a:lnTo>
                  <a:lnTo>
                    <a:pt x="1022527" y="1632699"/>
                  </a:lnTo>
                  <a:lnTo>
                    <a:pt x="1067955" y="1620672"/>
                  </a:lnTo>
                  <a:lnTo>
                    <a:pt x="1112329" y="1606181"/>
                  </a:lnTo>
                  <a:lnTo>
                    <a:pt x="1155573" y="1589303"/>
                  </a:lnTo>
                  <a:lnTo>
                    <a:pt x="1197610" y="1570126"/>
                  </a:lnTo>
                  <a:lnTo>
                    <a:pt x="1238351" y="1548726"/>
                  </a:lnTo>
                  <a:lnTo>
                    <a:pt x="1277721" y="1525168"/>
                  </a:lnTo>
                  <a:lnTo>
                    <a:pt x="1315656" y="1499552"/>
                  </a:lnTo>
                  <a:lnTo>
                    <a:pt x="1352054" y="1471930"/>
                  </a:lnTo>
                  <a:lnTo>
                    <a:pt x="1386852" y="1442402"/>
                  </a:lnTo>
                  <a:lnTo>
                    <a:pt x="1419974" y="1411046"/>
                  </a:lnTo>
                  <a:lnTo>
                    <a:pt x="1451343" y="1377924"/>
                  </a:lnTo>
                  <a:lnTo>
                    <a:pt x="1480870" y="1343126"/>
                  </a:lnTo>
                  <a:lnTo>
                    <a:pt x="1508480" y="1306715"/>
                  </a:lnTo>
                  <a:lnTo>
                    <a:pt x="1534109" y="1268793"/>
                  </a:lnTo>
                  <a:lnTo>
                    <a:pt x="1557655" y="1229423"/>
                  </a:lnTo>
                  <a:lnTo>
                    <a:pt x="1579067" y="1188681"/>
                  </a:lnTo>
                  <a:lnTo>
                    <a:pt x="1598244" y="1146644"/>
                  </a:lnTo>
                  <a:lnTo>
                    <a:pt x="1615109" y="1103401"/>
                  </a:lnTo>
                  <a:lnTo>
                    <a:pt x="1629600" y="1059027"/>
                  </a:lnTo>
                  <a:lnTo>
                    <a:pt x="1641640" y="1013599"/>
                  </a:lnTo>
                  <a:lnTo>
                    <a:pt x="1651127" y="967193"/>
                  </a:lnTo>
                  <a:lnTo>
                    <a:pt x="1658010" y="919886"/>
                  </a:lnTo>
                  <a:lnTo>
                    <a:pt x="1662188" y="871753"/>
                  </a:lnTo>
                  <a:lnTo>
                    <a:pt x="1663611" y="822883"/>
                  </a:lnTo>
                  <a:close/>
                </a:path>
                <a:path w="3318509" h="1654810">
                  <a:moveTo>
                    <a:pt x="3318408" y="827354"/>
                  </a:moveTo>
                  <a:lnTo>
                    <a:pt x="2491079" y="12"/>
                  </a:lnTo>
                  <a:lnTo>
                    <a:pt x="1663750" y="827354"/>
                  </a:lnTo>
                  <a:lnTo>
                    <a:pt x="2491079" y="1654683"/>
                  </a:lnTo>
                  <a:lnTo>
                    <a:pt x="3318408" y="827354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1053175" y="2848813"/>
          <a:ext cx="16306800" cy="35382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92985"/>
                <a:gridCol w="929639"/>
                <a:gridCol w="876935"/>
                <a:gridCol w="1566544"/>
                <a:gridCol w="4930139"/>
                <a:gridCol w="1697354"/>
                <a:gridCol w="1716404"/>
                <a:gridCol w="2211705"/>
              </a:tblGrid>
              <a:tr h="9232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10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500" spc="-20">
                          <a:latin typeface="Arial Black"/>
                          <a:cs typeface="Arial Black"/>
                        </a:rPr>
                        <a:t>TEMA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1282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10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500" spc="-20">
                          <a:latin typeface="Arial Black"/>
                          <a:cs typeface="Arial Black"/>
                        </a:rPr>
                        <a:t>CÓD.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1282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10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500" spc="-10">
                          <a:latin typeface="Arial Black"/>
                          <a:cs typeface="Arial Black"/>
                        </a:rPr>
                        <a:t>SIGLA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1282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10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236854">
                        <a:lnSpc>
                          <a:spcPct val="100000"/>
                        </a:lnSpc>
                      </a:pPr>
                      <a:r>
                        <a:rPr dirty="0" sz="1500" spc="-10">
                          <a:latin typeface="Arial Black"/>
                          <a:cs typeface="Arial Black"/>
                        </a:rPr>
                        <a:t>INDICADOR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1282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10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500" spc="-25">
                          <a:latin typeface="Arial Black"/>
                          <a:cs typeface="Arial Black"/>
                        </a:rPr>
                        <a:t>DEFINIÇÃO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1282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marL="467359" marR="251460" indent="-208279">
                        <a:lnSpc>
                          <a:spcPct val="112500"/>
                        </a:lnSpc>
                        <a:spcBef>
                          <a:spcPts val="1460"/>
                        </a:spcBef>
                      </a:pPr>
                      <a:r>
                        <a:rPr dirty="0" sz="1500" spc="-120">
                          <a:latin typeface="Arial Black"/>
                          <a:cs typeface="Arial Black"/>
                        </a:rPr>
                        <a:t>UNIDADE</a:t>
                      </a:r>
                      <a:r>
                        <a:rPr dirty="0" sz="1500" spc="-6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145">
                          <a:latin typeface="Arial Black"/>
                          <a:cs typeface="Arial Black"/>
                        </a:rPr>
                        <a:t>DE </a:t>
                      </a:r>
                      <a:r>
                        <a:rPr dirty="0" sz="1500" spc="-10">
                          <a:latin typeface="Arial Black"/>
                          <a:cs typeface="Arial Black"/>
                        </a:rPr>
                        <a:t>MEDIDA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18542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marL="329565" marR="97155" indent="-225425">
                        <a:lnSpc>
                          <a:spcPct val="112500"/>
                        </a:lnSpc>
                        <a:spcBef>
                          <a:spcPts val="1460"/>
                        </a:spcBef>
                      </a:pPr>
                      <a:r>
                        <a:rPr dirty="0" sz="1500" spc="-160">
                          <a:latin typeface="Arial Black"/>
                          <a:cs typeface="Arial Black"/>
                        </a:rPr>
                        <a:t>FREQUÊNCIA</a:t>
                      </a:r>
                      <a:r>
                        <a:rPr dirty="0" sz="1500" spc="-75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130">
                          <a:latin typeface="Arial Black"/>
                          <a:cs typeface="Arial Black"/>
                        </a:rPr>
                        <a:t>DE </a:t>
                      </a:r>
                      <a:r>
                        <a:rPr dirty="0" sz="1500" spc="-30">
                          <a:latin typeface="Arial Black"/>
                          <a:cs typeface="Arial Black"/>
                        </a:rPr>
                        <a:t>APURAÇÃO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18542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79705" marR="172085" indent="-635">
                        <a:lnSpc>
                          <a:spcPct val="112500"/>
                        </a:lnSpc>
                        <a:spcBef>
                          <a:spcPts val="484"/>
                        </a:spcBef>
                      </a:pPr>
                      <a:r>
                        <a:rPr dirty="0" sz="1500" spc="-10">
                          <a:latin typeface="Arial Black"/>
                          <a:cs typeface="Arial Black"/>
                        </a:rPr>
                        <a:t>UNIDADE </a:t>
                      </a:r>
                      <a:r>
                        <a:rPr dirty="0" sz="1500" spc="-190">
                          <a:latin typeface="Arial Black"/>
                          <a:cs typeface="Arial Black"/>
                        </a:rPr>
                        <a:t>RESPONSÁVEL</a:t>
                      </a:r>
                      <a:r>
                        <a:rPr dirty="0" sz="1500" spc="-35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155">
                          <a:latin typeface="Arial Black"/>
                          <a:cs typeface="Arial Black"/>
                        </a:rPr>
                        <a:t>PELA </a:t>
                      </a:r>
                      <a:r>
                        <a:rPr dirty="0" sz="1500" spc="-30">
                          <a:latin typeface="Arial Black"/>
                          <a:cs typeface="Arial Black"/>
                        </a:rPr>
                        <a:t>APURAÇÃO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61594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</a:tr>
              <a:tr h="26149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Equidade</a:t>
                      </a:r>
                      <a:r>
                        <a:rPr dirty="0" sz="1200" spc="1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10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diversidade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19.1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ACapED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2069" marR="405765">
                        <a:lnSpc>
                          <a:spcPct val="114599"/>
                        </a:lnSpc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Ações</a:t>
                      </a:r>
                      <a:r>
                        <a:rPr dirty="0" sz="1200" spc="1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5">
                          <a:latin typeface="Tahoma"/>
                          <a:cs typeface="Tahoma"/>
                        </a:rPr>
                        <a:t>de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capacitação</a:t>
                      </a:r>
                      <a:r>
                        <a:rPr dirty="0" sz="1200" spc="1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em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equidade</a:t>
                      </a:r>
                      <a:r>
                        <a:rPr dirty="0" sz="1200" spc="204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e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diversidade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52069" marR="61594">
                        <a:lnSpc>
                          <a:spcPct val="114599"/>
                        </a:lnSpc>
                        <a:spcBef>
                          <a:spcPts val="425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Quantidade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ações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capacitação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relacionadas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à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equidade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e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diversidade</a:t>
                      </a:r>
                      <a:r>
                        <a:rPr dirty="0" sz="1200" spc="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organizadas</a:t>
                      </a:r>
                      <a:r>
                        <a:rPr dirty="0" sz="1200" spc="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realizadas</a:t>
                      </a:r>
                      <a:r>
                        <a:rPr dirty="0" sz="1200" spc="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pelo</a:t>
                      </a:r>
                      <a:r>
                        <a:rPr dirty="0" sz="1200" spc="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próprio</a:t>
                      </a:r>
                      <a:r>
                        <a:rPr dirty="0" sz="1200" spc="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órgão</a:t>
                      </a:r>
                      <a:r>
                        <a:rPr dirty="0" sz="1200" spc="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ou</a:t>
                      </a:r>
                      <a:r>
                        <a:rPr dirty="0" sz="1200" spc="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em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parceria.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As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ações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capacitação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devem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ser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realizadas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para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um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público</a:t>
                      </a:r>
                      <a:r>
                        <a:rPr dirty="0" sz="1200" spc="1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definido</a:t>
                      </a:r>
                      <a:r>
                        <a:rPr dirty="0" sz="1200" spc="1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e/ou</a:t>
                      </a:r>
                      <a:r>
                        <a:rPr dirty="0" sz="1200" spc="114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possuir</a:t>
                      </a:r>
                      <a:r>
                        <a:rPr dirty="0" sz="1200" spc="1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certificação</a:t>
                      </a:r>
                      <a:r>
                        <a:rPr dirty="0" sz="1200" spc="114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e/ou</a:t>
                      </a:r>
                      <a:r>
                        <a:rPr dirty="0" sz="1200" spc="1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serem</a:t>
                      </a:r>
                      <a:r>
                        <a:rPr dirty="0" sz="1200" spc="114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válidas</a:t>
                      </a:r>
                      <a:r>
                        <a:rPr dirty="0" sz="1200" spc="1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para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Adicional</a:t>
                      </a:r>
                      <a:r>
                        <a:rPr dirty="0" sz="1200" spc="10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10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Qualificação</a:t>
                      </a:r>
                      <a:r>
                        <a:rPr dirty="0" sz="1200" spc="10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35">
                          <a:latin typeface="Tahoma"/>
                          <a:cs typeface="Tahoma"/>
                        </a:rPr>
                        <a:t>(AQ)</a:t>
                      </a:r>
                      <a:r>
                        <a:rPr dirty="0" sz="1200" spc="10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e/ou</a:t>
                      </a:r>
                      <a:r>
                        <a:rPr dirty="0" sz="1200" spc="10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possuírem</a:t>
                      </a:r>
                      <a:r>
                        <a:rPr dirty="0" sz="1200" spc="1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mediador(a)</a:t>
                      </a:r>
                      <a:r>
                        <a:rPr dirty="0" sz="1200" spc="10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5">
                          <a:latin typeface="Tahoma"/>
                          <a:cs typeface="Tahoma"/>
                        </a:rPr>
                        <a:t>de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conteúdo. São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considerados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eventos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capacitação: Curso,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Oficina,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Palestra,</a:t>
                      </a:r>
                      <a:r>
                        <a:rPr dirty="0" sz="1200" spc="1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Seminário,</a:t>
                      </a:r>
                      <a:r>
                        <a:rPr dirty="0" sz="1200" spc="1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Fórum,</a:t>
                      </a:r>
                      <a:r>
                        <a:rPr dirty="0" sz="1200" spc="1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Congresso,</a:t>
                      </a:r>
                      <a:r>
                        <a:rPr dirty="0" sz="1200" spc="1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Jornada,</a:t>
                      </a:r>
                      <a:r>
                        <a:rPr dirty="0" sz="1200" spc="1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Convenção,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Colóquio,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entre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outros.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Devem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ser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considerados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eventos</a:t>
                      </a:r>
                      <a:r>
                        <a:rPr dirty="0" sz="1200" spc="500">
                          <a:latin typeface="Tahoma"/>
                          <a:cs typeface="Tahoma"/>
                        </a:rPr>
                        <a:t> 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específicos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temáticas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voltadas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a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combater 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o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racismo,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o capacitismo,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o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etarismo,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a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discriminação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por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aparência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física,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a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violência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doméstica,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a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intolerância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religiosa,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a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xenofobia,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a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homofobia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todas</a:t>
                      </a:r>
                      <a:r>
                        <a:rPr dirty="0" sz="1200" spc="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as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demais</a:t>
                      </a:r>
                      <a:r>
                        <a:rPr dirty="0" sz="1200" spc="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formas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discriminação.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397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Ações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40">
                          <a:latin typeface="Tahoma"/>
                          <a:cs typeface="Tahoma"/>
                        </a:rPr>
                        <a:t>Mensal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13410">
                        <a:lnSpc>
                          <a:spcPct val="100000"/>
                        </a:lnSpc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Escola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Judicial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</a:tbl>
          </a:graphicData>
        </a:graphic>
      </p:graphicFrame>
      <p:grpSp>
        <p:nvGrpSpPr>
          <p:cNvPr id="10" name="object 10" descr=""/>
          <p:cNvGrpSpPr/>
          <p:nvPr/>
        </p:nvGrpSpPr>
        <p:grpSpPr>
          <a:xfrm>
            <a:off x="1053175" y="6420687"/>
            <a:ext cx="16230600" cy="19050"/>
            <a:chOff x="1053175" y="6420687"/>
            <a:chExt cx="16230600" cy="19050"/>
          </a:xfrm>
        </p:grpSpPr>
        <p:sp>
          <p:nvSpPr>
            <p:cNvPr id="11" name="object 11" descr=""/>
            <p:cNvSpPr/>
            <p:nvPr/>
          </p:nvSpPr>
          <p:spPr>
            <a:xfrm>
              <a:off x="1053172" y="6420700"/>
              <a:ext cx="16230600" cy="9525"/>
            </a:xfrm>
            <a:custGeom>
              <a:avLst/>
              <a:gdLst/>
              <a:ahLst/>
              <a:cxnLst/>
              <a:rect l="l" t="t" r="r" b="b"/>
              <a:pathLst>
                <a:path w="16230600" h="9525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  <a:path w="16230600" h="9525">
                  <a:moveTo>
                    <a:pt x="2302459" y="0"/>
                  </a:moveTo>
                  <a:lnTo>
                    <a:pt x="2292934" y="0"/>
                  </a:lnTo>
                  <a:lnTo>
                    <a:pt x="2292934" y="9525"/>
                  </a:lnTo>
                  <a:lnTo>
                    <a:pt x="2302459" y="9525"/>
                  </a:lnTo>
                  <a:lnTo>
                    <a:pt x="2302459" y="0"/>
                  </a:lnTo>
                  <a:close/>
                </a:path>
                <a:path w="16230600" h="9525">
                  <a:moveTo>
                    <a:pt x="3231934" y="0"/>
                  </a:moveTo>
                  <a:lnTo>
                    <a:pt x="3222409" y="0"/>
                  </a:lnTo>
                  <a:lnTo>
                    <a:pt x="3222409" y="9525"/>
                  </a:lnTo>
                  <a:lnTo>
                    <a:pt x="3231934" y="9525"/>
                  </a:lnTo>
                  <a:lnTo>
                    <a:pt x="3231934" y="0"/>
                  </a:lnTo>
                  <a:close/>
                </a:path>
                <a:path w="16230600" h="9525">
                  <a:moveTo>
                    <a:pt x="4108742" y="0"/>
                  </a:moveTo>
                  <a:lnTo>
                    <a:pt x="4099217" y="0"/>
                  </a:lnTo>
                  <a:lnTo>
                    <a:pt x="4099217" y="9525"/>
                  </a:lnTo>
                  <a:lnTo>
                    <a:pt x="4108742" y="9525"/>
                  </a:lnTo>
                  <a:lnTo>
                    <a:pt x="4108742" y="0"/>
                  </a:lnTo>
                  <a:close/>
                </a:path>
                <a:path w="16230600" h="9525">
                  <a:moveTo>
                    <a:pt x="5675388" y="0"/>
                  </a:moveTo>
                  <a:lnTo>
                    <a:pt x="5665863" y="0"/>
                  </a:lnTo>
                  <a:lnTo>
                    <a:pt x="5665863" y="9525"/>
                  </a:lnTo>
                  <a:lnTo>
                    <a:pt x="5675388" y="9525"/>
                  </a:lnTo>
                  <a:lnTo>
                    <a:pt x="5675388" y="0"/>
                  </a:lnTo>
                  <a:close/>
                </a:path>
                <a:path w="16230600" h="9525">
                  <a:moveTo>
                    <a:pt x="10605364" y="0"/>
                  </a:moveTo>
                  <a:lnTo>
                    <a:pt x="10595839" y="0"/>
                  </a:lnTo>
                  <a:lnTo>
                    <a:pt x="10595839" y="9525"/>
                  </a:lnTo>
                  <a:lnTo>
                    <a:pt x="10605364" y="9525"/>
                  </a:lnTo>
                  <a:lnTo>
                    <a:pt x="10605364" y="0"/>
                  </a:lnTo>
                  <a:close/>
                </a:path>
                <a:path w="16230600" h="9525">
                  <a:moveTo>
                    <a:pt x="12302630" y="0"/>
                  </a:moveTo>
                  <a:lnTo>
                    <a:pt x="12293105" y="0"/>
                  </a:lnTo>
                  <a:lnTo>
                    <a:pt x="12293105" y="9525"/>
                  </a:lnTo>
                  <a:lnTo>
                    <a:pt x="12302630" y="9525"/>
                  </a:lnTo>
                  <a:lnTo>
                    <a:pt x="12302630" y="0"/>
                  </a:lnTo>
                  <a:close/>
                </a:path>
                <a:path w="16230600" h="9525">
                  <a:moveTo>
                    <a:pt x="14018959" y="0"/>
                  </a:moveTo>
                  <a:lnTo>
                    <a:pt x="14009434" y="0"/>
                  </a:lnTo>
                  <a:lnTo>
                    <a:pt x="14009434" y="9525"/>
                  </a:lnTo>
                  <a:lnTo>
                    <a:pt x="14018959" y="9525"/>
                  </a:lnTo>
                  <a:lnTo>
                    <a:pt x="14018959" y="0"/>
                  </a:lnTo>
                  <a:close/>
                </a:path>
                <a:path w="16230600" h="9525">
                  <a:moveTo>
                    <a:pt x="16230600" y="0"/>
                  </a:moveTo>
                  <a:lnTo>
                    <a:pt x="16221075" y="0"/>
                  </a:lnTo>
                  <a:lnTo>
                    <a:pt x="16221075" y="9525"/>
                  </a:lnTo>
                  <a:lnTo>
                    <a:pt x="16230600" y="9525"/>
                  </a:lnTo>
                  <a:lnTo>
                    <a:pt x="16230600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1053175" y="6434975"/>
              <a:ext cx="10605770" cy="0"/>
            </a:xfrm>
            <a:custGeom>
              <a:avLst/>
              <a:gdLst/>
              <a:ahLst/>
              <a:cxnLst/>
              <a:rect l="l" t="t" r="r" b="b"/>
              <a:pathLst>
                <a:path w="10605770" h="0">
                  <a:moveTo>
                    <a:pt x="0" y="0"/>
                  </a:moveTo>
                  <a:lnTo>
                    <a:pt x="2302468" y="0"/>
                  </a:lnTo>
                </a:path>
                <a:path w="10605770" h="0">
                  <a:moveTo>
                    <a:pt x="2302468" y="0"/>
                  </a:moveTo>
                  <a:lnTo>
                    <a:pt x="3231943" y="0"/>
                  </a:lnTo>
                </a:path>
                <a:path w="10605770" h="0">
                  <a:moveTo>
                    <a:pt x="3231943" y="0"/>
                  </a:moveTo>
                  <a:lnTo>
                    <a:pt x="4108749" y="0"/>
                  </a:lnTo>
                </a:path>
                <a:path w="10605770" h="0">
                  <a:moveTo>
                    <a:pt x="4108749" y="0"/>
                  </a:moveTo>
                  <a:lnTo>
                    <a:pt x="5675391" y="0"/>
                  </a:lnTo>
                </a:path>
                <a:path w="10605770" h="0">
                  <a:moveTo>
                    <a:pt x="5675391" y="0"/>
                  </a:moveTo>
                  <a:lnTo>
                    <a:pt x="10605373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11658548" y="6434975"/>
              <a:ext cx="1697355" cy="0"/>
            </a:xfrm>
            <a:custGeom>
              <a:avLst/>
              <a:gdLst/>
              <a:ahLst/>
              <a:cxnLst/>
              <a:rect l="l" t="t" r="r" b="b"/>
              <a:pathLst>
                <a:path w="1697355" h="0">
                  <a:moveTo>
                    <a:pt x="0" y="0"/>
                  </a:moveTo>
                  <a:lnTo>
                    <a:pt x="1697263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13355812" y="6434975"/>
              <a:ext cx="1716405" cy="0"/>
            </a:xfrm>
            <a:custGeom>
              <a:avLst/>
              <a:gdLst/>
              <a:ahLst/>
              <a:cxnLst/>
              <a:rect l="l" t="t" r="r" b="b"/>
              <a:pathLst>
                <a:path w="1716405" h="0">
                  <a:moveTo>
                    <a:pt x="0" y="0"/>
                  </a:moveTo>
                  <a:lnTo>
                    <a:pt x="1716319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15072132" y="6434975"/>
              <a:ext cx="2211705" cy="0"/>
            </a:xfrm>
            <a:custGeom>
              <a:avLst/>
              <a:gdLst/>
              <a:ahLst/>
              <a:cxnLst/>
              <a:rect l="l" t="t" r="r" b="b"/>
              <a:pathLst>
                <a:path w="2211705" h="0">
                  <a:moveTo>
                    <a:pt x="0" y="0"/>
                  </a:moveTo>
                  <a:lnTo>
                    <a:pt x="2211642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6" name="object 16" descr=""/>
          <p:cNvSpPr txBox="1"/>
          <p:nvPr/>
        </p:nvSpPr>
        <p:spPr>
          <a:xfrm>
            <a:off x="1016000" y="2008547"/>
            <a:ext cx="2625090" cy="421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600" spc="-35">
                <a:latin typeface="Trebuchet MS"/>
                <a:cs typeface="Trebuchet MS"/>
              </a:rPr>
              <a:t>Indicador</a:t>
            </a:r>
            <a:r>
              <a:rPr dirty="0" sz="2600" spc="-125">
                <a:latin typeface="Trebuchet MS"/>
                <a:cs typeface="Trebuchet MS"/>
              </a:rPr>
              <a:t> </a:t>
            </a:r>
            <a:r>
              <a:rPr dirty="0" sz="2600">
                <a:latin typeface="Trebuchet MS"/>
                <a:cs typeface="Trebuchet MS"/>
              </a:rPr>
              <a:t>do</a:t>
            </a:r>
            <a:r>
              <a:rPr dirty="0" sz="2600" spc="-120">
                <a:latin typeface="Trebuchet MS"/>
                <a:cs typeface="Trebuchet MS"/>
              </a:rPr>
              <a:t> </a:t>
            </a:r>
            <a:r>
              <a:rPr dirty="0" sz="2600" spc="-45">
                <a:latin typeface="Trebuchet MS"/>
                <a:cs typeface="Trebuchet MS"/>
              </a:rPr>
              <a:t>tema</a:t>
            </a:r>
            <a:endParaRPr sz="2600">
              <a:latin typeface="Trebuchet MS"/>
              <a:cs typeface="Trebuchet MS"/>
            </a:endParaRPr>
          </a:p>
        </p:txBody>
      </p:sp>
      <p:graphicFrame>
        <p:nvGraphicFramePr>
          <p:cNvPr id="17" name="object 17" descr=""/>
          <p:cNvGraphicFramePr>
            <a:graphicFrameLocks noGrp="1"/>
          </p:cNvGraphicFramePr>
          <p:nvPr/>
        </p:nvGraphicFramePr>
        <p:xfrm>
          <a:off x="1053175" y="6849312"/>
          <a:ext cx="16306800" cy="11861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29865"/>
                <a:gridCol w="6567169"/>
                <a:gridCol w="2386329"/>
                <a:gridCol w="2255520"/>
                <a:gridCol w="2280919"/>
              </a:tblGrid>
              <a:tr h="666115">
                <a:tc>
                  <a:txBody>
                    <a:bodyPr/>
                    <a:lstStyle/>
                    <a:p>
                      <a:pPr marL="843280" marR="223520" indent="-613410">
                        <a:lnSpc>
                          <a:spcPct val="112500"/>
                        </a:lnSpc>
                        <a:spcBef>
                          <a:spcPts val="484"/>
                        </a:spcBef>
                      </a:pPr>
                      <a:r>
                        <a:rPr dirty="0" sz="1500" spc="-120">
                          <a:latin typeface="Arial Black"/>
                          <a:cs typeface="Arial Black"/>
                        </a:rPr>
                        <a:t>UNIDADE</a:t>
                      </a:r>
                      <a:r>
                        <a:rPr dirty="0" sz="1500" spc="-6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175">
                          <a:latin typeface="Arial Black"/>
                          <a:cs typeface="Arial Black"/>
                        </a:rPr>
                        <a:t>RESPONSÁVEL </a:t>
                      </a:r>
                      <a:r>
                        <a:rPr dirty="0" sz="1500" spc="-180">
                          <a:latin typeface="Arial Black"/>
                          <a:cs typeface="Arial Black"/>
                        </a:rPr>
                        <a:t>PELA</a:t>
                      </a:r>
                      <a:r>
                        <a:rPr dirty="0" sz="1500" spc="-105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20">
                          <a:latin typeface="Arial Black"/>
                          <a:cs typeface="Arial Black"/>
                        </a:rPr>
                        <a:t>META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61594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85"/>
                        </a:spcBef>
                      </a:pPr>
                      <a:r>
                        <a:rPr dirty="0" sz="1500" spc="-20">
                          <a:latin typeface="Arial Black"/>
                          <a:cs typeface="Arial Black"/>
                        </a:rPr>
                        <a:t>META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2139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marL="686435">
                        <a:lnSpc>
                          <a:spcPct val="100000"/>
                        </a:lnSpc>
                        <a:spcBef>
                          <a:spcPts val="1685"/>
                        </a:spcBef>
                      </a:pPr>
                      <a:r>
                        <a:rPr dirty="0" sz="1500" spc="-160">
                          <a:latin typeface="Arial Black"/>
                          <a:cs typeface="Arial Black"/>
                        </a:rPr>
                        <a:t>META</a:t>
                      </a:r>
                      <a:r>
                        <a:rPr dirty="0" sz="1500" spc="-10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20">
                          <a:latin typeface="Arial Black"/>
                          <a:cs typeface="Arial Black"/>
                        </a:rPr>
                        <a:t>2024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2139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marL="621665">
                        <a:lnSpc>
                          <a:spcPct val="100000"/>
                        </a:lnSpc>
                        <a:spcBef>
                          <a:spcPts val="1685"/>
                        </a:spcBef>
                      </a:pPr>
                      <a:r>
                        <a:rPr dirty="0" sz="1500" spc="-160">
                          <a:latin typeface="Arial Black"/>
                          <a:cs typeface="Arial Black"/>
                        </a:rPr>
                        <a:t>META</a:t>
                      </a:r>
                      <a:r>
                        <a:rPr dirty="0" sz="1500" spc="-10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20">
                          <a:latin typeface="Arial Black"/>
                          <a:cs typeface="Arial Black"/>
                        </a:rPr>
                        <a:t>2025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2139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marL="634365">
                        <a:lnSpc>
                          <a:spcPct val="100000"/>
                        </a:lnSpc>
                        <a:spcBef>
                          <a:spcPts val="1685"/>
                        </a:spcBef>
                      </a:pPr>
                      <a:r>
                        <a:rPr dirty="0" sz="1500" spc="-160">
                          <a:latin typeface="Arial Black"/>
                          <a:cs typeface="Arial Black"/>
                        </a:rPr>
                        <a:t>META</a:t>
                      </a:r>
                      <a:r>
                        <a:rPr dirty="0" sz="1500" spc="-10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20">
                          <a:latin typeface="Arial Black"/>
                          <a:cs typeface="Arial Black"/>
                        </a:rPr>
                        <a:t>2026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2139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</a:tr>
              <a:tr h="5200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7185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Escola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Judicial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01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1310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Realizar, ao menos, 2 ações de capacitação sobre equidade e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diversidade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1663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365760" marR="149860" indent="-208279">
                        <a:lnSpc>
                          <a:spcPct val="114599"/>
                        </a:lnSpc>
                        <a:spcBef>
                          <a:spcPts val="425"/>
                        </a:spcBef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2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ações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capacitação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sobre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equidade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diversidade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397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300355" marR="85090" indent="-208915">
                        <a:lnSpc>
                          <a:spcPct val="114599"/>
                        </a:lnSpc>
                        <a:spcBef>
                          <a:spcPts val="425"/>
                        </a:spcBef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2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ações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capacitação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sobre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equidade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diversidade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397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313055" marR="97790" indent="-208915">
                        <a:lnSpc>
                          <a:spcPct val="114599"/>
                        </a:lnSpc>
                        <a:spcBef>
                          <a:spcPts val="425"/>
                        </a:spcBef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2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ações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capacitação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sobre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equidade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8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diversidade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397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</a:tbl>
          </a:graphicData>
        </a:graphic>
      </p:graphicFrame>
      <p:grpSp>
        <p:nvGrpSpPr>
          <p:cNvPr id="18" name="object 18" descr=""/>
          <p:cNvGrpSpPr/>
          <p:nvPr/>
        </p:nvGrpSpPr>
        <p:grpSpPr>
          <a:xfrm>
            <a:off x="1053175" y="8068512"/>
            <a:ext cx="16230600" cy="19050"/>
            <a:chOff x="1053175" y="8068512"/>
            <a:chExt cx="16230600" cy="19050"/>
          </a:xfrm>
        </p:grpSpPr>
        <p:sp>
          <p:nvSpPr>
            <p:cNvPr id="19" name="object 19" descr=""/>
            <p:cNvSpPr/>
            <p:nvPr/>
          </p:nvSpPr>
          <p:spPr>
            <a:xfrm>
              <a:off x="1053172" y="8068525"/>
              <a:ext cx="16230600" cy="9525"/>
            </a:xfrm>
            <a:custGeom>
              <a:avLst/>
              <a:gdLst/>
              <a:ahLst/>
              <a:cxnLst/>
              <a:rect l="l" t="t" r="r" b="b"/>
              <a:pathLst>
                <a:path w="16230600" h="9525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  <a:path w="16230600" h="9525">
                  <a:moveTo>
                    <a:pt x="2739301" y="0"/>
                  </a:moveTo>
                  <a:lnTo>
                    <a:pt x="2729776" y="0"/>
                  </a:lnTo>
                  <a:lnTo>
                    <a:pt x="2729776" y="9525"/>
                  </a:lnTo>
                  <a:lnTo>
                    <a:pt x="2739301" y="9525"/>
                  </a:lnTo>
                  <a:lnTo>
                    <a:pt x="2739301" y="0"/>
                  </a:lnTo>
                  <a:close/>
                </a:path>
                <a:path w="16230600" h="9525">
                  <a:moveTo>
                    <a:pt x="9306458" y="0"/>
                  </a:moveTo>
                  <a:lnTo>
                    <a:pt x="9296933" y="0"/>
                  </a:lnTo>
                  <a:lnTo>
                    <a:pt x="9296933" y="9525"/>
                  </a:lnTo>
                  <a:lnTo>
                    <a:pt x="9306458" y="9525"/>
                  </a:lnTo>
                  <a:lnTo>
                    <a:pt x="9306458" y="0"/>
                  </a:lnTo>
                  <a:close/>
                </a:path>
                <a:path w="16230600" h="9525">
                  <a:moveTo>
                    <a:pt x="11693081" y="0"/>
                  </a:moveTo>
                  <a:lnTo>
                    <a:pt x="11683556" y="0"/>
                  </a:lnTo>
                  <a:lnTo>
                    <a:pt x="11683556" y="9525"/>
                  </a:lnTo>
                  <a:lnTo>
                    <a:pt x="11693081" y="9525"/>
                  </a:lnTo>
                  <a:lnTo>
                    <a:pt x="11693081" y="0"/>
                  </a:lnTo>
                  <a:close/>
                </a:path>
                <a:path w="16230600" h="9525">
                  <a:moveTo>
                    <a:pt x="13949172" y="0"/>
                  </a:moveTo>
                  <a:lnTo>
                    <a:pt x="13939647" y="0"/>
                  </a:lnTo>
                  <a:lnTo>
                    <a:pt x="13939647" y="9525"/>
                  </a:lnTo>
                  <a:lnTo>
                    <a:pt x="13949172" y="9525"/>
                  </a:lnTo>
                  <a:lnTo>
                    <a:pt x="13949172" y="0"/>
                  </a:lnTo>
                  <a:close/>
                </a:path>
                <a:path w="16230600" h="9525">
                  <a:moveTo>
                    <a:pt x="16230600" y="0"/>
                  </a:moveTo>
                  <a:lnTo>
                    <a:pt x="16221075" y="0"/>
                  </a:lnTo>
                  <a:lnTo>
                    <a:pt x="16221075" y="9525"/>
                  </a:lnTo>
                  <a:lnTo>
                    <a:pt x="16230600" y="9525"/>
                  </a:lnTo>
                  <a:lnTo>
                    <a:pt x="16230600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1053175" y="8082800"/>
              <a:ext cx="11693525" cy="0"/>
            </a:xfrm>
            <a:custGeom>
              <a:avLst/>
              <a:gdLst/>
              <a:ahLst/>
              <a:cxnLst/>
              <a:rect l="l" t="t" r="r" b="b"/>
              <a:pathLst>
                <a:path w="11693525" h="0">
                  <a:moveTo>
                    <a:pt x="0" y="0"/>
                  </a:moveTo>
                  <a:lnTo>
                    <a:pt x="2739300" y="0"/>
                  </a:lnTo>
                </a:path>
                <a:path w="11693525" h="0">
                  <a:moveTo>
                    <a:pt x="2739300" y="0"/>
                  </a:moveTo>
                  <a:lnTo>
                    <a:pt x="9306461" y="0"/>
                  </a:lnTo>
                </a:path>
                <a:path w="11693525" h="0">
                  <a:moveTo>
                    <a:pt x="9306461" y="0"/>
                  </a:moveTo>
                  <a:lnTo>
                    <a:pt x="11693084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12746260" y="8082800"/>
              <a:ext cx="2256155" cy="0"/>
            </a:xfrm>
            <a:custGeom>
              <a:avLst/>
              <a:gdLst/>
              <a:ahLst/>
              <a:cxnLst/>
              <a:rect l="l" t="t" r="r" b="b"/>
              <a:pathLst>
                <a:path w="2256155" h="0">
                  <a:moveTo>
                    <a:pt x="0" y="0"/>
                  </a:moveTo>
                  <a:lnTo>
                    <a:pt x="2256092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 descr=""/>
            <p:cNvSpPr/>
            <p:nvPr/>
          </p:nvSpPr>
          <p:spPr>
            <a:xfrm>
              <a:off x="15002352" y="8082800"/>
              <a:ext cx="2281555" cy="0"/>
            </a:xfrm>
            <a:custGeom>
              <a:avLst/>
              <a:gdLst/>
              <a:ahLst/>
              <a:cxnLst/>
              <a:rect l="l" t="t" r="r" b="b"/>
              <a:pathLst>
                <a:path w="2281555" h="0">
                  <a:moveTo>
                    <a:pt x="0" y="0"/>
                  </a:moveTo>
                  <a:lnTo>
                    <a:pt x="2281422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3" name="object 23" descr=""/>
          <p:cNvSpPr txBox="1"/>
          <p:nvPr/>
        </p:nvSpPr>
        <p:spPr>
          <a:xfrm>
            <a:off x="1016000" y="8997950"/>
            <a:ext cx="4358005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 spc="-75">
                <a:solidFill>
                  <a:srgbClr val="A6A6A6"/>
                </a:solidFill>
                <a:latin typeface="Arial MT"/>
                <a:cs typeface="Arial MT"/>
              </a:rPr>
              <a:t>PLANO</a:t>
            </a:r>
            <a:r>
              <a:rPr dirty="0" sz="1500" spc="-10">
                <a:solidFill>
                  <a:srgbClr val="A6A6A6"/>
                </a:solidFill>
                <a:latin typeface="Arial MT"/>
                <a:cs typeface="Arial MT"/>
              </a:rPr>
              <a:t> </a:t>
            </a:r>
            <a:r>
              <a:rPr dirty="0" sz="1500" spc="-85">
                <a:solidFill>
                  <a:srgbClr val="A6A6A6"/>
                </a:solidFill>
                <a:latin typeface="Arial MT"/>
                <a:cs typeface="Arial MT"/>
              </a:rPr>
              <a:t>DE</a:t>
            </a:r>
            <a:r>
              <a:rPr dirty="0" sz="1500" spc="-10">
                <a:solidFill>
                  <a:srgbClr val="A6A6A6"/>
                </a:solidFill>
                <a:latin typeface="Arial MT"/>
                <a:cs typeface="Arial MT"/>
              </a:rPr>
              <a:t> </a:t>
            </a:r>
            <a:r>
              <a:rPr dirty="0" sz="1500" spc="-45">
                <a:solidFill>
                  <a:srgbClr val="A6A6A6"/>
                </a:solidFill>
                <a:latin typeface="Arial MT"/>
                <a:cs typeface="Arial MT"/>
              </a:rPr>
              <a:t>LOGÍSTICA</a:t>
            </a:r>
            <a:r>
              <a:rPr dirty="0" sz="1500" spc="-10">
                <a:solidFill>
                  <a:srgbClr val="A6A6A6"/>
                </a:solidFill>
                <a:latin typeface="Arial MT"/>
                <a:cs typeface="Arial MT"/>
              </a:rPr>
              <a:t> </a:t>
            </a:r>
            <a:r>
              <a:rPr dirty="0" sz="1500" spc="-80">
                <a:solidFill>
                  <a:srgbClr val="A6A6A6"/>
                </a:solidFill>
                <a:latin typeface="Arial MT"/>
                <a:cs typeface="Arial MT"/>
              </a:rPr>
              <a:t>SUSTENTÁVEL</a:t>
            </a:r>
            <a:r>
              <a:rPr dirty="0" sz="1500" spc="-5">
                <a:solidFill>
                  <a:srgbClr val="A6A6A6"/>
                </a:solidFill>
                <a:latin typeface="Arial MT"/>
                <a:cs typeface="Arial MT"/>
              </a:rPr>
              <a:t> </a:t>
            </a:r>
            <a:r>
              <a:rPr dirty="0" sz="1500" spc="65">
                <a:solidFill>
                  <a:srgbClr val="A6A6A6"/>
                </a:solidFill>
                <a:latin typeface="Arial MT"/>
                <a:cs typeface="Arial MT"/>
              </a:rPr>
              <a:t>|</a:t>
            </a:r>
            <a:r>
              <a:rPr dirty="0" sz="1500" spc="-10">
                <a:solidFill>
                  <a:srgbClr val="A6A6A6"/>
                </a:solidFill>
                <a:latin typeface="Arial MT"/>
                <a:cs typeface="Arial MT"/>
              </a:rPr>
              <a:t> </a:t>
            </a:r>
            <a:r>
              <a:rPr dirty="0" sz="1500">
                <a:solidFill>
                  <a:srgbClr val="A6A6A6"/>
                </a:solidFill>
                <a:latin typeface="Arial MT"/>
                <a:cs typeface="Arial MT"/>
              </a:rPr>
              <a:t>2024-</a:t>
            </a:r>
            <a:r>
              <a:rPr dirty="0" sz="1500" spc="-20">
                <a:solidFill>
                  <a:srgbClr val="A6A6A6"/>
                </a:solidFill>
                <a:latin typeface="Arial MT"/>
                <a:cs typeface="Arial MT"/>
              </a:rPr>
              <a:t>2026</a:t>
            </a:r>
            <a:endParaRPr sz="1500">
              <a:latin typeface="Arial MT"/>
              <a:cs typeface="Arial MT"/>
            </a:endParaRPr>
          </a:p>
        </p:txBody>
      </p:sp>
      <p:sp>
        <p:nvSpPr>
          <p:cNvPr id="24" name="object 24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70433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45"/>
              <a:t>Equidade</a:t>
            </a:r>
            <a:r>
              <a:rPr dirty="0" spc="-110"/>
              <a:t> </a:t>
            </a:r>
            <a:r>
              <a:rPr dirty="0" spc="-120"/>
              <a:t>e</a:t>
            </a:r>
            <a:r>
              <a:rPr dirty="0" spc="-70"/>
              <a:t> </a:t>
            </a:r>
            <a:r>
              <a:rPr dirty="0" spc="-20"/>
              <a:t>diversidade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0"/>
            <a:ext cx="18288000" cy="1694180"/>
            <a:chOff x="0" y="0"/>
            <a:chExt cx="18288000" cy="1694180"/>
          </a:xfrm>
        </p:grpSpPr>
        <p:sp>
          <p:nvSpPr>
            <p:cNvPr id="3" name="object 3" descr=""/>
            <p:cNvSpPr/>
            <p:nvPr/>
          </p:nvSpPr>
          <p:spPr>
            <a:xfrm>
              <a:off x="0" y="0"/>
              <a:ext cx="18288000" cy="1676400"/>
            </a:xfrm>
            <a:custGeom>
              <a:avLst/>
              <a:gdLst/>
              <a:ahLst/>
              <a:cxnLst/>
              <a:rect l="l" t="t" r="r" b="b"/>
              <a:pathLst>
                <a:path w="18288000" h="1676400">
                  <a:moveTo>
                    <a:pt x="18287998" y="1676399"/>
                  </a:moveTo>
                  <a:lnTo>
                    <a:pt x="0" y="1676399"/>
                  </a:lnTo>
                  <a:lnTo>
                    <a:pt x="0" y="0"/>
                  </a:lnTo>
                  <a:lnTo>
                    <a:pt x="18287998" y="0"/>
                  </a:lnTo>
                  <a:lnTo>
                    <a:pt x="18287998" y="1676399"/>
                  </a:lnTo>
                  <a:close/>
                </a:path>
              </a:pathLst>
            </a:custGeom>
            <a:solidFill>
              <a:srgbClr val="A6A6A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14977936" y="11"/>
              <a:ext cx="3310254" cy="1685289"/>
            </a:xfrm>
            <a:custGeom>
              <a:avLst/>
              <a:gdLst/>
              <a:ahLst/>
              <a:cxnLst/>
              <a:rect l="l" t="t" r="r" b="b"/>
              <a:pathLst>
                <a:path w="3310255" h="1685289">
                  <a:moveTo>
                    <a:pt x="827328" y="857338"/>
                  </a:moveTo>
                  <a:lnTo>
                    <a:pt x="825919" y="808723"/>
                  </a:lnTo>
                  <a:lnTo>
                    <a:pt x="821753" y="760857"/>
                  </a:lnTo>
                  <a:lnTo>
                    <a:pt x="814920" y="713803"/>
                  </a:lnTo>
                  <a:lnTo>
                    <a:pt x="805472" y="667639"/>
                  </a:lnTo>
                  <a:lnTo>
                    <a:pt x="793508" y="622452"/>
                  </a:lnTo>
                  <a:lnTo>
                    <a:pt x="779094" y="578307"/>
                  </a:lnTo>
                  <a:lnTo>
                    <a:pt x="762304" y="535305"/>
                  </a:lnTo>
                  <a:lnTo>
                    <a:pt x="743229" y="493496"/>
                  </a:lnTo>
                  <a:lnTo>
                    <a:pt x="721944" y="452970"/>
                  </a:lnTo>
                  <a:lnTo>
                    <a:pt x="698512" y="413804"/>
                  </a:lnTo>
                  <a:lnTo>
                    <a:pt x="673036" y="376085"/>
                  </a:lnTo>
                  <a:lnTo>
                    <a:pt x="645566" y="339877"/>
                  </a:lnTo>
                  <a:lnTo>
                    <a:pt x="616204" y="305257"/>
                  </a:lnTo>
                  <a:lnTo>
                    <a:pt x="585000" y="272313"/>
                  </a:lnTo>
                  <a:lnTo>
                    <a:pt x="552056" y="241122"/>
                  </a:lnTo>
                  <a:lnTo>
                    <a:pt x="517448" y="211747"/>
                  </a:lnTo>
                  <a:lnTo>
                    <a:pt x="481241" y="184289"/>
                  </a:lnTo>
                  <a:lnTo>
                    <a:pt x="443522" y="158800"/>
                  </a:lnTo>
                  <a:lnTo>
                    <a:pt x="404355" y="135369"/>
                  </a:lnTo>
                  <a:lnTo>
                    <a:pt x="363829" y="114084"/>
                  </a:lnTo>
                  <a:lnTo>
                    <a:pt x="322033" y="95008"/>
                  </a:lnTo>
                  <a:lnTo>
                    <a:pt x="279019" y="78219"/>
                  </a:lnTo>
                  <a:lnTo>
                    <a:pt x="234886" y="63804"/>
                  </a:lnTo>
                  <a:lnTo>
                    <a:pt x="189699" y="51841"/>
                  </a:lnTo>
                  <a:lnTo>
                    <a:pt x="143535" y="42392"/>
                  </a:lnTo>
                  <a:lnTo>
                    <a:pt x="96481" y="35560"/>
                  </a:lnTo>
                  <a:lnTo>
                    <a:pt x="48615" y="31394"/>
                  </a:lnTo>
                  <a:lnTo>
                    <a:pt x="0" y="29984"/>
                  </a:lnTo>
                  <a:lnTo>
                    <a:pt x="0" y="1684667"/>
                  </a:lnTo>
                  <a:lnTo>
                    <a:pt x="48615" y="1683258"/>
                  </a:lnTo>
                  <a:lnTo>
                    <a:pt x="96481" y="1679092"/>
                  </a:lnTo>
                  <a:lnTo>
                    <a:pt x="143535" y="1672259"/>
                  </a:lnTo>
                  <a:lnTo>
                    <a:pt x="189699" y="1662811"/>
                  </a:lnTo>
                  <a:lnTo>
                    <a:pt x="234886" y="1650847"/>
                  </a:lnTo>
                  <a:lnTo>
                    <a:pt x="279019" y="1636433"/>
                  </a:lnTo>
                  <a:lnTo>
                    <a:pt x="322033" y="1619643"/>
                  </a:lnTo>
                  <a:lnTo>
                    <a:pt x="363829" y="1600568"/>
                  </a:lnTo>
                  <a:lnTo>
                    <a:pt x="404355" y="1579283"/>
                  </a:lnTo>
                  <a:lnTo>
                    <a:pt x="443522" y="1555851"/>
                  </a:lnTo>
                  <a:lnTo>
                    <a:pt x="481241" y="1530375"/>
                  </a:lnTo>
                  <a:lnTo>
                    <a:pt x="517448" y="1502905"/>
                  </a:lnTo>
                  <a:lnTo>
                    <a:pt x="552056" y="1473542"/>
                  </a:lnTo>
                  <a:lnTo>
                    <a:pt x="585000" y="1442339"/>
                  </a:lnTo>
                  <a:lnTo>
                    <a:pt x="616204" y="1409395"/>
                  </a:lnTo>
                  <a:lnTo>
                    <a:pt x="645566" y="1374787"/>
                  </a:lnTo>
                  <a:lnTo>
                    <a:pt x="673036" y="1338580"/>
                  </a:lnTo>
                  <a:lnTo>
                    <a:pt x="698512" y="1300848"/>
                  </a:lnTo>
                  <a:lnTo>
                    <a:pt x="721944" y="1261694"/>
                  </a:lnTo>
                  <a:lnTo>
                    <a:pt x="743229" y="1221168"/>
                  </a:lnTo>
                  <a:lnTo>
                    <a:pt x="762304" y="1179372"/>
                  </a:lnTo>
                  <a:lnTo>
                    <a:pt x="779094" y="1136357"/>
                  </a:lnTo>
                  <a:lnTo>
                    <a:pt x="793508" y="1092225"/>
                  </a:lnTo>
                  <a:lnTo>
                    <a:pt x="805472" y="1047038"/>
                  </a:lnTo>
                  <a:lnTo>
                    <a:pt x="814920" y="1000874"/>
                  </a:lnTo>
                  <a:lnTo>
                    <a:pt x="821753" y="953820"/>
                  </a:lnTo>
                  <a:lnTo>
                    <a:pt x="825919" y="905954"/>
                  </a:lnTo>
                  <a:lnTo>
                    <a:pt x="827328" y="857338"/>
                  </a:lnTo>
                  <a:close/>
                </a:path>
                <a:path w="3310255" h="1685289">
                  <a:moveTo>
                    <a:pt x="1655140" y="29984"/>
                  </a:moveTo>
                  <a:lnTo>
                    <a:pt x="1606537" y="31394"/>
                  </a:lnTo>
                  <a:lnTo>
                    <a:pt x="1558658" y="35560"/>
                  </a:lnTo>
                  <a:lnTo>
                    <a:pt x="1511604" y="42392"/>
                  </a:lnTo>
                  <a:lnTo>
                    <a:pt x="1465453" y="51841"/>
                  </a:lnTo>
                  <a:lnTo>
                    <a:pt x="1420266" y="63804"/>
                  </a:lnTo>
                  <a:lnTo>
                    <a:pt x="1376121" y="78219"/>
                  </a:lnTo>
                  <a:lnTo>
                    <a:pt x="1333119" y="95008"/>
                  </a:lnTo>
                  <a:lnTo>
                    <a:pt x="1291310" y="114084"/>
                  </a:lnTo>
                  <a:lnTo>
                    <a:pt x="1250784" y="135369"/>
                  </a:lnTo>
                  <a:lnTo>
                    <a:pt x="1211630" y="158800"/>
                  </a:lnTo>
                  <a:lnTo>
                    <a:pt x="1173899" y="184289"/>
                  </a:lnTo>
                  <a:lnTo>
                    <a:pt x="1137691" y="211747"/>
                  </a:lnTo>
                  <a:lnTo>
                    <a:pt x="1103083" y="241122"/>
                  </a:lnTo>
                  <a:lnTo>
                    <a:pt x="1070140" y="272313"/>
                  </a:lnTo>
                  <a:lnTo>
                    <a:pt x="1038948" y="305257"/>
                  </a:lnTo>
                  <a:lnTo>
                    <a:pt x="1009573" y="339877"/>
                  </a:lnTo>
                  <a:lnTo>
                    <a:pt x="982116" y="376085"/>
                  </a:lnTo>
                  <a:lnTo>
                    <a:pt x="956627" y="413804"/>
                  </a:lnTo>
                  <a:lnTo>
                    <a:pt x="933196" y="452970"/>
                  </a:lnTo>
                  <a:lnTo>
                    <a:pt x="911910" y="493496"/>
                  </a:lnTo>
                  <a:lnTo>
                    <a:pt x="892835" y="535305"/>
                  </a:lnTo>
                  <a:lnTo>
                    <a:pt x="876058" y="578307"/>
                  </a:lnTo>
                  <a:lnTo>
                    <a:pt x="861644" y="622452"/>
                  </a:lnTo>
                  <a:lnTo>
                    <a:pt x="849668" y="667639"/>
                  </a:lnTo>
                  <a:lnTo>
                    <a:pt x="840232" y="713803"/>
                  </a:lnTo>
                  <a:lnTo>
                    <a:pt x="833386" y="760857"/>
                  </a:lnTo>
                  <a:lnTo>
                    <a:pt x="829221" y="808723"/>
                  </a:lnTo>
                  <a:lnTo>
                    <a:pt x="827824" y="857338"/>
                  </a:lnTo>
                  <a:lnTo>
                    <a:pt x="829221" y="905954"/>
                  </a:lnTo>
                  <a:lnTo>
                    <a:pt x="833386" y="953820"/>
                  </a:lnTo>
                  <a:lnTo>
                    <a:pt x="840232" y="1000874"/>
                  </a:lnTo>
                  <a:lnTo>
                    <a:pt x="849668" y="1047038"/>
                  </a:lnTo>
                  <a:lnTo>
                    <a:pt x="861644" y="1092225"/>
                  </a:lnTo>
                  <a:lnTo>
                    <a:pt x="876058" y="1136357"/>
                  </a:lnTo>
                  <a:lnTo>
                    <a:pt x="892835" y="1179372"/>
                  </a:lnTo>
                  <a:lnTo>
                    <a:pt x="911910" y="1221168"/>
                  </a:lnTo>
                  <a:lnTo>
                    <a:pt x="933196" y="1261694"/>
                  </a:lnTo>
                  <a:lnTo>
                    <a:pt x="956627" y="1300848"/>
                  </a:lnTo>
                  <a:lnTo>
                    <a:pt x="982116" y="1338580"/>
                  </a:lnTo>
                  <a:lnTo>
                    <a:pt x="1009573" y="1374787"/>
                  </a:lnTo>
                  <a:lnTo>
                    <a:pt x="1038948" y="1409395"/>
                  </a:lnTo>
                  <a:lnTo>
                    <a:pt x="1070140" y="1442339"/>
                  </a:lnTo>
                  <a:lnTo>
                    <a:pt x="1103083" y="1473542"/>
                  </a:lnTo>
                  <a:lnTo>
                    <a:pt x="1137691" y="1502905"/>
                  </a:lnTo>
                  <a:lnTo>
                    <a:pt x="1173899" y="1530375"/>
                  </a:lnTo>
                  <a:lnTo>
                    <a:pt x="1211630" y="1555851"/>
                  </a:lnTo>
                  <a:lnTo>
                    <a:pt x="1250784" y="1579283"/>
                  </a:lnTo>
                  <a:lnTo>
                    <a:pt x="1291310" y="1600568"/>
                  </a:lnTo>
                  <a:lnTo>
                    <a:pt x="1333119" y="1619643"/>
                  </a:lnTo>
                  <a:lnTo>
                    <a:pt x="1376121" y="1636433"/>
                  </a:lnTo>
                  <a:lnTo>
                    <a:pt x="1420266" y="1650847"/>
                  </a:lnTo>
                  <a:lnTo>
                    <a:pt x="1465453" y="1662811"/>
                  </a:lnTo>
                  <a:lnTo>
                    <a:pt x="1511604" y="1672259"/>
                  </a:lnTo>
                  <a:lnTo>
                    <a:pt x="1558658" y="1679092"/>
                  </a:lnTo>
                  <a:lnTo>
                    <a:pt x="1606537" y="1683258"/>
                  </a:lnTo>
                  <a:lnTo>
                    <a:pt x="1655140" y="1684667"/>
                  </a:lnTo>
                  <a:lnTo>
                    <a:pt x="1655140" y="29984"/>
                  </a:lnTo>
                  <a:close/>
                </a:path>
                <a:path w="3310255" h="1685289">
                  <a:moveTo>
                    <a:pt x="3309912" y="0"/>
                  </a:moveTo>
                  <a:lnTo>
                    <a:pt x="2482583" y="0"/>
                  </a:lnTo>
                  <a:lnTo>
                    <a:pt x="1655267" y="0"/>
                  </a:lnTo>
                  <a:lnTo>
                    <a:pt x="3309912" y="1654670"/>
                  </a:lnTo>
                  <a:lnTo>
                    <a:pt x="3309912" y="0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4145564" y="29963"/>
              <a:ext cx="828675" cy="1663700"/>
            </a:xfrm>
            <a:custGeom>
              <a:avLst/>
              <a:gdLst/>
              <a:ahLst/>
              <a:cxnLst/>
              <a:rect l="l" t="t" r="r" b="b"/>
              <a:pathLst>
                <a:path w="828675" h="1663700">
                  <a:moveTo>
                    <a:pt x="0" y="1663600"/>
                  </a:moveTo>
                  <a:lnTo>
                    <a:pt x="0" y="0"/>
                  </a:lnTo>
                  <a:lnTo>
                    <a:pt x="828152" y="828165"/>
                  </a:lnTo>
                  <a:lnTo>
                    <a:pt x="828152" y="835450"/>
                  </a:lnTo>
                  <a:lnTo>
                    <a:pt x="0" y="1663600"/>
                  </a:lnTo>
                  <a:close/>
                </a:path>
              </a:pathLst>
            </a:custGeom>
            <a:solidFill>
              <a:srgbClr val="FFFFFF">
                <a:alpha val="1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9168475" y="17989"/>
              <a:ext cx="1657350" cy="1666875"/>
            </a:xfrm>
            <a:custGeom>
              <a:avLst/>
              <a:gdLst/>
              <a:ahLst/>
              <a:cxnLst/>
              <a:rect l="l" t="t" r="r" b="b"/>
              <a:pathLst>
                <a:path w="1657350" h="1666875">
                  <a:moveTo>
                    <a:pt x="1657349" y="1666874"/>
                  </a:moveTo>
                  <a:lnTo>
                    <a:pt x="0" y="1666874"/>
                  </a:lnTo>
                  <a:lnTo>
                    <a:pt x="0" y="0"/>
                  </a:lnTo>
                  <a:lnTo>
                    <a:pt x="1657349" y="0"/>
                  </a:lnTo>
                  <a:lnTo>
                    <a:pt x="1657349" y="1666874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9644253" y="535952"/>
              <a:ext cx="685800" cy="628650"/>
            </a:xfrm>
            <a:custGeom>
              <a:avLst/>
              <a:gdLst/>
              <a:ahLst/>
              <a:cxnLst/>
              <a:rect l="l" t="t" r="r" b="b"/>
              <a:pathLst>
                <a:path w="685800" h="628650">
                  <a:moveTo>
                    <a:pt x="685799" y="628649"/>
                  </a:moveTo>
                  <a:lnTo>
                    <a:pt x="0" y="628649"/>
                  </a:lnTo>
                  <a:lnTo>
                    <a:pt x="0" y="0"/>
                  </a:lnTo>
                  <a:lnTo>
                    <a:pt x="685799" y="0"/>
                  </a:lnTo>
                  <a:lnTo>
                    <a:pt x="685799" y="628649"/>
                  </a:lnTo>
                  <a:close/>
                </a:path>
              </a:pathLst>
            </a:custGeom>
            <a:solidFill>
              <a:srgbClr val="A6A6A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0826484" y="0"/>
              <a:ext cx="3318510" cy="1654810"/>
            </a:xfrm>
            <a:custGeom>
              <a:avLst/>
              <a:gdLst/>
              <a:ahLst/>
              <a:cxnLst/>
              <a:rect l="l" t="t" r="r" b="b"/>
              <a:pathLst>
                <a:path w="3318509" h="1654810">
                  <a:moveTo>
                    <a:pt x="1663611" y="822883"/>
                  </a:moveTo>
                  <a:lnTo>
                    <a:pt x="1662188" y="774001"/>
                  </a:lnTo>
                  <a:lnTo>
                    <a:pt x="1658010" y="725868"/>
                  </a:lnTo>
                  <a:lnTo>
                    <a:pt x="1651127" y="678561"/>
                  </a:lnTo>
                  <a:lnTo>
                    <a:pt x="1641640" y="632155"/>
                  </a:lnTo>
                  <a:lnTo>
                    <a:pt x="1629600" y="586714"/>
                  </a:lnTo>
                  <a:lnTo>
                    <a:pt x="1615109" y="542340"/>
                  </a:lnTo>
                  <a:lnTo>
                    <a:pt x="1598244" y="499097"/>
                  </a:lnTo>
                  <a:lnTo>
                    <a:pt x="1579067" y="457073"/>
                  </a:lnTo>
                  <a:lnTo>
                    <a:pt x="1557655" y="416331"/>
                  </a:lnTo>
                  <a:lnTo>
                    <a:pt x="1534109" y="376961"/>
                  </a:lnTo>
                  <a:lnTo>
                    <a:pt x="1508480" y="339026"/>
                  </a:lnTo>
                  <a:lnTo>
                    <a:pt x="1480870" y="302628"/>
                  </a:lnTo>
                  <a:lnTo>
                    <a:pt x="1451343" y="267817"/>
                  </a:lnTo>
                  <a:lnTo>
                    <a:pt x="1419974" y="234696"/>
                  </a:lnTo>
                  <a:lnTo>
                    <a:pt x="1386852" y="203339"/>
                  </a:lnTo>
                  <a:lnTo>
                    <a:pt x="1352054" y="173812"/>
                  </a:lnTo>
                  <a:lnTo>
                    <a:pt x="1315656" y="146189"/>
                  </a:lnTo>
                  <a:lnTo>
                    <a:pt x="1277721" y="120573"/>
                  </a:lnTo>
                  <a:lnTo>
                    <a:pt x="1238351" y="97028"/>
                  </a:lnTo>
                  <a:lnTo>
                    <a:pt x="1197610" y="75615"/>
                  </a:lnTo>
                  <a:lnTo>
                    <a:pt x="1155573" y="56438"/>
                  </a:lnTo>
                  <a:lnTo>
                    <a:pt x="1112329" y="39560"/>
                  </a:lnTo>
                  <a:lnTo>
                    <a:pt x="1067955" y="25069"/>
                  </a:lnTo>
                  <a:lnTo>
                    <a:pt x="1022527" y="13042"/>
                  </a:lnTo>
                  <a:lnTo>
                    <a:pt x="976122" y="3543"/>
                  </a:lnTo>
                  <a:lnTo>
                    <a:pt x="951763" y="0"/>
                  </a:lnTo>
                  <a:lnTo>
                    <a:pt x="831799" y="0"/>
                  </a:lnTo>
                  <a:lnTo>
                    <a:pt x="831799" y="822883"/>
                  </a:lnTo>
                  <a:lnTo>
                    <a:pt x="0" y="822883"/>
                  </a:lnTo>
                  <a:lnTo>
                    <a:pt x="1422" y="871753"/>
                  </a:lnTo>
                  <a:lnTo>
                    <a:pt x="5600" y="919886"/>
                  </a:lnTo>
                  <a:lnTo>
                    <a:pt x="12484" y="967193"/>
                  </a:lnTo>
                  <a:lnTo>
                    <a:pt x="21971" y="1013599"/>
                  </a:lnTo>
                  <a:lnTo>
                    <a:pt x="34010" y="1059027"/>
                  </a:lnTo>
                  <a:lnTo>
                    <a:pt x="48501" y="1103401"/>
                  </a:lnTo>
                  <a:lnTo>
                    <a:pt x="65366" y="1146644"/>
                  </a:lnTo>
                  <a:lnTo>
                    <a:pt x="84556" y="1188681"/>
                  </a:lnTo>
                  <a:lnTo>
                    <a:pt x="105956" y="1229423"/>
                  </a:lnTo>
                  <a:lnTo>
                    <a:pt x="129501" y="1268793"/>
                  </a:lnTo>
                  <a:lnTo>
                    <a:pt x="155130" y="1306715"/>
                  </a:lnTo>
                  <a:lnTo>
                    <a:pt x="182740" y="1343126"/>
                  </a:lnTo>
                  <a:lnTo>
                    <a:pt x="212267" y="1377924"/>
                  </a:lnTo>
                  <a:lnTo>
                    <a:pt x="243636" y="1411046"/>
                  </a:lnTo>
                  <a:lnTo>
                    <a:pt x="276758" y="1442402"/>
                  </a:lnTo>
                  <a:lnTo>
                    <a:pt x="311556" y="1471930"/>
                  </a:lnTo>
                  <a:lnTo>
                    <a:pt x="347954" y="1499552"/>
                  </a:lnTo>
                  <a:lnTo>
                    <a:pt x="385889" y="1525168"/>
                  </a:lnTo>
                  <a:lnTo>
                    <a:pt x="425259" y="1548726"/>
                  </a:lnTo>
                  <a:lnTo>
                    <a:pt x="466001" y="1570126"/>
                  </a:lnTo>
                  <a:lnTo>
                    <a:pt x="508025" y="1589303"/>
                  </a:lnTo>
                  <a:lnTo>
                    <a:pt x="551268" y="1606181"/>
                  </a:lnTo>
                  <a:lnTo>
                    <a:pt x="595642" y="1620672"/>
                  </a:lnTo>
                  <a:lnTo>
                    <a:pt x="641083" y="1632699"/>
                  </a:lnTo>
                  <a:lnTo>
                    <a:pt x="687489" y="1642198"/>
                  </a:lnTo>
                  <a:lnTo>
                    <a:pt x="734796" y="1649082"/>
                  </a:lnTo>
                  <a:lnTo>
                    <a:pt x="782929" y="1653260"/>
                  </a:lnTo>
                  <a:lnTo>
                    <a:pt x="831799" y="1654670"/>
                  </a:lnTo>
                  <a:lnTo>
                    <a:pt x="880668" y="1653260"/>
                  </a:lnTo>
                  <a:lnTo>
                    <a:pt x="928801" y="1649082"/>
                  </a:lnTo>
                  <a:lnTo>
                    <a:pt x="976122" y="1642198"/>
                  </a:lnTo>
                  <a:lnTo>
                    <a:pt x="1022527" y="1632699"/>
                  </a:lnTo>
                  <a:lnTo>
                    <a:pt x="1067955" y="1620672"/>
                  </a:lnTo>
                  <a:lnTo>
                    <a:pt x="1112329" y="1606181"/>
                  </a:lnTo>
                  <a:lnTo>
                    <a:pt x="1155573" y="1589303"/>
                  </a:lnTo>
                  <a:lnTo>
                    <a:pt x="1197610" y="1570126"/>
                  </a:lnTo>
                  <a:lnTo>
                    <a:pt x="1238351" y="1548726"/>
                  </a:lnTo>
                  <a:lnTo>
                    <a:pt x="1277721" y="1525168"/>
                  </a:lnTo>
                  <a:lnTo>
                    <a:pt x="1315656" y="1499552"/>
                  </a:lnTo>
                  <a:lnTo>
                    <a:pt x="1352054" y="1471930"/>
                  </a:lnTo>
                  <a:lnTo>
                    <a:pt x="1386852" y="1442402"/>
                  </a:lnTo>
                  <a:lnTo>
                    <a:pt x="1419974" y="1411046"/>
                  </a:lnTo>
                  <a:lnTo>
                    <a:pt x="1451343" y="1377924"/>
                  </a:lnTo>
                  <a:lnTo>
                    <a:pt x="1480870" y="1343126"/>
                  </a:lnTo>
                  <a:lnTo>
                    <a:pt x="1508480" y="1306715"/>
                  </a:lnTo>
                  <a:lnTo>
                    <a:pt x="1534109" y="1268793"/>
                  </a:lnTo>
                  <a:lnTo>
                    <a:pt x="1557655" y="1229423"/>
                  </a:lnTo>
                  <a:lnTo>
                    <a:pt x="1579067" y="1188681"/>
                  </a:lnTo>
                  <a:lnTo>
                    <a:pt x="1598244" y="1146644"/>
                  </a:lnTo>
                  <a:lnTo>
                    <a:pt x="1615109" y="1103401"/>
                  </a:lnTo>
                  <a:lnTo>
                    <a:pt x="1629600" y="1059027"/>
                  </a:lnTo>
                  <a:lnTo>
                    <a:pt x="1641640" y="1013599"/>
                  </a:lnTo>
                  <a:lnTo>
                    <a:pt x="1651127" y="967193"/>
                  </a:lnTo>
                  <a:lnTo>
                    <a:pt x="1658010" y="919886"/>
                  </a:lnTo>
                  <a:lnTo>
                    <a:pt x="1662188" y="871753"/>
                  </a:lnTo>
                  <a:lnTo>
                    <a:pt x="1663611" y="822883"/>
                  </a:lnTo>
                  <a:close/>
                </a:path>
                <a:path w="3318509" h="1654810">
                  <a:moveTo>
                    <a:pt x="3318408" y="827354"/>
                  </a:moveTo>
                  <a:lnTo>
                    <a:pt x="2491079" y="12"/>
                  </a:lnTo>
                  <a:lnTo>
                    <a:pt x="1663750" y="827354"/>
                  </a:lnTo>
                  <a:lnTo>
                    <a:pt x="2491079" y="1654683"/>
                  </a:lnTo>
                  <a:lnTo>
                    <a:pt x="3318408" y="827354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997493" y="4900562"/>
          <a:ext cx="16338550" cy="2501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36215"/>
                <a:gridCol w="1254125"/>
                <a:gridCol w="1342389"/>
                <a:gridCol w="7947659"/>
                <a:gridCol w="2971800"/>
              </a:tblGrid>
              <a:tr h="250190"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19.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EQUIDADE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DIVERSIDADE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19.7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MagPI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Total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magistrados(as)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indígenas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92456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Magistradas(os)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</a:tbl>
          </a:graphicData>
        </a:graphic>
      </p:graphicFrame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992733" y="2628850"/>
          <a:ext cx="16348075" cy="563752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41295"/>
                <a:gridCol w="1254125"/>
                <a:gridCol w="1342389"/>
                <a:gridCol w="7947659"/>
                <a:gridCol w="2976880"/>
              </a:tblGrid>
              <a:tr h="294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3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CÓD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SIGLA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GRUPO/INDICADOR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UNIDADE</a:t>
                      </a:r>
                      <a:r>
                        <a:rPr dirty="0" sz="1200" spc="5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6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MEDIDA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</a:tr>
              <a:tr h="294640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19.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EQUIDADE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DIVERSIDADE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19.1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ACapED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Ações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capacitação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em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equidade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diversidade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Ações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294640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19.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EQUIDADE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DIVERSIDADE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19.2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ASenED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Ações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sensibilização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em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equidade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diversidade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Ações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294640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19.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EQUIDADE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DIVERSIDADE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19.3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MagPF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Total</a:t>
                      </a:r>
                      <a:r>
                        <a:rPr dirty="0" sz="1200" spc="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magistradas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do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sexo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feminino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Magistradas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294640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19.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EQUIDADE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DIVERSIDADE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19.4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PMagPF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Percentual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magistradas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do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sexo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feminino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%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504190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19.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EQUIDADE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DIVERSIDADE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19.5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55">
                          <a:latin typeface="Tahoma"/>
                          <a:cs typeface="Tahoma"/>
                        </a:rPr>
                        <a:t>MagPN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Total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magistrados(as)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negros(as)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Magistradas(os)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294640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19.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EQUIDADE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DIVERSIDADE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19.6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55">
                          <a:latin typeface="Tahoma"/>
                          <a:cs typeface="Tahoma"/>
                        </a:rPr>
                        <a:t>PMagPN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Percentual</a:t>
                      </a:r>
                      <a:r>
                        <a:rPr dirty="0" sz="1200" spc="9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9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magistrados(as)</a:t>
                      </a:r>
                      <a:r>
                        <a:rPr dirty="0" sz="1200" spc="9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negros(as)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%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  <a:tr h="294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294640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19.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EQUIDADE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DIVERSIDADE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19.8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PMagPI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Percentual</a:t>
                      </a:r>
                      <a:r>
                        <a:rPr dirty="0" sz="1200" spc="9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9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magistrados(as)</a:t>
                      </a:r>
                      <a:r>
                        <a:rPr dirty="0" sz="1200" spc="9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indígenas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%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294640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19.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EQUIDADE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DIVERSIDADE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0">
                          <a:latin typeface="Tahoma"/>
                          <a:cs typeface="Tahoma"/>
                        </a:rPr>
                        <a:t>19.9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45">
                          <a:latin typeface="Tahoma"/>
                          <a:cs typeface="Tahoma"/>
                        </a:rPr>
                        <a:t>MagPD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Total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magistrados(as)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com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deficiência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Magistradas(os)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294640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19.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EQUIDADE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DIVERSIDADE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19.10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45">
                          <a:latin typeface="Tahoma"/>
                          <a:cs typeface="Tahoma"/>
                        </a:rPr>
                        <a:t>PMagPD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Percentual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magistrados(as)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com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deficiência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%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294640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19.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EQUIDADE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DIVERSIDADE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19.11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ServC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Total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servidores(as)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ocupantes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cargo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chefia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Servidores(as)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294640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19.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EQUIDADE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DIVERSIDADE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19.12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ServCF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Total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servidoras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ocupantes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cargo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chefia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Servidoras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294640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19.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EQUIDADE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DIVERSIDADE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19.13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PServCF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Percentual</a:t>
                      </a:r>
                      <a:r>
                        <a:rPr dirty="0" sz="1200" spc="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servidoras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ocupantes</a:t>
                      </a:r>
                      <a:r>
                        <a:rPr dirty="0" sz="1200" spc="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cargo</a:t>
                      </a:r>
                      <a:r>
                        <a:rPr dirty="0" sz="1200" spc="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7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chefia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%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294640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19.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EQUIDADE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DIVERSIDADE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19.14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ServCN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Total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servidores(as)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negros(as)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ocupantes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 cargo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chefia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Servidores(as)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7137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7940">
                        <a:lnSpc>
                          <a:spcPct val="100000"/>
                        </a:lnSpc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19.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EQUIDADE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DIVERSIDADE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63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19.15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63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PServCN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63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 marR="3479800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Percentual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servidores(as)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negros(as)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ocupantes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cargo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de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chefia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%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863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294640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19.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EQUIDADE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DIVERSIDADE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19.16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ServCI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Total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servidores(as)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indígenas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ocupantes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cargo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chefia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Servidores(as)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</a:tbl>
          </a:graphicData>
        </a:graphic>
      </p:graphicFrame>
      <p:sp>
        <p:nvSpPr>
          <p:cNvPr id="11" name="object 11" descr=""/>
          <p:cNvSpPr txBox="1"/>
          <p:nvPr/>
        </p:nvSpPr>
        <p:spPr>
          <a:xfrm>
            <a:off x="1013368" y="8421637"/>
            <a:ext cx="215392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ahoma"/>
                <a:cs typeface="Tahoma"/>
              </a:rPr>
              <a:t>19.</a:t>
            </a:r>
            <a:r>
              <a:rPr dirty="0" sz="1200" spc="-10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EQUIDADE</a:t>
            </a:r>
            <a:r>
              <a:rPr dirty="0" sz="1200" spc="-5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E</a:t>
            </a:r>
            <a:r>
              <a:rPr dirty="0" sz="1200" spc="-5">
                <a:latin typeface="Tahoma"/>
                <a:cs typeface="Tahoma"/>
              </a:rPr>
              <a:t> </a:t>
            </a:r>
            <a:r>
              <a:rPr dirty="0" sz="1200" spc="-10">
                <a:latin typeface="Tahoma"/>
                <a:cs typeface="Tahoma"/>
              </a:rPr>
              <a:t>DIVERSIDADE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158705" y="8421637"/>
            <a:ext cx="41402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19.17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382352" y="8421637"/>
            <a:ext cx="56324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PServCI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346371" y="8290192"/>
            <a:ext cx="4408805" cy="4445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100"/>
              </a:spcBef>
            </a:pPr>
            <a:r>
              <a:rPr dirty="0" sz="1200" spc="10">
                <a:latin typeface="Tahoma"/>
                <a:cs typeface="Tahoma"/>
              </a:rPr>
              <a:t>Percentual</a:t>
            </a:r>
            <a:r>
              <a:rPr dirty="0" sz="1200" spc="75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de</a:t>
            </a:r>
            <a:r>
              <a:rPr dirty="0" sz="1200" spc="80">
                <a:latin typeface="Tahoma"/>
                <a:cs typeface="Tahoma"/>
              </a:rPr>
              <a:t> </a:t>
            </a:r>
            <a:r>
              <a:rPr dirty="0" sz="1200" spc="10">
                <a:latin typeface="Tahoma"/>
                <a:cs typeface="Tahoma"/>
              </a:rPr>
              <a:t>servidores(as)</a:t>
            </a:r>
            <a:r>
              <a:rPr dirty="0" sz="1200" spc="80">
                <a:latin typeface="Tahoma"/>
                <a:cs typeface="Tahoma"/>
              </a:rPr>
              <a:t> </a:t>
            </a:r>
            <a:r>
              <a:rPr dirty="0" sz="1200" spc="10">
                <a:latin typeface="Tahoma"/>
                <a:cs typeface="Tahoma"/>
              </a:rPr>
              <a:t>indígenas</a:t>
            </a:r>
            <a:r>
              <a:rPr dirty="0" sz="1200" spc="80">
                <a:latin typeface="Tahoma"/>
                <a:cs typeface="Tahoma"/>
              </a:rPr>
              <a:t> </a:t>
            </a:r>
            <a:r>
              <a:rPr dirty="0" sz="1200" spc="10">
                <a:latin typeface="Tahoma"/>
                <a:cs typeface="Tahoma"/>
              </a:rPr>
              <a:t>ocupantes</a:t>
            </a:r>
            <a:r>
              <a:rPr dirty="0" sz="1200" spc="80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de</a:t>
            </a:r>
            <a:r>
              <a:rPr dirty="0" sz="1200" spc="80">
                <a:latin typeface="Tahoma"/>
                <a:cs typeface="Tahoma"/>
              </a:rPr>
              <a:t> </a:t>
            </a:r>
            <a:r>
              <a:rPr dirty="0" sz="1200" spc="10">
                <a:latin typeface="Tahoma"/>
                <a:cs typeface="Tahoma"/>
              </a:rPr>
              <a:t>cargo</a:t>
            </a:r>
            <a:r>
              <a:rPr dirty="0" sz="1200" spc="75">
                <a:latin typeface="Tahoma"/>
                <a:cs typeface="Tahoma"/>
              </a:rPr>
              <a:t> </a:t>
            </a:r>
            <a:r>
              <a:rPr dirty="0" sz="1200" spc="25">
                <a:latin typeface="Tahoma"/>
                <a:cs typeface="Tahoma"/>
              </a:rPr>
              <a:t>de </a:t>
            </a:r>
            <a:r>
              <a:rPr dirty="0" sz="1200" spc="-10">
                <a:latin typeface="Tahoma"/>
                <a:cs typeface="Tahoma"/>
              </a:rPr>
              <a:t>chefia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5692772" y="8421637"/>
            <a:ext cx="15176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30">
                <a:latin typeface="Tahoma"/>
                <a:cs typeface="Tahoma"/>
              </a:rPr>
              <a:t>%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6" name="object 16" descr=""/>
          <p:cNvSpPr/>
          <p:nvPr/>
        </p:nvSpPr>
        <p:spPr>
          <a:xfrm>
            <a:off x="17254535" y="2633612"/>
            <a:ext cx="0" cy="245745"/>
          </a:xfrm>
          <a:custGeom>
            <a:avLst/>
            <a:gdLst/>
            <a:ahLst/>
            <a:cxnLst/>
            <a:rect l="l" t="t" r="r" b="b"/>
            <a:pathLst>
              <a:path w="0" h="245744">
                <a:moveTo>
                  <a:pt x="0" y="0"/>
                </a:moveTo>
                <a:lnTo>
                  <a:pt x="0" y="245744"/>
                </a:lnTo>
              </a:path>
            </a:pathLst>
          </a:custGeom>
          <a:ln w="9524">
            <a:solidFill>
              <a:srgbClr val="C2B9B9"/>
            </a:solidFill>
            <a:prstDash val="dash"/>
          </a:ln>
        </p:spPr>
        <p:txBody>
          <a:bodyPr wrap="square" lIns="0" tIns="0" rIns="0" bIns="0" rtlCol="0"/>
          <a:lstStyle/>
          <a:p/>
        </p:txBody>
      </p:sp>
      <p:grpSp>
        <p:nvGrpSpPr>
          <p:cNvPr id="17" name="object 17" descr=""/>
          <p:cNvGrpSpPr/>
          <p:nvPr/>
        </p:nvGrpSpPr>
        <p:grpSpPr>
          <a:xfrm>
            <a:off x="997493" y="8318979"/>
            <a:ext cx="16262350" cy="467995"/>
            <a:chOff x="997493" y="8318979"/>
            <a:chExt cx="16262350" cy="467995"/>
          </a:xfrm>
        </p:grpSpPr>
        <p:sp>
          <p:nvSpPr>
            <p:cNvPr id="18" name="object 18" descr=""/>
            <p:cNvSpPr/>
            <p:nvPr/>
          </p:nvSpPr>
          <p:spPr>
            <a:xfrm>
              <a:off x="1002256" y="8318979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40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997493" y="8767712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3738762" y="8318979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40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3733999" y="8767712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 descr=""/>
            <p:cNvSpPr/>
            <p:nvPr/>
          </p:nvSpPr>
          <p:spPr>
            <a:xfrm>
              <a:off x="4992918" y="8318979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40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 descr=""/>
            <p:cNvSpPr/>
            <p:nvPr/>
          </p:nvSpPr>
          <p:spPr>
            <a:xfrm>
              <a:off x="4988155" y="8767712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6335258" y="8318979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40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 descr=""/>
            <p:cNvSpPr/>
            <p:nvPr/>
          </p:nvSpPr>
          <p:spPr>
            <a:xfrm>
              <a:off x="6330496" y="8767712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 descr=""/>
            <p:cNvSpPr/>
            <p:nvPr/>
          </p:nvSpPr>
          <p:spPr>
            <a:xfrm>
              <a:off x="14282676" y="8318979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40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 descr=""/>
            <p:cNvSpPr/>
            <p:nvPr/>
          </p:nvSpPr>
          <p:spPr>
            <a:xfrm>
              <a:off x="14277913" y="8767712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 descr=""/>
            <p:cNvSpPr/>
            <p:nvPr/>
          </p:nvSpPr>
          <p:spPr>
            <a:xfrm>
              <a:off x="17254536" y="8318979"/>
              <a:ext cx="0" cy="421640"/>
            </a:xfrm>
            <a:custGeom>
              <a:avLst/>
              <a:gdLst/>
              <a:ahLst/>
              <a:cxnLst/>
              <a:rect l="l" t="t" r="r" b="b"/>
              <a:pathLst>
                <a:path w="0" h="421640">
                  <a:moveTo>
                    <a:pt x="0" y="0"/>
                  </a:moveTo>
                  <a:lnTo>
                    <a:pt x="0" y="421216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" name="object 29" descr=""/>
            <p:cNvSpPr/>
            <p:nvPr/>
          </p:nvSpPr>
          <p:spPr>
            <a:xfrm>
              <a:off x="17249774" y="8767712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952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9524" y="0"/>
                  </a:lnTo>
                  <a:lnTo>
                    <a:pt x="9524" y="9524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" name="object 30" descr=""/>
            <p:cNvSpPr/>
            <p:nvPr/>
          </p:nvSpPr>
          <p:spPr>
            <a:xfrm>
              <a:off x="997493" y="8782000"/>
              <a:ext cx="4000500" cy="0"/>
            </a:xfrm>
            <a:custGeom>
              <a:avLst/>
              <a:gdLst/>
              <a:ahLst/>
              <a:cxnLst/>
              <a:rect l="l" t="t" r="r" b="b"/>
              <a:pathLst>
                <a:path w="4000500" h="0">
                  <a:moveTo>
                    <a:pt x="0" y="0"/>
                  </a:moveTo>
                  <a:lnTo>
                    <a:pt x="2746031" y="0"/>
                  </a:lnTo>
                </a:path>
                <a:path w="4000500" h="0">
                  <a:moveTo>
                    <a:pt x="2746031" y="0"/>
                  </a:moveTo>
                  <a:lnTo>
                    <a:pt x="4000187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" name="object 31" descr=""/>
            <p:cNvSpPr/>
            <p:nvPr/>
          </p:nvSpPr>
          <p:spPr>
            <a:xfrm>
              <a:off x="4997680" y="8782000"/>
              <a:ext cx="12261850" cy="0"/>
            </a:xfrm>
            <a:custGeom>
              <a:avLst/>
              <a:gdLst/>
              <a:ahLst/>
              <a:cxnLst/>
              <a:rect l="l" t="t" r="r" b="b"/>
              <a:pathLst>
                <a:path w="12261850" h="0">
                  <a:moveTo>
                    <a:pt x="0" y="0"/>
                  </a:moveTo>
                  <a:lnTo>
                    <a:pt x="1342340" y="0"/>
                  </a:lnTo>
                </a:path>
                <a:path w="12261850" h="0">
                  <a:moveTo>
                    <a:pt x="1342340" y="0"/>
                  </a:moveTo>
                  <a:lnTo>
                    <a:pt x="9289758" y="0"/>
                  </a:lnTo>
                </a:path>
                <a:path w="12261850" h="0">
                  <a:moveTo>
                    <a:pt x="9289758" y="0"/>
                  </a:moveTo>
                  <a:lnTo>
                    <a:pt x="12261618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2" name="object 3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70433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45"/>
              <a:t>Equidade</a:t>
            </a:r>
            <a:r>
              <a:rPr dirty="0" spc="-110"/>
              <a:t> </a:t>
            </a:r>
            <a:r>
              <a:rPr dirty="0" spc="-120"/>
              <a:t>e</a:t>
            </a:r>
            <a:r>
              <a:rPr dirty="0" spc="-70"/>
              <a:t> </a:t>
            </a:r>
            <a:r>
              <a:rPr dirty="0" spc="-20"/>
              <a:t>diversidade</a:t>
            </a:r>
          </a:p>
        </p:txBody>
      </p:sp>
      <p:sp>
        <p:nvSpPr>
          <p:cNvPr id="33" name="object 33" descr=""/>
          <p:cNvSpPr txBox="1"/>
          <p:nvPr/>
        </p:nvSpPr>
        <p:spPr>
          <a:xfrm>
            <a:off x="984793" y="2039262"/>
            <a:ext cx="1128458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40">
                <a:latin typeface="Verdana"/>
                <a:cs typeface="Verdana"/>
              </a:rPr>
              <a:t>Série</a:t>
            </a:r>
            <a:r>
              <a:rPr dirty="0" sz="2400" spc="-135">
                <a:latin typeface="Verdana"/>
                <a:cs typeface="Verdana"/>
              </a:rPr>
              <a:t> </a:t>
            </a:r>
            <a:r>
              <a:rPr dirty="0" sz="2400" spc="-50">
                <a:latin typeface="Verdana"/>
                <a:cs typeface="Verdana"/>
              </a:rPr>
              <a:t>histórica</a:t>
            </a:r>
            <a:r>
              <a:rPr dirty="0" sz="2400" spc="-135">
                <a:latin typeface="Verdana"/>
                <a:cs typeface="Verdana"/>
              </a:rPr>
              <a:t> </a:t>
            </a:r>
            <a:r>
              <a:rPr dirty="0" sz="2400">
                <a:latin typeface="Verdana"/>
                <a:cs typeface="Verdana"/>
              </a:rPr>
              <a:t>de</a:t>
            </a:r>
            <a:r>
              <a:rPr dirty="0" sz="2400" spc="-130">
                <a:latin typeface="Verdana"/>
                <a:cs typeface="Verdana"/>
              </a:rPr>
              <a:t> </a:t>
            </a:r>
            <a:r>
              <a:rPr dirty="0" sz="2400">
                <a:latin typeface="Verdana"/>
                <a:cs typeface="Verdana"/>
              </a:rPr>
              <a:t>gastos</a:t>
            </a:r>
            <a:r>
              <a:rPr dirty="0" sz="2400" spc="-135">
                <a:latin typeface="Verdana"/>
                <a:cs typeface="Verdana"/>
              </a:rPr>
              <a:t> </a:t>
            </a:r>
            <a:r>
              <a:rPr dirty="0" sz="2400" spc="70">
                <a:latin typeface="Verdana"/>
                <a:cs typeface="Verdana"/>
              </a:rPr>
              <a:t>e</a:t>
            </a:r>
            <a:r>
              <a:rPr dirty="0" sz="2400" spc="-130">
                <a:latin typeface="Verdana"/>
                <a:cs typeface="Verdana"/>
              </a:rPr>
              <a:t> </a:t>
            </a:r>
            <a:r>
              <a:rPr dirty="0" sz="2400" spc="-10">
                <a:latin typeface="Verdana"/>
                <a:cs typeface="Verdana"/>
              </a:rPr>
              <a:t>consumos</a:t>
            </a:r>
            <a:r>
              <a:rPr dirty="0" sz="2400" spc="-135">
                <a:latin typeface="Verdana"/>
                <a:cs typeface="Verdana"/>
              </a:rPr>
              <a:t> </a:t>
            </a:r>
            <a:r>
              <a:rPr dirty="0" sz="2400" spc="-55">
                <a:latin typeface="Verdana"/>
                <a:cs typeface="Verdana"/>
              </a:rPr>
              <a:t>relativos</a:t>
            </a:r>
            <a:r>
              <a:rPr dirty="0" sz="2400" spc="-130">
                <a:latin typeface="Verdana"/>
                <a:cs typeface="Verdana"/>
              </a:rPr>
              <a:t> </a:t>
            </a:r>
            <a:r>
              <a:rPr dirty="0" sz="2400">
                <a:latin typeface="Verdana"/>
                <a:cs typeface="Verdana"/>
              </a:rPr>
              <a:t>aos</a:t>
            </a:r>
            <a:r>
              <a:rPr dirty="0" sz="2400" spc="-135">
                <a:latin typeface="Verdana"/>
                <a:cs typeface="Verdana"/>
              </a:rPr>
              <a:t> </a:t>
            </a:r>
            <a:r>
              <a:rPr dirty="0" sz="2400" spc="-25">
                <a:latin typeface="Verdana"/>
                <a:cs typeface="Verdana"/>
              </a:rPr>
              <a:t>indicadores</a:t>
            </a:r>
            <a:r>
              <a:rPr dirty="0" sz="2400" spc="-135">
                <a:latin typeface="Verdana"/>
                <a:cs typeface="Verdana"/>
              </a:rPr>
              <a:t> </a:t>
            </a:r>
            <a:r>
              <a:rPr dirty="0" sz="2400" spc="-190">
                <a:latin typeface="Verdana"/>
                <a:cs typeface="Verdana"/>
              </a:rPr>
              <a:t>(2015-</a:t>
            </a:r>
            <a:r>
              <a:rPr dirty="0" sz="2400" spc="-10">
                <a:latin typeface="Verdana"/>
                <a:cs typeface="Verdana"/>
              </a:rPr>
              <a:t>2023)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34" name="object 34" descr=""/>
          <p:cNvSpPr txBox="1"/>
          <p:nvPr/>
        </p:nvSpPr>
        <p:spPr>
          <a:xfrm>
            <a:off x="1016000" y="9387471"/>
            <a:ext cx="1089787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ahoma"/>
                <a:cs typeface="Tahoma"/>
              </a:rPr>
              <a:t>Indicadores</a:t>
            </a:r>
            <a:r>
              <a:rPr dirty="0" sz="1200" spc="110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criados</a:t>
            </a:r>
            <a:r>
              <a:rPr dirty="0" sz="1200" spc="110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pela</a:t>
            </a:r>
            <a:r>
              <a:rPr dirty="0" sz="1200" spc="114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alteração</a:t>
            </a:r>
            <a:r>
              <a:rPr dirty="0" sz="1200" spc="110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da</a:t>
            </a:r>
            <a:r>
              <a:rPr dirty="0" sz="1200" spc="114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Resolução</a:t>
            </a:r>
            <a:r>
              <a:rPr dirty="0" sz="1200" spc="110">
                <a:latin typeface="Tahoma"/>
                <a:cs typeface="Tahoma"/>
              </a:rPr>
              <a:t> </a:t>
            </a:r>
            <a:r>
              <a:rPr dirty="0" sz="1200" spc="-20">
                <a:latin typeface="Tahoma"/>
                <a:cs typeface="Tahoma"/>
              </a:rPr>
              <a:t>CNJ</a:t>
            </a:r>
            <a:r>
              <a:rPr dirty="0" sz="1200" spc="114">
                <a:latin typeface="Tahoma"/>
                <a:cs typeface="Tahoma"/>
              </a:rPr>
              <a:t> </a:t>
            </a:r>
            <a:r>
              <a:rPr dirty="0" sz="1200" spc="-50">
                <a:latin typeface="Tahoma"/>
                <a:cs typeface="Tahoma"/>
              </a:rPr>
              <a:t>nº</a:t>
            </a:r>
            <a:r>
              <a:rPr dirty="0" sz="1200" spc="110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400/2021,</a:t>
            </a:r>
            <a:r>
              <a:rPr dirty="0" sz="1200" spc="110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publicada</a:t>
            </a:r>
            <a:r>
              <a:rPr dirty="0" sz="1200" spc="114">
                <a:latin typeface="Tahoma"/>
                <a:cs typeface="Tahoma"/>
              </a:rPr>
              <a:t> </a:t>
            </a:r>
            <a:r>
              <a:rPr dirty="0" sz="1200" spc="65">
                <a:latin typeface="Tahoma"/>
                <a:cs typeface="Tahoma"/>
              </a:rPr>
              <a:t>em</a:t>
            </a:r>
            <a:r>
              <a:rPr dirty="0" sz="1200" spc="110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2024,</a:t>
            </a:r>
            <a:r>
              <a:rPr dirty="0" sz="1200" spc="114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razão</a:t>
            </a:r>
            <a:r>
              <a:rPr dirty="0" sz="1200" spc="110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pela</a:t>
            </a:r>
            <a:r>
              <a:rPr dirty="0" sz="1200" spc="114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qual</a:t>
            </a:r>
            <a:r>
              <a:rPr dirty="0" sz="1200" spc="110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não</a:t>
            </a:r>
            <a:r>
              <a:rPr dirty="0" sz="1200" spc="114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há</a:t>
            </a:r>
            <a:r>
              <a:rPr dirty="0" sz="1200" spc="110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série</a:t>
            </a:r>
            <a:r>
              <a:rPr dirty="0" sz="1200" spc="110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histórica</a:t>
            </a:r>
            <a:r>
              <a:rPr dirty="0" sz="1200" spc="114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apurada</a:t>
            </a:r>
            <a:r>
              <a:rPr dirty="0" sz="1200" spc="110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nos</a:t>
            </a:r>
            <a:r>
              <a:rPr dirty="0" sz="1200" spc="114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anos</a:t>
            </a:r>
            <a:r>
              <a:rPr dirty="0" sz="1200" spc="110">
                <a:latin typeface="Tahoma"/>
                <a:cs typeface="Tahoma"/>
              </a:rPr>
              <a:t> </a:t>
            </a:r>
            <a:r>
              <a:rPr dirty="0" sz="1200" spc="-10">
                <a:latin typeface="Tahoma"/>
                <a:cs typeface="Tahoma"/>
              </a:rPr>
              <a:t>anteriores.</a:t>
            </a:r>
            <a:endParaRPr sz="12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016000" y="4511675"/>
            <a:ext cx="3218180" cy="10769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900" spc="-80">
                <a:solidFill>
                  <a:srgbClr val="FFFFFF"/>
                </a:solidFill>
                <a:latin typeface="Arial MT"/>
                <a:cs typeface="Arial MT"/>
              </a:rPr>
              <a:t>Sumário</a:t>
            </a:r>
            <a:endParaRPr sz="69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016000" y="8997950"/>
            <a:ext cx="4358005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 spc="-75">
                <a:solidFill>
                  <a:srgbClr val="FFFFFF"/>
                </a:solidFill>
                <a:latin typeface="Arial MT"/>
                <a:cs typeface="Arial MT"/>
              </a:rPr>
              <a:t>PLANO</a:t>
            </a:r>
            <a:r>
              <a:rPr dirty="0" sz="1500" spc="-1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500" spc="-85">
                <a:solidFill>
                  <a:srgbClr val="FFFFFF"/>
                </a:solidFill>
                <a:latin typeface="Arial MT"/>
                <a:cs typeface="Arial MT"/>
              </a:rPr>
              <a:t>DE</a:t>
            </a:r>
            <a:r>
              <a:rPr dirty="0" sz="1500" spc="-1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500" spc="-45">
                <a:solidFill>
                  <a:srgbClr val="FFFFFF"/>
                </a:solidFill>
                <a:latin typeface="Arial MT"/>
                <a:cs typeface="Arial MT"/>
              </a:rPr>
              <a:t>LOGÍSTICA</a:t>
            </a:r>
            <a:r>
              <a:rPr dirty="0" sz="1500" spc="-1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500" spc="-80">
                <a:solidFill>
                  <a:srgbClr val="FFFFFF"/>
                </a:solidFill>
                <a:latin typeface="Arial MT"/>
                <a:cs typeface="Arial MT"/>
              </a:rPr>
              <a:t>SUSTENTÁVEL</a:t>
            </a:r>
            <a:r>
              <a:rPr dirty="0" sz="1500" spc="-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500" spc="65">
                <a:solidFill>
                  <a:srgbClr val="FFFFFF"/>
                </a:solidFill>
                <a:latin typeface="Arial MT"/>
                <a:cs typeface="Arial MT"/>
              </a:rPr>
              <a:t>|</a:t>
            </a:r>
            <a:r>
              <a:rPr dirty="0" sz="1500" spc="-1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500">
                <a:solidFill>
                  <a:srgbClr val="FFFFFF"/>
                </a:solidFill>
                <a:latin typeface="Arial MT"/>
                <a:cs typeface="Arial MT"/>
              </a:rPr>
              <a:t>2024-</a:t>
            </a:r>
            <a:r>
              <a:rPr dirty="0" sz="1500" spc="-20">
                <a:solidFill>
                  <a:srgbClr val="FFFFFF"/>
                </a:solidFill>
                <a:latin typeface="Arial MT"/>
                <a:cs typeface="Arial MT"/>
              </a:rPr>
              <a:t>2026</a:t>
            </a:r>
            <a:endParaRPr sz="1500">
              <a:latin typeface="Arial MT"/>
              <a:cs typeface="Arial MT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8284198" y="1189615"/>
            <a:ext cx="3420110" cy="2348230"/>
          </a:xfrm>
          <a:prstGeom prst="rect"/>
        </p:spPr>
        <p:txBody>
          <a:bodyPr wrap="square" lIns="0" tIns="14605" rIns="0" bIns="0" rtlCol="0" vert="horz">
            <a:spAutoFit/>
          </a:bodyPr>
          <a:lstStyle/>
          <a:p>
            <a:pPr marL="12700" marR="5080">
              <a:lnSpc>
                <a:spcPct val="141000"/>
              </a:lnSpc>
              <a:spcBef>
                <a:spcPts val="115"/>
              </a:spcBef>
            </a:pPr>
            <a:r>
              <a:rPr dirty="0" u="heavy" sz="2700" spc="-35"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2" action="ppaction://hlinksldjump"/>
              </a:rPr>
              <a:t>Apresentaç</a:t>
            </a:r>
            <a:r>
              <a:rPr dirty="0" u="heavy" sz="2700" spc="-215"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2" action="ppaction://hlinksldjump"/>
              </a:rPr>
              <a:t> </a:t>
            </a:r>
            <a:r>
              <a:rPr dirty="0" u="heavy" sz="2700" spc="-25"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2" action="ppaction://hlinksldjump"/>
              </a:rPr>
              <a:t>ão</a:t>
            </a:r>
            <a:r>
              <a:rPr dirty="0" sz="2700" spc="-25">
                <a:latin typeface="Verdana"/>
                <a:cs typeface="Verdana"/>
              </a:rPr>
              <a:t> </a:t>
            </a:r>
            <a:r>
              <a:rPr dirty="0" sz="2700" spc="-10">
                <a:latin typeface="Verdana"/>
                <a:cs typeface="Verdana"/>
              </a:rPr>
              <a:t>Objetivos </a:t>
            </a:r>
            <a:r>
              <a:rPr dirty="0" u="heavy" sz="2700" spc="-10"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3" action="ppaction://hlinksldjump"/>
              </a:rPr>
              <a:t>Metodologia</a:t>
            </a:r>
            <a:r>
              <a:rPr dirty="0" sz="2700" spc="-10">
                <a:latin typeface="Verdana"/>
                <a:cs typeface="Verdana"/>
              </a:rPr>
              <a:t> </a:t>
            </a:r>
            <a:r>
              <a:rPr dirty="0" sz="2700" spc="-50">
                <a:latin typeface="Verdana"/>
                <a:cs typeface="Verdana"/>
              </a:rPr>
              <a:t>Indicadores</a:t>
            </a:r>
            <a:r>
              <a:rPr dirty="0" sz="2700" spc="-185">
                <a:latin typeface="Verdana"/>
                <a:cs typeface="Verdana"/>
              </a:rPr>
              <a:t> </a:t>
            </a:r>
            <a:r>
              <a:rPr dirty="0" sz="2700" spc="80">
                <a:latin typeface="Verdana"/>
                <a:cs typeface="Verdana"/>
              </a:rPr>
              <a:t>e</a:t>
            </a:r>
            <a:r>
              <a:rPr dirty="0" sz="2700" spc="-180">
                <a:latin typeface="Verdana"/>
                <a:cs typeface="Verdana"/>
              </a:rPr>
              <a:t> </a:t>
            </a:r>
            <a:r>
              <a:rPr dirty="0" sz="2700" spc="-10">
                <a:latin typeface="Verdana"/>
                <a:cs typeface="Verdana"/>
              </a:rPr>
              <a:t>Metas</a:t>
            </a:r>
            <a:endParaRPr sz="2700">
              <a:latin typeface="Verdana"/>
              <a:cs typeface="Verdana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8284198" y="3566802"/>
            <a:ext cx="7289800" cy="533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96265" marR="966469">
              <a:lnSpc>
                <a:spcPct val="155200"/>
              </a:lnSpc>
              <a:spcBef>
                <a:spcPts val="100"/>
              </a:spcBef>
            </a:pPr>
            <a:r>
              <a:rPr dirty="0" u="heavy" sz="20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4" action="ppaction://hlinksldjump"/>
              </a:rPr>
              <a:t>Uso</a:t>
            </a:r>
            <a:r>
              <a:rPr dirty="0" u="heavy" sz="2000" spc="-125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4" action="ppaction://hlinksldjump"/>
              </a:rPr>
              <a:t> </a:t>
            </a:r>
            <a:r>
              <a:rPr dirty="0" u="heavy" sz="2000" spc="-1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4" action="ppaction://hlinksldjump"/>
              </a:rPr>
              <a:t>eficiente</a:t>
            </a:r>
            <a:r>
              <a:rPr dirty="0" u="heavy" sz="2000" spc="-12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4" action="ppaction://hlinksldjump"/>
              </a:rPr>
              <a:t> </a:t>
            </a:r>
            <a:r>
              <a:rPr dirty="0" u="heavy" sz="20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4" action="ppaction://hlinksldjump"/>
              </a:rPr>
              <a:t>de</a:t>
            </a:r>
            <a:r>
              <a:rPr dirty="0" u="heavy" sz="2000" spc="-12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4" action="ppaction://hlinksldjump"/>
              </a:rPr>
              <a:t> </a:t>
            </a:r>
            <a:r>
              <a:rPr dirty="0" u="heavy" sz="2000" spc="-5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4" action="ppaction://hlinksldjump"/>
              </a:rPr>
              <a:t>insumos</a:t>
            </a:r>
            <a:r>
              <a:rPr dirty="0" sz="2000" spc="-50">
                <a:solidFill>
                  <a:srgbClr val="FFFFFF"/>
                </a:solidFill>
                <a:latin typeface="Verdana"/>
                <a:cs typeface="Verdana"/>
                <a:hlinkClick r:id="rId4" action="ppaction://hlinksldjump"/>
              </a:rPr>
              <a:t>,</a:t>
            </a:r>
            <a:r>
              <a:rPr dirty="0" u="heavy" sz="2000" spc="-1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4" action="ppaction://hlinksldjump"/>
              </a:rPr>
              <a:t> </a:t>
            </a:r>
            <a:r>
              <a:rPr dirty="0" u="heavy" sz="2000" spc="-65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4" action="ppaction://hlinksldjump"/>
              </a:rPr>
              <a:t>materiais</a:t>
            </a:r>
            <a:r>
              <a:rPr dirty="0" u="heavy" sz="2000" spc="-12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4" action="ppaction://hlinksldjump"/>
              </a:rPr>
              <a:t> </a:t>
            </a:r>
            <a:r>
              <a:rPr dirty="0" u="heavy" sz="2000" spc="55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4" action="ppaction://hlinksldjump"/>
              </a:rPr>
              <a:t>e</a:t>
            </a:r>
            <a:r>
              <a:rPr dirty="0" u="heavy" sz="2000" spc="-12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4" action="ppaction://hlinksldjump"/>
              </a:rPr>
              <a:t> </a:t>
            </a:r>
            <a:r>
              <a:rPr dirty="0" u="heavy" sz="2000" spc="-55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4" action="ppaction://hlinksldjump"/>
              </a:rPr>
              <a:t>serviç</a:t>
            </a:r>
            <a:r>
              <a:rPr dirty="0" u="heavy" sz="2000" spc="-195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4" action="ppaction://hlinksldjump"/>
              </a:rPr>
              <a:t> </a:t>
            </a:r>
            <a:r>
              <a:rPr dirty="0" u="heavy" sz="2000" spc="-25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4" action="ppaction://hlinksldjump"/>
              </a:rPr>
              <a:t>os</a:t>
            </a:r>
            <a:r>
              <a:rPr dirty="0" sz="2000" spc="-2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u="heavy" sz="2000" spc="-6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5" action="ppaction://hlinksldjump"/>
              </a:rPr>
              <a:t>Energia</a:t>
            </a:r>
            <a:r>
              <a:rPr dirty="0" u="heavy" sz="2000" spc="-11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5" action="ppaction://hlinksldjump"/>
              </a:rPr>
              <a:t> </a:t>
            </a:r>
            <a:r>
              <a:rPr dirty="0" u="heavy" sz="2000" spc="-1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5" action="ppaction://hlinksldjump"/>
              </a:rPr>
              <a:t>elétrica</a:t>
            </a:r>
            <a:endParaRPr sz="2000">
              <a:latin typeface="Verdana"/>
              <a:cs typeface="Verdana"/>
            </a:endParaRPr>
          </a:p>
          <a:p>
            <a:pPr marL="596265" marR="4253230">
              <a:lnSpc>
                <a:spcPct val="155200"/>
              </a:lnSpc>
            </a:pPr>
            <a:r>
              <a:rPr dirty="0" u="heavy" sz="2000" spc="-4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6" action="ppaction://hlinksldjump"/>
              </a:rPr>
              <a:t>Água</a:t>
            </a:r>
            <a:r>
              <a:rPr dirty="0" u="heavy" sz="2000" spc="-14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6" action="ppaction://hlinksldjump"/>
              </a:rPr>
              <a:t> </a:t>
            </a:r>
            <a:r>
              <a:rPr dirty="0" u="heavy" sz="2000" spc="55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6" action="ppaction://hlinksldjump"/>
              </a:rPr>
              <a:t>e</a:t>
            </a:r>
            <a:r>
              <a:rPr dirty="0" u="heavy" sz="2000" spc="-14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6" action="ppaction://hlinksldjump"/>
              </a:rPr>
              <a:t> </a:t>
            </a:r>
            <a:r>
              <a:rPr dirty="0" u="heavy" sz="2000" spc="-1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6" action="ppaction://hlinksldjump"/>
              </a:rPr>
              <a:t>esgoto</a:t>
            </a:r>
            <a:r>
              <a:rPr dirty="0" sz="2000" spc="-1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u="heavy" sz="20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7" action="ppaction://hlinksldjump"/>
              </a:rPr>
              <a:t>Gestão</a:t>
            </a:r>
            <a:r>
              <a:rPr dirty="0" u="heavy" sz="2000" spc="-6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7" action="ppaction://hlinksldjump"/>
              </a:rPr>
              <a:t> </a:t>
            </a:r>
            <a:r>
              <a:rPr dirty="0" u="heavy" sz="20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7" action="ppaction://hlinksldjump"/>
              </a:rPr>
              <a:t>de</a:t>
            </a:r>
            <a:r>
              <a:rPr dirty="0" u="heavy" sz="2000" spc="-55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7" action="ppaction://hlinksldjump"/>
              </a:rPr>
              <a:t> </a:t>
            </a:r>
            <a:r>
              <a:rPr dirty="0" u="heavy" sz="2000" spc="-1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7" action="ppaction://hlinksldjump"/>
              </a:rPr>
              <a:t>resíduos</a:t>
            </a:r>
            <a:endParaRPr sz="2000">
              <a:latin typeface="Verdana"/>
              <a:cs typeface="Verdana"/>
            </a:endParaRPr>
          </a:p>
          <a:p>
            <a:pPr marL="596265">
              <a:lnSpc>
                <a:spcPct val="100000"/>
              </a:lnSpc>
              <a:spcBef>
                <a:spcPts val="1325"/>
              </a:spcBef>
            </a:pPr>
            <a:r>
              <a:rPr dirty="0" u="heavy" sz="2000" spc="-2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8" action="ppaction://hlinksldjump"/>
              </a:rPr>
              <a:t>Obras</a:t>
            </a:r>
            <a:r>
              <a:rPr dirty="0" u="heavy" sz="2000" spc="-12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8" action="ppaction://hlinksldjump"/>
              </a:rPr>
              <a:t> </a:t>
            </a:r>
            <a:r>
              <a:rPr dirty="0" u="heavy" sz="20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8" action="ppaction://hlinksldjump"/>
              </a:rPr>
              <a:t>de</a:t>
            </a:r>
            <a:r>
              <a:rPr dirty="0" u="heavy" sz="2000" spc="-12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8" action="ppaction://hlinksldjump"/>
              </a:rPr>
              <a:t> </a:t>
            </a:r>
            <a:r>
              <a:rPr dirty="0" u="heavy" sz="2000" spc="-55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8" action="ppaction://hlinksldjump"/>
              </a:rPr>
              <a:t>reforma</a:t>
            </a:r>
            <a:r>
              <a:rPr dirty="0" u="heavy" sz="2000" spc="-114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8" action="ppaction://hlinksldjump"/>
              </a:rPr>
              <a:t> </a:t>
            </a:r>
            <a:r>
              <a:rPr dirty="0" u="heavy" sz="2000" spc="55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8" action="ppaction://hlinksldjump"/>
              </a:rPr>
              <a:t>e</a:t>
            </a:r>
            <a:r>
              <a:rPr dirty="0" u="heavy" sz="2000" spc="-12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8" action="ppaction://hlinksldjump"/>
              </a:rPr>
              <a:t> </a:t>
            </a:r>
            <a:r>
              <a:rPr dirty="0" u="heavy" sz="2000" spc="-1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8" action="ppaction://hlinksldjump"/>
              </a:rPr>
              <a:t>leiaute</a:t>
            </a:r>
            <a:endParaRPr sz="2000">
              <a:latin typeface="Verdana"/>
              <a:cs typeface="Verdana"/>
            </a:endParaRPr>
          </a:p>
          <a:p>
            <a:pPr marL="596265" marR="5080">
              <a:lnSpc>
                <a:spcPct val="155200"/>
              </a:lnSpc>
            </a:pPr>
            <a:r>
              <a:rPr dirty="0" u="heavy" sz="2000" spc="-45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9" action="ppaction://hlinksldjump"/>
              </a:rPr>
              <a:t>Aquisiç</a:t>
            </a:r>
            <a:r>
              <a:rPr dirty="0" u="heavy" sz="2000" spc="-195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9" action="ppaction://hlinksldjump"/>
              </a:rPr>
              <a:t> </a:t>
            </a:r>
            <a:r>
              <a:rPr dirty="0" u="heavy" sz="2000" spc="6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9" action="ppaction://hlinksldjump"/>
              </a:rPr>
              <a:t>ões</a:t>
            </a:r>
            <a:r>
              <a:rPr dirty="0" u="heavy" sz="2000" spc="-12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9" action="ppaction://hlinksldjump"/>
              </a:rPr>
              <a:t> </a:t>
            </a:r>
            <a:r>
              <a:rPr dirty="0" u="heavy" sz="2000" spc="55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9" action="ppaction://hlinksldjump"/>
              </a:rPr>
              <a:t>e</a:t>
            </a:r>
            <a:r>
              <a:rPr dirty="0" u="heavy" sz="2000" spc="-114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9" action="ppaction://hlinksldjump"/>
              </a:rPr>
              <a:t> </a:t>
            </a:r>
            <a:r>
              <a:rPr dirty="0" u="heavy" sz="2000" spc="-4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9" action="ppaction://hlinksldjump"/>
              </a:rPr>
              <a:t>contrataç</a:t>
            </a:r>
            <a:r>
              <a:rPr dirty="0" u="heavy" sz="2000" spc="-195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9" action="ppaction://hlinksldjump"/>
              </a:rPr>
              <a:t> </a:t>
            </a:r>
            <a:r>
              <a:rPr dirty="0" u="heavy" sz="2000" spc="6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9" action="ppaction://hlinksldjump"/>
              </a:rPr>
              <a:t>ões</a:t>
            </a:r>
            <a:r>
              <a:rPr dirty="0" u="heavy" sz="2000" spc="-114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9" action="ppaction://hlinksldjump"/>
              </a:rPr>
              <a:t> </a:t>
            </a:r>
            <a:r>
              <a:rPr dirty="0" u="heavy" sz="2000" spc="-1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9" action="ppaction://hlinksldjump"/>
              </a:rPr>
              <a:t>sustentáveis</a:t>
            </a:r>
            <a:r>
              <a:rPr dirty="0" sz="2000" spc="-1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u="heavy" sz="2000" spc="-1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10" action="ppaction://hlinksldjump"/>
              </a:rPr>
              <a:t>Deslocamento</a:t>
            </a:r>
            <a:r>
              <a:rPr dirty="0" u="heavy" sz="2000" spc="-1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10" action="ppaction://hlinksldjump"/>
              </a:rPr>
              <a:t> </a:t>
            </a:r>
            <a:r>
              <a:rPr dirty="0" u="heavy" sz="20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10" action="ppaction://hlinksldjump"/>
              </a:rPr>
              <a:t>de</a:t>
            </a:r>
            <a:r>
              <a:rPr dirty="0" u="heavy" sz="2000" spc="-155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10" action="ppaction://hlinksldjump"/>
              </a:rPr>
              <a:t> </a:t>
            </a:r>
            <a:r>
              <a:rPr dirty="0" u="heavy" sz="20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10" action="ppaction://hlinksldjump"/>
              </a:rPr>
              <a:t>pessoas</a:t>
            </a:r>
            <a:r>
              <a:rPr dirty="0" u="heavy" sz="2000" spc="-95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10" action="ppaction://hlinksldjump"/>
              </a:rPr>
              <a:t> </a:t>
            </a:r>
            <a:r>
              <a:rPr dirty="0" u="heavy" sz="2000" spc="-55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10" action="ppaction://hlinksldjump"/>
              </a:rPr>
              <a:t>a</a:t>
            </a:r>
            <a:r>
              <a:rPr dirty="0" u="heavy" sz="2000" spc="-1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10" action="ppaction://hlinksldjump"/>
              </a:rPr>
              <a:t> </a:t>
            </a:r>
            <a:r>
              <a:rPr dirty="0" u="heavy" sz="2000" spc="-55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10" action="ppaction://hlinksldjump"/>
              </a:rPr>
              <a:t>serviç</a:t>
            </a:r>
            <a:r>
              <a:rPr dirty="0" u="heavy" sz="2000" spc="-17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10" action="ppaction://hlinksldjump"/>
              </a:rPr>
              <a:t> </a:t>
            </a:r>
            <a:r>
              <a:rPr dirty="0" u="heavy" sz="20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10" action="ppaction://hlinksldjump"/>
              </a:rPr>
              <a:t>o</a:t>
            </a:r>
            <a:r>
              <a:rPr dirty="0" sz="2000">
                <a:solidFill>
                  <a:srgbClr val="FFFFFF"/>
                </a:solidFill>
                <a:latin typeface="Verdana"/>
                <a:cs typeface="Verdana"/>
                <a:hlinkClick r:id="rId10" action="ppaction://hlinksldjump"/>
              </a:rPr>
              <a:t>,</a:t>
            </a:r>
            <a:r>
              <a:rPr dirty="0" u="heavy" sz="2000" spc="9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10" action="ppaction://hlinksldjump"/>
              </a:rPr>
              <a:t> </a:t>
            </a:r>
            <a:r>
              <a:rPr dirty="0" u="heavy" sz="20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10" action="ppaction://hlinksldjump"/>
              </a:rPr>
              <a:t>bens</a:t>
            </a:r>
            <a:r>
              <a:rPr dirty="0" u="heavy" sz="2000" spc="-1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10" action="ppaction://hlinksldjump"/>
              </a:rPr>
              <a:t> </a:t>
            </a:r>
            <a:r>
              <a:rPr dirty="0" u="heavy" sz="2000" spc="55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10" action="ppaction://hlinksldjump"/>
              </a:rPr>
              <a:t>e</a:t>
            </a:r>
            <a:r>
              <a:rPr dirty="0" u="heavy" sz="2000" spc="-95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10" action="ppaction://hlinksldjump"/>
              </a:rPr>
              <a:t> </a:t>
            </a:r>
            <a:r>
              <a:rPr dirty="0" u="heavy" sz="2000" spc="-8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10" action="ppaction://hlinksldjump"/>
              </a:rPr>
              <a:t>materiais</a:t>
            </a:r>
            <a:r>
              <a:rPr dirty="0" sz="2000" spc="-8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u="heavy" sz="2000" spc="-3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11" action="ppaction://hlinksldjump"/>
              </a:rPr>
              <a:t>Qualidade</a:t>
            </a:r>
            <a:r>
              <a:rPr dirty="0" u="heavy" sz="2000" spc="-1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11" action="ppaction://hlinksldjump"/>
              </a:rPr>
              <a:t> </a:t>
            </a:r>
            <a:r>
              <a:rPr dirty="0" u="heavy" sz="20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11" action="ppaction://hlinksldjump"/>
              </a:rPr>
              <a:t>de</a:t>
            </a:r>
            <a:r>
              <a:rPr dirty="0" u="heavy" sz="2000" spc="-1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11" action="ppaction://hlinksldjump"/>
              </a:rPr>
              <a:t> </a:t>
            </a:r>
            <a:r>
              <a:rPr dirty="0" u="heavy" sz="2000" spc="-85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11" action="ppaction://hlinksldjump"/>
              </a:rPr>
              <a:t>vida</a:t>
            </a:r>
            <a:r>
              <a:rPr dirty="0" u="heavy" sz="2000" spc="-1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11" action="ppaction://hlinksldjump"/>
              </a:rPr>
              <a:t> </a:t>
            </a:r>
            <a:r>
              <a:rPr dirty="0" u="heavy" sz="2000" spc="-3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11" action="ppaction://hlinksldjump"/>
              </a:rPr>
              <a:t>no</a:t>
            </a:r>
            <a:r>
              <a:rPr dirty="0" u="heavy" sz="2000" spc="-1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11" action="ppaction://hlinksldjump"/>
              </a:rPr>
              <a:t> </a:t>
            </a:r>
            <a:r>
              <a:rPr dirty="0" u="heavy" sz="2000" spc="-55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11" action="ppaction://hlinksldjump"/>
              </a:rPr>
              <a:t>ambiente</a:t>
            </a:r>
            <a:r>
              <a:rPr dirty="0" u="heavy" sz="2000" spc="-1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11" action="ppaction://hlinksldjump"/>
              </a:rPr>
              <a:t> </a:t>
            </a:r>
            <a:r>
              <a:rPr dirty="0" u="heavy" sz="20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11" action="ppaction://hlinksldjump"/>
              </a:rPr>
              <a:t>de</a:t>
            </a:r>
            <a:r>
              <a:rPr dirty="0" u="heavy" sz="2000" spc="-1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11" action="ppaction://hlinksldjump"/>
              </a:rPr>
              <a:t> </a:t>
            </a:r>
            <a:r>
              <a:rPr dirty="0" u="heavy" sz="2000" spc="-1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11" action="ppaction://hlinksldjump"/>
              </a:rPr>
              <a:t>trabalho</a:t>
            </a:r>
            <a:r>
              <a:rPr dirty="0" sz="2000" spc="-1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u="heavy" sz="2000" spc="-4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12" action="ppaction://hlinksldjump"/>
              </a:rPr>
              <a:t>Sensibilizaç</a:t>
            </a:r>
            <a:r>
              <a:rPr dirty="0" u="heavy" sz="2000" spc="-185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12" action="ppaction://hlinksldjump"/>
              </a:rPr>
              <a:t> </a:t>
            </a:r>
            <a:r>
              <a:rPr dirty="0" u="heavy" sz="20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12" action="ppaction://hlinksldjump"/>
              </a:rPr>
              <a:t>ão</a:t>
            </a:r>
            <a:r>
              <a:rPr dirty="0" u="heavy" sz="2000" spc="-11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12" action="ppaction://hlinksldjump"/>
              </a:rPr>
              <a:t> </a:t>
            </a:r>
            <a:r>
              <a:rPr dirty="0" u="heavy" sz="2000" spc="55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12" action="ppaction://hlinksldjump"/>
              </a:rPr>
              <a:t>e</a:t>
            </a:r>
            <a:r>
              <a:rPr dirty="0" u="heavy" sz="2000" spc="-11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12" action="ppaction://hlinksldjump"/>
              </a:rPr>
              <a:t> </a:t>
            </a:r>
            <a:r>
              <a:rPr dirty="0" u="heavy" sz="2000" spc="-1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12" action="ppaction://hlinksldjump"/>
              </a:rPr>
              <a:t>capacitaç</a:t>
            </a:r>
            <a:r>
              <a:rPr dirty="0" u="heavy" sz="2000" spc="-185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12" action="ppaction://hlinksldjump"/>
              </a:rPr>
              <a:t> </a:t>
            </a:r>
            <a:r>
              <a:rPr dirty="0" u="heavy" sz="20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12" action="ppaction://hlinksldjump"/>
              </a:rPr>
              <a:t>ão</a:t>
            </a:r>
            <a:r>
              <a:rPr dirty="0" u="heavy" sz="2000" spc="-105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12" action="ppaction://hlinksldjump"/>
              </a:rPr>
              <a:t> </a:t>
            </a:r>
            <a:r>
              <a:rPr dirty="0" u="heavy" sz="2000" spc="-1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12" action="ppaction://hlinksldjump"/>
              </a:rPr>
              <a:t>contínua</a:t>
            </a:r>
            <a:endParaRPr sz="2000">
              <a:latin typeface="Verdana"/>
              <a:cs typeface="Verdana"/>
            </a:endParaRPr>
          </a:p>
          <a:p>
            <a:pPr marL="596265">
              <a:lnSpc>
                <a:spcPct val="100000"/>
              </a:lnSpc>
              <a:spcBef>
                <a:spcPts val="1325"/>
              </a:spcBef>
            </a:pPr>
            <a:r>
              <a:rPr dirty="0" u="heavy" sz="2000" spc="-35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13" action="ppaction://hlinksldjump"/>
              </a:rPr>
              <a:t>Equidade</a:t>
            </a:r>
            <a:r>
              <a:rPr dirty="0" u="heavy" sz="2000" spc="-125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13" action="ppaction://hlinksldjump"/>
              </a:rPr>
              <a:t> </a:t>
            </a:r>
            <a:r>
              <a:rPr dirty="0" u="heavy" sz="2000" spc="55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13" action="ppaction://hlinksldjump"/>
              </a:rPr>
              <a:t>e</a:t>
            </a:r>
            <a:r>
              <a:rPr dirty="0" u="heavy" sz="2000" spc="-12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13" action="ppaction://hlinksldjump"/>
              </a:rPr>
              <a:t> </a:t>
            </a:r>
            <a:r>
              <a:rPr dirty="0" u="heavy" sz="2000" spc="-1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13" action="ppaction://hlinksldjump"/>
              </a:rPr>
              <a:t>diversidade</a:t>
            </a:r>
            <a:endParaRPr sz="20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1305"/>
              </a:spcBef>
            </a:pPr>
            <a:r>
              <a:rPr dirty="0" u="heavy" sz="2700" spc="-35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14" action="ppaction://hlinksldjump"/>
              </a:rPr>
              <a:t>Painel</a:t>
            </a:r>
            <a:r>
              <a:rPr dirty="0" u="heavy" sz="2700" spc="-19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14" action="ppaction://hlinksldjump"/>
              </a:rPr>
              <a:t> </a:t>
            </a:r>
            <a:r>
              <a:rPr dirty="0" u="heavy" sz="2700" spc="-3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14" action="ppaction://hlinksldjump"/>
              </a:rPr>
              <a:t>da</a:t>
            </a:r>
            <a:r>
              <a:rPr dirty="0" u="heavy" sz="2700" spc="-19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14" action="ppaction://hlinksldjump"/>
              </a:rPr>
              <a:t> </a:t>
            </a:r>
            <a:r>
              <a:rPr dirty="0" u="heavy" sz="2700" spc="-1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14" action="ppaction://hlinksldjump"/>
              </a:rPr>
              <a:t>Sustentabilidade</a:t>
            </a:r>
            <a:endParaRPr sz="27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0"/>
            <a:ext cx="18288000" cy="1694180"/>
            <a:chOff x="0" y="0"/>
            <a:chExt cx="18288000" cy="1694180"/>
          </a:xfrm>
        </p:grpSpPr>
        <p:sp>
          <p:nvSpPr>
            <p:cNvPr id="3" name="object 3" descr=""/>
            <p:cNvSpPr/>
            <p:nvPr/>
          </p:nvSpPr>
          <p:spPr>
            <a:xfrm>
              <a:off x="0" y="0"/>
              <a:ext cx="18288000" cy="1676400"/>
            </a:xfrm>
            <a:custGeom>
              <a:avLst/>
              <a:gdLst/>
              <a:ahLst/>
              <a:cxnLst/>
              <a:rect l="l" t="t" r="r" b="b"/>
              <a:pathLst>
                <a:path w="18288000" h="1676400">
                  <a:moveTo>
                    <a:pt x="18287998" y="1676399"/>
                  </a:moveTo>
                  <a:lnTo>
                    <a:pt x="0" y="1676399"/>
                  </a:lnTo>
                  <a:lnTo>
                    <a:pt x="0" y="0"/>
                  </a:lnTo>
                  <a:lnTo>
                    <a:pt x="18287998" y="0"/>
                  </a:lnTo>
                  <a:lnTo>
                    <a:pt x="18287998" y="1676399"/>
                  </a:lnTo>
                  <a:close/>
                </a:path>
              </a:pathLst>
            </a:custGeom>
            <a:solidFill>
              <a:srgbClr val="A6A6A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14977936" y="11"/>
              <a:ext cx="3310254" cy="1685289"/>
            </a:xfrm>
            <a:custGeom>
              <a:avLst/>
              <a:gdLst/>
              <a:ahLst/>
              <a:cxnLst/>
              <a:rect l="l" t="t" r="r" b="b"/>
              <a:pathLst>
                <a:path w="3310255" h="1685289">
                  <a:moveTo>
                    <a:pt x="827328" y="857338"/>
                  </a:moveTo>
                  <a:lnTo>
                    <a:pt x="825919" y="808723"/>
                  </a:lnTo>
                  <a:lnTo>
                    <a:pt x="821753" y="760857"/>
                  </a:lnTo>
                  <a:lnTo>
                    <a:pt x="814920" y="713803"/>
                  </a:lnTo>
                  <a:lnTo>
                    <a:pt x="805472" y="667639"/>
                  </a:lnTo>
                  <a:lnTo>
                    <a:pt x="793508" y="622452"/>
                  </a:lnTo>
                  <a:lnTo>
                    <a:pt x="779094" y="578307"/>
                  </a:lnTo>
                  <a:lnTo>
                    <a:pt x="762304" y="535305"/>
                  </a:lnTo>
                  <a:lnTo>
                    <a:pt x="743229" y="493496"/>
                  </a:lnTo>
                  <a:lnTo>
                    <a:pt x="721944" y="452970"/>
                  </a:lnTo>
                  <a:lnTo>
                    <a:pt x="698512" y="413804"/>
                  </a:lnTo>
                  <a:lnTo>
                    <a:pt x="673036" y="376085"/>
                  </a:lnTo>
                  <a:lnTo>
                    <a:pt x="645566" y="339877"/>
                  </a:lnTo>
                  <a:lnTo>
                    <a:pt x="616204" y="305257"/>
                  </a:lnTo>
                  <a:lnTo>
                    <a:pt x="585000" y="272313"/>
                  </a:lnTo>
                  <a:lnTo>
                    <a:pt x="552056" y="241122"/>
                  </a:lnTo>
                  <a:lnTo>
                    <a:pt x="517448" y="211747"/>
                  </a:lnTo>
                  <a:lnTo>
                    <a:pt x="481241" y="184289"/>
                  </a:lnTo>
                  <a:lnTo>
                    <a:pt x="443522" y="158800"/>
                  </a:lnTo>
                  <a:lnTo>
                    <a:pt x="404355" y="135369"/>
                  </a:lnTo>
                  <a:lnTo>
                    <a:pt x="363829" y="114084"/>
                  </a:lnTo>
                  <a:lnTo>
                    <a:pt x="322033" y="95008"/>
                  </a:lnTo>
                  <a:lnTo>
                    <a:pt x="279019" y="78219"/>
                  </a:lnTo>
                  <a:lnTo>
                    <a:pt x="234886" y="63804"/>
                  </a:lnTo>
                  <a:lnTo>
                    <a:pt x="189699" y="51841"/>
                  </a:lnTo>
                  <a:lnTo>
                    <a:pt x="143535" y="42392"/>
                  </a:lnTo>
                  <a:lnTo>
                    <a:pt x="96481" y="35560"/>
                  </a:lnTo>
                  <a:lnTo>
                    <a:pt x="48615" y="31394"/>
                  </a:lnTo>
                  <a:lnTo>
                    <a:pt x="0" y="29984"/>
                  </a:lnTo>
                  <a:lnTo>
                    <a:pt x="0" y="1684667"/>
                  </a:lnTo>
                  <a:lnTo>
                    <a:pt x="48615" y="1683258"/>
                  </a:lnTo>
                  <a:lnTo>
                    <a:pt x="96481" y="1679092"/>
                  </a:lnTo>
                  <a:lnTo>
                    <a:pt x="143535" y="1672259"/>
                  </a:lnTo>
                  <a:lnTo>
                    <a:pt x="189699" y="1662811"/>
                  </a:lnTo>
                  <a:lnTo>
                    <a:pt x="234886" y="1650847"/>
                  </a:lnTo>
                  <a:lnTo>
                    <a:pt x="279019" y="1636433"/>
                  </a:lnTo>
                  <a:lnTo>
                    <a:pt x="322033" y="1619643"/>
                  </a:lnTo>
                  <a:lnTo>
                    <a:pt x="363829" y="1600568"/>
                  </a:lnTo>
                  <a:lnTo>
                    <a:pt x="404355" y="1579283"/>
                  </a:lnTo>
                  <a:lnTo>
                    <a:pt x="443522" y="1555851"/>
                  </a:lnTo>
                  <a:lnTo>
                    <a:pt x="481241" y="1530375"/>
                  </a:lnTo>
                  <a:lnTo>
                    <a:pt x="517448" y="1502905"/>
                  </a:lnTo>
                  <a:lnTo>
                    <a:pt x="552056" y="1473542"/>
                  </a:lnTo>
                  <a:lnTo>
                    <a:pt x="585000" y="1442339"/>
                  </a:lnTo>
                  <a:lnTo>
                    <a:pt x="616204" y="1409395"/>
                  </a:lnTo>
                  <a:lnTo>
                    <a:pt x="645566" y="1374787"/>
                  </a:lnTo>
                  <a:lnTo>
                    <a:pt x="673036" y="1338580"/>
                  </a:lnTo>
                  <a:lnTo>
                    <a:pt x="698512" y="1300848"/>
                  </a:lnTo>
                  <a:lnTo>
                    <a:pt x="721944" y="1261694"/>
                  </a:lnTo>
                  <a:lnTo>
                    <a:pt x="743229" y="1221168"/>
                  </a:lnTo>
                  <a:lnTo>
                    <a:pt x="762304" y="1179372"/>
                  </a:lnTo>
                  <a:lnTo>
                    <a:pt x="779094" y="1136357"/>
                  </a:lnTo>
                  <a:lnTo>
                    <a:pt x="793508" y="1092225"/>
                  </a:lnTo>
                  <a:lnTo>
                    <a:pt x="805472" y="1047038"/>
                  </a:lnTo>
                  <a:lnTo>
                    <a:pt x="814920" y="1000874"/>
                  </a:lnTo>
                  <a:lnTo>
                    <a:pt x="821753" y="953820"/>
                  </a:lnTo>
                  <a:lnTo>
                    <a:pt x="825919" y="905954"/>
                  </a:lnTo>
                  <a:lnTo>
                    <a:pt x="827328" y="857338"/>
                  </a:lnTo>
                  <a:close/>
                </a:path>
                <a:path w="3310255" h="1685289">
                  <a:moveTo>
                    <a:pt x="1655140" y="29984"/>
                  </a:moveTo>
                  <a:lnTo>
                    <a:pt x="1606537" y="31394"/>
                  </a:lnTo>
                  <a:lnTo>
                    <a:pt x="1558658" y="35560"/>
                  </a:lnTo>
                  <a:lnTo>
                    <a:pt x="1511604" y="42392"/>
                  </a:lnTo>
                  <a:lnTo>
                    <a:pt x="1465453" y="51841"/>
                  </a:lnTo>
                  <a:lnTo>
                    <a:pt x="1420266" y="63804"/>
                  </a:lnTo>
                  <a:lnTo>
                    <a:pt x="1376121" y="78219"/>
                  </a:lnTo>
                  <a:lnTo>
                    <a:pt x="1333119" y="95008"/>
                  </a:lnTo>
                  <a:lnTo>
                    <a:pt x="1291310" y="114084"/>
                  </a:lnTo>
                  <a:lnTo>
                    <a:pt x="1250784" y="135369"/>
                  </a:lnTo>
                  <a:lnTo>
                    <a:pt x="1211630" y="158800"/>
                  </a:lnTo>
                  <a:lnTo>
                    <a:pt x="1173899" y="184289"/>
                  </a:lnTo>
                  <a:lnTo>
                    <a:pt x="1137691" y="211747"/>
                  </a:lnTo>
                  <a:lnTo>
                    <a:pt x="1103083" y="241122"/>
                  </a:lnTo>
                  <a:lnTo>
                    <a:pt x="1070140" y="272313"/>
                  </a:lnTo>
                  <a:lnTo>
                    <a:pt x="1038948" y="305257"/>
                  </a:lnTo>
                  <a:lnTo>
                    <a:pt x="1009573" y="339877"/>
                  </a:lnTo>
                  <a:lnTo>
                    <a:pt x="982116" y="376085"/>
                  </a:lnTo>
                  <a:lnTo>
                    <a:pt x="956627" y="413804"/>
                  </a:lnTo>
                  <a:lnTo>
                    <a:pt x="933196" y="452970"/>
                  </a:lnTo>
                  <a:lnTo>
                    <a:pt x="911910" y="493496"/>
                  </a:lnTo>
                  <a:lnTo>
                    <a:pt x="892835" y="535305"/>
                  </a:lnTo>
                  <a:lnTo>
                    <a:pt x="876058" y="578307"/>
                  </a:lnTo>
                  <a:lnTo>
                    <a:pt x="861644" y="622452"/>
                  </a:lnTo>
                  <a:lnTo>
                    <a:pt x="849668" y="667639"/>
                  </a:lnTo>
                  <a:lnTo>
                    <a:pt x="840232" y="713803"/>
                  </a:lnTo>
                  <a:lnTo>
                    <a:pt x="833386" y="760857"/>
                  </a:lnTo>
                  <a:lnTo>
                    <a:pt x="829221" y="808723"/>
                  </a:lnTo>
                  <a:lnTo>
                    <a:pt x="827824" y="857338"/>
                  </a:lnTo>
                  <a:lnTo>
                    <a:pt x="829221" y="905954"/>
                  </a:lnTo>
                  <a:lnTo>
                    <a:pt x="833386" y="953820"/>
                  </a:lnTo>
                  <a:lnTo>
                    <a:pt x="840232" y="1000874"/>
                  </a:lnTo>
                  <a:lnTo>
                    <a:pt x="849668" y="1047038"/>
                  </a:lnTo>
                  <a:lnTo>
                    <a:pt x="861644" y="1092225"/>
                  </a:lnTo>
                  <a:lnTo>
                    <a:pt x="876058" y="1136357"/>
                  </a:lnTo>
                  <a:lnTo>
                    <a:pt x="892835" y="1179372"/>
                  </a:lnTo>
                  <a:lnTo>
                    <a:pt x="911910" y="1221168"/>
                  </a:lnTo>
                  <a:lnTo>
                    <a:pt x="933196" y="1261694"/>
                  </a:lnTo>
                  <a:lnTo>
                    <a:pt x="956627" y="1300848"/>
                  </a:lnTo>
                  <a:lnTo>
                    <a:pt x="982116" y="1338580"/>
                  </a:lnTo>
                  <a:lnTo>
                    <a:pt x="1009573" y="1374787"/>
                  </a:lnTo>
                  <a:lnTo>
                    <a:pt x="1038948" y="1409395"/>
                  </a:lnTo>
                  <a:lnTo>
                    <a:pt x="1070140" y="1442339"/>
                  </a:lnTo>
                  <a:lnTo>
                    <a:pt x="1103083" y="1473542"/>
                  </a:lnTo>
                  <a:lnTo>
                    <a:pt x="1137691" y="1502905"/>
                  </a:lnTo>
                  <a:lnTo>
                    <a:pt x="1173899" y="1530375"/>
                  </a:lnTo>
                  <a:lnTo>
                    <a:pt x="1211630" y="1555851"/>
                  </a:lnTo>
                  <a:lnTo>
                    <a:pt x="1250784" y="1579283"/>
                  </a:lnTo>
                  <a:lnTo>
                    <a:pt x="1291310" y="1600568"/>
                  </a:lnTo>
                  <a:lnTo>
                    <a:pt x="1333119" y="1619643"/>
                  </a:lnTo>
                  <a:lnTo>
                    <a:pt x="1376121" y="1636433"/>
                  </a:lnTo>
                  <a:lnTo>
                    <a:pt x="1420266" y="1650847"/>
                  </a:lnTo>
                  <a:lnTo>
                    <a:pt x="1465453" y="1662811"/>
                  </a:lnTo>
                  <a:lnTo>
                    <a:pt x="1511604" y="1672259"/>
                  </a:lnTo>
                  <a:lnTo>
                    <a:pt x="1558658" y="1679092"/>
                  </a:lnTo>
                  <a:lnTo>
                    <a:pt x="1606537" y="1683258"/>
                  </a:lnTo>
                  <a:lnTo>
                    <a:pt x="1655140" y="1684667"/>
                  </a:lnTo>
                  <a:lnTo>
                    <a:pt x="1655140" y="29984"/>
                  </a:lnTo>
                  <a:close/>
                </a:path>
                <a:path w="3310255" h="1685289">
                  <a:moveTo>
                    <a:pt x="3309912" y="0"/>
                  </a:moveTo>
                  <a:lnTo>
                    <a:pt x="2482583" y="0"/>
                  </a:lnTo>
                  <a:lnTo>
                    <a:pt x="1655267" y="0"/>
                  </a:lnTo>
                  <a:lnTo>
                    <a:pt x="3309912" y="1654670"/>
                  </a:lnTo>
                  <a:lnTo>
                    <a:pt x="3309912" y="0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4145564" y="29963"/>
              <a:ext cx="828675" cy="1663700"/>
            </a:xfrm>
            <a:custGeom>
              <a:avLst/>
              <a:gdLst/>
              <a:ahLst/>
              <a:cxnLst/>
              <a:rect l="l" t="t" r="r" b="b"/>
              <a:pathLst>
                <a:path w="828675" h="1663700">
                  <a:moveTo>
                    <a:pt x="0" y="1663600"/>
                  </a:moveTo>
                  <a:lnTo>
                    <a:pt x="0" y="0"/>
                  </a:lnTo>
                  <a:lnTo>
                    <a:pt x="828152" y="828165"/>
                  </a:lnTo>
                  <a:lnTo>
                    <a:pt x="828152" y="835450"/>
                  </a:lnTo>
                  <a:lnTo>
                    <a:pt x="0" y="1663600"/>
                  </a:lnTo>
                  <a:close/>
                </a:path>
              </a:pathLst>
            </a:custGeom>
            <a:solidFill>
              <a:srgbClr val="FFFFFF">
                <a:alpha val="1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9168475" y="17989"/>
              <a:ext cx="1657350" cy="1666875"/>
            </a:xfrm>
            <a:custGeom>
              <a:avLst/>
              <a:gdLst/>
              <a:ahLst/>
              <a:cxnLst/>
              <a:rect l="l" t="t" r="r" b="b"/>
              <a:pathLst>
                <a:path w="1657350" h="1666875">
                  <a:moveTo>
                    <a:pt x="1657349" y="1666874"/>
                  </a:moveTo>
                  <a:lnTo>
                    <a:pt x="0" y="1666874"/>
                  </a:lnTo>
                  <a:lnTo>
                    <a:pt x="0" y="0"/>
                  </a:lnTo>
                  <a:lnTo>
                    <a:pt x="1657349" y="0"/>
                  </a:lnTo>
                  <a:lnTo>
                    <a:pt x="1657349" y="1666874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9644253" y="535952"/>
              <a:ext cx="685800" cy="628650"/>
            </a:xfrm>
            <a:custGeom>
              <a:avLst/>
              <a:gdLst/>
              <a:ahLst/>
              <a:cxnLst/>
              <a:rect l="l" t="t" r="r" b="b"/>
              <a:pathLst>
                <a:path w="685800" h="628650">
                  <a:moveTo>
                    <a:pt x="685799" y="628649"/>
                  </a:moveTo>
                  <a:lnTo>
                    <a:pt x="0" y="628649"/>
                  </a:lnTo>
                  <a:lnTo>
                    <a:pt x="0" y="0"/>
                  </a:lnTo>
                  <a:lnTo>
                    <a:pt x="685799" y="0"/>
                  </a:lnTo>
                  <a:lnTo>
                    <a:pt x="685799" y="628649"/>
                  </a:lnTo>
                  <a:close/>
                </a:path>
              </a:pathLst>
            </a:custGeom>
            <a:solidFill>
              <a:srgbClr val="A6A6A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0826484" y="0"/>
              <a:ext cx="3318510" cy="1654810"/>
            </a:xfrm>
            <a:custGeom>
              <a:avLst/>
              <a:gdLst/>
              <a:ahLst/>
              <a:cxnLst/>
              <a:rect l="l" t="t" r="r" b="b"/>
              <a:pathLst>
                <a:path w="3318509" h="1654810">
                  <a:moveTo>
                    <a:pt x="1663611" y="822883"/>
                  </a:moveTo>
                  <a:lnTo>
                    <a:pt x="1662188" y="774001"/>
                  </a:lnTo>
                  <a:lnTo>
                    <a:pt x="1658010" y="725868"/>
                  </a:lnTo>
                  <a:lnTo>
                    <a:pt x="1651127" y="678561"/>
                  </a:lnTo>
                  <a:lnTo>
                    <a:pt x="1641640" y="632155"/>
                  </a:lnTo>
                  <a:lnTo>
                    <a:pt x="1629600" y="586714"/>
                  </a:lnTo>
                  <a:lnTo>
                    <a:pt x="1615109" y="542340"/>
                  </a:lnTo>
                  <a:lnTo>
                    <a:pt x="1598244" y="499097"/>
                  </a:lnTo>
                  <a:lnTo>
                    <a:pt x="1579067" y="457073"/>
                  </a:lnTo>
                  <a:lnTo>
                    <a:pt x="1557655" y="416331"/>
                  </a:lnTo>
                  <a:lnTo>
                    <a:pt x="1534109" y="376961"/>
                  </a:lnTo>
                  <a:lnTo>
                    <a:pt x="1508480" y="339026"/>
                  </a:lnTo>
                  <a:lnTo>
                    <a:pt x="1480870" y="302628"/>
                  </a:lnTo>
                  <a:lnTo>
                    <a:pt x="1451343" y="267817"/>
                  </a:lnTo>
                  <a:lnTo>
                    <a:pt x="1419974" y="234696"/>
                  </a:lnTo>
                  <a:lnTo>
                    <a:pt x="1386852" y="203339"/>
                  </a:lnTo>
                  <a:lnTo>
                    <a:pt x="1352054" y="173812"/>
                  </a:lnTo>
                  <a:lnTo>
                    <a:pt x="1315656" y="146189"/>
                  </a:lnTo>
                  <a:lnTo>
                    <a:pt x="1277721" y="120573"/>
                  </a:lnTo>
                  <a:lnTo>
                    <a:pt x="1238351" y="97028"/>
                  </a:lnTo>
                  <a:lnTo>
                    <a:pt x="1197610" y="75615"/>
                  </a:lnTo>
                  <a:lnTo>
                    <a:pt x="1155573" y="56438"/>
                  </a:lnTo>
                  <a:lnTo>
                    <a:pt x="1112329" y="39560"/>
                  </a:lnTo>
                  <a:lnTo>
                    <a:pt x="1067955" y="25069"/>
                  </a:lnTo>
                  <a:lnTo>
                    <a:pt x="1022527" y="13042"/>
                  </a:lnTo>
                  <a:lnTo>
                    <a:pt x="976122" y="3543"/>
                  </a:lnTo>
                  <a:lnTo>
                    <a:pt x="951763" y="0"/>
                  </a:lnTo>
                  <a:lnTo>
                    <a:pt x="831799" y="0"/>
                  </a:lnTo>
                  <a:lnTo>
                    <a:pt x="831799" y="822883"/>
                  </a:lnTo>
                  <a:lnTo>
                    <a:pt x="0" y="822883"/>
                  </a:lnTo>
                  <a:lnTo>
                    <a:pt x="1422" y="871753"/>
                  </a:lnTo>
                  <a:lnTo>
                    <a:pt x="5600" y="919886"/>
                  </a:lnTo>
                  <a:lnTo>
                    <a:pt x="12484" y="967193"/>
                  </a:lnTo>
                  <a:lnTo>
                    <a:pt x="21971" y="1013599"/>
                  </a:lnTo>
                  <a:lnTo>
                    <a:pt x="34010" y="1059027"/>
                  </a:lnTo>
                  <a:lnTo>
                    <a:pt x="48501" y="1103401"/>
                  </a:lnTo>
                  <a:lnTo>
                    <a:pt x="65366" y="1146644"/>
                  </a:lnTo>
                  <a:lnTo>
                    <a:pt x="84556" y="1188681"/>
                  </a:lnTo>
                  <a:lnTo>
                    <a:pt x="105956" y="1229423"/>
                  </a:lnTo>
                  <a:lnTo>
                    <a:pt x="129501" y="1268793"/>
                  </a:lnTo>
                  <a:lnTo>
                    <a:pt x="155130" y="1306715"/>
                  </a:lnTo>
                  <a:lnTo>
                    <a:pt x="182740" y="1343126"/>
                  </a:lnTo>
                  <a:lnTo>
                    <a:pt x="212267" y="1377924"/>
                  </a:lnTo>
                  <a:lnTo>
                    <a:pt x="243636" y="1411046"/>
                  </a:lnTo>
                  <a:lnTo>
                    <a:pt x="276758" y="1442402"/>
                  </a:lnTo>
                  <a:lnTo>
                    <a:pt x="311556" y="1471930"/>
                  </a:lnTo>
                  <a:lnTo>
                    <a:pt x="347954" y="1499552"/>
                  </a:lnTo>
                  <a:lnTo>
                    <a:pt x="385889" y="1525168"/>
                  </a:lnTo>
                  <a:lnTo>
                    <a:pt x="425259" y="1548726"/>
                  </a:lnTo>
                  <a:lnTo>
                    <a:pt x="466001" y="1570126"/>
                  </a:lnTo>
                  <a:lnTo>
                    <a:pt x="508025" y="1589303"/>
                  </a:lnTo>
                  <a:lnTo>
                    <a:pt x="551268" y="1606181"/>
                  </a:lnTo>
                  <a:lnTo>
                    <a:pt x="595642" y="1620672"/>
                  </a:lnTo>
                  <a:lnTo>
                    <a:pt x="641083" y="1632699"/>
                  </a:lnTo>
                  <a:lnTo>
                    <a:pt x="687489" y="1642198"/>
                  </a:lnTo>
                  <a:lnTo>
                    <a:pt x="734796" y="1649082"/>
                  </a:lnTo>
                  <a:lnTo>
                    <a:pt x="782929" y="1653260"/>
                  </a:lnTo>
                  <a:lnTo>
                    <a:pt x="831799" y="1654670"/>
                  </a:lnTo>
                  <a:lnTo>
                    <a:pt x="880668" y="1653260"/>
                  </a:lnTo>
                  <a:lnTo>
                    <a:pt x="928801" y="1649082"/>
                  </a:lnTo>
                  <a:lnTo>
                    <a:pt x="976122" y="1642198"/>
                  </a:lnTo>
                  <a:lnTo>
                    <a:pt x="1022527" y="1632699"/>
                  </a:lnTo>
                  <a:lnTo>
                    <a:pt x="1067955" y="1620672"/>
                  </a:lnTo>
                  <a:lnTo>
                    <a:pt x="1112329" y="1606181"/>
                  </a:lnTo>
                  <a:lnTo>
                    <a:pt x="1155573" y="1589303"/>
                  </a:lnTo>
                  <a:lnTo>
                    <a:pt x="1197610" y="1570126"/>
                  </a:lnTo>
                  <a:lnTo>
                    <a:pt x="1238351" y="1548726"/>
                  </a:lnTo>
                  <a:lnTo>
                    <a:pt x="1277721" y="1525168"/>
                  </a:lnTo>
                  <a:lnTo>
                    <a:pt x="1315656" y="1499552"/>
                  </a:lnTo>
                  <a:lnTo>
                    <a:pt x="1352054" y="1471930"/>
                  </a:lnTo>
                  <a:lnTo>
                    <a:pt x="1386852" y="1442402"/>
                  </a:lnTo>
                  <a:lnTo>
                    <a:pt x="1419974" y="1411046"/>
                  </a:lnTo>
                  <a:lnTo>
                    <a:pt x="1451343" y="1377924"/>
                  </a:lnTo>
                  <a:lnTo>
                    <a:pt x="1480870" y="1343126"/>
                  </a:lnTo>
                  <a:lnTo>
                    <a:pt x="1508480" y="1306715"/>
                  </a:lnTo>
                  <a:lnTo>
                    <a:pt x="1534109" y="1268793"/>
                  </a:lnTo>
                  <a:lnTo>
                    <a:pt x="1557655" y="1229423"/>
                  </a:lnTo>
                  <a:lnTo>
                    <a:pt x="1579067" y="1188681"/>
                  </a:lnTo>
                  <a:lnTo>
                    <a:pt x="1598244" y="1146644"/>
                  </a:lnTo>
                  <a:lnTo>
                    <a:pt x="1615109" y="1103401"/>
                  </a:lnTo>
                  <a:lnTo>
                    <a:pt x="1629600" y="1059027"/>
                  </a:lnTo>
                  <a:lnTo>
                    <a:pt x="1641640" y="1013599"/>
                  </a:lnTo>
                  <a:lnTo>
                    <a:pt x="1651127" y="967193"/>
                  </a:lnTo>
                  <a:lnTo>
                    <a:pt x="1658010" y="919886"/>
                  </a:lnTo>
                  <a:lnTo>
                    <a:pt x="1662188" y="871753"/>
                  </a:lnTo>
                  <a:lnTo>
                    <a:pt x="1663611" y="822883"/>
                  </a:lnTo>
                  <a:close/>
                </a:path>
                <a:path w="3318509" h="1654810">
                  <a:moveTo>
                    <a:pt x="3318408" y="827354"/>
                  </a:moveTo>
                  <a:lnTo>
                    <a:pt x="2491079" y="12"/>
                  </a:lnTo>
                  <a:lnTo>
                    <a:pt x="1663750" y="827354"/>
                  </a:lnTo>
                  <a:lnTo>
                    <a:pt x="2491079" y="1654683"/>
                  </a:lnTo>
                  <a:lnTo>
                    <a:pt x="3318408" y="827354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997493" y="2624087"/>
          <a:ext cx="16338550" cy="5448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41905"/>
                <a:gridCol w="1279524"/>
                <a:gridCol w="1206500"/>
                <a:gridCol w="8251825"/>
                <a:gridCol w="2971165"/>
              </a:tblGrid>
              <a:tr h="294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C2B9B9"/>
                      </a:solidFill>
                      <a:prstDash val="dash"/>
                    </a:lnL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3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CÓD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SIGLA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GRUPO/INDICADOR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UNIDADE</a:t>
                      </a:r>
                      <a:r>
                        <a:rPr dirty="0" sz="1200" spc="55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6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MEDIDA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1181C7"/>
                    </a:solidFill>
                  </a:tcPr>
                </a:tc>
              </a:tr>
              <a:tr h="250190"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19.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EQUIDADE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DIVERSIDADE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19.18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 marL="3937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ServCD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Total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servidores(as)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com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deficiência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ocupantes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cargo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chefia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Servidores(as)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</a:tbl>
          </a:graphicData>
        </a:graphic>
      </p:graphicFrame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997493" y="4014737"/>
          <a:ext cx="16338550" cy="2501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41905"/>
                <a:gridCol w="1279524"/>
                <a:gridCol w="1206500"/>
                <a:gridCol w="8251825"/>
                <a:gridCol w="2971165"/>
              </a:tblGrid>
              <a:tr h="250190"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19.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EQUIDADE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DIVERSIDADE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19.21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3073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PTFauxF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Percentual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mulheres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no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quadro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auxiliar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%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</a:tbl>
          </a:graphicData>
        </a:graphic>
      </p:graphicFrame>
      <p:graphicFrame>
        <p:nvGraphicFramePr>
          <p:cNvPr id="11" name="object 11" descr=""/>
          <p:cNvGraphicFramePr>
            <a:graphicFrameLocks noGrp="1"/>
          </p:cNvGraphicFramePr>
          <p:nvPr/>
        </p:nvGraphicFramePr>
        <p:xfrm>
          <a:off x="992736" y="3219400"/>
          <a:ext cx="16348075" cy="345058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46350"/>
                <a:gridCol w="1279525"/>
                <a:gridCol w="1206500"/>
                <a:gridCol w="8251825"/>
                <a:gridCol w="2976244"/>
              </a:tblGrid>
              <a:tr h="504190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19.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EQUIDADE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DIVERSIDADE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19.19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PServCD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Percentual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servidores(as)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com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deficiência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ocupantes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cargo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chefia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%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294640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19.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EQUIDADE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DIVERSIDADE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19.20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TFAuxF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Total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mulheres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da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força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trabalho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do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quadro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auxiliar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Trabalhadoras</a:t>
                      </a:r>
                      <a:r>
                        <a:rPr dirty="0" sz="1200" spc="2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auxiliares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  <a:tr h="294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294640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19.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EQUIDADE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DIVERSIDADE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19.22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TFAuxN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Total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negros(as)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da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força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trabalho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do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quadro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auxiliar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Trabalhadores(as)</a:t>
                      </a:r>
                      <a:r>
                        <a:rPr dirty="0" sz="1200" spc="1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auxiliares.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294640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19.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EQUIDADE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DIVERSIDADE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19.23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PTFAuxN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Percentual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profissionais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do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quadro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auxiliar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negros(as)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%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294640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19.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EQUIDADE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DIVERSIDADE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19.24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TFAuxI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Total</a:t>
                      </a:r>
                      <a:r>
                        <a:rPr dirty="0" sz="1200" spc="-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-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indígenas</a:t>
                      </a:r>
                      <a:r>
                        <a:rPr dirty="0" sz="1200" spc="-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da</a:t>
                      </a:r>
                      <a:r>
                        <a:rPr dirty="0" sz="1200" spc="-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força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-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trabalho</a:t>
                      </a:r>
                      <a:r>
                        <a:rPr dirty="0" sz="1200" spc="-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do</a:t>
                      </a:r>
                      <a:r>
                        <a:rPr dirty="0" sz="1200" spc="-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quadro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auxiliar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Trabalhadores(as)</a:t>
                      </a:r>
                      <a:r>
                        <a:rPr dirty="0" sz="1200" spc="1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auxiliares.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294640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19.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EQUIDADE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DIVERSIDADE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19.25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 marL="3937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PTFAuxI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Percentual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profissionais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do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quadro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auxiliar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indígenas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%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294640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19.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EQUIDADE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DIVERSIDADE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19.26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 marL="3937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TFAuxD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Total</a:t>
                      </a:r>
                      <a:r>
                        <a:rPr dirty="0" sz="1200" spc="-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da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força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trabalho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do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quadro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auxiliar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com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deficiência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10">
                          <a:latin typeface="Tahoma"/>
                          <a:cs typeface="Tahoma"/>
                        </a:rPr>
                        <a:t>Trabalhadores(as)</a:t>
                      </a:r>
                      <a:r>
                        <a:rPr dirty="0" sz="1200" spc="1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auxiliares.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294640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19.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EQUIDADE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DIVERSIDADE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19.27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PTFAuxD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Percentual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profissionais 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do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quadro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auxiliar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com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deficiência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%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294640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19.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EQUIDADE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DIVERSIDADE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19.28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TFAuxTFV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Total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trabalhadoras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terceirizadas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em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condição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vulnerabilidade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econômico-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social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Trabalhadoras</a:t>
                      </a:r>
                      <a:r>
                        <a:rPr dirty="0" sz="1200" spc="2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terceirizadas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294640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19.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EQUIDADE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DIVERSIDADE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19.29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PTFAuxTFV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30">
                          <a:latin typeface="Tahoma"/>
                          <a:cs typeface="Tahoma"/>
                        </a:rPr>
                        <a:t>Percentual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mulheres terceirizadas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em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condição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vulnerabilidade econômico-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social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%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2069">
                    <a:lnL w="9525">
                      <a:solidFill>
                        <a:srgbClr val="C2B9B9"/>
                      </a:solidFill>
                      <a:prstDash val="solid"/>
                    </a:lnL>
                    <a:lnR w="9525">
                      <a:solidFill>
                        <a:srgbClr val="C2B9B9"/>
                      </a:solidFill>
                      <a:prstDash val="solid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</a:tbl>
          </a:graphicData>
        </a:graphic>
      </p:graphicFrame>
      <p:graphicFrame>
        <p:nvGraphicFramePr>
          <p:cNvPr id="12" name="object 12" descr=""/>
          <p:cNvGraphicFramePr>
            <a:graphicFrameLocks noGrp="1"/>
          </p:cNvGraphicFramePr>
          <p:nvPr/>
        </p:nvGraphicFramePr>
        <p:xfrm>
          <a:off x="997493" y="6718779"/>
          <a:ext cx="16338550" cy="14300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41905"/>
                <a:gridCol w="1279524"/>
                <a:gridCol w="1206500"/>
                <a:gridCol w="8251825"/>
                <a:gridCol w="2971165"/>
              </a:tblGrid>
              <a:tr h="462915"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19.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EQUIDADE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DIVERSIDADE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19.30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45">
                          <a:latin typeface="Tahoma"/>
                          <a:cs typeface="Tahoma"/>
                        </a:rPr>
                        <a:t>MagPG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Total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magistrados(as)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na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composição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comissões,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comitês,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grupos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trabalho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ou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outros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coletivos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livre</a:t>
                      </a:r>
                      <a:endParaRPr sz="1200">
                        <a:latin typeface="Tahoma"/>
                        <a:cs typeface="Tahoma"/>
                      </a:endParaRPr>
                    </a:p>
                    <a:p>
                      <a:pPr marL="23495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indicação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016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Magistrados(as).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504190"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19.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EQUIDADE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DIVERSIDADE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19.31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40">
                          <a:latin typeface="Tahoma"/>
                          <a:cs typeface="Tahoma"/>
                        </a:rPr>
                        <a:t>MagPGF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 marR="609600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Total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magistradas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na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composição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comissões,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comitês,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grupos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trabalho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ou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outros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coletivos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livre indicação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Magistradas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462915"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19.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EQUIDADE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DIVERSIDADE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19.32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45">
                          <a:latin typeface="Tahoma"/>
                          <a:cs typeface="Tahoma"/>
                        </a:rPr>
                        <a:t>MagPGFN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3495" marR="422909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Total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magistradas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do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sexo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feminino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negras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na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composição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comissões,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comitês,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grupos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trabalho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ou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outros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 coletivos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livre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indicação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Magistradas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</a:tbl>
          </a:graphicData>
        </a:graphic>
      </p:graphicFrame>
      <p:sp>
        <p:nvSpPr>
          <p:cNvPr id="13" name="object 13" descr=""/>
          <p:cNvSpPr/>
          <p:nvPr/>
        </p:nvSpPr>
        <p:spPr>
          <a:xfrm>
            <a:off x="3539197" y="2673628"/>
            <a:ext cx="9525" cy="205740"/>
          </a:xfrm>
          <a:custGeom>
            <a:avLst/>
            <a:gdLst/>
            <a:ahLst/>
            <a:cxnLst/>
            <a:rect l="l" t="t" r="r" b="b"/>
            <a:pathLst>
              <a:path w="9525" h="205739">
                <a:moveTo>
                  <a:pt x="9525" y="177165"/>
                </a:moveTo>
                <a:lnTo>
                  <a:pt x="0" y="177165"/>
                </a:lnTo>
                <a:lnTo>
                  <a:pt x="0" y="205740"/>
                </a:lnTo>
                <a:lnTo>
                  <a:pt x="9525" y="205740"/>
                </a:lnTo>
                <a:lnTo>
                  <a:pt x="9525" y="177165"/>
                </a:lnTo>
                <a:close/>
              </a:path>
              <a:path w="9525" h="205739">
                <a:moveTo>
                  <a:pt x="9525" y="118110"/>
                </a:moveTo>
                <a:lnTo>
                  <a:pt x="0" y="118110"/>
                </a:lnTo>
                <a:lnTo>
                  <a:pt x="0" y="146685"/>
                </a:lnTo>
                <a:lnTo>
                  <a:pt x="9525" y="146685"/>
                </a:lnTo>
                <a:lnTo>
                  <a:pt x="9525" y="118110"/>
                </a:lnTo>
                <a:close/>
              </a:path>
              <a:path w="9525" h="205739">
                <a:moveTo>
                  <a:pt x="9525" y="59055"/>
                </a:moveTo>
                <a:lnTo>
                  <a:pt x="0" y="59055"/>
                </a:lnTo>
                <a:lnTo>
                  <a:pt x="0" y="87630"/>
                </a:lnTo>
                <a:lnTo>
                  <a:pt x="9525" y="87630"/>
                </a:lnTo>
                <a:lnTo>
                  <a:pt x="9525" y="59055"/>
                </a:lnTo>
                <a:close/>
              </a:path>
              <a:path w="9525" h="205739">
                <a:moveTo>
                  <a:pt x="9525" y="0"/>
                </a:moveTo>
                <a:lnTo>
                  <a:pt x="0" y="0"/>
                </a:lnTo>
                <a:lnTo>
                  <a:pt x="0" y="28575"/>
                </a:lnTo>
                <a:lnTo>
                  <a:pt x="9525" y="28575"/>
                </a:lnTo>
                <a:lnTo>
                  <a:pt x="9525" y="0"/>
                </a:lnTo>
                <a:close/>
              </a:path>
            </a:pathLst>
          </a:custGeom>
          <a:solidFill>
            <a:srgbClr val="C2B9B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 descr=""/>
          <p:cNvSpPr/>
          <p:nvPr/>
        </p:nvSpPr>
        <p:spPr>
          <a:xfrm>
            <a:off x="4818812" y="2673628"/>
            <a:ext cx="9525" cy="205740"/>
          </a:xfrm>
          <a:custGeom>
            <a:avLst/>
            <a:gdLst/>
            <a:ahLst/>
            <a:cxnLst/>
            <a:rect l="l" t="t" r="r" b="b"/>
            <a:pathLst>
              <a:path w="9525" h="205739">
                <a:moveTo>
                  <a:pt x="9525" y="177165"/>
                </a:moveTo>
                <a:lnTo>
                  <a:pt x="0" y="177165"/>
                </a:lnTo>
                <a:lnTo>
                  <a:pt x="0" y="205740"/>
                </a:lnTo>
                <a:lnTo>
                  <a:pt x="9525" y="205740"/>
                </a:lnTo>
                <a:lnTo>
                  <a:pt x="9525" y="177165"/>
                </a:lnTo>
                <a:close/>
              </a:path>
              <a:path w="9525" h="205739">
                <a:moveTo>
                  <a:pt x="9525" y="118110"/>
                </a:moveTo>
                <a:lnTo>
                  <a:pt x="0" y="118110"/>
                </a:lnTo>
                <a:lnTo>
                  <a:pt x="0" y="146685"/>
                </a:lnTo>
                <a:lnTo>
                  <a:pt x="9525" y="146685"/>
                </a:lnTo>
                <a:lnTo>
                  <a:pt x="9525" y="118110"/>
                </a:lnTo>
                <a:close/>
              </a:path>
              <a:path w="9525" h="205739">
                <a:moveTo>
                  <a:pt x="9525" y="59055"/>
                </a:moveTo>
                <a:lnTo>
                  <a:pt x="0" y="59055"/>
                </a:lnTo>
                <a:lnTo>
                  <a:pt x="0" y="87630"/>
                </a:lnTo>
                <a:lnTo>
                  <a:pt x="9525" y="87630"/>
                </a:lnTo>
                <a:lnTo>
                  <a:pt x="9525" y="59055"/>
                </a:lnTo>
                <a:close/>
              </a:path>
              <a:path w="9525" h="205739">
                <a:moveTo>
                  <a:pt x="9525" y="0"/>
                </a:moveTo>
                <a:lnTo>
                  <a:pt x="0" y="0"/>
                </a:lnTo>
                <a:lnTo>
                  <a:pt x="0" y="28575"/>
                </a:lnTo>
                <a:lnTo>
                  <a:pt x="9525" y="28575"/>
                </a:lnTo>
                <a:lnTo>
                  <a:pt x="9525" y="0"/>
                </a:lnTo>
                <a:close/>
              </a:path>
            </a:pathLst>
          </a:custGeom>
          <a:solidFill>
            <a:srgbClr val="C2B9B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" name="object 15" descr=""/>
          <p:cNvSpPr/>
          <p:nvPr/>
        </p:nvSpPr>
        <p:spPr>
          <a:xfrm>
            <a:off x="6025693" y="2673628"/>
            <a:ext cx="9525" cy="205740"/>
          </a:xfrm>
          <a:custGeom>
            <a:avLst/>
            <a:gdLst/>
            <a:ahLst/>
            <a:cxnLst/>
            <a:rect l="l" t="t" r="r" b="b"/>
            <a:pathLst>
              <a:path w="9525" h="205739">
                <a:moveTo>
                  <a:pt x="9525" y="177165"/>
                </a:moveTo>
                <a:lnTo>
                  <a:pt x="0" y="177165"/>
                </a:lnTo>
                <a:lnTo>
                  <a:pt x="0" y="205740"/>
                </a:lnTo>
                <a:lnTo>
                  <a:pt x="9525" y="205740"/>
                </a:lnTo>
                <a:lnTo>
                  <a:pt x="9525" y="177165"/>
                </a:lnTo>
                <a:close/>
              </a:path>
              <a:path w="9525" h="205739">
                <a:moveTo>
                  <a:pt x="9525" y="118110"/>
                </a:moveTo>
                <a:lnTo>
                  <a:pt x="0" y="118110"/>
                </a:lnTo>
                <a:lnTo>
                  <a:pt x="0" y="146685"/>
                </a:lnTo>
                <a:lnTo>
                  <a:pt x="9525" y="146685"/>
                </a:lnTo>
                <a:lnTo>
                  <a:pt x="9525" y="118110"/>
                </a:lnTo>
                <a:close/>
              </a:path>
              <a:path w="9525" h="205739">
                <a:moveTo>
                  <a:pt x="9525" y="59055"/>
                </a:moveTo>
                <a:lnTo>
                  <a:pt x="0" y="59055"/>
                </a:lnTo>
                <a:lnTo>
                  <a:pt x="0" y="87630"/>
                </a:lnTo>
                <a:lnTo>
                  <a:pt x="9525" y="87630"/>
                </a:lnTo>
                <a:lnTo>
                  <a:pt x="9525" y="59055"/>
                </a:lnTo>
                <a:close/>
              </a:path>
              <a:path w="9525" h="205739">
                <a:moveTo>
                  <a:pt x="9525" y="0"/>
                </a:moveTo>
                <a:lnTo>
                  <a:pt x="0" y="0"/>
                </a:lnTo>
                <a:lnTo>
                  <a:pt x="0" y="28575"/>
                </a:lnTo>
                <a:lnTo>
                  <a:pt x="9525" y="28575"/>
                </a:lnTo>
                <a:lnTo>
                  <a:pt x="9525" y="0"/>
                </a:lnTo>
                <a:close/>
              </a:path>
            </a:pathLst>
          </a:custGeom>
          <a:solidFill>
            <a:srgbClr val="C2B9B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" name="object 16" descr=""/>
          <p:cNvSpPr/>
          <p:nvPr/>
        </p:nvSpPr>
        <p:spPr>
          <a:xfrm>
            <a:off x="14277911" y="2673628"/>
            <a:ext cx="9525" cy="205740"/>
          </a:xfrm>
          <a:custGeom>
            <a:avLst/>
            <a:gdLst/>
            <a:ahLst/>
            <a:cxnLst/>
            <a:rect l="l" t="t" r="r" b="b"/>
            <a:pathLst>
              <a:path w="9525" h="205739">
                <a:moveTo>
                  <a:pt x="9525" y="177165"/>
                </a:moveTo>
                <a:lnTo>
                  <a:pt x="0" y="177165"/>
                </a:lnTo>
                <a:lnTo>
                  <a:pt x="0" y="205740"/>
                </a:lnTo>
                <a:lnTo>
                  <a:pt x="9525" y="205740"/>
                </a:lnTo>
                <a:lnTo>
                  <a:pt x="9525" y="177165"/>
                </a:lnTo>
                <a:close/>
              </a:path>
              <a:path w="9525" h="205739">
                <a:moveTo>
                  <a:pt x="9525" y="118110"/>
                </a:moveTo>
                <a:lnTo>
                  <a:pt x="0" y="118110"/>
                </a:lnTo>
                <a:lnTo>
                  <a:pt x="0" y="146685"/>
                </a:lnTo>
                <a:lnTo>
                  <a:pt x="9525" y="146685"/>
                </a:lnTo>
                <a:lnTo>
                  <a:pt x="9525" y="118110"/>
                </a:lnTo>
                <a:close/>
              </a:path>
              <a:path w="9525" h="205739">
                <a:moveTo>
                  <a:pt x="9525" y="59055"/>
                </a:moveTo>
                <a:lnTo>
                  <a:pt x="0" y="59055"/>
                </a:lnTo>
                <a:lnTo>
                  <a:pt x="0" y="87630"/>
                </a:lnTo>
                <a:lnTo>
                  <a:pt x="9525" y="87630"/>
                </a:lnTo>
                <a:lnTo>
                  <a:pt x="9525" y="59055"/>
                </a:lnTo>
                <a:close/>
              </a:path>
              <a:path w="9525" h="205739">
                <a:moveTo>
                  <a:pt x="9525" y="0"/>
                </a:moveTo>
                <a:lnTo>
                  <a:pt x="0" y="0"/>
                </a:lnTo>
                <a:lnTo>
                  <a:pt x="0" y="28575"/>
                </a:lnTo>
                <a:lnTo>
                  <a:pt x="9525" y="28575"/>
                </a:lnTo>
                <a:lnTo>
                  <a:pt x="9525" y="0"/>
                </a:lnTo>
                <a:close/>
              </a:path>
            </a:pathLst>
          </a:custGeom>
          <a:solidFill>
            <a:srgbClr val="C2B9B9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17" name="object 17" descr=""/>
          <p:cNvGrpSpPr/>
          <p:nvPr/>
        </p:nvGrpSpPr>
        <p:grpSpPr>
          <a:xfrm>
            <a:off x="997493" y="8177162"/>
            <a:ext cx="16262350" cy="19050"/>
            <a:chOff x="997493" y="8177162"/>
            <a:chExt cx="16262350" cy="19050"/>
          </a:xfrm>
        </p:grpSpPr>
        <p:sp>
          <p:nvSpPr>
            <p:cNvPr id="18" name="object 18" descr=""/>
            <p:cNvSpPr/>
            <p:nvPr/>
          </p:nvSpPr>
          <p:spPr>
            <a:xfrm>
              <a:off x="997483" y="8177174"/>
              <a:ext cx="16262350" cy="9525"/>
            </a:xfrm>
            <a:custGeom>
              <a:avLst/>
              <a:gdLst/>
              <a:ahLst/>
              <a:cxnLst/>
              <a:rect l="l" t="t" r="r" b="b"/>
              <a:pathLst>
                <a:path w="16262350" h="9525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  <a:path w="16262350" h="9525">
                  <a:moveTo>
                    <a:pt x="2551239" y="0"/>
                  </a:moveTo>
                  <a:lnTo>
                    <a:pt x="2541714" y="0"/>
                  </a:lnTo>
                  <a:lnTo>
                    <a:pt x="2541714" y="9525"/>
                  </a:lnTo>
                  <a:lnTo>
                    <a:pt x="2551239" y="9525"/>
                  </a:lnTo>
                  <a:lnTo>
                    <a:pt x="2551239" y="0"/>
                  </a:lnTo>
                  <a:close/>
                </a:path>
                <a:path w="16262350" h="9525">
                  <a:moveTo>
                    <a:pt x="3830853" y="0"/>
                  </a:moveTo>
                  <a:lnTo>
                    <a:pt x="3821328" y="0"/>
                  </a:lnTo>
                  <a:lnTo>
                    <a:pt x="3821328" y="9525"/>
                  </a:lnTo>
                  <a:lnTo>
                    <a:pt x="3830853" y="9525"/>
                  </a:lnTo>
                  <a:lnTo>
                    <a:pt x="3830853" y="0"/>
                  </a:lnTo>
                  <a:close/>
                </a:path>
                <a:path w="16262350" h="9525">
                  <a:moveTo>
                    <a:pt x="5037734" y="0"/>
                  </a:moveTo>
                  <a:lnTo>
                    <a:pt x="5028209" y="0"/>
                  </a:lnTo>
                  <a:lnTo>
                    <a:pt x="5028209" y="9525"/>
                  </a:lnTo>
                  <a:lnTo>
                    <a:pt x="5037734" y="9525"/>
                  </a:lnTo>
                  <a:lnTo>
                    <a:pt x="5037734" y="0"/>
                  </a:lnTo>
                  <a:close/>
                </a:path>
                <a:path w="16262350" h="9525">
                  <a:moveTo>
                    <a:pt x="13289953" y="0"/>
                  </a:moveTo>
                  <a:lnTo>
                    <a:pt x="13280428" y="0"/>
                  </a:lnTo>
                  <a:lnTo>
                    <a:pt x="13280428" y="9525"/>
                  </a:lnTo>
                  <a:lnTo>
                    <a:pt x="13289953" y="9525"/>
                  </a:lnTo>
                  <a:lnTo>
                    <a:pt x="13289953" y="0"/>
                  </a:lnTo>
                  <a:close/>
                </a:path>
                <a:path w="16262350" h="9525">
                  <a:moveTo>
                    <a:pt x="16261804" y="0"/>
                  </a:moveTo>
                  <a:lnTo>
                    <a:pt x="16252279" y="0"/>
                  </a:lnTo>
                  <a:lnTo>
                    <a:pt x="16252279" y="9525"/>
                  </a:lnTo>
                  <a:lnTo>
                    <a:pt x="16261804" y="9525"/>
                  </a:lnTo>
                  <a:lnTo>
                    <a:pt x="16261804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997493" y="8191450"/>
              <a:ext cx="16262350" cy="0"/>
            </a:xfrm>
            <a:custGeom>
              <a:avLst/>
              <a:gdLst/>
              <a:ahLst/>
              <a:cxnLst/>
              <a:rect l="l" t="t" r="r" b="b"/>
              <a:pathLst>
                <a:path w="16262350" h="0">
                  <a:moveTo>
                    <a:pt x="0" y="0"/>
                  </a:moveTo>
                  <a:lnTo>
                    <a:pt x="2551241" y="0"/>
                  </a:lnTo>
                </a:path>
                <a:path w="16262350" h="0">
                  <a:moveTo>
                    <a:pt x="2551241" y="0"/>
                  </a:moveTo>
                  <a:lnTo>
                    <a:pt x="3830853" y="0"/>
                  </a:lnTo>
                </a:path>
                <a:path w="16262350" h="0">
                  <a:moveTo>
                    <a:pt x="3830853" y="0"/>
                  </a:moveTo>
                  <a:lnTo>
                    <a:pt x="5037727" y="0"/>
                  </a:lnTo>
                </a:path>
                <a:path w="16262350" h="0">
                  <a:moveTo>
                    <a:pt x="5037727" y="0"/>
                  </a:moveTo>
                  <a:lnTo>
                    <a:pt x="13289945" y="0"/>
                  </a:lnTo>
                </a:path>
                <a:path w="16262350" h="0">
                  <a:moveTo>
                    <a:pt x="13289945" y="0"/>
                  </a:moveTo>
                  <a:lnTo>
                    <a:pt x="16261805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0" name="object 20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70433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45"/>
              <a:t>Equidade</a:t>
            </a:r>
            <a:r>
              <a:rPr dirty="0" spc="-110"/>
              <a:t> </a:t>
            </a:r>
            <a:r>
              <a:rPr dirty="0" spc="-120"/>
              <a:t>e</a:t>
            </a:r>
            <a:r>
              <a:rPr dirty="0" spc="-70"/>
              <a:t> </a:t>
            </a:r>
            <a:r>
              <a:rPr dirty="0" spc="-20"/>
              <a:t>diversidade</a:t>
            </a:r>
          </a:p>
        </p:txBody>
      </p:sp>
      <p:sp>
        <p:nvSpPr>
          <p:cNvPr id="21" name="object 21" descr=""/>
          <p:cNvSpPr txBox="1"/>
          <p:nvPr/>
        </p:nvSpPr>
        <p:spPr>
          <a:xfrm>
            <a:off x="984793" y="2039262"/>
            <a:ext cx="1128458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40">
                <a:latin typeface="Verdana"/>
                <a:cs typeface="Verdana"/>
              </a:rPr>
              <a:t>Série</a:t>
            </a:r>
            <a:r>
              <a:rPr dirty="0" sz="2400" spc="-135">
                <a:latin typeface="Verdana"/>
                <a:cs typeface="Verdana"/>
              </a:rPr>
              <a:t> </a:t>
            </a:r>
            <a:r>
              <a:rPr dirty="0" sz="2400" spc="-50">
                <a:latin typeface="Verdana"/>
                <a:cs typeface="Verdana"/>
              </a:rPr>
              <a:t>histórica</a:t>
            </a:r>
            <a:r>
              <a:rPr dirty="0" sz="2400" spc="-135">
                <a:latin typeface="Verdana"/>
                <a:cs typeface="Verdana"/>
              </a:rPr>
              <a:t> </a:t>
            </a:r>
            <a:r>
              <a:rPr dirty="0" sz="2400">
                <a:latin typeface="Verdana"/>
                <a:cs typeface="Verdana"/>
              </a:rPr>
              <a:t>de</a:t>
            </a:r>
            <a:r>
              <a:rPr dirty="0" sz="2400" spc="-130">
                <a:latin typeface="Verdana"/>
                <a:cs typeface="Verdana"/>
              </a:rPr>
              <a:t> </a:t>
            </a:r>
            <a:r>
              <a:rPr dirty="0" sz="2400">
                <a:latin typeface="Verdana"/>
                <a:cs typeface="Verdana"/>
              </a:rPr>
              <a:t>gastos</a:t>
            </a:r>
            <a:r>
              <a:rPr dirty="0" sz="2400" spc="-135">
                <a:latin typeface="Verdana"/>
                <a:cs typeface="Verdana"/>
              </a:rPr>
              <a:t> </a:t>
            </a:r>
            <a:r>
              <a:rPr dirty="0" sz="2400" spc="70">
                <a:latin typeface="Verdana"/>
                <a:cs typeface="Verdana"/>
              </a:rPr>
              <a:t>e</a:t>
            </a:r>
            <a:r>
              <a:rPr dirty="0" sz="2400" spc="-130">
                <a:latin typeface="Verdana"/>
                <a:cs typeface="Verdana"/>
              </a:rPr>
              <a:t> </a:t>
            </a:r>
            <a:r>
              <a:rPr dirty="0" sz="2400" spc="-10">
                <a:latin typeface="Verdana"/>
                <a:cs typeface="Verdana"/>
              </a:rPr>
              <a:t>consumos</a:t>
            </a:r>
            <a:r>
              <a:rPr dirty="0" sz="2400" spc="-135">
                <a:latin typeface="Verdana"/>
                <a:cs typeface="Verdana"/>
              </a:rPr>
              <a:t> </a:t>
            </a:r>
            <a:r>
              <a:rPr dirty="0" sz="2400" spc="-55">
                <a:latin typeface="Verdana"/>
                <a:cs typeface="Verdana"/>
              </a:rPr>
              <a:t>relativos</a:t>
            </a:r>
            <a:r>
              <a:rPr dirty="0" sz="2400" spc="-130">
                <a:latin typeface="Verdana"/>
                <a:cs typeface="Verdana"/>
              </a:rPr>
              <a:t> </a:t>
            </a:r>
            <a:r>
              <a:rPr dirty="0" sz="2400">
                <a:latin typeface="Verdana"/>
                <a:cs typeface="Verdana"/>
              </a:rPr>
              <a:t>aos</a:t>
            </a:r>
            <a:r>
              <a:rPr dirty="0" sz="2400" spc="-135">
                <a:latin typeface="Verdana"/>
                <a:cs typeface="Verdana"/>
              </a:rPr>
              <a:t> </a:t>
            </a:r>
            <a:r>
              <a:rPr dirty="0" sz="2400" spc="-25">
                <a:latin typeface="Verdana"/>
                <a:cs typeface="Verdana"/>
              </a:rPr>
              <a:t>indicadores</a:t>
            </a:r>
            <a:r>
              <a:rPr dirty="0" sz="2400" spc="-135">
                <a:latin typeface="Verdana"/>
                <a:cs typeface="Verdana"/>
              </a:rPr>
              <a:t> </a:t>
            </a:r>
            <a:r>
              <a:rPr dirty="0" sz="2400" spc="-190">
                <a:latin typeface="Verdana"/>
                <a:cs typeface="Verdana"/>
              </a:rPr>
              <a:t>(2015-</a:t>
            </a:r>
            <a:r>
              <a:rPr dirty="0" sz="2400" spc="-10">
                <a:latin typeface="Verdana"/>
                <a:cs typeface="Verdana"/>
              </a:rPr>
              <a:t>2023)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1016000" y="9387471"/>
            <a:ext cx="1089787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ahoma"/>
                <a:cs typeface="Tahoma"/>
              </a:rPr>
              <a:t>Indicadores</a:t>
            </a:r>
            <a:r>
              <a:rPr dirty="0" sz="1200" spc="110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criados</a:t>
            </a:r>
            <a:r>
              <a:rPr dirty="0" sz="1200" spc="110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pela</a:t>
            </a:r>
            <a:r>
              <a:rPr dirty="0" sz="1200" spc="114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alteração</a:t>
            </a:r>
            <a:r>
              <a:rPr dirty="0" sz="1200" spc="110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da</a:t>
            </a:r>
            <a:r>
              <a:rPr dirty="0" sz="1200" spc="114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Resolução</a:t>
            </a:r>
            <a:r>
              <a:rPr dirty="0" sz="1200" spc="110">
                <a:latin typeface="Tahoma"/>
                <a:cs typeface="Tahoma"/>
              </a:rPr>
              <a:t> </a:t>
            </a:r>
            <a:r>
              <a:rPr dirty="0" sz="1200" spc="-20">
                <a:latin typeface="Tahoma"/>
                <a:cs typeface="Tahoma"/>
              </a:rPr>
              <a:t>CNJ</a:t>
            </a:r>
            <a:r>
              <a:rPr dirty="0" sz="1200" spc="114">
                <a:latin typeface="Tahoma"/>
                <a:cs typeface="Tahoma"/>
              </a:rPr>
              <a:t> </a:t>
            </a:r>
            <a:r>
              <a:rPr dirty="0" sz="1200" spc="-50">
                <a:latin typeface="Tahoma"/>
                <a:cs typeface="Tahoma"/>
              </a:rPr>
              <a:t>nº</a:t>
            </a:r>
            <a:r>
              <a:rPr dirty="0" sz="1200" spc="110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400/2021,</a:t>
            </a:r>
            <a:r>
              <a:rPr dirty="0" sz="1200" spc="110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publicada</a:t>
            </a:r>
            <a:r>
              <a:rPr dirty="0" sz="1200" spc="114">
                <a:latin typeface="Tahoma"/>
                <a:cs typeface="Tahoma"/>
              </a:rPr>
              <a:t> </a:t>
            </a:r>
            <a:r>
              <a:rPr dirty="0" sz="1200" spc="65">
                <a:latin typeface="Tahoma"/>
                <a:cs typeface="Tahoma"/>
              </a:rPr>
              <a:t>em</a:t>
            </a:r>
            <a:r>
              <a:rPr dirty="0" sz="1200" spc="110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2024,</a:t>
            </a:r>
            <a:r>
              <a:rPr dirty="0" sz="1200" spc="114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razão</a:t>
            </a:r>
            <a:r>
              <a:rPr dirty="0" sz="1200" spc="110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pela</a:t>
            </a:r>
            <a:r>
              <a:rPr dirty="0" sz="1200" spc="114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qual</a:t>
            </a:r>
            <a:r>
              <a:rPr dirty="0" sz="1200" spc="110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não</a:t>
            </a:r>
            <a:r>
              <a:rPr dirty="0" sz="1200" spc="114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há</a:t>
            </a:r>
            <a:r>
              <a:rPr dirty="0" sz="1200" spc="110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série</a:t>
            </a:r>
            <a:r>
              <a:rPr dirty="0" sz="1200" spc="110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histórica</a:t>
            </a:r>
            <a:r>
              <a:rPr dirty="0" sz="1200" spc="114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apurada</a:t>
            </a:r>
            <a:r>
              <a:rPr dirty="0" sz="1200" spc="110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nos</a:t>
            </a:r>
            <a:r>
              <a:rPr dirty="0" sz="1200" spc="114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anos</a:t>
            </a:r>
            <a:r>
              <a:rPr dirty="0" sz="1200" spc="110">
                <a:latin typeface="Tahoma"/>
                <a:cs typeface="Tahoma"/>
              </a:rPr>
              <a:t> </a:t>
            </a:r>
            <a:r>
              <a:rPr dirty="0" sz="1200" spc="-10">
                <a:latin typeface="Tahoma"/>
                <a:cs typeface="Tahoma"/>
              </a:rPr>
              <a:t>anteriores.</a:t>
            </a:r>
            <a:endParaRPr sz="12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0"/>
            <a:ext cx="18288000" cy="1694180"/>
            <a:chOff x="0" y="0"/>
            <a:chExt cx="18288000" cy="1694180"/>
          </a:xfrm>
        </p:grpSpPr>
        <p:sp>
          <p:nvSpPr>
            <p:cNvPr id="3" name="object 3" descr=""/>
            <p:cNvSpPr/>
            <p:nvPr/>
          </p:nvSpPr>
          <p:spPr>
            <a:xfrm>
              <a:off x="0" y="0"/>
              <a:ext cx="18288000" cy="1676400"/>
            </a:xfrm>
            <a:custGeom>
              <a:avLst/>
              <a:gdLst/>
              <a:ahLst/>
              <a:cxnLst/>
              <a:rect l="l" t="t" r="r" b="b"/>
              <a:pathLst>
                <a:path w="18288000" h="1676400">
                  <a:moveTo>
                    <a:pt x="18287998" y="1676399"/>
                  </a:moveTo>
                  <a:lnTo>
                    <a:pt x="0" y="1676399"/>
                  </a:lnTo>
                  <a:lnTo>
                    <a:pt x="0" y="0"/>
                  </a:lnTo>
                  <a:lnTo>
                    <a:pt x="18287998" y="0"/>
                  </a:lnTo>
                  <a:lnTo>
                    <a:pt x="18287998" y="1676399"/>
                  </a:lnTo>
                  <a:close/>
                </a:path>
              </a:pathLst>
            </a:custGeom>
            <a:solidFill>
              <a:srgbClr val="A6A6A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14977936" y="11"/>
              <a:ext cx="3310254" cy="1685289"/>
            </a:xfrm>
            <a:custGeom>
              <a:avLst/>
              <a:gdLst/>
              <a:ahLst/>
              <a:cxnLst/>
              <a:rect l="l" t="t" r="r" b="b"/>
              <a:pathLst>
                <a:path w="3310255" h="1685289">
                  <a:moveTo>
                    <a:pt x="827328" y="857338"/>
                  </a:moveTo>
                  <a:lnTo>
                    <a:pt x="825919" y="808723"/>
                  </a:lnTo>
                  <a:lnTo>
                    <a:pt x="821753" y="760857"/>
                  </a:lnTo>
                  <a:lnTo>
                    <a:pt x="814920" y="713803"/>
                  </a:lnTo>
                  <a:lnTo>
                    <a:pt x="805472" y="667639"/>
                  </a:lnTo>
                  <a:lnTo>
                    <a:pt x="793508" y="622452"/>
                  </a:lnTo>
                  <a:lnTo>
                    <a:pt x="779094" y="578307"/>
                  </a:lnTo>
                  <a:lnTo>
                    <a:pt x="762304" y="535305"/>
                  </a:lnTo>
                  <a:lnTo>
                    <a:pt x="743229" y="493496"/>
                  </a:lnTo>
                  <a:lnTo>
                    <a:pt x="721944" y="452970"/>
                  </a:lnTo>
                  <a:lnTo>
                    <a:pt x="698512" y="413804"/>
                  </a:lnTo>
                  <a:lnTo>
                    <a:pt x="673036" y="376085"/>
                  </a:lnTo>
                  <a:lnTo>
                    <a:pt x="645566" y="339877"/>
                  </a:lnTo>
                  <a:lnTo>
                    <a:pt x="616204" y="305257"/>
                  </a:lnTo>
                  <a:lnTo>
                    <a:pt x="585000" y="272313"/>
                  </a:lnTo>
                  <a:lnTo>
                    <a:pt x="552056" y="241122"/>
                  </a:lnTo>
                  <a:lnTo>
                    <a:pt x="517448" y="211747"/>
                  </a:lnTo>
                  <a:lnTo>
                    <a:pt x="481241" y="184289"/>
                  </a:lnTo>
                  <a:lnTo>
                    <a:pt x="443522" y="158800"/>
                  </a:lnTo>
                  <a:lnTo>
                    <a:pt x="404355" y="135369"/>
                  </a:lnTo>
                  <a:lnTo>
                    <a:pt x="363829" y="114084"/>
                  </a:lnTo>
                  <a:lnTo>
                    <a:pt x="322033" y="95008"/>
                  </a:lnTo>
                  <a:lnTo>
                    <a:pt x="279019" y="78219"/>
                  </a:lnTo>
                  <a:lnTo>
                    <a:pt x="234886" y="63804"/>
                  </a:lnTo>
                  <a:lnTo>
                    <a:pt x="189699" y="51841"/>
                  </a:lnTo>
                  <a:lnTo>
                    <a:pt x="143535" y="42392"/>
                  </a:lnTo>
                  <a:lnTo>
                    <a:pt x="96481" y="35560"/>
                  </a:lnTo>
                  <a:lnTo>
                    <a:pt x="48615" y="31394"/>
                  </a:lnTo>
                  <a:lnTo>
                    <a:pt x="0" y="29984"/>
                  </a:lnTo>
                  <a:lnTo>
                    <a:pt x="0" y="1684667"/>
                  </a:lnTo>
                  <a:lnTo>
                    <a:pt x="48615" y="1683258"/>
                  </a:lnTo>
                  <a:lnTo>
                    <a:pt x="96481" y="1679092"/>
                  </a:lnTo>
                  <a:lnTo>
                    <a:pt x="143535" y="1672259"/>
                  </a:lnTo>
                  <a:lnTo>
                    <a:pt x="189699" y="1662811"/>
                  </a:lnTo>
                  <a:lnTo>
                    <a:pt x="234886" y="1650847"/>
                  </a:lnTo>
                  <a:lnTo>
                    <a:pt x="279019" y="1636433"/>
                  </a:lnTo>
                  <a:lnTo>
                    <a:pt x="322033" y="1619643"/>
                  </a:lnTo>
                  <a:lnTo>
                    <a:pt x="363829" y="1600568"/>
                  </a:lnTo>
                  <a:lnTo>
                    <a:pt x="404355" y="1579283"/>
                  </a:lnTo>
                  <a:lnTo>
                    <a:pt x="443522" y="1555851"/>
                  </a:lnTo>
                  <a:lnTo>
                    <a:pt x="481241" y="1530375"/>
                  </a:lnTo>
                  <a:lnTo>
                    <a:pt x="517448" y="1502905"/>
                  </a:lnTo>
                  <a:lnTo>
                    <a:pt x="552056" y="1473542"/>
                  </a:lnTo>
                  <a:lnTo>
                    <a:pt x="585000" y="1442339"/>
                  </a:lnTo>
                  <a:lnTo>
                    <a:pt x="616204" y="1409395"/>
                  </a:lnTo>
                  <a:lnTo>
                    <a:pt x="645566" y="1374787"/>
                  </a:lnTo>
                  <a:lnTo>
                    <a:pt x="673036" y="1338580"/>
                  </a:lnTo>
                  <a:lnTo>
                    <a:pt x="698512" y="1300848"/>
                  </a:lnTo>
                  <a:lnTo>
                    <a:pt x="721944" y="1261694"/>
                  </a:lnTo>
                  <a:lnTo>
                    <a:pt x="743229" y="1221168"/>
                  </a:lnTo>
                  <a:lnTo>
                    <a:pt x="762304" y="1179372"/>
                  </a:lnTo>
                  <a:lnTo>
                    <a:pt x="779094" y="1136357"/>
                  </a:lnTo>
                  <a:lnTo>
                    <a:pt x="793508" y="1092225"/>
                  </a:lnTo>
                  <a:lnTo>
                    <a:pt x="805472" y="1047038"/>
                  </a:lnTo>
                  <a:lnTo>
                    <a:pt x="814920" y="1000874"/>
                  </a:lnTo>
                  <a:lnTo>
                    <a:pt x="821753" y="953820"/>
                  </a:lnTo>
                  <a:lnTo>
                    <a:pt x="825919" y="905954"/>
                  </a:lnTo>
                  <a:lnTo>
                    <a:pt x="827328" y="857338"/>
                  </a:lnTo>
                  <a:close/>
                </a:path>
                <a:path w="3310255" h="1685289">
                  <a:moveTo>
                    <a:pt x="1655140" y="29984"/>
                  </a:moveTo>
                  <a:lnTo>
                    <a:pt x="1606537" y="31394"/>
                  </a:lnTo>
                  <a:lnTo>
                    <a:pt x="1558658" y="35560"/>
                  </a:lnTo>
                  <a:lnTo>
                    <a:pt x="1511604" y="42392"/>
                  </a:lnTo>
                  <a:lnTo>
                    <a:pt x="1465453" y="51841"/>
                  </a:lnTo>
                  <a:lnTo>
                    <a:pt x="1420266" y="63804"/>
                  </a:lnTo>
                  <a:lnTo>
                    <a:pt x="1376121" y="78219"/>
                  </a:lnTo>
                  <a:lnTo>
                    <a:pt x="1333119" y="95008"/>
                  </a:lnTo>
                  <a:lnTo>
                    <a:pt x="1291310" y="114084"/>
                  </a:lnTo>
                  <a:lnTo>
                    <a:pt x="1250784" y="135369"/>
                  </a:lnTo>
                  <a:lnTo>
                    <a:pt x="1211630" y="158800"/>
                  </a:lnTo>
                  <a:lnTo>
                    <a:pt x="1173899" y="184289"/>
                  </a:lnTo>
                  <a:lnTo>
                    <a:pt x="1137691" y="211747"/>
                  </a:lnTo>
                  <a:lnTo>
                    <a:pt x="1103083" y="241122"/>
                  </a:lnTo>
                  <a:lnTo>
                    <a:pt x="1070140" y="272313"/>
                  </a:lnTo>
                  <a:lnTo>
                    <a:pt x="1038948" y="305257"/>
                  </a:lnTo>
                  <a:lnTo>
                    <a:pt x="1009573" y="339877"/>
                  </a:lnTo>
                  <a:lnTo>
                    <a:pt x="982116" y="376085"/>
                  </a:lnTo>
                  <a:lnTo>
                    <a:pt x="956627" y="413804"/>
                  </a:lnTo>
                  <a:lnTo>
                    <a:pt x="933196" y="452970"/>
                  </a:lnTo>
                  <a:lnTo>
                    <a:pt x="911910" y="493496"/>
                  </a:lnTo>
                  <a:lnTo>
                    <a:pt x="892835" y="535305"/>
                  </a:lnTo>
                  <a:lnTo>
                    <a:pt x="876058" y="578307"/>
                  </a:lnTo>
                  <a:lnTo>
                    <a:pt x="861644" y="622452"/>
                  </a:lnTo>
                  <a:lnTo>
                    <a:pt x="849668" y="667639"/>
                  </a:lnTo>
                  <a:lnTo>
                    <a:pt x="840232" y="713803"/>
                  </a:lnTo>
                  <a:lnTo>
                    <a:pt x="833386" y="760857"/>
                  </a:lnTo>
                  <a:lnTo>
                    <a:pt x="829221" y="808723"/>
                  </a:lnTo>
                  <a:lnTo>
                    <a:pt x="827824" y="857338"/>
                  </a:lnTo>
                  <a:lnTo>
                    <a:pt x="829221" y="905954"/>
                  </a:lnTo>
                  <a:lnTo>
                    <a:pt x="833386" y="953820"/>
                  </a:lnTo>
                  <a:lnTo>
                    <a:pt x="840232" y="1000874"/>
                  </a:lnTo>
                  <a:lnTo>
                    <a:pt x="849668" y="1047038"/>
                  </a:lnTo>
                  <a:lnTo>
                    <a:pt x="861644" y="1092225"/>
                  </a:lnTo>
                  <a:lnTo>
                    <a:pt x="876058" y="1136357"/>
                  </a:lnTo>
                  <a:lnTo>
                    <a:pt x="892835" y="1179372"/>
                  </a:lnTo>
                  <a:lnTo>
                    <a:pt x="911910" y="1221168"/>
                  </a:lnTo>
                  <a:lnTo>
                    <a:pt x="933196" y="1261694"/>
                  </a:lnTo>
                  <a:lnTo>
                    <a:pt x="956627" y="1300848"/>
                  </a:lnTo>
                  <a:lnTo>
                    <a:pt x="982116" y="1338580"/>
                  </a:lnTo>
                  <a:lnTo>
                    <a:pt x="1009573" y="1374787"/>
                  </a:lnTo>
                  <a:lnTo>
                    <a:pt x="1038948" y="1409395"/>
                  </a:lnTo>
                  <a:lnTo>
                    <a:pt x="1070140" y="1442339"/>
                  </a:lnTo>
                  <a:lnTo>
                    <a:pt x="1103083" y="1473542"/>
                  </a:lnTo>
                  <a:lnTo>
                    <a:pt x="1137691" y="1502905"/>
                  </a:lnTo>
                  <a:lnTo>
                    <a:pt x="1173899" y="1530375"/>
                  </a:lnTo>
                  <a:lnTo>
                    <a:pt x="1211630" y="1555851"/>
                  </a:lnTo>
                  <a:lnTo>
                    <a:pt x="1250784" y="1579283"/>
                  </a:lnTo>
                  <a:lnTo>
                    <a:pt x="1291310" y="1600568"/>
                  </a:lnTo>
                  <a:lnTo>
                    <a:pt x="1333119" y="1619643"/>
                  </a:lnTo>
                  <a:lnTo>
                    <a:pt x="1376121" y="1636433"/>
                  </a:lnTo>
                  <a:lnTo>
                    <a:pt x="1420266" y="1650847"/>
                  </a:lnTo>
                  <a:lnTo>
                    <a:pt x="1465453" y="1662811"/>
                  </a:lnTo>
                  <a:lnTo>
                    <a:pt x="1511604" y="1672259"/>
                  </a:lnTo>
                  <a:lnTo>
                    <a:pt x="1558658" y="1679092"/>
                  </a:lnTo>
                  <a:lnTo>
                    <a:pt x="1606537" y="1683258"/>
                  </a:lnTo>
                  <a:lnTo>
                    <a:pt x="1655140" y="1684667"/>
                  </a:lnTo>
                  <a:lnTo>
                    <a:pt x="1655140" y="29984"/>
                  </a:lnTo>
                  <a:close/>
                </a:path>
                <a:path w="3310255" h="1685289">
                  <a:moveTo>
                    <a:pt x="3309912" y="0"/>
                  </a:moveTo>
                  <a:lnTo>
                    <a:pt x="2482583" y="0"/>
                  </a:lnTo>
                  <a:lnTo>
                    <a:pt x="1655267" y="0"/>
                  </a:lnTo>
                  <a:lnTo>
                    <a:pt x="3309912" y="1654670"/>
                  </a:lnTo>
                  <a:lnTo>
                    <a:pt x="3309912" y="0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4145564" y="29963"/>
              <a:ext cx="828675" cy="1663700"/>
            </a:xfrm>
            <a:custGeom>
              <a:avLst/>
              <a:gdLst/>
              <a:ahLst/>
              <a:cxnLst/>
              <a:rect l="l" t="t" r="r" b="b"/>
              <a:pathLst>
                <a:path w="828675" h="1663700">
                  <a:moveTo>
                    <a:pt x="0" y="1663600"/>
                  </a:moveTo>
                  <a:lnTo>
                    <a:pt x="0" y="0"/>
                  </a:lnTo>
                  <a:lnTo>
                    <a:pt x="828152" y="828165"/>
                  </a:lnTo>
                  <a:lnTo>
                    <a:pt x="828152" y="835450"/>
                  </a:lnTo>
                  <a:lnTo>
                    <a:pt x="0" y="1663600"/>
                  </a:lnTo>
                  <a:close/>
                </a:path>
              </a:pathLst>
            </a:custGeom>
            <a:solidFill>
              <a:srgbClr val="FFFFFF">
                <a:alpha val="1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9168475" y="17989"/>
              <a:ext cx="1657350" cy="1666875"/>
            </a:xfrm>
            <a:custGeom>
              <a:avLst/>
              <a:gdLst/>
              <a:ahLst/>
              <a:cxnLst/>
              <a:rect l="l" t="t" r="r" b="b"/>
              <a:pathLst>
                <a:path w="1657350" h="1666875">
                  <a:moveTo>
                    <a:pt x="1657349" y="1666874"/>
                  </a:moveTo>
                  <a:lnTo>
                    <a:pt x="0" y="1666874"/>
                  </a:lnTo>
                  <a:lnTo>
                    <a:pt x="0" y="0"/>
                  </a:lnTo>
                  <a:lnTo>
                    <a:pt x="1657349" y="0"/>
                  </a:lnTo>
                  <a:lnTo>
                    <a:pt x="1657349" y="1666874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9644253" y="535952"/>
              <a:ext cx="685800" cy="628650"/>
            </a:xfrm>
            <a:custGeom>
              <a:avLst/>
              <a:gdLst/>
              <a:ahLst/>
              <a:cxnLst/>
              <a:rect l="l" t="t" r="r" b="b"/>
              <a:pathLst>
                <a:path w="685800" h="628650">
                  <a:moveTo>
                    <a:pt x="685799" y="628649"/>
                  </a:moveTo>
                  <a:lnTo>
                    <a:pt x="0" y="628649"/>
                  </a:lnTo>
                  <a:lnTo>
                    <a:pt x="0" y="0"/>
                  </a:lnTo>
                  <a:lnTo>
                    <a:pt x="685799" y="0"/>
                  </a:lnTo>
                  <a:lnTo>
                    <a:pt x="685799" y="628649"/>
                  </a:lnTo>
                  <a:close/>
                </a:path>
              </a:pathLst>
            </a:custGeom>
            <a:solidFill>
              <a:srgbClr val="A6A6A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0826484" y="0"/>
              <a:ext cx="3318510" cy="1654810"/>
            </a:xfrm>
            <a:custGeom>
              <a:avLst/>
              <a:gdLst/>
              <a:ahLst/>
              <a:cxnLst/>
              <a:rect l="l" t="t" r="r" b="b"/>
              <a:pathLst>
                <a:path w="3318509" h="1654810">
                  <a:moveTo>
                    <a:pt x="1663611" y="822883"/>
                  </a:moveTo>
                  <a:lnTo>
                    <a:pt x="1662188" y="774001"/>
                  </a:lnTo>
                  <a:lnTo>
                    <a:pt x="1658010" y="725868"/>
                  </a:lnTo>
                  <a:lnTo>
                    <a:pt x="1651127" y="678561"/>
                  </a:lnTo>
                  <a:lnTo>
                    <a:pt x="1641640" y="632155"/>
                  </a:lnTo>
                  <a:lnTo>
                    <a:pt x="1629600" y="586714"/>
                  </a:lnTo>
                  <a:lnTo>
                    <a:pt x="1615109" y="542340"/>
                  </a:lnTo>
                  <a:lnTo>
                    <a:pt x="1598244" y="499097"/>
                  </a:lnTo>
                  <a:lnTo>
                    <a:pt x="1579067" y="457073"/>
                  </a:lnTo>
                  <a:lnTo>
                    <a:pt x="1557655" y="416331"/>
                  </a:lnTo>
                  <a:lnTo>
                    <a:pt x="1534109" y="376961"/>
                  </a:lnTo>
                  <a:lnTo>
                    <a:pt x="1508480" y="339026"/>
                  </a:lnTo>
                  <a:lnTo>
                    <a:pt x="1480870" y="302628"/>
                  </a:lnTo>
                  <a:lnTo>
                    <a:pt x="1451343" y="267817"/>
                  </a:lnTo>
                  <a:lnTo>
                    <a:pt x="1419974" y="234696"/>
                  </a:lnTo>
                  <a:lnTo>
                    <a:pt x="1386852" y="203339"/>
                  </a:lnTo>
                  <a:lnTo>
                    <a:pt x="1352054" y="173812"/>
                  </a:lnTo>
                  <a:lnTo>
                    <a:pt x="1315656" y="146189"/>
                  </a:lnTo>
                  <a:lnTo>
                    <a:pt x="1277721" y="120573"/>
                  </a:lnTo>
                  <a:lnTo>
                    <a:pt x="1238351" y="97028"/>
                  </a:lnTo>
                  <a:lnTo>
                    <a:pt x="1197610" y="75615"/>
                  </a:lnTo>
                  <a:lnTo>
                    <a:pt x="1155573" y="56438"/>
                  </a:lnTo>
                  <a:lnTo>
                    <a:pt x="1112329" y="39560"/>
                  </a:lnTo>
                  <a:lnTo>
                    <a:pt x="1067955" y="25069"/>
                  </a:lnTo>
                  <a:lnTo>
                    <a:pt x="1022527" y="13042"/>
                  </a:lnTo>
                  <a:lnTo>
                    <a:pt x="976122" y="3543"/>
                  </a:lnTo>
                  <a:lnTo>
                    <a:pt x="951763" y="0"/>
                  </a:lnTo>
                  <a:lnTo>
                    <a:pt x="831799" y="0"/>
                  </a:lnTo>
                  <a:lnTo>
                    <a:pt x="831799" y="822883"/>
                  </a:lnTo>
                  <a:lnTo>
                    <a:pt x="0" y="822883"/>
                  </a:lnTo>
                  <a:lnTo>
                    <a:pt x="1422" y="871753"/>
                  </a:lnTo>
                  <a:lnTo>
                    <a:pt x="5600" y="919886"/>
                  </a:lnTo>
                  <a:lnTo>
                    <a:pt x="12484" y="967193"/>
                  </a:lnTo>
                  <a:lnTo>
                    <a:pt x="21971" y="1013599"/>
                  </a:lnTo>
                  <a:lnTo>
                    <a:pt x="34010" y="1059027"/>
                  </a:lnTo>
                  <a:lnTo>
                    <a:pt x="48501" y="1103401"/>
                  </a:lnTo>
                  <a:lnTo>
                    <a:pt x="65366" y="1146644"/>
                  </a:lnTo>
                  <a:lnTo>
                    <a:pt x="84556" y="1188681"/>
                  </a:lnTo>
                  <a:lnTo>
                    <a:pt x="105956" y="1229423"/>
                  </a:lnTo>
                  <a:lnTo>
                    <a:pt x="129501" y="1268793"/>
                  </a:lnTo>
                  <a:lnTo>
                    <a:pt x="155130" y="1306715"/>
                  </a:lnTo>
                  <a:lnTo>
                    <a:pt x="182740" y="1343126"/>
                  </a:lnTo>
                  <a:lnTo>
                    <a:pt x="212267" y="1377924"/>
                  </a:lnTo>
                  <a:lnTo>
                    <a:pt x="243636" y="1411046"/>
                  </a:lnTo>
                  <a:lnTo>
                    <a:pt x="276758" y="1442402"/>
                  </a:lnTo>
                  <a:lnTo>
                    <a:pt x="311556" y="1471930"/>
                  </a:lnTo>
                  <a:lnTo>
                    <a:pt x="347954" y="1499552"/>
                  </a:lnTo>
                  <a:lnTo>
                    <a:pt x="385889" y="1525168"/>
                  </a:lnTo>
                  <a:lnTo>
                    <a:pt x="425259" y="1548726"/>
                  </a:lnTo>
                  <a:lnTo>
                    <a:pt x="466001" y="1570126"/>
                  </a:lnTo>
                  <a:lnTo>
                    <a:pt x="508025" y="1589303"/>
                  </a:lnTo>
                  <a:lnTo>
                    <a:pt x="551268" y="1606181"/>
                  </a:lnTo>
                  <a:lnTo>
                    <a:pt x="595642" y="1620672"/>
                  </a:lnTo>
                  <a:lnTo>
                    <a:pt x="641083" y="1632699"/>
                  </a:lnTo>
                  <a:lnTo>
                    <a:pt x="687489" y="1642198"/>
                  </a:lnTo>
                  <a:lnTo>
                    <a:pt x="734796" y="1649082"/>
                  </a:lnTo>
                  <a:lnTo>
                    <a:pt x="782929" y="1653260"/>
                  </a:lnTo>
                  <a:lnTo>
                    <a:pt x="831799" y="1654670"/>
                  </a:lnTo>
                  <a:lnTo>
                    <a:pt x="880668" y="1653260"/>
                  </a:lnTo>
                  <a:lnTo>
                    <a:pt x="928801" y="1649082"/>
                  </a:lnTo>
                  <a:lnTo>
                    <a:pt x="976122" y="1642198"/>
                  </a:lnTo>
                  <a:lnTo>
                    <a:pt x="1022527" y="1632699"/>
                  </a:lnTo>
                  <a:lnTo>
                    <a:pt x="1067955" y="1620672"/>
                  </a:lnTo>
                  <a:lnTo>
                    <a:pt x="1112329" y="1606181"/>
                  </a:lnTo>
                  <a:lnTo>
                    <a:pt x="1155573" y="1589303"/>
                  </a:lnTo>
                  <a:lnTo>
                    <a:pt x="1197610" y="1570126"/>
                  </a:lnTo>
                  <a:lnTo>
                    <a:pt x="1238351" y="1548726"/>
                  </a:lnTo>
                  <a:lnTo>
                    <a:pt x="1277721" y="1525168"/>
                  </a:lnTo>
                  <a:lnTo>
                    <a:pt x="1315656" y="1499552"/>
                  </a:lnTo>
                  <a:lnTo>
                    <a:pt x="1352054" y="1471930"/>
                  </a:lnTo>
                  <a:lnTo>
                    <a:pt x="1386852" y="1442402"/>
                  </a:lnTo>
                  <a:lnTo>
                    <a:pt x="1419974" y="1411046"/>
                  </a:lnTo>
                  <a:lnTo>
                    <a:pt x="1451343" y="1377924"/>
                  </a:lnTo>
                  <a:lnTo>
                    <a:pt x="1480870" y="1343126"/>
                  </a:lnTo>
                  <a:lnTo>
                    <a:pt x="1508480" y="1306715"/>
                  </a:lnTo>
                  <a:lnTo>
                    <a:pt x="1534109" y="1268793"/>
                  </a:lnTo>
                  <a:lnTo>
                    <a:pt x="1557655" y="1229423"/>
                  </a:lnTo>
                  <a:lnTo>
                    <a:pt x="1579067" y="1188681"/>
                  </a:lnTo>
                  <a:lnTo>
                    <a:pt x="1598244" y="1146644"/>
                  </a:lnTo>
                  <a:lnTo>
                    <a:pt x="1615109" y="1103401"/>
                  </a:lnTo>
                  <a:lnTo>
                    <a:pt x="1629600" y="1059027"/>
                  </a:lnTo>
                  <a:lnTo>
                    <a:pt x="1641640" y="1013599"/>
                  </a:lnTo>
                  <a:lnTo>
                    <a:pt x="1651127" y="967193"/>
                  </a:lnTo>
                  <a:lnTo>
                    <a:pt x="1658010" y="919886"/>
                  </a:lnTo>
                  <a:lnTo>
                    <a:pt x="1662188" y="871753"/>
                  </a:lnTo>
                  <a:lnTo>
                    <a:pt x="1663611" y="822883"/>
                  </a:lnTo>
                  <a:close/>
                </a:path>
                <a:path w="3318509" h="1654810">
                  <a:moveTo>
                    <a:pt x="3318408" y="827354"/>
                  </a:moveTo>
                  <a:lnTo>
                    <a:pt x="2491079" y="12"/>
                  </a:lnTo>
                  <a:lnTo>
                    <a:pt x="1663750" y="827354"/>
                  </a:lnTo>
                  <a:lnTo>
                    <a:pt x="2491079" y="1654683"/>
                  </a:lnTo>
                  <a:lnTo>
                    <a:pt x="3318408" y="827354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" name="object 9" descr=""/>
          <p:cNvSpPr/>
          <p:nvPr/>
        </p:nvSpPr>
        <p:spPr>
          <a:xfrm>
            <a:off x="999871" y="2626473"/>
            <a:ext cx="16257269" cy="300355"/>
          </a:xfrm>
          <a:custGeom>
            <a:avLst/>
            <a:gdLst/>
            <a:ahLst/>
            <a:cxnLst/>
            <a:rect l="l" t="t" r="r" b="b"/>
            <a:pathLst>
              <a:path w="16257269" h="300355">
                <a:moveTo>
                  <a:pt x="16257042" y="0"/>
                </a:moveTo>
                <a:lnTo>
                  <a:pt x="16257042" y="0"/>
                </a:lnTo>
                <a:lnTo>
                  <a:pt x="0" y="0"/>
                </a:lnTo>
                <a:lnTo>
                  <a:pt x="0" y="300037"/>
                </a:lnTo>
                <a:lnTo>
                  <a:pt x="16257042" y="300037"/>
                </a:lnTo>
                <a:lnTo>
                  <a:pt x="16257042" y="0"/>
                </a:lnTo>
                <a:close/>
              </a:path>
            </a:pathLst>
          </a:custGeom>
          <a:solidFill>
            <a:srgbClr val="1181C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 txBox="1"/>
          <p:nvPr/>
        </p:nvSpPr>
        <p:spPr>
          <a:xfrm>
            <a:off x="14992387" y="2668537"/>
            <a:ext cx="155257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solidFill>
                  <a:srgbClr val="FFFFFF"/>
                </a:solidFill>
                <a:latin typeface="Tahoma"/>
                <a:cs typeface="Tahoma"/>
              </a:rPr>
              <a:t>UNIDADE</a:t>
            </a:r>
            <a:r>
              <a:rPr dirty="0" sz="1200" spc="5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1200">
                <a:solidFill>
                  <a:srgbClr val="FFFFFF"/>
                </a:solidFill>
                <a:latin typeface="Tahoma"/>
                <a:cs typeface="Tahoma"/>
              </a:rPr>
              <a:t>DE</a:t>
            </a:r>
            <a:r>
              <a:rPr dirty="0" sz="1200" spc="6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1200" spc="-10">
                <a:solidFill>
                  <a:srgbClr val="FFFFFF"/>
                </a:solidFill>
                <a:latin typeface="Tahoma"/>
                <a:cs typeface="Tahoma"/>
              </a:rPr>
              <a:t>MEDIDA</a:t>
            </a:r>
            <a:endParaRPr sz="1200">
              <a:latin typeface="Tahoma"/>
              <a:cs typeface="Tahoma"/>
            </a:endParaRPr>
          </a:p>
        </p:txBody>
      </p:sp>
      <p:graphicFrame>
        <p:nvGraphicFramePr>
          <p:cNvPr id="11" name="object 11" descr=""/>
          <p:cNvGraphicFramePr>
            <a:graphicFrameLocks noGrp="1"/>
          </p:cNvGraphicFramePr>
          <p:nvPr/>
        </p:nvGraphicFramePr>
        <p:xfrm>
          <a:off x="997493" y="2919362"/>
          <a:ext cx="16338550" cy="550481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36215"/>
                <a:gridCol w="1135380"/>
                <a:gridCol w="1574164"/>
                <a:gridCol w="7833359"/>
                <a:gridCol w="2971165"/>
              </a:tblGrid>
              <a:tr h="504190"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19.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EQUIDADE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DIVERSIDADE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19.33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65">
                          <a:latin typeface="Tahoma"/>
                          <a:cs typeface="Tahoma"/>
                        </a:rPr>
                        <a:t>MagPGMN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 marR="121920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Total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magistrados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do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sexo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masculino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negros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na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composição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comissões,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comitês,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grupos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trabalho 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ou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outros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coletivos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livre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indicação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Magistrados(as).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504190"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19.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EQUIDADE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DIVERSIDADE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19.34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MagPGFI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 marR="27940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Total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magistradas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do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sexo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feminino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indígenas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na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composição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comissões,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comitês,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grupos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trabalho 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ou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outros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coletivos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livre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indicação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Magistrados(as).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504190"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19.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EQUIDADE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DIVERSIDADE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19.35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40">
                          <a:latin typeface="Tahoma"/>
                          <a:cs typeface="Tahoma"/>
                        </a:rPr>
                        <a:t>MagPGMI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 marR="569595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Total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magistrados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do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sexo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masculino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indígenas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na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composição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comissões,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comitês,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grupos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de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trabalho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ou</a:t>
                      </a:r>
                      <a:r>
                        <a:rPr dirty="0" sz="1200" spc="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outros</a:t>
                      </a:r>
                      <a:r>
                        <a:rPr dirty="0" sz="1200" spc="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coletivos</a:t>
                      </a:r>
                      <a:r>
                        <a:rPr dirty="0" sz="1200" spc="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livre</a:t>
                      </a:r>
                      <a:r>
                        <a:rPr dirty="0" sz="1200" spc="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indicação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Magistrados(as).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504190"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19.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EQUIDADE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DIVERSIDADE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19.36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 marL="3873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ServG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 marR="74930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Total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servidores(as)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na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composição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comissões, comitês,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grupos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trabalho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ou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outros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coletivos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livre indicação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Servidores(as)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504190"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19.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EQUIDADE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DIVERSIDADE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19.37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ServGF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 marR="323215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Total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 servidoras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na composição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comissões, comitês,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grupos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 trabalho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ou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outros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coletivos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livre indicação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Servidoras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504190"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19.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EQUIDADE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DIVERSIDADE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19.38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ServGFN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 marR="135890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Total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servidoras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do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sexo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feminino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negras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na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composição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comissões,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comitês,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grupos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trabalho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ou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outros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 coletivos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livre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indicação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Servidores(as)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504190"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19.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EQUIDADE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DIVERSIDADE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19.39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45">
                          <a:latin typeface="Tahoma"/>
                          <a:cs typeface="Tahoma"/>
                        </a:rPr>
                        <a:t>ServGMN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 marR="34925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Total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servidores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do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sexo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masculino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negros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na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composição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comissões,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comitês,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grupos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trabalho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ou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outros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 coletivos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livre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indicação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Servidores(as)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504190"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19.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EQUIDADE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DIVERSIDADE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19.40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ServGFI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 marR="159385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Total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servidoras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do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sexo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feminino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indígenas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na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composição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comissões,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comitês,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grupos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trabalho 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ou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outros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coletivos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livre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indicação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Servidores(as)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504190"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19.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EQUIDADE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DIVERSIDADE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19.41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 marL="39370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ServGMI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 marR="65405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Total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servidores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do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sexo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masculino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indígenas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na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composição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comissões,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comitês,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grupos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trabalho 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ou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outros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coletivos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livre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indicação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Servidores(as)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504190"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19.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EQUIDADE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DIVERSIDADE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19.42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PGF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marL="23495" marR="321310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Percentual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mulheres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na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composição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comissões,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comitês,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grupos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trabalho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ou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outros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coletivos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de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livre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indicação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%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</a:tcPr>
                </a:tc>
              </a:tr>
              <a:tr h="462915"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19.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EQUIDADE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-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DIVERSIDADE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19.43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PGFNI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23495" marR="238760">
                        <a:lnSpc>
                          <a:spcPct val="114599"/>
                        </a:lnSpc>
                        <a:spcBef>
                          <a:spcPts val="200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Percentual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de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mulheres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negras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65">
                          <a:latin typeface="Tahoma"/>
                          <a:cs typeface="Tahoma"/>
                        </a:rPr>
                        <a:t>ou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indígenas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na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composição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de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comissões,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comitês,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grupos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de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trabalho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ou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outros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 coletivos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livre</a:t>
                      </a:r>
                      <a:r>
                        <a:rPr dirty="0" sz="1200" spc="1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indicação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2540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dirty="0" sz="1200" spc="-50">
                          <a:latin typeface="Tahoma"/>
                          <a:cs typeface="Tahoma"/>
                        </a:rPr>
                        <a:t>%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684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</a:tbl>
          </a:graphicData>
        </a:graphic>
      </p:graphicFrame>
      <p:grpSp>
        <p:nvGrpSpPr>
          <p:cNvPr id="12" name="object 12" descr=""/>
          <p:cNvGrpSpPr/>
          <p:nvPr/>
        </p:nvGrpSpPr>
        <p:grpSpPr>
          <a:xfrm>
            <a:off x="997493" y="2624087"/>
            <a:ext cx="16262350" cy="255270"/>
            <a:chOff x="997493" y="2624087"/>
            <a:chExt cx="16262350" cy="255270"/>
          </a:xfrm>
        </p:grpSpPr>
        <p:sp>
          <p:nvSpPr>
            <p:cNvPr id="13" name="object 13" descr=""/>
            <p:cNvSpPr/>
            <p:nvPr/>
          </p:nvSpPr>
          <p:spPr>
            <a:xfrm>
              <a:off x="1002256" y="2633612"/>
              <a:ext cx="0" cy="245745"/>
            </a:xfrm>
            <a:custGeom>
              <a:avLst/>
              <a:gdLst/>
              <a:ahLst/>
              <a:cxnLst/>
              <a:rect l="l" t="t" r="r" b="b"/>
              <a:pathLst>
                <a:path w="0" h="245744">
                  <a:moveTo>
                    <a:pt x="0" y="0"/>
                  </a:moveTo>
                  <a:lnTo>
                    <a:pt x="0" y="245744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3733990" y="2633623"/>
              <a:ext cx="9525" cy="245745"/>
            </a:xfrm>
            <a:custGeom>
              <a:avLst/>
              <a:gdLst/>
              <a:ahLst/>
              <a:cxnLst/>
              <a:rect l="l" t="t" r="r" b="b"/>
              <a:pathLst>
                <a:path w="9525" h="245744">
                  <a:moveTo>
                    <a:pt x="9525" y="217170"/>
                  </a:moveTo>
                  <a:lnTo>
                    <a:pt x="0" y="217170"/>
                  </a:lnTo>
                  <a:lnTo>
                    <a:pt x="0" y="245745"/>
                  </a:lnTo>
                  <a:lnTo>
                    <a:pt x="9525" y="245745"/>
                  </a:lnTo>
                  <a:lnTo>
                    <a:pt x="9525" y="217170"/>
                  </a:lnTo>
                  <a:close/>
                </a:path>
                <a:path w="9525" h="245744">
                  <a:moveTo>
                    <a:pt x="9525" y="158115"/>
                  </a:moveTo>
                  <a:lnTo>
                    <a:pt x="0" y="158115"/>
                  </a:lnTo>
                  <a:lnTo>
                    <a:pt x="0" y="186690"/>
                  </a:lnTo>
                  <a:lnTo>
                    <a:pt x="9525" y="186690"/>
                  </a:lnTo>
                  <a:lnTo>
                    <a:pt x="9525" y="158115"/>
                  </a:lnTo>
                  <a:close/>
                </a:path>
                <a:path w="9525" h="245744">
                  <a:moveTo>
                    <a:pt x="9525" y="99060"/>
                  </a:moveTo>
                  <a:lnTo>
                    <a:pt x="0" y="99060"/>
                  </a:lnTo>
                  <a:lnTo>
                    <a:pt x="0" y="127635"/>
                  </a:lnTo>
                  <a:lnTo>
                    <a:pt x="9525" y="127635"/>
                  </a:lnTo>
                  <a:lnTo>
                    <a:pt x="9525" y="99060"/>
                  </a:lnTo>
                  <a:close/>
                </a:path>
                <a:path w="9525" h="245744">
                  <a:moveTo>
                    <a:pt x="9525" y="40005"/>
                  </a:moveTo>
                  <a:lnTo>
                    <a:pt x="0" y="40005"/>
                  </a:lnTo>
                  <a:lnTo>
                    <a:pt x="0" y="68580"/>
                  </a:lnTo>
                  <a:lnTo>
                    <a:pt x="9525" y="68580"/>
                  </a:lnTo>
                  <a:lnTo>
                    <a:pt x="9525" y="40005"/>
                  </a:lnTo>
                  <a:close/>
                </a:path>
                <a:path w="9525" h="245744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4874384" y="2633612"/>
              <a:ext cx="0" cy="245745"/>
            </a:xfrm>
            <a:custGeom>
              <a:avLst/>
              <a:gdLst/>
              <a:ahLst/>
              <a:cxnLst/>
              <a:rect l="l" t="t" r="r" b="b"/>
              <a:pathLst>
                <a:path w="0" h="245744">
                  <a:moveTo>
                    <a:pt x="0" y="0"/>
                  </a:moveTo>
                  <a:lnTo>
                    <a:pt x="0" y="245744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6444056" y="2633623"/>
              <a:ext cx="9525" cy="245745"/>
            </a:xfrm>
            <a:custGeom>
              <a:avLst/>
              <a:gdLst/>
              <a:ahLst/>
              <a:cxnLst/>
              <a:rect l="l" t="t" r="r" b="b"/>
              <a:pathLst>
                <a:path w="9525" h="245744">
                  <a:moveTo>
                    <a:pt x="9525" y="217170"/>
                  </a:moveTo>
                  <a:lnTo>
                    <a:pt x="0" y="217170"/>
                  </a:lnTo>
                  <a:lnTo>
                    <a:pt x="0" y="245745"/>
                  </a:lnTo>
                  <a:lnTo>
                    <a:pt x="9525" y="245745"/>
                  </a:lnTo>
                  <a:lnTo>
                    <a:pt x="9525" y="217170"/>
                  </a:lnTo>
                  <a:close/>
                </a:path>
                <a:path w="9525" h="245744">
                  <a:moveTo>
                    <a:pt x="9525" y="158115"/>
                  </a:moveTo>
                  <a:lnTo>
                    <a:pt x="0" y="158115"/>
                  </a:lnTo>
                  <a:lnTo>
                    <a:pt x="0" y="186690"/>
                  </a:lnTo>
                  <a:lnTo>
                    <a:pt x="9525" y="186690"/>
                  </a:lnTo>
                  <a:lnTo>
                    <a:pt x="9525" y="158115"/>
                  </a:lnTo>
                  <a:close/>
                </a:path>
                <a:path w="9525" h="245744">
                  <a:moveTo>
                    <a:pt x="9525" y="99060"/>
                  </a:moveTo>
                  <a:lnTo>
                    <a:pt x="0" y="99060"/>
                  </a:lnTo>
                  <a:lnTo>
                    <a:pt x="0" y="127635"/>
                  </a:lnTo>
                  <a:lnTo>
                    <a:pt x="9525" y="127635"/>
                  </a:lnTo>
                  <a:lnTo>
                    <a:pt x="9525" y="99060"/>
                  </a:lnTo>
                  <a:close/>
                </a:path>
                <a:path w="9525" h="245744">
                  <a:moveTo>
                    <a:pt x="9525" y="40005"/>
                  </a:moveTo>
                  <a:lnTo>
                    <a:pt x="0" y="40005"/>
                  </a:lnTo>
                  <a:lnTo>
                    <a:pt x="0" y="68580"/>
                  </a:lnTo>
                  <a:lnTo>
                    <a:pt x="9525" y="68580"/>
                  </a:lnTo>
                  <a:lnTo>
                    <a:pt x="9525" y="40005"/>
                  </a:lnTo>
                  <a:close/>
                </a:path>
                <a:path w="9525" h="245744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14282676" y="2633612"/>
              <a:ext cx="0" cy="245745"/>
            </a:xfrm>
            <a:custGeom>
              <a:avLst/>
              <a:gdLst/>
              <a:ahLst/>
              <a:cxnLst/>
              <a:rect l="l" t="t" r="r" b="b"/>
              <a:pathLst>
                <a:path w="0" h="245744">
                  <a:moveTo>
                    <a:pt x="0" y="0"/>
                  </a:moveTo>
                  <a:lnTo>
                    <a:pt x="0" y="245744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997483" y="2624098"/>
              <a:ext cx="16262350" cy="255270"/>
            </a:xfrm>
            <a:custGeom>
              <a:avLst/>
              <a:gdLst/>
              <a:ahLst/>
              <a:cxnLst/>
              <a:rect l="l" t="t" r="r" b="b"/>
              <a:pathLst>
                <a:path w="16262350" h="255269">
                  <a:moveTo>
                    <a:pt x="19050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19050" y="9525"/>
                  </a:lnTo>
                  <a:lnTo>
                    <a:pt x="19050" y="0"/>
                  </a:lnTo>
                  <a:close/>
                </a:path>
                <a:path w="16262350" h="255269">
                  <a:moveTo>
                    <a:pt x="16261804" y="226695"/>
                  </a:moveTo>
                  <a:lnTo>
                    <a:pt x="16252279" y="226695"/>
                  </a:lnTo>
                  <a:lnTo>
                    <a:pt x="16252279" y="255270"/>
                  </a:lnTo>
                  <a:lnTo>
                    <a:pt x="16261804" y="255270"/>
                  </a:lnTo>
                  <a:lnTo>
                    <a:pt x="16261804" y="226695"/>
                  </a:lnTo>
                  <a:close/>
                </a:path>
                <a:path w="16262350" h="255269">
                  <a:moveTo>
                    <a:pt x="16261804" y="167640"/>
                  </a:moveTo>
                  <a:lnTo>
                    <a:pt x="16252279" y="167640"/>
                  </a:lnTo>
                  <a:lnTo>
                    <a:pt x="16252279" y="196215"/>
                  </a:lnTo>
                  <a:lnTo>
                    <a:pt x="16261804" y="196215"/>
                  </a:lnTo>
                  <a:lnTo>
                    <a:pt x="16261804" y="167640"/>
                  </a:lnTo>
                  <a:close/>
                </a:path>
                <a:path w="16262350" h="255269">
                  <a:moveTo>
                    <a:pt x="16261804" y="108585"/>
                  </a:moveTo>
                  <a:lnTo>
                    <a:pt x="16252279" y="108585"/>
                  </a:lnTo>
                  <a:lnTo>
                    <a:pt x="16252279" y="137160"/>
                  </a:lnTo>
                  <a:lnTo>
                    <a:pt x="16261804" y="137160"/>
                  </a:lnTo>
                  <a:lnTo>
                    <a:pt x="16261804" y="108585"/>
                  </a:lnTo>
                  <a:close/>
                </a:path>
                <a:path w="16262350" h="255269">
                  <a:moveTo>
                    <a:pt x="16261804" y="49530"/>
                  </a:moveTo>
                  <a:lnTo>
                    <a:pt x="16252279" y="49530"/>
                  </a:lnTo>
                  <a:lnTo>
                    <a:pt x="16252279" y="78105"/>
                  </a:lnTo>
                  <a:lnTo>
                    <a:pt x="16261804" y="78105"/>
                  </a:lnTo>
                  <a:lnTo>
                    <a:pt x="16261804" y="49530"/>
                  </a:lnTo>
                  <a:close/>
                </a:path>
                <a:path w="16262350" h="255269">
                  <a:moveTo>
                    <a:pt x="16261804" y="9525"/>
                  </a:moveTo>
                  <a:lnTo>
                    <a:pt x="16252279" y="9525"/>
                  </a:lnTo>
                  <a:lnTo>
                    <a:pt x="16252279" y="19050"/>
                  </a:lnTo>
                  <a:lnTo>
                    <a:pt x="16261804" y="19050"/>
                  </a:lnTo>
                  <a:lnTo>
                    <a:pt x="16261804" y="9525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1044979" y="2628850"/>
              <a:ext cx="5408930" cy="0"/>
            </a:xfrm>
            <a:custGeom>
              <a:avLst/>
              <a:gdLst/>
              <a:ahLst/>
              <a:cxnLst/>
              <a:rect l="l" t="t" r="r" b="b"/>
              <a:pathLst>
                <a:path w="5408930" h="0">
                  <a:moveTo>
                    <a:pt x="0" y="0"/>
                  </a:moveTo>
                  <a:lnTo>
                    <a:pt x="2698545" y="0"/>
                  </a:lnTo>
                </a:path>
                <a:path w="5408930" h="0">
                  <a:moveTo>
                    <a:pt x="2698545" y="0"/>
                  </a:moveTo>
                  <a:lnTo>
                    <a:pt x="3834168" y="0"/>
                  </a:lnTo>
                </a:path>
                <a:path w="5408930" h="0">
                  <a:moveTo>
                    <a:pt x="3834168" y="0"/>
                  </a:moveTo>
                  <a:lnTo>
                    <a:pt x="5408607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6453586" y="2628850"/>
              <a:ext cx="10805795" cy="0"/>
            </a:xfrm>
            <a:custGeom>
              <a:avLst/>
              <a:gdLst/>
              <a:ahLst/>
              <a:cxnLst/>
              <a:rect l="l" t="t" r="r" b="b"/>
              <a:pathLst>
                <a:path w="10805794" h="0">
                  <a:moveTo>
                    <a:pt x="0" y="0"/>
                  </a:moveTo>
                  <a:lnTo>
                    <a:pt x="7833852" y="0"/>
                  </a:lnTo>
                </a:path>
                <a:path w="10805794" h="0">
                  <a:moveTo>
                    <a:pt x="7833852" y="0"/>
                  </a:moveTo>
                  <a:lnTo>
                    <a:pt x="10805712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1" name="object 21" descr=""/>
          <p:cNvSpPr txBox="1"/>
          <p:nvPr/>
        </p:nvSpPr>
        <p:spPr>
          <a:xfrm>
            <a:off x="984793" y="2039262"/>
            <a:ext cx="11284585" cy="8375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40">
                <a:latin typeface="Verdana"/>
                <a:cs typeface="Verdana"/>
              </a:rPr>
              <a:t>Série</a:t>
            </a:r>
            <a:r>
              <a:rPr dirty="0" sz="2400" spc="-135">
                <a:latin typeface="Verdana"/>
                <a:cs typeface="Verdana"/>
              </a:rPr>
              <a:t> </a:t>
            </a:r>
            <a:r>
              <a:rPr dirty="0" sz="2400" spc="-50">
                <a:latin typeface="Verdana"/>
                <a:cs typeface="Verdana"/>
              </a:rPr>
              <a:t>histórica</a:t>
            </a:r>
            <a:r>
              <a:rPr dirty="0" sz="2400" spc="-135">
                <a:latin typeface="Verdana"/>
                <a:cs typeface="Verdana"/>
              </a:rPr>
              <a:t> </a:t>
            </a:r>
            <a:r>
              <a:rPr dirty="0" sz="2400">
                <a:latin typeface="Verdana"/>
                <a:cs typeface="Verdana"/>
              </a:rPr>
              <a:t>de</a:t>
            </a:r>
            <a:r>
              <a:rPr dirty="0" sz="2400" spc="-130">
                <a:latin typeface="Verdana"/>
                <a:cs typeface="Verdana"/>
              </a:rPr>
              <a:t> </a:t>
            </a:r>
            <a:r>
              <a:rPr dirty="0" sz="2400">
                <a:latin typeface="Verdana"/>
                <a:cs typeface="Verdana"/>
              </a:rPr>
              <a:t>gastos</a:t>
            </a:r>
            <a:r>
              <a:rPr dirty="0" sz="2400" spc="-135">
                <a:latin typeface="Verdana"/>
                <a:cs typeface="Verdana"/>
              </a:rPr>
              <a:t> </a:t>
            </a:r>
            <a:r>
              <a:rPr dirty="0" sz="2400" spc="70">
                <a:latin typeface="Verdana"/>
                <a:cs typeface="Verdana"/>
              </a:rPr>
              <a:t>e</a:t>
            </a:r>
            <a:r>
              <a:rPr dirty="0" sz="2400" spc="-130">
                <a:latin typeface="Verdana"/>
                <a:cs typeface="Verdana"/>
              </a:rPr>
              <a:t> </a:t>
            </a:r>
            <a:r>
              <a:rPr dirty="0" sz="2400" spc="-10">
                <a:latin typeface="Verdana"/>
                <a:cs typeface="Verdana"/>
              </a:rPr>
              <a:t>consumos</a:t>
            </a:r>
            <a:r>
              <a:rPr dirty="0" sz="2400" spc="-135">
                <a:latin typeface="Verdana"/>
                <a:cs typeface="Verdana"/>
              </a:rPr>
              <a:t> </a:t>
            </a:r>
            <a:r>
              <a:rPr dirty="0" sz="2400" spc="-55">
                <a:latin typeface="Verdana"/>
                <a:cs typeface="Verdana"/>
              </a:rPr>
              <a:t>relativos</a:t>
            </a:r>
            <a:r>
              <a:rPr dirty="0" sz="2400" spc="-130">
                <a:latin typeface="Verdana"/>
                <a:cs typeface="Verdana"/>
              </a:rPr>
              <a:t> </a:t>
            </a:r>
            <a:r>
              <a:rPr dirty="0" sz="2400">
                <a:latin typeface="Verdana"/>
                <a:cs typeface="Verdana"/>
              </a:rPr>
              <a:t>aos</a:t>
            </a:r>
            <a:r>
              <a:rPr dirty="0" sz="2400" spc="-135">
                <a:latin typeface="Verdana"/>
                <a:cs typeface="Verdana"/>
              </a:rPr>
              <a:t> </a:t>
            </a:r>
            <a:r>
              <a:rPr dirty="0" sz="2400" spc="-25">
                <a:latin typeface="Verdana"/>
                <a:cs typeface="Verdana"/>
              </a:rPr>
              <a:t>indicadores</a:t>
            </a:r>
            <a:r>
              <a:rPr dirty="0" sz="2400" spc="-135">
                <a:latin typeface="Verdana"/>
                <a:cs typeface="Verdana"/>
              </a:rPr>
              <a:t> </a:t>
            </a:r>
            <a:r>
              <a:rPr dirty="0" sz="2400" spc="-190">
                <a:latin typeface="Verdana"/>
                <a:cs typeface="Verdana"/>
              </a:rPr>
              <a:t>(2015-</a:t>
            </a:r>
            <a:r>
              <a:rPr dirty="0" sz="2400" spc="-10">
                <a:latin typeface="Verdana"/>
                <a:cs typeface="Verdana"/>
              </a:rPr>
              <a:t>2023)</a:t>
            </a:r>
            <a:endParaRPr sz="2400">
              <a:latin typeface="Verdana"/>
              <a:cs typeface="Verdana"/>
            </a:endParaRPr>
          </a:p>
          <a:p>
            <a:pPr marL="3158490">
              <a:lnSpc>
                <a:spcPct val="100000"/>
              </a:lnSpc>
              <a:spcBef>
                <a:spcPts val="2075"/>
              </a:spcBef>
              <a:tabLst>
                <a:tab pos="4469765" algn="l"/>
                <a:tab pos="8676640" algn="l"/>
              </a:tabLst>
            </a:pPr>
            <a:r>
              <a:rPr dirty="0" sz="1200" spc="30">
                <a:solidFill>
                  <a:srgbClr val="FFFFFF"/>
                </a:solidFill>
                <a:latin typeface="Tahoma"/>
                <a:cs typeface="Tahoma"/>
              </a:rPr>
              <a:t>CÓD</a:t>
            </a:r>
            <a:r>
              <a:rPr dirty="0" sz="1200">
                <a:solidFill>
                  <a:srgbClr val="FFFFFF"/>
                </a:solidFill>
                <a:latin typeface="Tahoma"/>
                <a:cs typeface="Tahoma"/>
              </a:rPr>
              <a:t>	</a:t>
            </a:r>
            <a:r>
              <a:rPr dirty="0" sz="1200" spc="-10">
                <a:solidFill>
                  <a:srgbClr val="FFFFFF"/>
                </a:solidFill>
                <a:latin typeface="Tahoma"/>
                <a:cs typeface="Tahoma"/>
              </a:rPr>
              <a:t>SIGLA</a:t>
            </a:r>
            <a:r>
              <a:rPr dirty="0" sz="1200">
                <a:solidFill>
                  <a:srgbClr val="FFFFFF"/>
                </a:solidFill>
                <a:latin typeface="Tahoma"/>
                <a:cs typeface="Tahoma"/>
              </a:rPr>
              <a:t>	</a:t>
            </a:r>
            <a:r>
              <a:rPr dirty="0" sz="1200" spc="-10">
                <a:solidFill>
                  <a:srgbClr val="FFFFFF"/>
                </a:solidFill>
                <a:latin typeface="Tahoma"/>
                <a:cs typeface="Tahoma"/>
              </a:rPr>
              <a:t>GRUPO/INDICADOR</a:t>
            </a:r>
            <a:endParaRPr sz="1200">
              <a:latin typeface="Tahoma"/>
              <a:cs typeface="Tahoma"/>
            </a:endParaRPr>
          </a:p>
        </p:txBody>
      </p:sp>
      <p:grpSp>
        <p:nvGrpSpPr>
          <p:cNvPr id="22" name="object 22" descr=""/>
          <p:cNvGrpSpPr/>
          <p:nvPr/>
        </p:nvGrpSpPr>
        <p:grpSpPr>
          <a:xfrm>
            <a:off x="997493" y="8462912"/>
            <a:ext cx="16262350" cy="19050"/>
            <a:chOff x="997493" y="8462912"/>
            <a:chExt cx="16262350" cy="19050"/>
          </a:xfrm>
        </p:grpSpPr>
        <p:sp>
          <p:nvSpPr>
            <p:cNvPr id="23" name="object 23" descr=""/>
            <p:cNvSpPr/>
            <p:nvPr/>
          </p:nvSpPr>
          <p:spPr>
            <a:xfrm>
              <a:off x="997483" y="8462924"/>
              <a:ext cx="16262350" cy="9525"/>
            </a:xfrm>
            <a:custGeom>
              <a:avLst/>
              <a:gdLst/>
              <a:ahLst/>
              <a:cxnLst/>
              <a:rect l="l" t="t" r="r" b="b"/>
              <a:pathLst>
                <a:path w="16262350" h="9525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  <a:path w="16262350" h="9525">
                  <a:moveTo>
                    <a:pt x="2746032" y="0"/>
                  </a:moveTo>
                  <a:lnTo>
                    <a:pt x="2736507" y="0"/>
                  </a:lnTo>
                  <a:lnTo>
                    <a:pt x="2736507" y="9525"/>
                  </a:lnTo>
                  <a:lnTo>
                    <a:pt x="2746032" y="9525"/>
                  </a:lnTo>
                  <a:lnTo>
                    <a:pt x="2746032" y="0"/>
                  </a:lnTo>
                  <a:close/>
                </a:path>
                <a:path w="16262350" h="9525">
                  <a:moveTo>
                    <a:pt x="3881653" y="0"/>
                  </a:moveTo>
                  <a:lnTo>
                    <a:pt x="3872128" y="0"/>
                  </a:lnTo>
                  <a:lnTo>
                    <a:pt x="3872128" y="9525"/>
                  </a:lnTo>
                  <a:lnTo>
                    <a:pt x="3881653" y="9525"/>
                  </a:lnTo>
                  <a:lnTo>
                    <a:pt x="3881653" y="0"/>
                  </a:lnTo>
                  <a:close/>
                </a:path>
                <a:path w="16262350" h="9525">
                  <a:moveTo>
                    <a:pt x="5456098" y="0"/>
                  </a:moveTo>
                  <a:lnTo>
                    <a:pt x="5446573" y="0"/>
                  </a:lnTo>
                  <a:lnTo>
                    <a:pt x="5446573" y="9525"/>
                  </a:lnTo>
                  <a:lnTo>
                    <a:pt x="5456098" y="9525"/>
                  </a:lnTo>
                  <a:lnTo>
                    <a:pt x="5456098" y="0"/>
                  </a:lnTo>
                  <a:close/>
                </a:path>
                <a:path w="16262350" h="9525">
                  <a:moveTo>
                    <a:pt x="13289953" y="0"/>
                  </a:moveTo>
                  <a:lnTo>
                    <a:pt x="13280428" y="0"/>
                  </a:lnTo>
                  <a:lnTo>
                    <a:pt x="13280428" y="9525"/>
                  </a:lnTo>
                  <a:lnTo>
                    <a:pt x="13289953" y="9525"/>
                  </a:lnTo>
                  <a:lnTo>
                    <a:pt x="13289953" y="0"/>
                  </a:lnTo>
                  <a:close/>
                </a:path>
                <a:path w="16262350" h="9525">
                  <a:moveTo>
                    <a:pt x="16261804" y="0"/>
                  </a:moveTo>
                  <a:lnTo>
                    <a:pt x="16252279" y="0"/>
                  </a:lnTo>
                  <a:lnTo>
                    <a:pt x="16252279" y="9525"/>
                  </a:lnTo>
                  <a:lnTo>
                    <a:pt x="16261804" y="9525"/>
                  </a:lnTo>
                  <a:lnTo>
                    <a:pt x="16261804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997493" y="8477200"/>
              <a:ext cx="5456555" cy="0"/>
            </a:xfrm>
            <a:custGeom>
              <a:avLst/>
              <a:gdLst/>
              <a:ahLst/>
              <a:cxnLst/>
              <a:rect l="l" t="t" r="r" b="b"/>
              <a:pathLst>
                <a:path w="5456555" h="0">
                  <a:moveTo>
                    <a:pt x="0" y="0"/>
                  </a:moveTo>
                  <a:lnTo>
                    <a:pt x="2746031" y="0"/>
                  </a:lnTo>
                </a:path>
                <a:path w="5456555" h="0">
                  <a:moveTo>
                    <a:pt x="2746031" y="0"/>
                  </a:moveTo>
                  <a:lnTo>
                    <a:pt x="3881653" y="0"/>
                  </a:lnTo>
                </a:path>
                <a:path w="5456555" h="0">
                  <a:moveTo>
                    <a:pt x="3881653" y="0"/>
                  </a:moveTo>
                  <a:lnTo>
                    <a:pt x="5456092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 descr=""/>
            <p:cNvSpPr/>
            <p:nvPr/>
          </p:nvSpPr>
          <p:spPr>
            <a:xfrm>
              <a:off x="6453586" y="8477200"/>
              <a:ext cx="10805795" cy="0"/>
            </a:xfrm>
            <a:custGeom>
              <a:avLst/>
              <a:gdLst/>
              <a:ahLst/>
              <a:cxnLst/>
              <a:rect l="l" t="t" r="r" b="b"/>
              <a:pathLst>
                <a:path w="10805794" h="0">
                  <a:moveTo>
                    <a:pt x="0" y="0"/>
                  </a:moveTo>
                  <a:lnTo>
                    <a:pt x="7833852" y="0"/>
                  </a:lnTo>
                </a:path>
                <a:path w="10805794" h="0">
                  <a:moveTo>
                    <a:pt x="7833852" y="0"/>
                  </a:moveTo>
                  <a:lnTo>
                    <a:pt x="10805712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6" name="object 26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70433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45"/>
              <a:t>Equidade</a:t>
            </a:r>
            <a:r>
              <a:rPr dirty="0" spc="-110"/>
              <a:t> </a:t>
            </a:r>
            <a:r>
              <a:rPr dirty="0" spc="-120"/>
              <a:t>e</a:t>
            </a:r>
            <a:r>
              <a:rPr dirty="0" spc="-70"/>
              <a:t> </a:t>
            </a:r>
            <a:r>
              <a:rPr dirty="0" spc="-20"/>
              <a:t>diversidade</a:t>
            </a:r>
          </a:p>
        </p:txBody>
      </p:sp>
      <p:sp>
        <p:nvSpPr>
          <p:cNvPr id="27" name="object 27" descr=""/>
          <p:cNvSpPr txBox="1"/>
          <p:nvPr/>
        </p:nvSpPr>
        <p:spPr>
          <a:xfrm>
            <a:off x="1016000" y="9387471"/>
            <a:ext cx="1089787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ahoma"/>
                <a:cs typeface="Tahoma"/>
              </a:rPr>
              <a:t>Indicadores</a:t>
            </a:r>
            <a:r>
              <a:rPr dirty="0" sz="1200" spc="110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criados</a:t>
            </a:r>
            <a:r>
              <a:rPr dirty="0" sz="1200" spc="110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pela</a:t>
            </a:r>
            <a:r>
              <a:rPr dirty="0" sz="1200" spc="114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alteração</a:t>
            </a:r>
            <a:r>
              <a:rPr dirty="0" sz="1200" spc="110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da</a:t>
            </a:r>
            <a:r>
              <a:rPr dirty="0" sz="1200" spc="114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Resolução</a:t>
            </a:r>
            <a:r>
              <a:rPr dirty="0" sz="1200" spc="110">
                <a:latin typeface="Tahoma"/>
                <a:cs typeface="Tahoma"/>
              </a:rPr>
              <a:t> </a:t>
            </a:r>
            <a:r>
              <a:rPr dirty="0" sz="1200" spc="-20">
                <a:latin typeface="Tahoma"/>
                <a:cs typeface="Tahoma"/>
              </a:rPr>
              <a:t>CNJ</a:t>
            </a:r>
            <a:r>
              <a:rPr dirty="0" sz="1200" spc="114">
                <a:latin typeface="Tahoma"/>
                <a:cs typeface="Tahoma"/>
              </a:rPr>
              <a:t> </a:t>
            </a:r>
            <a:r>
              <a:rPr dirty="0" sz="1200" spc="-50">
                <a:latin typeface="Tahoma"/>
                <a:cs typeface="Tahoma"/>
              </a:rPr>
              <a:t>nº</a:t>
            </a:r>
            <a:r>
              <a:rPr dirty="0" sz="1200" spc="110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400/2021,</a:t>
            </a:r>
            <a:r>
              <a:rPr dirty="0" sz="1200" spc="110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publicada</a:t>
            </a:r>
            <a:r>
              <a:rPr dirty="0" sz="1200" spc="114">
                <a:latin typeface="Tahoma"/>
                <a:cs typeface="Tahoma"/>
              </a:rPr>
              <a:t> </a:t>
            </a:r>
            <a:r>
              <a:rPr dirty="0" sz="1200" spc="65">
                <a:latin typeface="Tahoma"/>
                <a:cs typeface="Tahoma"/>
              </a:rPr>
              <a:t>em</a:t>
            </a:r>
            <a:r>
              <a:rPr dirty="0" sz="1200" spc="110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2024,</a:t>
            </a:r>
            <a:r>
              <a:rPr dirty="0" sz="1200" spc="114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razão</a:t>
            </a:r>
            <a:r>
              <a:rPr dirty="0" sz="1200" spc="110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pela</a:t>
            </a:r>
            <a:r>
              <a:rPr dirty="0" sz="1200" spc="114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qual</a:t>
            </a:r>
            <a:r>
              <a:rPr dirty="0" sz="1200" spc="110">
                <a:latin typeface="Tahoma"/>
                <a:cs typeface="Tahoma"/>
              </a:rPr>
              <a:t> </a:t>
            </a:r>
            <a:r>
              <a:rPr dirty="0" sz="1200" spc="50">
                <a:latin typeface="Tahoma"/>
                <a:cs typeface="Tahoma"/>
              </a:rPr>
              <a:t>não</a:t>
            </a:r>
            <a:r>
              <a:rPr dirty="0" sz="1200" spc="114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há</a:t>
            </a:r>
            <a:r>
              <a:rPr dirty="0" sz="1200" spc="110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série</a:t>
            </a:r>
            <a:r>
              <a:rPr dirty="0" sz="1200" spc="110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histórica</a:t>
            </a:r>
            <a:r>
              <a:rPr dirty="0" sz="1200" spc="114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apurada</a:t>
            </a:r>
            <a:r>
              <a:rPr dirty="0" sz="1200" spc="110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nos</a:t>
            </a:r>
            <a:r>
              <a:rPr dirty="0" sz="1200" spc="114">
                <a:latin typeface="Tahoma"/>
                <a:cs typeface="Tahoma"/>
              </a:rPr>
              <a:t> </a:t>
            </a:r>
            <a:r>
              <a:rPr dirty="0" sz="1200">
                <a:latin typeface="Tahoma"/>
                <a:cs typeface="Tahoma"/>
              </a:rPr>
              <a:t>anos</a:t>
            </a:r>
            <a:r>
              <a:rPr dirty="0" sz="1200" spc="110">
                <a:latin typeface="Tahoma"/>
                <a:cs typeface="Tahoma"/>
              </a:rPr>
              <a:t> </a:t>
            </a:r>
            <a:r>
              <a:rPr dirty="0" sz="1200" spc="-10">
                <a:latin typeface="Tahoma"/>
                <a:cs typeface="Tahoma"/>
              </a:rPr>
              <a:t>anteriores.</a:t>
            </a:r>
            <a:endParaRPr sz="12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1181C7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6946923" y="7033359"/>
            <a:ext cx="1569720" cy="1247140"/>
            <a:chOff x="6946923" y="7033359"/>
            <a:chExt cx="1569720" cy="1247140"/>
          </a:xfrm>
        </p:grpSpPr>
        <p:sp>
          <p:nvSpPr>
            <p:cNvPr id="4" name="object 4" descr=""/>
            <p:cNvSpPr/>
            <p:nvPr/>
          </p:nvSpPr>
          <p:spPr>
            <a:xfrm>
              <a:off x="7219921" y="7171173"/>
              <a:ext cx="1261745" cy="1075055"/>
            </a:xfrm>
            <a:custGeom>
              <a:avLst/>
              <a:gdLst/>
              <a:ahLst/>
              <a:cxnLst/>
              <a:rect l="l" t="t" r="r" b="b"/>
              <a:pathLst>
                <a:path w="1261745" h="1075054">
                  <a:moveTo>
                    <a:pt x="1019765" y="143540"/>
                  </a:moveTo>
                  <a:lnTo>
                    <a:pt x="733311" y="143540"/>
                  </a:lnTo>
                  <a:lnTo>
                    <a:pt x="726649" y="114660"/>
                  </a:lnTo>
                  <a:lnTo>
                    <a:pt x="727812" y="89157"/>
                  </a:lnTo>
                  <a:lnTo>
                    <a:pt x="727903" y="87150"/>
                  </a:lnTo>
                  <a:lnTo>
                    <a:pt x="754845" y="32636"/>
                  </a:lnTo>
                  <a:lnTo>
                    <a:pt x="790957" y="7901"/>
                  </a:lnTo>
                  <a:lnTo>
                    <a:pt x="791090" y="7901"/>
                  </a:lnTo>
                  <a:lnTo>
                    <a:pt x="810570" y="2006"/>
                  </a:lnTo>
                  <a:lnTo>
                    <a:pt x="810732" y="2006"/>
                  </a:lnTo>
                  <a:lnTo>
                    <a:pt x="831304" y="0"/>
                  </a:lnTo>
                  <a:lnTo>
                    <a:pt x="851974" y="2006"/>
                  </a:lnTo>
                  <a:lnTo>
                    <a:pt x="871575" y="7901"/>
                  </a:lnTo>
                  <a:lnTo>
                    <a:pt x="889651" y="17496"/>
                  </a:lnTo>
                  <a:lnTo>
                    <a:pt x="905746" y="30602"/>
                  </a:lnTo>
                  <a:lnTo>
                    <a:pt x="1019765" y="143540"/>
                  </a:lnTo>
                  <a:close/>
                </a:path>
                <a:path w="1261745" h="1075054">
                  <a:moveTo>
                    <a:pt x="1107750" y="230690"/>
                  </a:moveTo>
                  <a:lnTo>
                    <a:pt x="534862" y="230690"/>
                  </a:lnTo>
                  <a:lnTo>
                    <a:pt x="528200" y="201816"/>
                  </a:lnTo>
                  <a:lnTo>
                    <a:pt x="538889" y="144524"/>
                  </a:lnTo>
                  <a:lnTo>
                    <a:pt x="573915" y="104995"/>
                  </a:lnTo>
                  <a:lnTo>
                    <a:pt x="612049" y="89157"/>
                  </a:lnTo>
                  <a:lnTo>
                    <a:pt x="612325" y="89157"/>
                  </a:lnTo>
                  <a:lnTo>
                    <a:pt x="632822" y="87150"/>
                  </a:lnTo>
                  <a:lnTo>
                    <a:pt x="673112" y="95052"/>
                  </a:lnTo>
                  <a:lnTo>
                    <a:pt x="707277" y="117759"/>
                  </a:lnTo>
                  <a:lnTo>
                    <a:pt x="733311" y="143540"/>
                  </a:lnTo>
                  <a:lnTo>
                    <a:pt x="1019765" y="143540"/>
                  </a:lnTo>
                  <a:lnTo>
                    <a:pt x="1107750" y="230690"/>
                  </a:lnTo>
                  <a:close/>
                </a:path>
                <a:path w="1261745" h="1075054">
                  <a:moveTo>
                    <a:pt x="1227687" y="733578"/>
                  </a:moveTo>
                  <a:lnTo>
                    <a:pt x="455822" y="733578"/>
                  </a:lnTo>
                  <a:lnTo>
                    <a:pt x="31221" y="313032"/>
                  </a:lnTo>
                  <a:lnTo>
                    <a:pt x="7913" y="278272"/>
                  </a:lnTo>
                  <a:lnTo>
                    <a:pt x="0" y="238608"/>
                  </a:lnTo>
                  <a:lnTo>
                    <a:pt x="7500" y="198864"/>
                  </a:lnTo>
                  <a:lnTo>
                    <a:pt x="30433" y="163863"/>
                  </a:lnTo>
                  <a:lnTo>
                    <a:pt x="65415" y="140592"/>
                  </a:lnTo>
                  <a:lnTo>
                    <a:pt x="104855" y="133044"/>
                  </a:lnTo>
                  <a:lnTo>
                    <a:pt x="126072" y="135161"/>
                  </a:lnTo>
                  <a:lnTo>
                    <a:pt x="146417" y="141329"/>
                  </a:lnTo>
                  <a:lnTo>
                    <a:pt x="165218" y="151271"/>
                  </a:lnTo>
                  <a:lnTo>
                    <a:pt x="181800" y="164709"/>
                  </a:lnTo>
                  <a:lnTo>
                    <a:pt x="352633" y="333906"/>
                  </a:lnTo>
                  <a:lnTo>
                    <a:pt x="1196856" y="333906"/>
                  </a:lnTo>
                  <a:lnTo>
                    <a:pt x="1219902" y="374391"/>
                  </a:lnTo>
                  <a:lnTo>
                    <a:pt x="1239100" y="420563"/>
                  </a:lnTo>
                  <a:lnTo>
                    <a:pt x="1252490" y="468796"/>
                  </a:lnTo>
                  <a:lnTo>
                    <a:pt x="1260009" y="518794"/>
                  </a:lnTo>
                  <a:lnTo>
                    <a:pt x="1261593" y="570263"/>
                  </a:lnTo>
                  <a:lnTo>
                    <a:pt x="1257180" y="622908"/>
                  </a:lnTo>
                  <a:lnTo>
                    <a:pt x="1246707" y="676433"/>
                  </a:lnTo>
                  <a:lnTo>
                    <a:pt x="1234906" y="715720"/>
                  </a:lnTo>
                  <a:lnTo>
                    <a:pt x="1227687" y="733578"/>
                  </a:lnTo>
                  <a:close/>
                </a:path>
                <a:path w="1261745" h="1075054">
                  <a:moveTo>
                    <a:pt x="1196856" y="333906"/>
                  </a:moveTo>
                  <a:lnTo>
                    <a:pt x="352633" y="333906"/>
                  </a:lnTo>
                  <a:lnTo>
                    <a:pt x="346327" y="304999"/>
                  </a:lnTo>
                  <a:lnTo>
                    <a:pt x="358315" y="247524"/>
                  </a:lnTo>
                  <a:lnTo>
                    <a:pt x="393783" y="208777"/>
                  </a:lnTo>
                  <a:lnTo>
                    <a:pt x="430647" y="193975"/>
                  </a:lnTo>
                  <a:lnTo>
                    <a:pt x="450895" y="192058"/>
                  </a:lnTo>
                  <a:lnTo>
                    <a:pt x="472111" y="194177"/>
                  </a:lnTo>
                  <a:lnTo>
                    <a:pt x="492456" y="200348"/>
                  </a:lnTo>
                  <a:lnTo>
                    <a:pt x="511257" y="210293"/>
                  </a:lnTo>
                  <a:lnTo>
                    <a:pt x="527840" y="223737"/>
                  </a:lnTo>
                  <a:lnTo>
                    <a:pt x="534862" y="230690"/>
                  </a:lnTo>
                  <a:lnTo>
                    <a:pt x="1107750" y="230690"/>
                  </a:lnTo>
                  <a:lnTo>
                    <a:pt x="1141101" y="263701"/>
                  </a:lnTo>
                  <a:lnTo>
                    <a:pt x="1194960" y="330575"/>
                  </a:lnTo>
                  <a:lnTo>
                    <a:pt x="1196856" y="333906"/>
                  </a:lnTo>
                  <a:close/>
                </a:path>
                <a:path w="1261745" h="1075054">
                  <a:moveTo>
                    <a:pt x="766045" y="1074523"/>
                  </a:moveTo>
                  <a:lnTo>
                    <a:pt x="717319" y="1071685"/>
                  </a:lnTo>
                  <a:lnTo>
                    <a:pt x="669171" y="1063272"/>
                  </a:lnTo>
                  <a:lnTo>
                    <a:pt x="622262" y="1049441"/>
                  </a:lnTo>
                  <a:lnTo>
                    <a:pt x="577253" y="1030348"/>
                  </a:lnTo>
                  <a:lnTo>
                    <a:pt x="435214" y="960090"/>
                  </a:lnTo>
                  <a:lnTo>
                    <a:pt x="281580" y="881959"/>
                  </a:lnTo>
                  <a:lnTo>
                    <a:pt x="248719" y="855919"/>
                  </a:lnTo>
                  <a:lnTo>
                    <a:pt x="229057" y="820502"/>
                  </a:lnTo>
                  <a:lnTo>
                    <a:pt x="224093" y="780312"/>
                  </a:lnTo>
                  <a:lnTo>
                    <a:pt x="235326" y="739954"/>
                  </a:lnTo>
                  <a:lnTo>
                    <a:pt x="270615" y="700229"/>
                  </a:lnTo>
                  <a:lnTo>
                    <a:pt x="308818" y="684352"/>
                  </a:lnTo>
                  <a:lnTo>
                    <a:pt x="329607" y="682265"/>
                  </a:lnTo>
                  <a:lnTo>
                    <a:pt x="341982" y="683003"/>
                  </a:lnTo>
                  <a:lnTo>
                    <a:pt x="354202" y="685191"/>
                  </a:lnTo>
                  <a:lnTo>
                    <a:pt x="366100" y="688788"/>
                  </a:lnTo>
                  <a:lnTo>
                    <a:pt x="377510" y="693752"/>
                  </a:lnTo>
                  <a:lnTo>
                    <a:pt x="455822" y="733578"/>
                  </a:lnTo>
                  <a:lnTo>
                    <a:pt x="1227687" y="733578"/>
                  </a:lnTo>
                  <a:lnTo>
                    <a:pt x="1200920" y="789713"/>
                  </a:lnTo>
                  <a:lnTo>
                    <a:pt x="1178854" y="824159"/>
                  </a:lnTo>
                  <a:lnTo>
                    <a:pt x="1143705" y="867934"/>
                  </a:lnTo>
                  <a:lnTo>
                    <a:pt x="1056752" y="956049"/>
                  </a:lnTo>
                  <a:lnTo>
                    <a:pt x="1010204" y="995690"/>
                  </a:lnTo>
                  <a:lnTo>
                    <a:pt x="966470" y="1023532"/>
                  </a:lnTo>
                  <a:lnTo>
                    <a:pt x="919673" y="1045538"/>
                  </a:lnTo>
                  <a:lnTo>
                    <a:pt x="870327" y="1061506"/>
                  </a:lnTo>
                  <a:lnTo>
                    <a:pt x="818946" y="1071235"/>
                  </a:lnTo>
                  <a:lnTo>
                    <a:pt x="766045" y="1074523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7186024" y="7135775"/>
              <a:ext cx="1330960" cy="1144270"/>
            </a:xfrm>
            <a:custGeom>
              <a:avLst/>
              <a:gdLst/>
              <a:ahLst/>
              <a:cxnLst/>
              <a:rect l="l" t="t" r="r" b="b"/>
              <a:pathLst>
                <a:path w="1330959" h="1144270">
                  <a:moveTo>
                    <a:pt x="808172" y="101599"/>
                  </a:moveTo>
                  <a:lnTo>
                    <a:pt x="729757" y="101599"/>
                  </a:lnTo>
                  <a:lnTo>
                    <a:pt x="735286" y="85089"/>
                  </a:lnTo>
                  <a:lnTo>
                    <a:pt x="742722" y="69849"/>
                  </a:lnTo>
                  <a:lnTo>
                    <a:pt x="752012" y="55879"/>
                  </a:lnTo>
                  <a:lnTo>
                    <a:pt x="763102" y="43179"/>
                  </a:lnTo>
                  <a:lnTo>
                    <a:pt x="764422" y="41909"/>
                  </a:lnTo>
                  <a:lnTo>
                    <a:pt x="765526" y="40639"/>
                  </a:lnTo>
                  <a:lnTo>
                    <a:pt x="787046" y="22859"/>
                  </a:lnTo>
                  <a:lnTo>
                    <a:pt x="811231" y="10159"/>
                  </a:lnTo>
                  <a:lnTo>
                    <a:pt x="837480" y="2539"/>
                  </a:lnTo>
                  <a:lnTo>
                    <a:pt x="865207" y="0"/>
                  </a:lnTo>
                  <a:lnTo>
                    <a:pt x="892802" y="2539"/>
                  </a:lnTo>
                  <a:lnTo>
                    <a:pt x="918975" y="10159"/>
                  </a:lnTo>
                  <a:lnTo>
                    <a:pt x="943117" y="22859"/>
                  </a:lnTo>
                  <a:lnTo>
                    <a:pt x="964619" y="40639"/>
                  </a:lnTo>
                  <a:lnTo>
                    <a:pt x="994153" y="69849"/>
                  </a:lnTo>
                  <a:lnTo>
                    <a:pt x="865200" y="69849"/>
                  </a:lnTo>
                  <a:lnTo>
                    <a:pt x="851703" y="71119"/>
                  </a:lnTo>
                  <a:lnTo>
                    <a:pt x="838612" y="74929"/>
                  </a:lnTo>
                  <a:lnTo>
                    <a:pt x="826333" y="81279"/>
                  </a:lnTo>
                  <a:lnTo>
                    <a:pt x="815274" y="91439"/>
                  </a:lnTo>
                  <a:lnTo>
                    <a:pt x="814355" y="91439"/>
                  </a:lnTo>
                  <a:lnTo>
                    <a:pt x="808172" y="101599"/>
                  </a:lnTo>
                  <a:close/>
                </a:path>
                <a:path w="1330959" h="1144270">
                  <a:moveTo>
                    <a:pt x="1040974" y="1074419"/>
                  </a:moveTo>
                  <a:lnTo>
                    <a:pt x="799935" y="1074419"/>
                  </a:lnTo>
                  <a:lnTo>
                    <a:pt x="847134" y="1070609"/>
                  </a:lnTo>
                  <a:lnTo>
                    <a:pt x="893545" y="1062989"/>
                  </a:lnTo>
                  <a:lnTo>
                    <a:pt x="938591" y="1047749"/>
                  </a:lnTo>
                  <a:lnTo>
                    <a:pt x="981695" y="1028699"/>
                  </a:lnTo>
                  <a:lnTo>
                    <a:pt x="1022280" y="1002029"/>
                  </a:lnTo>
                  <a:lnTo>
                    <a:pt x="1059767" y="971549"/>
                  </a:lnTo>
                  <a:lnTo>
                    <a:pt x="1065765" y="965199"/>
                  </a:lnTo>
                  <a:lnTo>
                    <a:pt x="1139294" y="891539"/>
                  </a:lnTo>
                  <a:lnTo>
                    <a:pt x="1173673" y="852169"/>
                  </a:lnTo>
                  <a:lnTo>
                    <a:pt x="1204363" y="806449"/>
                  </a:lnTo>
                  <a:lnTo>
                    <a:pt x="1235557" y="737869"/>
                  </a:lnTo>
                  <a:lnTo>
                    <a:pt x="1255559" y="655319"/>
                  </a:lnTo>
                  <a:lnTo>
                    <a:pt x="1259921" y="608329"/>
                  </a:lnTo>
                  <a:lnTo>
                    <a:pt x="1259198" y="567689"/>
                  </a:lnTo>
                  <a:lnTo>
                    <a:pt x="1252918" y="516889"/>
                  </a:lnTo>
                  <a:lnTo>
                    <a:pt x="1241154" y="471169"/>
                  </a:lnTo>
                  <a:lnTo>
                    <a:pt x="1223615" y="427989"/>
                  </a:lnTo>
                  <a:lnTo>
                    <a:pt x="1200103" y="386079"/>
                  </a:lnTo>
                  <a:lnTo>
                    <a:pt x="1170419" y="346709"/>
                  </a:lnTo>
                  <a:lnTo>
                    <a:pt x="1154605" y="328929"/>
                  </a:lnTo>
                  <a:lnTo>
                    <a:pt x="1150061" y="323849"/>
                  </a:lnTo>
                  <a:lnTo>
                    <a:pt x="1136896" y="311149"/>
                  </a:lnTo>
                  <a:lnTo>
                    <a:pt x="914686" y="90169"/>
                  </a:lnTo>
                  <a:lnTo>
                    <a:pt x="903689" y="81279"/>
                  </a:lnTo>
                  <a:lnTo>
                    <a:pt x="891515" y="74929"/>
                  </a:lnTo>
                  <a:lnTo>
                    <a:pt x="878555" y="71119"/>
                  </a:lnTo>
                  <a:lnTo>
                    <a:pt x="865200" y="69849"/>
                  </a:lnTo>
                  <a:lnTo>
                    <a:pt x="994153" y="69849"/>
                  </a:lnTo>
                  <a:lnTo>
                    <a:pt x="1186769" y="260349"/>
                  </a:lnTo>
                  <a:lnTo>
                    <a:pt x="1199934" y="273049"/>
                  </a:lnTo>
                  <a:lnTo>
                    <a:pt x="1202852" y="276859"/>
                  </a:lnTo>
                  <a:lnTo>
                    <a:pt x="1255512" y="341629"/>
                  </a:lnTo>
                  <a:lnTo>
                    <a:pt x="1280392" y="383539"/>
                  </a:lnTo>
                  <a:lnTo>
                    <a:pt x="1300384" y="426719"/>
                  </a:lnTo>
                  <a:lnTo>
                    <a:pt x="1315440" y="472439"/>
                  </a:lnTo>
                  <a:lnTo>
                    <a:pt x="1325511" y="519429"/>
                  </a:lnTo>
                  <a:lnTo>
                    <a:pt x="1330549" y="567689"/>
                  </a:lnTo>
                  <a:lnTo>
                    <a:pt x="1330506" y="618489"/>
                  </a:lnTo>
                  <a:lnTo>
                    <a:pt x="1325335" y="668019"/>
                  </a:lnTo>
                  <a:lnTo>
                    <a:pt x="1314987" y="720089"/>
                  </a:lnTo>
                  <a:lnTo>
                    <a:pt x="1302255" y="761999"/>
                  </a:lnTo>
                  <a:lnTo>
                    <a:pt x="1285771" y="802639"/>
                  </a:lnTo>
                  <a:lnTo>
                    <a:pt x="1265598" y="842009"/>
                  </a:lnTo>
                  <a:lnTo>
                    <a:pt x="1241799" y="878839"/>
                  </a:lnTo>
                  <a:lnTo>
                    <a:pt x="1217222" y="910589"/>
                  </a:lnTo>
                  <a:lnTo>
                    <a:pt x="1203783" y="927099"/>
                  </a:lnTo>
                  <a:lnTo>
                    <a:pt x="1189633" y="941069"/>
                  </a:lnTo>
                  <a:lnTo>
                    <a:pt x="1119054" y="1012189"/>
                  </a:lnTo>
                  <a:lnTo>
                    <a:pt x="1112222" y="1019809"/>
                  </a:lnTo>
                  <a:lnTo>
                    <a:pt x="1108753" y="1022349"/>
                  </a:lnTo>
                  <a:lnTo>
                    <a:pt x="1071473" y="1054099"/>
                  </a:lnTo>
                  <a:lnTo>
                    <a:pt x="1040974" y="1074419"/>
                  </a:lnTo>
                  <a:close/>
                </a:path>
                <a:path w="1330959" h="1144270">
                  <a:moveTo>
                    <a:pt x="604282" y="198119"/>
                  </a:moveTo>
                  <a:lnTo>
                    <a:pt x="528890" y="198119"/>
                  </a:lnTo>
                  <a:lnTo>
                    <a:pt x="534060" y="179069"/>
                  </a:lnTo>
                  <a:lnTo>
                    <a:pt x="541787" y="161289"/>
                  </a:lnTo>
                  <a:lnTo>
                    <a:pt x="551991" y="144779"/>
                  </a:lnTo>
                  <a:lnTo>
                    <a:pt x="564587" y="129539"/>
                  </a:lnTo>
                  <a:lnTo>
                    <a:pt x="566479" y="128269"/>
                  </a:lnTo>
                  <a:lnTo>
                    <a:pt x="588076" y="110489"/>
                  </a:lnTo>
                  <a:lnTo>
                    <a:pt x="612391" y="97789"/>
                  </a:lnTo>
                  <a:lnTo>
                    <a:pt x="638810" y="88899"/>
                  </a:lnTo>
                  <a:lnTo>
                    <a:pt x="666719" y="86359"/>
                  </a:lnTo>
                  <a:lnTo>
                    <a:pt x="683230" y="87629"/>
                  </a:lnTo>
                  <a:lnTo>
                    <a:pt x="699324" y="90169"/>
                  </a:lnTo>
                  <a:lnTo>
                    <a:pt x="714875" y="95249"/>
                  </a:lnTo>
                  <a:lnTo>
                    <a:pt x="729757" y="101599"/>
                  </a:lnTo>
                  <a:lnTo>
                    <a:pt x="808172" y="101599"/>
                  </a:lnTo>
                  <a:lnTo>
                    <a:pt x="799672" y="115569"/>
                  </a:lnTo>
                  <a:lnTo>
                    <a:pt x="795511" y="142239"/>
                  </a:lnTo>
                  <a:lnTo>
                    <a:pt x="798944" y="157479"/>
                  </a:lnTo>
                  <a:lnTo>
                    <a:pt x="666719" y="157479"/>
                  </a:lnTo>
                  <a:lnTo>
                    <a:pt x="627847" y="168909"/>
                  </a:lnTo>
                  <a:lnTo>
                    <a:pt x="615860" y="179069"/>
                  </a:lnTo>
                  <a:lnTo>
                    <a:pt x="604282" y="198119"/>
                  </a:lnTo>
                  <a:close/>
                </a:path>
                <a:path w="1330959" h="1144270">
                  <a:moveTo>
                    <a:pt x="799935" y="1144269"/>
                  </a:moveTo>
                  <a:lnTo>
                    <a:pt x="747150" y="1141729"/>
                  </a:lnTo>
                  <a:lnTo>
                    <a:pt x="694991" y="1132839"/>
                  </a:lnTo>
                  <a:lnTo>
                    <a:pt x="644175" y="1117599"/>
                  </a:lnTo>
                  <a:lnTo>
                    <a:pt x="595416" y="1097279"/>
                  </a:lnTo>
                  <a:lnTo>
                    <a:pt x="299369" y="948689"/>
                  </a:lnTo>
                  <a:lnTo>
                    <a:pt x="262931" y="922019"/>
                  </a:lnTo>
                  <a:lnTo>
                    <a:pt x="237513" y="886459"/>
                  </a:lnTo>
                  <a:lnTo>
                    <a:pt x="224141" y="844549"/>
                  </a:lnTo>
                  <a:lnTo>
                    <a:pt x="223954" y="817879"/>
                  </a:lnTo>
                  <a:lnTo>
                    <a:pt x="223839" y="801369"/>
                  </a:lnTo>
                  <a:lnTo>
                    <a:pt x="237632" y="758189"/>
                  </a:lnTo>
                  <a:lnTo>
                    <a:pt x="263245" y="723899"/>
                  </a:lnTo>
                  <a:lnTo>
                    <a:pt x="304107" y="694689"/>
                  </a:lnTo>
                  <a:lnTo>
                    <a:pt x="352290" y="681989"/>
                  </a:lnTo>
                  <a:lnTo>
                    <a:pt x="40161" y="373379"/>
                  </a:lnTo>
                  <a:lnTo>
                    <a:pt x="13622" y="336549"/>
                  </a:lnTo>
                  <a:lnTo>
                    <a:pt x="231" y="294639"/>
                  </a:lnTo>
                  <a:lnTo>
                    <a:pt x="122" y="274319"/>
                  </a:lnTo>
                  <a:lnTo>
                    <a:pt x="0" y="251459"/>
                  </a:lnTo>
                  <a:lnTo>
                    <a:pt x="12942" y="210819"/>
                  </a:lnTo>
                  <a:lnTo>
                    <a:pt x="39071" y="173989"/>
                  </a:lnTo>
                  <a:lnTo>
                    <a:pt x="85986" y="142239"/>
                  </a:lnTo>
                  <a:lnTo>
                    <a:pt x="138745" y="132079"/>
                  </a:lnTo>
                  <a:lnTo>
                    <a:pt x="166849" y="134619"/>
                  </a:lnTo>
                  <a:lnTo>
                    <a:pt x="193797" y="143509"/>
                  </a:lnTo>
                  <a:lnTo>
                    <a:pt x="218698" y="156209"/>
                  </a:lnTo>
                  <a:lnTo>
                    <a:pt x="240660" y="173989"/>
                  </a:lnTo>
                  <a:lnTo>
                    <a:pt x="270208" y="203199"/>
                  </a:lnTo>
                  <a:lnTo>
                    <a:pt x="138745" y="203199"/>
                  </a:lnTo>
                  <a:lnTo>
                    <a:pt x="125749" y="204469"/>
                  </a:lnTo>
                  <a:lnTo>
                    <a:pt x="113154" y="208279"/>
                  </a:lnTo>
                  <a:lnTo>
                    <a:pt x="101322" y="213359"/>
                  </a:lnTo>
                  <a:lnTo>
                    <a:pt x="90613" y="222249"/>
                  </a:lnTo>
                  <a:lnTo>
                    <a:pt x="90311" y="222249"/>
                  </a:lnTo>
                  <a:lnTo>
                    <a:pt x="89976" y="223519"/>
                  </a:lnTo>
                  <a:lnTo>
                    <a:pt x="89673" y="223519"/>
                  </a:lnTo>
                  <a:lnTo>
                    <a:pt x="74339" y="246379"/>
                  </a:lnTo>
                  <a:lnTo>
                    <a:pt x="69307" y="273049"/>
                  </a:lnTo>
                  <a:lnTo>
                    <a:pt x="74560" y="299719"/>
                  </a:lnTo>
                  <a:lnTo>
                    <a:pt x="90081" y="322579"/>
                  </a:lnTo>
                  <a:lnTo>
                    <a:pt x="523765" y="751839"/>
                  </a:lnTo>
                  <a:lnTo>
                    <a:pt x="363504" y="751839"/>
                  </a:lnTo>
                  <a:lnTo>
                    <a:pt x="324367" y="764539"/>
                  </a:lnTo>
                  <a:lnTo>
                    <a:pt x="293326" y="817879"/>
                  </a:lnTo>
                  <a:lnTo>
                    <a:pt x="296611" y="844549"/>
                  </a:lnTo>
                  <a:lnTo>
                    <a:pt x="331558" y="885189"/>
                  </a:lnTo>
                  <a:lnTo>
                    <a:pt x="485198" y="963929"/>
                  </a:lnTo>
                  <a:lnTo>
                    <a:pt x="626876" y="1033779"/>
                  </a:lnTo>
                  <a:lnTo>
                    <a:pt x="668790" y="1051559"/>
                  </a:lnTo>
                  <a:lnTo>
                    <a:pt x="711913" y="1064259"/>
                  </a:lnTo>
                  <a:lnTo>
                    <a:pt x="755783" y="1071879"/>
                  </a:lnTo>
                  <a:lnTo>
                    <a:pt x="799935" y="1074419"/>
                  </a:lnTo>
                  <a:lnTo>
                    <a:pt x="1040974" y="1074419"/>
                  </a:lnTo>
                  <a:lnTo>
                    <a:pt x="1031443" y="1080769"/>
                  </a:lnTo>
                  <a:lnTo>
                    <a:pt x="988851" y="1103629"/>
                  </a:lnTo>
                  <a:lnTo>
                    <a:pt x="944051" y="1121409"/>
                  </a:lnTo>
                  <a:lnTo>
                    <a:pt x="897397" y="1134109"/>
                  </a:lnTo>
                  <a:lnTo>
                    <a:pt x="849240" y="1141729"/>
                  </a:lnTo>
                  <a:lnTo>
                    <a:pt x="799935" y="1144269"/>
                  </a:lnTo>
                  <a:close/>
                </a:path>
                <a:path w="1330959" h="1144270">
                  <a:moveTo>
                    <a:pt x="951756" y="391159"/>
                  </a:moveTo>
                  <a:lnTo>
                    <a:pt x="936108" y="391159"/>
                  </a:lnTo>
                  <a:lnTo>
                    <a:pt x="928330" y="387349"/>
                  </a:lnTo>
                  <a:lnTo>
                    <a:pt x="716217" y="177799"/>
                  </a:lnTo>
                  <a:lnTo>
                    <a:pt x="705222" y="168909"/>
                  </a:lnTo>
                  <a:lnTo>
                    <a:pt x="693045" y="162559"/>
                  </a:lnTo>
                  <a:lnTo>
                    <a:pt x="680079" y="158749"/>
                  </a:lnTo>
                  <a:lnTo>
                    <a:pt x="666719" y="157479"/>
                  </a:lnTo>
                  <a:lnTo>
                    <a:pt x="798944" y="157479"/>
                  </a:lnTo>
                  <a:lnTo>
                    <a:pt x="801520" y="168909"/>
                  </a:lnTo>
                  <a:lnTo>
                    <a:pt x="817344" y="191769"/>
                  </a:lnTo>
                  <a:lnTo>
                    <a:pt x="965414" y="339089"/>
                  </a:lnTo>
                  <a:lnTo>
                    <a:pt x="972180" y="347979"/>
                  </a:lnTo>
                  <a:lnTo>
                    <a:pt x="974465" y="359409"/>
                  </a:lnTo>
                  <a:lnTo>
                    <a:pt x="972271" y="372109"/>
                  </a:lnTo>
                  <a:lnTo>
                    <a:pt x="965597" y="382269"/>
                  </a:lnTo>
                  <a:lnTo>
                    <a:pt x="959620" y="387349"/>
                  </a:lnTo>
                  <a:lnTo>
                    <a:pt x="951756" y="391159"/>
                  </a:lnTo>
                  <a:close/>
                </a:path>
                <a:path w="1330959" h="1144270">
                  <a:moveTo>
                    <a:pt x="434085" y="284479"/>
                  </a:moveTo>
                  <a:lnTo>
                    <a:pt x="352428" y="284479"/>
                  </a:lnTo>
                  <a:lnTo>
                    <a:pt x="358262" y="270509"/>
                  </a:lnTo>
                  <a:lnTo>
                    <a:pt x="365692" y="257809"/>
                  </a:lnTo>
                  <a:lnTo>
                    <a:pt x="374720" y="245109"/>
                  </a:lnTo>
                  <a:lnTo>
                    <a:pt x="385347" y="232409"/>
                  </a:lnTo>
                  <a:lnTo>
                    <a:pt x="386168" y="231139"/>
                  </a:lnTo>
                  <a:lnTo>
                    <a:pt x="432187" y="201929"/>
                  </a:lnTo>
                  <a:lnTo>
                    <a:pt x="484791" y="191769"/>
                  </a:lnTo>
                  <a:lnTo>
                    <a:pt x="496018" y="191769"/>
                  </a:lnTo>
                  <a:lnTo>
                    <a:pt x="507146" y="193039"/>
                  </a:lnTo>
                  <a:lnTo>
                    <a:pt x="528890" y="198119"/>
                  </a:lnTo>
                  <a:lnTo>
                    <a:pt x="604282" y="198119"/>
                  </a:lnTo>
                  <a:lnTo>
                    <a:pt x="601194" y="203199"/>
                  </a:lnTo>
                  <a:lnTo>
                    <a:pt x="597046" y="229869"/>
                  </a:lnTo>
                  <a:lnTo>
                    <a:pt x="603056" y="255269"/>
                  </a:lnTo>
                  <a:lnTo>
                    <a:pt x="607217" y="261619"/>
                  </a:lnTo>
                  <a:lnTo>
                    <a:pt x="484791" y="261619"/>
                  </a:lnTo>
                  <a:lnTo>
                    <a:pt x="471791" y="262889"/>
                  </a:lnTo>
                  <a:lnTo>
                    <a:pt x="459194" y="266699"/>
                  </a:lnTo>
                  <a:lnTo>
                    <a:pt x="447361" y="273049"/>
                  </a:lnTo>
                  <a:lnTo>
                    <a:pt x="436652" y="281939"/>
                  </a:lnTo>
                  <a:lnTo>
                    <a:pt x="435699" y="281939"/>
                  </a:lnTo>
                  <a:lnTo>
                    <a:pt x="434085" y="284479"/>
                  </a:lnTo>
                  <a:close/>
                </a:path>
                <a:path w="1330959" h="1144270">
                  <a:moveTo>
                    <a:pt x="610992" y="621029"/>
                  </a:moveTo>
                  <a:lnTo>
                    <a:pt x="595679" y="621029"/>
                  </a:lnTo>
                  <a:lnTo>
                    <a:pt x="587836" y="618489"/>
                  </a:lnTo>
                  <a:lnTo>
                    <a:pt x="190741" y="224789"/>
                  </a:lnTo>
                  <a:lnTo>
                    <a:pt x="179247" y="215899"/>
                  </a:lnTo>
                  <a:lnTo>
                    <a:pt x="166450" y="208279"/>
                  </a:lnTo>
                  <a:lnTo>
                    <a:pt x="152799" y="204469"/>
                  </a:lnTo>
                  <a:lnTo>
                    <a:pt x="138745" y="203199"/>
                  </a:lnTo>
                  <a:lnTo>
                    <a:pt x="270208" y="203199"/>
                  </a:lnTo>
                  <a:lnTo>
                    <a:pt x="352428" y="284479"/>
                  </a:lnTo>
                  <a:lnTo>
                    <a:pt x="434085" y="284479"/>
                  </a:lnTo>
                  <a:lnTo>
                    <a:pt x="420365" y="306069"/>
                  </a:lnTo>
                  <a:lnTo>
                    <a:pt x="415334" y="332739"/>
                  </a:lnTo>
                  <a:lnTo>
                    <a:pt x="420589" y="358139"/>
                  </a:lnTo>
                  <a:lnTo>
                    <a:pt x="436113" y="382269"/>
                  </a:lnTo>
                  <a:lnTo>
                    <a:pt x="623868" y="567689"/>
                  </a:lnTo>
                  <a:lnTo>
                    <a:pt x="630840" y="577849"/>
                  </a:lnTo>
                  <a:lnTo>
                    <a:pt x="633469" y="589279"/>
                  </a:lnTo>
                  <a:lnTo>
                    <a:pt x="631589" y="601979"/>
                  </a:lnTo>
                  <a:lnTo>
                    <a:pt x="625037" y="612139"/>
                  </a:lnTo>
                  <a:lnTo>
                    <a:pt x="618461" y="618489"/>
                  </a:lnTo>
                  <a:lnTo>
                    <a:pt x="610992" y="621029"/>
                  </a:lnTo>
                  <a:close/>
                </a:path>
                <a:path w="1330959" h="1144270">
                  <a:moveTo>
                    <a:pt x="779072" y="504189"/>
                  </a:moveTo>
                  <a:lnTo>
                    <a:pt x="763772" y="504189"/>
                  </a:lnTo>
                  <a:lnTo>
                    <a:pt x="755935" y="500379"/>
                  </a:lnTo>
                  <a:lnTo>
                    <a:pt x="536780" y="283209"/>
                  </a:lnTo>
                  <a:lnTo>
                    <a:pt x="525287" y="274319"/>
                  </a:lnTo>
                  <a:lnTo>
                    <a:pt x="512490" y="267969"/>
                  </a:lnTo>
                  <a:lnTo>
                    <a:pt x="498841" y="264159"/>
                  </a:lnTo>
                  <a:lnTo>
                    <a:pt x="484791" y="261619"/>
                  </a:lnTo>
                  <a:lnTo>
                    <a:pt x="607217" y="261619"/>
                  </a:lnTo>
                  <a:lnTo>
                    <a:pt x="618869" y="279399"/>
                  </a:lnTo>
                  <a:lnTo>
                    <a:pt x="791947" y="450849"/>
                  </a:lnTo>
                  <a:lnTo>
                    <a:pt x="798915" y="461009"/>
                  </a:lnTo>
                  <a:lnTo>
                    <a:pt x="801539" y="472439"/>
                  </a:lnTo>
                  <a:lnTo>
                    <a:pt x="799656" y="483869"/>
                  </a:lnTo>
                  <a:lnTo>
                    <a:pt x="793103" y="494029"/>
                  </a:lnTo>
                  <a:lnTo>
                    <a:pt x="792880" y="495299"/>
                  </a:lnTo>
                  <a:lnTo>
                    <a:pt x="786541" y="500379"/>
                  </a:lnTo>
                  <a:lnTo>
                    <a:pt x="779072" y="504189"/>
                  </a:lnTo>
                  <a:close/>
                </a:path>
                <a:path w="1330959" h="1144270">
                  <a:moveTo>
                    <a:pt x="550332" y="831849"/>
                  </a:moveTo>
                  <a:lnTo>
                    <a:pt x="535762" y="831849"/>
                  </a:lnTo>
                  <a:lnTo>
                    <a:pt x="395351" y="759459"/>
                  </a:lnTo>
                  <a:lnTo>
                    <a:pt x="379617" y="754379"/>
                  </a:lnTo>
                  <a:lnTo>
                    <a:pt x="363504" y="751839"/>
                  </a:lnTo>
                  <a:lnTo>
                    <a:pt x="523765" y="751839"/>
                  </a:lnTo>
                  <a:lnTo>
                    <a:pt x="560974" y="788669"/>
                  </a:lnTo>
                  <a:lnTo>
                    <a:pt x="567086" y="797559"/>
                  </a:lnTo>
                  <a:lnTo>
                    <a:pt x="568643" y="807719"/>
                  </a:lnTo>
                  <a:lnTo>
                    <a:pt x="566361" y="816609"/>
                  </a:lnTo>
                  <a:lnTo>
                    <a:pt x="560954" y="825499"/>
                  </a:lnTo>
                  <a:lnTo>
                    <a:pt x="556455" y="829309"/>
                  </a:lnTo>
                  <a:lnTo>
                    <a:pt x="550332" y="83184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6" name="object 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049900" y="7135217"/>
              <a:ext cx="169349" cy="167845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284028" y="7033359"/>
              <a:ext cx="73798" cy="196775"/>
            </a:xfrm>
            <a:prstGeom prst="rect">
              <a:avLst/>
            </a:prstGeom>
          </p:spPr>
        </p:pic>
        <p:pic>
          <p:nvPicPr>
            <p:cNvPr id="8" name="object 8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946923" y="7370002"/>
              <a:ext cx="197049" cy="73689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015499" y="7522976"/>
              <a:ext cx="168079" cy="169131"/>
            </a:xfrm>
            <a:prstGeom prst="rect">
              <a:avLst/>
            </a:prstGeom>
          </p:spPr>
        </p:pic>
        <p:pic>
          <p:nvPicPr>
            <p:cNvPr id="10" name="object 10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7439350" y="7096087"/>
              <a:ext cx="168064" cy="169114"/>
            </a:xfrm>
            <a:prstGeom prst="rect">
              <a:avLst/>
            </a:prstGeom>
          </p:spPr>
        </p:pic>
      </p:grp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1241708" y="2120427"/>
            <a:ext cx="6899909" cy="1972310"/>
          </a:xfrm>
          <a:prstGeom prst="rect"/>
        </p:spPr>
        <p:txBody>
          <a:bodyPr wrap="square" lIns="0" tIns="29209" rIns="0" bIns="0" rtlCol="0" vert="horz">
            <a:spAutoFit/>
          </a:bodyPr>
          <a:lstStyle/>
          <a:p>
            <a:pPr marL="12700" marR="5080">
              <a:lnSpc>
                <a:spcPts val="7650"/>
              </a:lnSpc>
              <a:spcBef>
                <a:spcPts val="229"/>
              </a:spcBef>
            </a:pPr>
            <a:r>
              <a:rPr dirty="0" sz="6400" spc="-10" b="1">
                <a:latin typeface="Tahoma"/>
                <a:cs typeface="Tahoma"/>
              </a:rPr>
              <a:t>Painel</a:t>
            </a:r>
            <a:r>
              <a:rPr dirty="0" sz="6400" spc="-445" b="1">
                <a:latin typeface="Tahoma"/>
                <a:cs typeface="Tahoma"/>
              </a:rPr>
              <a:t> </a:t>
            </a:r>
            <a:r>
              <a:rPr dirty="0" sz="6400" spc="-25" b="1">
                <a:latin typeface="Tahoma"/>
                <a:cs typeface="Tahoma"/>
              </a:rPr>
              <a:t>da </a:t>
            </a:r>
            <a:r>
              <a:rPr dirty="0" sz="6400" spc="-10" b="1">
                <a:latin typeface="Tahoma"/>
                <a:cs typeface="Tahoma"/>
              </a:rPr>
              <a:t>Sustentabilidade</a:t>
            </a:r>
            <a:endParaRPr sz="6400">
              <a:latin typeface="Tahoma"/>
              <a:cs typeface="Tahoma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241708" y="4345791"/>
            <a:ext cx="6613525" cy="1404620"/>
          </a:xfrm>
          <a:prstGeom prst="rect">
            <a:avLst/>
          </a:prstGeom>
        </p:spPr>
        <p:txBody>
          <a:bodyPr wrap="square" lIns="0" tIns="30480" rIns="0" bIns="0" rtlCol="0" vert="horz">
            <a:spAutoFit/>
          </a:bodyPr>
          <a:lstStyle/>
          <a:p>
            <a:pPr marL="12700" marR="5080">
              <a:lnSpc>
                <a:spcPts val="2700"/>
              </a:lnSpc>
              <a:spcBef>
                <a:spcPts val="240"/>
              </a:spcBef>
            </a:pPr>
            <a:r>
              <a:rPr dirty="0" sz="2300">
                <a:solidFill>
                  <a:srgbClr val="CCE8FF"/>
                </a:solidFill>
                <a:latin typeface="Verdana"/>
                <a:cs typeface="Verdana"/>
              </a:rPr>
              <a:t>O</a:t>
            </a:r>
            <a:r>
              <a:rPr dirty="0" sz="2300" spc="-155">
                <a:solidFill>
                  <a:srgbClr val="CCE8FF"/>
                </a:solidFill>
                <a:latin typeface="Verdana"/>
                <a:cs typeface="Verdana"/>
              </a:rPr>
              <a:t> </a:t>
            </a:r>
            <a:r>
              <a:rPr dirty="0" sz="2300" spc="-10">
                <a:solidFill>
                  <a:srgbClr val="CCE8FF"/>
                </a:solidFill>
                <a:latin typeface="Verdana"/>
                <a:cs typeface="Verdana"/>
              </a:rPr>
              <a:t>TRT4</a:t>
            </a:r>
            <a:r>
              <a:rPr dirty="0" sz="2300" spc="-160">
                <a:solidFill>
                  <a:srgbClr val="CCE8FF"/>
                </a:solidFill>
                <a:latin typeface="Verdana"/>
                <a:cs typeface="Verdana"/>
              </a:rPr>
              <a:t> </a:t>
            </a:r>
            <a:r>
              <a:rPr dirty="0" sz="2300" spc="-50">
                <a:solidFill>
                  <a:srgbClr val="CCE8FF"/>
                </a:solidFill>
                <a:latin typeface="Verdana"/>
                <a:cs typeface="Verdana"/>
              </a:rPr>
              <a:t>conta</a:t>
            </a:r>
            <a:r>
              <a:rPr dirty="0" sz="2300" spc="-155">
                <a:solidFill>
                  <a:srgbClr val="CCE8FF"/>
                </a:solidFill>
                <a:latin typeface="Verdana"/>
                <a:cs typeface="Verdana"/>
              </a:rPr>
              <a:t> </a:t>
            </a:r>
            <a:r>
              <a:rPr dirty="0" sz="2300">
                <a:solidFill>
                  <a:srgbClr val="CCE8FF"/>
                </a:solidFill>
                <a:latin typeface="Verdana"/>
                <a:cs typeface="Verdana"/>
              </a:rPr>
              <a:t>com</a:t>
            </a:r>
            <a:r>
              <a:rPr dirty="0" sz="2300" spc="-160">
                <a:solidFill>
                  <a:srgbClr val="CCE8FF"/>
                </a:solidFill>
                <a:latin typeface="Verdana"/>
                <a:cs typeface="Verdana"/>
              </a:rPr>
              <a:t> </a:t>
            </a:r>
            <a:r>
              <a:rPr dirty="0" sz="2300" spc="-200">
                <a:solidFill>
                  <a:srgbClr val="CCE8FF"/>
                </a:solidFill>
                <a:latin typeface="Verdana"/>
                <a:cs typeface="Verdana"/>
              </a:rPr>
              <a:t>um</a:t>
            </a:r>
            <a:r>
              <a:rPr dirty="0" sz="2300" spc="-160">
                <a:solidFill>
                  <a:srgbClr val="CCE8FF"/>
                </a:solidFill>
                <a:latin typeface="Verdana"/>
                <a:cs typeface="Verdana"/>
              </a:rPr>
              <a:t> </a:t>
            </a:r>
            <a:r>
              <a:rPr dirty="0" sz="2300" spc="-80">
                <a:solidFill>
                  <a:srgbClr val="CCE8FF"/>
                </a:solidFill>
                <a:latin typeface="Verdana"/>
                <a:cs typeface="Verdana"/>
              </a:rPr>
              <a:t>painel</a:t>
            </a:r>
            <a:r>
              <a:rPr dirty="0" sz="2300" spc="-155">
                <a:solidFill>
                  <a:srgbClr val="CCE8FF"/>
                </a:solidFill>
                <a:latin typeface="Verdana"/>
                <a:cs typeface="Verdana"/>
              </a:rPr>
              <a:t> </a:t>
            </a:r>
            <a:r>
              <a:rPr dirty="0" sz="2300" spc="-125">
                <a:solidFill>
                  <a:srgbClr val="CCE8FF"/>
                </a:solidFill>
                <a:latin typeface="Verdana"/>
                <a:cs typeface="Verdana"/>
              </a:rPr>
              <a:t>interativo</a:t>
            </a:r>
            <a:r>
              <a:rPr dirty="0" sz="2300" spc="-155">
                <a:solidFill>
                  <a:srgbClr val="CCE8FF"/>
                </a:solidFill>
                <a:latin typeface="Verdana"/>
                <a:cs typeface="Verdana"/>
              </a:rPr>
              <a:t> </a:t>
            </a:r>
            <a:r>
              <a:rPr dirty="0" sz="2300" spc="-20">
                <a:solidFill>
                  <a:srgbClr val="CCE8FF"/>
                </a:solidFill>
                <a:latin typeface="Verdana"/>
                <a:cs typeface="Verdana"/>
              </a:rPr>
              <a:t>para </a:t>
            </a:r>
            <a:r>
              <a:rPr dirty="0" sz="2300" spc="-90">
                <a:solidFill>
                  <a:srgbClr val="CCE8FF"/>
                </a:solidFill>
                <a:latin typeface="Verdana"/>
                <a:cs typeface="Verdana"/>
              </a:rPr>
              <a:t>acompanhamento</a:t>
            </a:r>
            <a:r>
              <a:rPr dirty="0" sz="2300" spc="-114">
                <a:solidFill>
                  <a:srgbClr val="CCE8FF"/>
                </a:solidFill>
                <a:latin typeface="Verdana"/>
                <a:cs typeface="Verdana"/>
              </a:rPr>
              <a:t> </a:t>
            </a:r>
            <a:r>
              <a:rPr dirty="0" sz="2300">
                <a:solidFill>
                  <a:srgbClr val="CCE8FF"/>
                </a:solidFill>
                <a:latin typeface="Verdana"/>
                <a:cs typeface="Verdana"/>
              </a:rPr>
              <a:t>dos</a:t>
            </a:r>
            <a:r>
              <a:rPr dirty="0" sz="2300" spc="-114">
                <a:solidFill>
                  <a:srgbClr val="CCE8FF"/>
                </a:solidFill>
                <a:latin typeface="Verdana"/>
                <a:cs typeface="Verdana"/>
              </a:rPr>
              <a:t> </a:t>
            </a:r>
            <a:r>
              <a:rPr dirty="0" sz="2300" spc="-60">
                <a:solidFill>
                  <a:srgbClr val="CCE8FF"/>
                </a:solidFill>
                <a:latin typeface="Verdana"/>
                <a:cs typeface="Verdana"/>
              </a:rPr>
              <a:t>indicadores</a:t>
            </a:r>
            <a:r>
              <a:rPr dirty="0" sz="2300" spc="-110">
                <a:solidFill>
                  <a:srgbClr val="CCE8FF"/>
                </a:solidFill>
                <a:latin typeface="Verdana"/>
                <a:cs typeface="Verdana"/>
              </a:rPr>
              <a:t> </a:t>
            </a:r>
            <a:r>
              <a:rPr dirty="0" sz="2300">
                <a:solidFill>
                  <a:srgbClr val="CCE8FF"/>
                </a:solidFill>
                <a:latin typeface="Verdana"/>
                <a:cs typeface="Verdana"/>
              </a:rPr>
              <a:t>e</a:t>
            </a:r>
            <a:r>
              <a:rPr dirty="0" sz="2300" spc="-114">
                <a:solidFill>
                  <a:srgbClr val="CCE8FF"/>
                </a:solidFill>
                <a:latin typeface="Verdana"/>
                <a:cs typeface="Verdana"/>
              </a:rPr>
              <a:t> </a:t>
            </a:r>
            <a:r>
              <a:rPr dirty="0" sz="2300" spc="-80">
                <a:solidFill>
                  <a:srgbClr val="CCE8FF"/>
                </a:solidFill>
                <a:latin typeface="Verdana"/>
                <a:cs typeface="Verdana"/>
              </a:rPr>
              <a:t>metas</a:t>
            </a:r>
            <a:r>
              <a:rPr dirty="0" sz="2300" spc="-110">
                <a:solidFill>
                  <a:srgbClr val="CCE8FF"/>
                </a:solidFill>
                <a:latin typeface="Verdana"/>
                <a:cs typeface="Verdana"/>
              </a:rPr>
              <a:t> </a:t>
            </a:r>
            <a:r>
              <a:rPr dirty="0" sz="2300" spc="-25">
                <a:solidFill>
                  <a:srgbClr val="CCE8FF"/>
                </a:solidFill>
                <a:latin typeface="Verdana"/>
                <a:cs typeface="Verdana"/>
              </a:rPr>
              <a:t>da </a:t>
            </a:r>
            <a:r>
              <a:rPr dirty="0" sz="2300" spc="-85">
                <a:solidFill>
                  <a:srgbClr val="CCE8FF"/>
                </a:solidFill>
                <a:latin typeface="Verdana"/>
                <a:cs typeface="Verdana"/>
              </a:rPr>
              <a:t>temática</a:t>
            </a:r>
            <a:r>
              <a:rPr dirty="0" sz="2300" spc="-150">
                <a:solidFill>
                  <a:srgbClr val="CCE8FF"/>
                </a:solidFill>
                <a:latin typeface="Verdana"/>
                <a:cs typeface="Verdana"/>
              </a:rPr>
              <a:t> </a:t>
            </a:r>
            <a:r>
              <a:rPr dirty="0" sz="2300" spc="-75">
                <a:solidFill>
                  <a:srgbClr val="CCE8FF"/>
                </a:solidFill>
                <a:latin typeface="Verdana"/>
                <a:cs typeface="Verdana"/>
              </a:rPr>
              <a:t>da</a:t>
            </a:r>
            <a:r>
              <a:rPr dirty="0" sz="2300" spc="-140">
                <a:solidFill>
                  <a:srgbClr val="CCE8FF"/>
                </a:solidFill>
                <a:latin typeface="Verdana"/>
                <a:cs typeface="Verdana"/>
              </a:rPr>
              <a:t> </a:t>
            </a:r>
            <a:r>
              <a:rPr dirty="0" sz="2300" spc="-70">
                <a:solidFill>
                  <a:srgbClr val="CCE8FF"/>
                </a:solidFill>
                <a:latin typeface="Verdana"/>
                <a:cs typeface="Verdana"/>
              </a:rPr>
              <a:t>sustentabilidade</a:t>
            </a:r>
            <a:r>
              <a:rPr dirty="0" sz="2300" spc="-140">
                <a:solidFill>
                  <a:srgbClr val="CCE8FF"/>
                </a:solidFill>
                <a:latin typeface="Verdana"/>
                <a:cs typeface="Verdana"/>
              </a:rPr>
              <a:t> </a:t>
            </a:r>
            <a:r>
              <a:rPr dirty="0" sz="2300" spc="-105">
                <a:solidFill>
                  <a:srgbClr val="CCE8FF"/>
                </a:solidFill>
                <a:latin typeface="Verdana"/>
                <a:cs typeface="Verdana"/>
              </a:rPr>
              <a:t>tanto</a:t>
            </a:r>
            <a:r>
              <a:rPr dirty="0" sz="2300" spc="-140">
                <a:solidFill>
                  <a:srgbClr val="CCE8FF"/>
                </a:solidFill>
                <a:latin typeface="Verdana"/>
                <a:cs typeface="Verdana"/>
              </a:rPr>
              <a:t> </a:t>
            </a:r>
            <a:r>
              <a:rPr dirty="0" sz="2300">
                <a:solidFill>
                  <a:srgbClr val="CCE8FF"/>
                </a:solidFill>
                <a:latin typeface="Verdana"/>
                <a:cs typeface="Verdana"/>
              </a:rPr>
              <a:t>pelo</a:t>
            </a:r>
            <a:r>
              <a:rPr dirty="0" sz="2300" spc="-140">
                <a:solidFill>
                  <a:srgbClr val="CCE8FF"/>
                </a:solidFill>
                <a:latin typeface="Verdana"/>
                <a:cs typeface="Verdana"/>
              </a:rPr>
              <a:t> </a:t>
            </a:r>
            <a:r>
              <a:rPr dirty="0" sz="2300" spc="-10">
                <a:solidFill>
                  <a:srgbClr val="CCE8FF"/>
                </a:solidFill>
                <a:latin typeface="Verdana"/>
                <a:cs typeface="Verdana"/>
              </a:rPr>
              <a:t>público </a:t>
            </a:r>
            <a:r>
              <a:rPr dirty="0" sz="2300" spc="-114">
                <a:solidFill>
                  <a:srgbClr val="CCE8FF"/>
                </a:solidFill>
                <a:latin typeface="Verdana"/>
                <a:cs typeface="Verdana"/>
              </a:rPr>
              <a:t>interno</a:t>
            </a:r>
            <a:r>
              <a:rPr dirty="0" sz="2300" spc="-160">
                <a:solidFill>
                  <a:srgbClr val="CCE8FF"/>
                </a:solidFill>
                <a:latin typeface="Verdana"/>
                <a:cs typeface="Verdana"/>
              </a:rPr>
              <a:t> </a:t>
            </a:r>
            <a:r>
              <a:rPr dirty="0" sz="2300" spc="-100">
                <a:solidFill>
                  <a:srgbClr val="CCE8FF"/>
                </a:solidFill>
                <a:latin typeface="Verdana"/>
                <a:cs typeface="Verdana"/>
              </a:rPr>
              <a:t>quanto</a:t>
            </a:r>
            <a:r>
              <a:rPr dirty="0" sz="2300" spc="-160">
                <a:solidFill>
                  <a:srgbClr val="CCE8FF"/>
                </a:solidFill>
                <a:latin typeface="Verdana"/>
                <a:cs typeface="Verdana"/>
              </a:rPr>
              <a:t> </a:t>
            </a:r>
            <a:r>
              <a:rPr dirty="0" sz="2300" spc="-30">
                <a:solidFill>
                  <a:srgbClr val="CCE8FF"/>
                </a:solidFill>
                <a:latin typeface="Verdana"/>
                <a:cs typeface="Verdana"/>
              </a:rPr>
              <a:t>pela</a:t>
            </a:r>
            <a:r>
              <a:rPr dirty="0" sz="2300" spc="-155">
                <a:solidFill>
                  <a:srgbClr val="CCE8FF"/>
                </a:solidFill>
                <a:latin typeface="Verdana"/>
                <a:cs typeface="Verdana"/>
              </a:rPr>
              <a:t> </a:t>
            </a:r>
            <a:r>
              <a:rPr dirty="0" sz="2300">
                <a:solidFill>
                  <a:srgbClr val="CCE8FF"/>
                </a:solidFill>
                <a:latin typeface="Verdana"/>
                <a:cs typeface="Verdana"/>
              </a:rPr>
              <a:t>sociedade</a:t>
            </a:r>
            <a:r>
              <a:rPr dirty="0" sz="2300" spc="-160">
                <a:solidFill>
                  <a:srgbClr val="CCE8FF"/>
                </a:solidFill>
                <a:latin typeface="Verdana"/>
                <a:cs typeface="Verdana"/>
              </a:rPr>
              <a:t> </a:t>
            </a:r>
            <a:r>
              <a:rPr dirty="0" sz="2300" spc="-90">
                <a:solidFill>
                  <a:srgbClr val="CCE8FF"/>
                </a:solidFill>
                <a:latin typeface="Verdana"/>
                <a:cs typeface="Verdana"/>
              </a:rPr>
              <a:t>em</a:t>
            </a:r>
            <a:r>
              <a:rPr dirty="0" sz="2300" spc="-160">
                <a:solidFill>
                  <a:srgbClr val="CCE8FF"/>
                </a:solidFill>
                <a:latin typeface="Verdana"/>
                <a:cs typeface="Verdana"/>
              </a:rPr>
              <a:t> </a:t>
            </a:r>
            <a:r>
              <a:rPr dirty="0" sz="2300" spc="-10">
                <a:solidFill>
                  <a:srgbClr val="CCE8FF"/>
                </a:solidFill>
                <a:latin typeface="Verdana"/>
                <a:cs typeface="Verdana"/>
              </a:rPr>
              <a:t>geral.</a:t>
            </a:r>
            <a:endParaRPr sz="2300">
              <a:latin typeface="Verdana"/>
              <a:cs typeface="Verdana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250340" y="6727031"/>
            <a:ext cx="5745480" cy="5892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heavy" sz="3700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ahoma"/>
                <a:cs typeface="Tahoma"/>
                <a:hlinkClick r:id="rId7"/>
              </a:rPr>
              <a:t>clique</a:t>
            </a:r>
            <a:r>
              <a:rPr dirty="0" u="heavy" sz="3700" spc="-60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ahoma"/>
                <a:cs typeface="Tahoma"/>
                <a:hlinkClick r:id="rId7"/>
              </a:rPr>
              <a:t> </a:t>
            </a:r>
            <a:r>
              <a:rPr dirty="0" u="heavy" sz="3700" spc="-90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ahoma"/>
                <a:cs typeface="Tahoma"/>
                <a:hlinkClick r:id="rId7"/>
              </a:rPr>
              <a:t>aqui</a:t>
            </a:r>
            <a:r>
              <a:rPr dirty="0" u="heavy" sz="3700" spc="-200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ahoma"/>
                <a:cs typeface="Tahoma"/>
                <a:hlinkClick r:id="rId7"/>
              </a:rPr>
              <a:t> </a:t>
            </a:r>
            <a:r>
              <a:rPr dirty="0" u="heavy" sz="3700" spc="-20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ahoma"/>
                <a:cs typeface="Tahoma"/>
                <a:hlinkClick r:id="rId7"/>
              </a:rPr>
              <a:t>para</a:t>
            </a:r>
            <a:r>
              <a:rPr dirty="0" u="heavy" sz="3700" spc="-55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ahoma"/>
                <a:cs typeface="Tahoma"/>
                <a:hlinkClick r:id="rId7"/>
              </a:rPr>
              <a:t> </a:t>
            </a:r>
            <a:r>
              <a:rPr dirty="0" u="heavy" sz="3700" spc="80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ahoma"/>
                <a:cs typeface="Tahoma"/>
                <a:hlinkClick r:id="rId7"/>
              </a:rPr>
              <a:t>acessar</a:t>
            </a:r>
            <a:endParaRPr sz="3700">
              <a:latin typeface="Tahoma"/>
              <a:cs typeface="Tahoma"/>
            </a:endParaRPr>
          </a:p>
        </p:txBody>
      </p:sp>
      <p:grpSp>
        <p:nvGrpSpPr>
          <p:cNvPr id="14" name="object 14" descr=""/>
          <p:cNvGrpSpPr/>
          <p:nvPr/>
        </p:nvGrpSpPr>
        <p:grpSpPr>
          <a:xfrm>
            <a:off x="0" y="8574387"/>
            <a:ext cx="18288000" cy="1713230"/>
            <a:chOff x="0" y="8574387"/>
            <a:chExt cx="18288000" cy="1713230"/>
          </a:xfrm>
        </p:grpSpPr>
        <p:sp>
          <p:nvSpPr>
            <p:cNvPr id="15" name="object 15" descr=""/>
            <p:cNvSpPr/>
            <p:nvPr/>
          </p:nvSpPr>
          <p:spPr>
            <a:xfrm>
              <a:off x="0" y="8595692"/>
              <a:ext cx="18288000" cy="1691639"/>
            </a:xfrm>
            <a:custGeom>
              <a:avLst/>
              <a:gdLst/>
              <a:ahLst/>
              <a:cxnLst/>
              <a:rect l="l" t="t" r="r" b="b"/>
              <a:pathLst>
                <a:path w="18288000" h="1691640">
                  <a:moveTo>
                    <a:pt x="18287998" y="1691307"/>
                  </a:moveTo>
                  <a:lnTo>
                    <a:pt x="0" y="1691307"/>
                  </a:lnTo>
                  <a:lnTo>
                    <a:pt x="0" y="0"/>
                  </a:lnTo>
                  <a:lnTo>
                    <a:pt x="18287998" y="0"/>
                  </a:lnTo>
                  <a:lnTo>
                    <a:pt x="18287998" y="1691307"/>
                  </a:lnTo>
                  <a:close/>
                </a:path>
              </a:pathLst>
            </a:custGeom>
            <a:solidFill>
              <a:srgbClr val="1181C7">
                <a:alpha val="4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682421" y="8574392"/>
              <a:ext cx="17606010" cy="1713230"/>
            </a:xfrm>
            <a:custGeom>
              <a:avLst/>
              <a:gdLst/>
              <a:ahLst/>
              <a:cxnLst/>
              <a:rect l="l" t="t" r="r" b="b"/>
              <a:pathLst>
                <a:path w="17606010" h="1713229">
                  <a:moveTo>
                    <a:pt x="1663598" y="1675384"/>
                  </a:moveTo>
                  <a:lnTo>
                    <a:pt x="1662912" y="1627187"/>
                  </a:lnTo>
                  <a:lnTo>
                    <a:pt x="1660880" y="1579333"/>
                  </a:lnTo>
                  <a:lnTo>
                    <a:pt x="1657489" y="1531835"/>
                  </a:lnTo>
                  <a:lnTo>
                    <a:pt x="1652790" y="1484718"/>
                  </a:lnTo>
                  <a:lnTo>
                    <a:pt x="1646796" y="1437995"/>
                  </a:lnTo>
                  <a:lnTo>
                    <a:pt x="1639506" y="1391691"/>
                  </a:lnTo>
                  <a:lnTo>
                    <a:pt x="1630959" y="1345806"/>
                  </a:lnTo>
                  <a:lnTo>
                    <a:pt x="1621167" y="1300378"/>
                  </a:lnTo>
                  <a:lnTo>
                    <a:pt x="1610144" y="1255433"/>
                  </a:lnTo>
                  <a:lnTo>
                    <a:pt x="1597914" y="1210957"/>
                  </a:lnTo>
                  <a:lnTo>
                    <a:pt x="1584490" y="1166990"/>
                  </a:lnTo>
                  <a:lnTo>
                    <a:pt x="1569897" y="1123556"/>
                  </a:lnTo>
                  <a:lnTo>
                    <a:pt x="1554149" y="1080655"/>
                  </a:lnTo>
                  <a:lnTo>
                    <a:pt x="1537258" y="1038326"/>
                  </a:lnTo>
                  <a:lnTo>
                    <a:pt x="1519262" y="996569"/>
                  </a:lnTo>
                  <a:lnTo>
                    <a:pt x="1500162" y="955421"/>
                  </a:lnTo>
                  <a:lnTo>
                    <a:pt x="1479994" y="914882"/>
                  </a:lnTo>
                  <a:lnTo>
                    <a:pt x="1458747" y="874979"/>
                  </a:lnTo>
                  <a:lnTo>
                    <a:pt x="1436471" y="835723"/>
                  </a:lnTo>
                  <a:lnTo>
                    <a:pt x="1413167" y="797153"/>
                  </a:lnTo>
                  <a:lnTo>
                    <a:pt x="1388859" y="759269"/>
                  </a:lnTo>
                  <a:lnTo>
                    <a:pt x="1363560" y="722096"/>
                  </a:lnTo>
                  <a:lnTo>
                    <a:pt x="1337297" y="685647"/>
                  </a:lnTo>
                  <a:lnTo>
                    <a:pt x="1310081" y="649947"/>
                  </a:lnTo>
                  <a:lnTo>
                    <a:pt x="1281938" y="615010"/>
                  </a:lnTo>
                  <a:lnTo>
                    <a:pt x="1252867" y="580859"/>
                  </a:lnTo>
                  <a:lnTo>
                    <a:pt x="1222921" y="547509"/>
                  </a:lnTo>
                  <a:lnTo>
                    <a:pt x="1192085" y="514985"/>
                  </a:lnTo>
                  <a:lnTo>
                    <a:pt x="1160399" y="483298"/>
                  </a:lnTo>
                  <a:lnTo>
                    <a:pt x="1127874" y="452462"/>
                  </a:lnTo>
                  <a:lnTo>
                    <a:pt x="1094524" y="422516"/>
                  </a:lnTo>
                  <a:lnTo>
                    <a:pt x="1060373" y="393446"/>
                  </a:lnTo>
                  <a:lnTo>
                    <a:pt x="1025436" y="365302"/>
                  </a:lnTo>
                  <a:lnTo>
                    <a:pt x="989736" y="338086"/>
                  </a:lnTo>
                  <a:lnTo>
                    <a:pt x="953287" y="311823"/>
                  </a:lnTo>
                  <a:lnTo>
                    <a:pt x="916114" y="286524"/>
                  </a:lnTo>
                  <a:lnTo>
                    <a:pt x="878230" y="262216"/>
                  </a:lnTo>
                  <a:lnTo>
                    <a:pt x="839660" y="238912"/>
                  </a:lnTo>
                  <a:lnTo>
                    <a:pt x="800404" y="216636"/>
                  </a:lnTo>
                  <a:lnTo>
                    <a:pt x="760501" y="195389"/>
                  </a:lnTo>
                  <a:lnTo>
                    <a:pt x="719963" y="175221"/>
                  </a:lnTo>
                  <a:lnTo>
                    <a:pt x="678815" y="156121"/>
                  </a:lnTo>
                  <a:lnTo>
                    <a:pt x="637057" y="138125"/>
                  </a:lnTo>
                  <a:lnTo>
                    <a:pt x="594728" y="121234"/>
                  </a:lnTo>
                  <a:lnTo>
                    <a:pt x="551827" y="105486"/>
                  </a:lnTo>
                  <a:lnTo>
                    <a:pt x="508393" y="90893"/>
                  </a:lnTo>
                  <a:lnTo>
                    <a:pt x="464426" y="77470"/>
                  </a:lnTo>
                  <a:lnTo>
                    <a:pt x="419963" y="65239"/>
                  </a:lnTo>
                  <a:lnTo>
                    <a:pt x="375005" y="54216"/>
                  </a:lnTo>
                  <a:lnTo>
                    <a:pt x="329577" y="44424"/>
                  </a:lnTo>
                  <a:lnTo>
                    <a:pt x="283692" y="35877"/>
                  </a:lnTo>
                  <a:lnTo>
                    <a:pt x="237388" y="28587"/>
                  </a:lnTo>
                  <a:lnTo>
                    <a:pt x="190665" y="22593"/>
                  </a:lnTo>
                  <a:lnTo>
                    <a:pt x="143548" y="17881"/>
                  </a:lnTo>
                  <a:lnTo>
                    <a:pt x="96050" y="14503"/>
                  </a:lnTo>
                  <a:lnTo>
                    <a:pt x="48196" y="12471"/>
                  </a:lnTo>
                  <a:lnTo>
                    <a:pt x="0" y="11785"/>
                  </a:lnTo>
                  <a:lnTo>
                    <a:pt x="0" y="752589"/>
                  </a:lnTo>
                  <a:lnTo>
                    <a:pt x="47485" y="753783"/>
                  </a:lnTo>
                  <a:lnTo>
                    <a:pt x="94361" y="757351"/>
                  </a:lnTo>
                  <a:lnTo>
                    <a:pt x="140538" y="763219"/>
                  </a:lnTo>
                  <a:lnTo>
                    <a:pt x="185978" y="771334"/>
                  </a:lnTo>
                  <a:lnTo>
                    <a:pt x="230632" y="781634"/>
                  </a:lnTo>
                  <a:lnTo>
                    <a:pt x="274421" y="794067"/>
                  </a:lnTo>
                  <a:lnTo>
                    <a:pt x="317296" y="808583"/>
                  </a:lnTo>
                  <a:lnTo>
                    <a:pt x="359194" y="825106"/>
                  </a:lnTo>
                  <a:lnTo>
                    <a:pt x="400075" y="843584"/>
                  </a:lnTo>
                  <a:lnTo>
                    <a:pt x="439864" y="863955"/>
                  </a:lnTo>
                  <a:lnTo>
                    <a:pt x="478510" y="886180"/>
                  </a:lnTo>
                  <a:lnTo>
                    <a:pt x="515950" y="910183"/>
                  </a:lnTo>
                  <a:lnTo>
                    <a:pt x="552132" y="935913"/>
                  </a:lnTo>
                  <a:lnTo>
                    <a:pt x="586994" y="963307"/>
                  </a:lnTo>
                  <a:lnTo>
                    <a:pt x="620471" y="992314"/>
                  </a:lnTo>
                  <a:lnTo>
                    <a:pt x="652526" y="1022870"/>
                  </a:lnTo>
                  <a:lnTo>
                    <a:pt x="683082" y="1054912"/>
                  </a:lnTo>
                  <a:lnTo>
                    <a:pt x="712089" y="1088402"/>
                  </a:lnTo>
                  <a:lnTo>
                    <a:pt x="739482" y="1123264"/>
                  </a:lnTo>
                  <a:lnTo>
                    <a:pt x="765213" y="1159433"/>
                  </a:lnTo>
                  <a:lnTo>
                    <a:pt x="789216" y="1196873"/>
                  </a:lnTo>
                  <a:lnTo>
                    <a:pt x="811428" y="1235519"/>
                  </a:lnTo>
                  <a:lnTo>
                    <a:pt x="831811" y="1275308"/>
                  </a:lnTo>
                  <a:lnTo>
                    <a:pt x="850290" y="1316189"/>
                  </a:lnTo>
                  <a:lnTo>
                    <a:pt x="866813" y="1358099"/>
                  </a:lnTo>
                  <a:lnTo>
                    <a:pt x="881316" y="1400975"/>
                  </a:lnTo>
                  <a:lnTo>
                    <a:pt x="893749" y="1444764"/>
                  </a:lnTo>
                  <a:lnTo>
                    <a:pt x="904062" y="1489405"/>
                  </a:lnTo>
                  <a:lnTo>
                    <a:pt x="912177" y="1534845"/>
                  </a:lnTo>
                  <a:lnTo>
                    <a:pt x="918044" y="1581035"/>
                  </a:lnTo>
                  <a:lnTo>
                    <a:pt x="921600" y="1627898"/>
                  </a:lnTo>
                  <a:lnTo>
                    <a:pt x="922807" y="1675384"/>
                  </a:lnTo>
                  <a:lnTo>
                    <a:pt x="1663598" y="1675384"/>
                  </a:lnTo>
                  <a:close/>
                </a:path>
                <a:path w="17606010" h="1713229">
                  <a:moveTo>
                    <a:pt x="7612418" y="892784"/>
                  </a:moveTo>
                  <a:lnTo>
                    <a:pt x="6731432" y="11785"/>
                  </a:lnTo>
                  <a:lnTo>
                    <a:pt x="5850293" y="892924"/>
                  </a:lnTo>
                  <a:lnTo>
                    <a:pt x="6669989" y="1712607"/>
                  </a:lnTo>
                  <a:lnTo>
                    <a:pt x="6792874" y="1712607"/>
                  </a:lnTo>
                  <a:lnTo>
                    <a:pt x="7612418" y="893064"/>
                  </a:lnTo>
                  <a:lnTo>
                    <a:pt x="7612418" y="892784"/>
                  </a:lnTo>
                  <a:close/>
                </a:path>
                <a:path w="17606010" h="1713229">
                  <a:moveTo>
                    <a:pt x="8461223" y="860488"/>
                  </a:moveTo>
                  <a:lnTo>
                    <a:pt x="8459876" y="812330"/>
                  </a:lnTo>
                  <a:lnTo>
                    <a:pt x="8455901" y="764870"/>
                  </a:lnTo>
                  <a:lnTo>
                    <a:pt x="8449348" y="718197"/>
                  </a:lnTo>
                  <a:lnTo>
                    <a:pt x="8440306" y="672376"/>
                  </a:lnTo>
                  <a:lnTo>
                    <a:pt x="8428825" y="627468"/>
                  </a:lnTo>
                  <a:lnTo>
                    <a:pt x="8415007" y="583552"/>
                  </a:lnTo>
                  <a:lnTo>
                    <a:pt x="8398904" y="540689"/>
                  </a:lnTo>
                  <a:lnTo>
                    <a:pt x="8380590" y="498970"/>
                  </a:lnTo>
                  <a:lnTo>
                    <a:pt x="8360143" y="458457"/>
                  </a:lnTo>
                  <a:lnTo>
                    <a:pt x="8337626" y="419227"/>
                  </a:lnTo>
                  <a:lnTo>
                    <a:pt x="8313115" y="381342"/>
                  </a:lnTo>
                  <a:lnTo>
                    <a:pt x="8286686" y="344868"/>
                  </a:lnTo>
                  <a:lnTo>
                    <a:pt x="8258403" y="309905"/>
                  </a:lnTo>
                  <a:lnTo>
                    <a:pt x="8228343" y="276491"/>
                  </a:lnTo>
                  <a:lnTo>
                    <a:pt x="8196567" y="244729"/>
                  </a:lnTo>
                  <a:lnTo>
                    <a:pt x="8163166" y="214655"/>
                  </a:lnTo>
                  <a:lnTo>
                    <a:pt x="8128190" y="186372"/>
                  </a:lnTo>
                  <a:lnTo>
                    <a:pt x="8091729" y="159943"/>
                  </a:lnTo>
                  <a:lnTo>
                    <a:pt x="8053845" y="135432"/>
                  </a:lnTo>
                  <a:lnTo>
                    <a:pt x="8014614" y="112915"/>
                  </a:lnTo>
                  <a:lnTo>
                    <a:pt x="7974101" y="92468"/>
                  </a:lnTo>
                  <a:lnTo>
                    <a:pt x="7932382" y="74155"/>
                  </a:lnTo>
                  <a:lnTo>
                    <a:pt x="7889532" y="58051"/>
                  </a:lnTo>
                  <a:lnTo>
                    <a:pt x="7845615" y="44234"/>
                  </a:lnTo>
                  <a:lnTo>
                    <a:pt x="7800708" y="32766"/>
                  </a:lnTo>
                  <a:lnTo>
                    <a:pt x="7754887" y="23710"/>
                  </a:lnTo>
                  <a:lnTo>
                    <a:pt x="7708214" y="17170"/>
                  </a:lnTo>
                  <a:lnTo>
                    <a:pt x="7660754" y="13182"/>
                  </a:lnTo>
                  <a:lnTo>
                    <a:pt x="7612608" y="11836"/>
                  </a:lnTo>
                  <a:lnTo>
                    <a:pt x="7612608" y="1709102"/>
                  </a:lnTo>
                  <a:lnTo>
                    <a:pt x="7660754" y="1707756"/>
                  </a:lnTo>
                  <a:lnTo>
                    <a:pt x="7708214" y="1703781"/>
                  </a:lnTo>
                  <a:lnTo>
                    <a:pt x="7754887" y="1697228"/>
                  </a:lnTo>
                  <a:lnTo>
                    <a:pt x="7800708" y="1688185"/>
                  </a:lnTo>
                  <a:lnTo>
                    <a:pt x="7845615" y="1676704"/>
                  </a:lnTo>
                  <a:lnTo>
                    <a:pt x="7889532" y="1662887"/>
                  </a:lnTo>
                  <a:lnTo>
                    <a:pt x="7932382" y="1646783"/>
                  </a:lnTo>
                  <a:lnTo>
                    <a:pt x="7974101" y="1628470"/>
                  </a:lnTo>
                  <a:lnTo>
                    <a:pt x="8014614" y="1608023"/>
                  </a:lnTo>
                  <a:lnTo>
                    <a:pt x="8053845" y="1585506"/>
                  </a:lnTo>
                  <a:lnTo>
                    <a:pt x="8091729" y="1560995"/>
                  </a:lnTo>
                  <a:lnTo>
                    <a:pt x="8128190" y="1534566"/>
                  </a:lnTo>
                  <a:lnTo>
                    <a:pt x="8163166" y="1506283"/>
                  </a:lnTo>
                  <a:lnTo>
                    <a:pt x="8196567" y="1476222"/>
                  </a:lnTo>
                  <a:lnTo>
                    <a:pt x="8228343" y="1444447"/>
                  </a:lnTo>
                  <a:lnTo>
                    <a:pt x="8258403" y="1411046"/>
                  </a:lnTo>
                  <a:lnTo>
                    <a:pt x="8286686" y="1376070"/>
                  </a:lnTo>
                  <a:lnTo>
                    <a:pt x="8313115" y="1339608"/>
                  </a:lnTo>
                  <a:lnTo>
                    <a:pt x="8337626" y="1301724"/>
                  </a:lnTo>
                  <a:lnTo>
                    <a:pt x="8360143" y="1262494"/>
                  </a:lnTo>
                  <a:lnTo>
                    <a:pt x="8380590" y="1221981"/>
                  </a:lnTo>
                  <a:lnTo>
                    <a:pt x="8398904" y="1180261"/>
                  </a:lnTo>
                  <a:lnTo>
                    <a:pt x="8415007" y="1137412"/>
                  </a:lnTo>
                  <a:lnTo>
                    <a:pt x="8428825" y="1093495"/>
                  </a:lnTo>
                  <a:lnTo>
                    <a:pt x="8440306" y="1048588"/>
                  </a:lnTo>
                  <a:lnTo>
                    <a:pt x="8449348" y="1002766"/>
                  </a:lnTo>
                  <a:lnTo>
                    <a:pt x="8455901" y="956094"/>
                  </a:lnTo>
                  <a:lnTo>
                    <a:pt x="8459876" y="908634"/>
                  </a:lnTo>
                  <a:lnTo>
                    <a:pt x="8461223" y="860488"/>
                  </a:lnTo>
                  <a:close/>
                </a:path>
                <a:path w="17606010" h="1713229">
                  <a:moveTo>
                    <a:pt x="9310408" y="11836"/>
                  </a:moveTo>
                  <a:lnTo>
                    <a:pt x="9262250" y="13182"/>
                  </a:lnTo>
                  <a:lnTo>
                    <a:pt x="9214802" y="17170"/>
                  </a:lnTo>
                  <a:lnTo>
                    <a:pt x="9168130" y="23710"/>
                  </a:lnTo>
                  <a:lnTo>
                    <a:pt x="9122296" y="32766"/>
                  </a:lnTo>
                  <a:lnTo>
                    <a:pt x="9077388" y="44234"/>
                  </a:lnTo>
                  <a:lnTo>
                    <a:pt x="9033485" y="58051"/>
                  </a:lnTo>
                  <a:lnTo>
                    <a:pt x="8990622" y="74155"/>
                  </a:lnTo>
                  <a:lnTo>
                    <a:pt x="8948915" y="92468"/>
                  </a:lnTo>
                  <a:lnTo>
                    <a:pt x="8908402" y="112915"/>
                  </a:lnTo>
                  <a:lnTo>
                    <a:pt x="8869159" y="135432"/>
                  </a:lnTo>
                  <a:lnTo>
                    <a:pt x="8831275" y="159943"/>
                  </a:lnTo>
                  <a:lnTo>
                    <a:pt x="8794813" y="186372"/>
                  </a:lnTo>
                  <a:lnTo>
                    <a:pt x="8759850" y="214655"/>
                  </a:lnTo>
                  <a:lnTo>
                    <a:pt x="8726437" y="244729"/>
                  </a:lnTo>
                  <a:lnTo>
                    <a:pt x="8694674" y="276491"/>
                  </a:lnTo>
                  <a:lnTo>
                    <a:pt x="8664600" y="309905"/>
                  </a:lnTo>
                  <a:lnTo>
                    <a:pt x="8636317" y="344868"/>
                  </a:lnTo>
                  <a:lnTo>
                    <a:pt x="8609889" y="381342"/>
                  </a:lnTo>
                  <a:lnTo>
                    <a:pt x="8585378" y="419227"/>
                  </a:lnTo>
                  <a:lnTo>
                    <a:pt x="8562861" y="458457"/>
                  </a:lnTo>
                  <a:lnTo>
                    <a:pt x="8542414" y="498970"/>
                  </a:lnTo>
                  <a:lnTo>
                    <a:pt x="8524100" y="540689"/>
                  </a:lnTo>
                  <a:lnTo>
                    <a:pt x="8507997" y="583552"/>
                  </a:lnTo>
                  <a:lnTo>
                    <a:pt x="8494179" y="627468"/>
                  </a:lnTo>
                  <a:lnTo>
                    <a:pt x="8482711" y="672376"/>
                  </a:lnTo>
                  <a:lnTo>
                    <a:pt x="8473669" y="718197"/>
                  </a:lnTo>
                  <a:lnTo>
                    <a:pt x="8467115" y="764870"/>
                  </a:lnTo>
                  <a:lnTo>
                    <a:pt x="8463128" y="812330"/>
                  </a:lnTo>
                  <a:lnTo>
                    <a:pt x="8461794" y="860488"/>
                  </a:lnTo>
                  <a:lnTo>
                    <a:pt x="8463128" y="908634"/>
                  </a:lnTo>
                  <a:lnTo>
                    <a:pt x="8467115" y="956094"/>
                  </a:lnTo>
                  <a:lnTo>
                    <a:pt x="8473669" y="1002766"/>
                  </a:lnTo>
                  <a:lnTo>
                    <a:pt x="8482711" y="1048588"/>
                  </a:lnTo>
                  <a:lnTo>
                    <a:pt x="8494179" y="1093495"/>
                  </a:lnTo>
                  <a:lnTo>
                    <a:pt x="8507997" y="1137412"/>
                  </a:lnTo>
                  <a:lnTo>
                    <a:pt x="8524100" y="1180261"/>
                  </a:lnTo>
                  <a:lnTo>
                    <a:pt x="8542414" y="1221981"/>
                  </a:lnTo>
                  <a:lnTo>
                    <a:pt x="8562861" y="1262494"/>
                  </a:lnTo>
                  <a:lnTo>
                    <a:pt x="8585378" y="1301724"/>
                  </a:lnTo>
                  <a:lnTo>
                    <a:pt x="8609889" y="1339608"/>
                  </a:lnTo>
                  <a:lnTo>
                    <a:pt x="8636317" y="1376070"/>
                  </a:lnTo>
                  <a:lnTo>
                    <a:pt x="8664600" y="1411046"/>
                  </a:lnTo>
                  <a:lnTo>
                    <a:pt x="8694674" y="1444447"/>
                  </a:lnTo>
                  <a:lnTo>
                    <a:pt x="8726437" y="1476222"/>
                  </a:lnTo>
                  <a:lnTo>
                    <a:pt x="8759850" y="1506283"/>
                  </a:lnTo>
                  <a:lnTo>
                    <a:pt x="8794813" y="1534566"/>
                  </a:lnTo>
                  <a:lnTo>
                    <a:pt x="8831275" y="1560995"/>
                  </a:lnTo>
                  <a:lnTo>
                    <a:pt x="8869159" y="1585506"/>
                  </a:lnTo>
                  <a:lnTo>
                    <a:pt x="8908402" y="1608023"/>
                  </a:lnTo>
                  <a:lnTo>
                    <a:pt x="8948915" y="1628470"/>
                  </a:lnTo>
                  <a:lnTo>
                    <a:pt x="8990622" y="1646783"/>
                  </a:lnTo>
                  <a:lnTo>
                    <a:pt x="9033485" y="1662887"/>
                  </a:lnTo>
                  <a:lnTo>
                    <a:pt x="9077388" y="1676704"/>
                  </a:lnTo>
                  <a:lnTo>
                    <a:pt x="9122296" y="1688185"/>
                  </a:lnTo>
                  <a:lnTo>
                    <a:pt x="9168130" y="1697228"/>
                  </a:lnTo>
                  <a:lnTo>
                    <a:pt x="9214802" y="1703781"/>
                  </a:lnTo>
                  <a:lnTo>
                    <a:pt x="9262250" y="1707756"/>
                  </a:lnTo>
                  <a:lnTo>
                    <a:pt x="9310408" y="1709102"/>
                  </a:lnTo>
                  <a:lnTo>
                    <a:pt x="9310408" y="11836"/>
                  </a:lnTo>
                  <a:close/>
                </a:path>
                <a:path w="17606010" h="1713229">
                  <a:moveTo>
                    <a:pt x="17605566" y="1686077"/>
                  </a:moveTo>
                  <a:lnTo>
                    <a:pt x="15919526" y="0"/>
                  </a:lnTo>
                  <a:lnTo>
                    <a:pt x="15919514" y="1693519"/>
                  </a:lnTo>
                  <a:lnTo>
                    <a:pt x="17605566" y="1693519"/>
                  </a:lnTo>
                  <a:lnTo>
                    <a:pt x="17605566" y="1686077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14828327" y="8586174"/>
              <a:ext cx="1761489" cy="1701164"/>
            </a:xfrm>
            <a:custGeom>
              <a:avLst/>
              <a:gdLst/>
              <a:ahLst/>
              <a:cxnLst/>
              <a:rect l="l" t="t" r="r" b="b"/>
              <a:pathLst>
                <a:path w="1761490" h="1701165">
                  <a:moveTo>
                    <a:pt x="0" y="1700825"/>
                  </a:moveTo>
                  <a:lnTo>
                    <a:pt x="1760945" y="1700825"/>
                  </a:lnTo>
                  <a:lnTo>
                    <a:pt x="1759516" y="1665570"/>
                  </a:lnTo>
                  <a:lnTo>
                    <a:pt x="1756282" y="1617728"/>
                  </a:lnTo>
                  <a:lnTo>
                    <a:pt x="1751782" y="1570243"/>
                  </a:lnTo>
                  <a:lnTo>
                    <a:pt x="1746036" y="1523132"/>
                  </a:lnTo>
                  <a:lnTo>
                    <a:pt x="1739058" y="1476412"/>
                  </a:lnTo>
                  <a:lnTo>
                    <a:pt x="1730865" y="1430101"/>
                  </a:lnTo>
                  <a:lnTo>
                    <a:pt x="1721476" y="1384214"/>
                  </a:lnTo>
                  <a:lnTo>
                    <a:pt x="1710906" y="1338768"/>
                  </a:lnTo>
                  <a:lnTo>
                    <a:pt x="1699172" y="1293781"/>
                  </a:lnTo>
                  <a:lnTo>
                    <a:pt x="1686291" y="1249269"/>
                  </a:lnTo>
                  <a:lnTo>
                    <a:pt x="1672280" y="1205249"/>
                  </a:lnTo>
                  <a:lnTo>
                    <a:pt x="1657155" y="1161737"/>
                  </a:lnTo>
                  <a:lnTo>
                    <a:pt x="1640934" y="1118752"/>
                  </a:lnTo>
                  <a:lnTo>
                    <a:pt x="1623633" y="1076308"/>
                  </a:lnTo>
                  <a:lnTo>
                    <a:pt x="1605269" y="1034423"/>
                  </a:lnTo>
                  <a:lnTo>
                    <a:pt x="1585859" y="993115"/>
                  </a:lnTo>
                  <a:lnTo>
                    <a:pt x="1565419" y="952399"/>
                  </a:lnTo>
                  <a:lnTo>
                    <a:pt x="1543967" y="912292"/>
                  </a:lnTo>
                  <a:lnTo>
                    <a:pt x="1521519" y="872812"/>
                  </a:lnTo>
                  <a:lnTo>
                    <a:pt x="1498092" y="833975"/>
                  </a:lnTo>
                  <a:lnTo>
                    <a:pt x="1473703" y="795798"/>
                  </a:lnTo>
                  <a:lnTo>
                    <a:pt x="1448368" y="758298"/>
                  </a:lnTo>
                  <a:lnTo>
                    <a:pt x="1422104" y="721491"/>
                  </a:lnTo>
                  <a:lnTo>
                    <a:pt x="1394929" y="685394"/>
                  </a:lnTo>
                  <a:lnTo>
                    <a:pt x="1366859" y="650024"/>
                  </a:lnTo>
                  <a:lnTo>
                    <a:pt x="1337910" y="615398"/>
                  </a:lnTo>
                  <a:lnTo>
                    <a:pt x="1308100" y="581533"/>
                  </a:lnTo>
                  <a:lnTo>
                    <a:pt x="1277446" y="548445"/>
                  </a:lnTo>
                  <a:lnTo>
                    <a:pt x="1245963" y="516152"/>
                  </a:lnTo>
                  <a:lnTo>
                    <a:pt x="1213670" y="484670"/>
                  </a:lnTo>
                  <a:lnTo>
                    <a:pt x="1180582" y="454015"/>
                  </a:lnTo>
                  <a:lnTo>
                    <a:pt x="1146717" y="424205"/>
                  </a:lnTo>
                  <a:lnTo>
                    <a:pt x="1112091" y="395257"/>
                  </a:lnTo>
                  <a:lnTo>
                    <a:pt x="1076721" y="367187"/>
                  </a:lnTo>
                  <a:lnTo>
                    <a:pt x="1040624" y="340012"/>
                  </a:lnTo>
                  <a:lnTo>
                    <a:pt x="1003817" y="313749"/>
                  </a:lnTo>
                  <a:lnTo>
                    <a:pt x="966316" y="288414"/>
                  </a:lnTo>
                  <a:lnTo>
                    <a:pt x="928139" y="264025"/>
                  </a:lnTo>
                  <a:lnTo>
                    <a:pt x="889302" y="240598"/>
                  </a:lnTo>
                  <a:lnTo>
                    <a:pt x="849822" y="218150"/>
                  </a:lnTo>
                  <a:lnTo>
                    <a:pt x="809715" y="196698"/>
                  </a:lnTo>
                  <a:lnTo>
                    <a:pt x="768999" y="176258"/>
                  </a:lnTo>
                  <a:lnTo>
                    <a:pt x="727690" y="156849"/>
                  </a:lnTo>
                  <a:lnTo>
                    <a:pt x="685806" y="138485"/>
                  </a:lnTo>
                  <a:lnTo>
                    <a:pt x="643362" y="121184"/>
                  </a:lnTo>
                  <a:lnTo>
                    <a:pt x="600376" y="104963"/>
                  </a:lnTo>
                  <a:lnTo>
                    <a:pt x="556864" y="89839"/>
                  </a:lnTo>
                  <a:lnTo>
                    <a:pt x="512844" y="75828"/>
                  </a:lnTo>
                  <a:lnTo>
                    <a:pt x="468332" y="62947"/>
                  </a:lnTo>
                  <a:lnTo>
                    <a:pt x="423345" y="51213"/>
                  </a:lnTo>
                  <a:lnTo>
                    <a:pt x="377899" y="40644"/>
                  </a:lnTo>
                  <a:lnTo>
                    <a:pt x="332012" y="31254"/>
                  </a:lnTo>
                  <a:lnTo>
                    <a:pt x="285700" y="23063"/>
                  </a:lnTo>
                  <a:lnTo>
                    <a:pt x="238980" y="16085"/>
                  </a:lnTo>
                  <a:lnTo>
                    <a:pt x="191870" y="10338"/>
                  </a:lnTo>
                  <a:lnTo>
                    <a:pt x="144384" y="5839"/>
                  </a:lnTo>
                  <a:lnTo>
                    <a:pt x="96542" y="2605"/>
                  </a:lnTo>
                  <a:lnTo>
                    <a:pt x="48358" y="652"/>
                  </a:lnTo>
                  <a:lnTo>
                    <a:pt x="0" y="0"/>
                  </a:lnTo>
                  <a:lnTo>
                    <a:pt x="0" y="1700825"/>
                  </a:lnTo>
                  <a:close/>
                </a:path>
              </a:pathLst>
            </a:custGeom>
            <a:solidFill>
              <a:srgbClr val="FFFFFF">
                <a:alpha val="19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2346160" y="8587828"/>
              <a:ext cx="12478385" cy="1699260"/>
            </a:xfrm>
            <a:custGeom>
              <a:avLst/>
              <a:gdLst/>
              <a:ahLst/>
              <a:cxnLst/>
              <a:rect l="l" t="t" r="r" b="b"/>
              <a:pathLst>
                <a:path w="12478385" h="1699259">
                  <a:moveTo>
                    <a:pt x="1657350" y="15367"/>
                  </a:moveTo>
                  <a:lnTo>
                    <a:pt x="0" y="15367"/>
                  </a:lnTo>
                  <a:lnTo>
                    <a:pt x="0" y="1682242"/>
                  </a:lnTo>
                  <a:lnTo>
                    <a:pt x="1657350" y="1682242"/>
                  </a:lnTo>
                  <a:lnTo>
                    <a:pt x="1657350" y="15367"/>
                  </a:lnTo>
                  <a:close/>
                </a:path>
                <a:path w="12478385" h="1699259">
                  <a:moveTo>
                    <a:pt x="9342260" y="9525"/>
                  </a:moveTo>
                  <a:lnTo>
                    <a:pt x="7646810" y="9525"/>
                  </a:lnTo>
                  <a:lnTo>
                    <a:pt x="9336443" y="1699171"/>
                  </a:lnTo>
                  <a:lnTo>
                    <a:pt x="9342260" y="1699171"/>
                  </a:lnTo>
                  <a:lnTo>
                    <a:pt x="9342260" y="9525"/>
                  </a:lnTo>
                  <a:close/>
                </a:path>
                <a:path w="12478385" h="1699259">
                  <a:moveTo>
                    <a:pt x="11106442" y="850900"/>
                  </a:moveTo>
                  <a:lnTo>
                    <a:pt x="11105540" y="825500"/>
                  </a:lnTo>
                  <a:lnTo>
                    <a:pt x="11104944" y="825500"/>
                  </a:lnTo>
                  <a:lnTo>
                    <a:pt x="11104207" y="812800"/>
                  </a:lnTo>
                  <a:lnTo>
                    <a:pt x="11103343" y="800100"/>
                  </a:lnTo>
                  <a:lnTo>
                    <a:pt x="11102353" y="787400"/>
                  </a:lnTo>
                  <a:lnTo>
                    <a:pt x="11101222" y="774700"/>
                  </a:lnTo>
                  <a:lnTo>
                    <a:pt x="11099965" y="762000"/>
                  </a:lnTo>
                  <a:lnTo>
                    <a:pt x="11098581" y="762000"/>
                  </a:lnTo>
                  <a:lnTo>
                    <a:pt x="11097057" y="749300"/>
                  </a:lnTo>
                  <a:lnTo>
                    <a:pt x="11095406" y="736600"/>
                  </a:lnTo>
                  <a:lnTo>
                    <a:pt x="11093628" y="723900"/>
                  </a:lnTo>
                  <a:lnTo>
                    <a:pt x="11091710" y="711200"/>
                  </a:lnTo>
                  <a:lnTo>
                    <a:pt x="11089665" y="698500"/>
                  </a:lnTo>
                  <a:lnTo>
                    <a:pt x="11087494" y="698500"/>
                  </a:lnTo>
                  <a:lnTo>
                    <a:pt x="11085182" y="685800"/>
                  </a:lnTo>
                  <a:lnTo>
                    <a:pt x="11082757" y="673100"/>
                  </a:lnTo>
                  <a:lnTo>
                    <a:pt x="11080191" y="660400"/>
                  </a:lnTo>
                  <a:lnTo>
                    <a:pt x="11077499" y="647700"/>
                  </a:lnTo>
                  <a:lnTo>
                    <a:pt x="11074679" y="635000"/>
                  </a:lnTo>
                  <a:lnTo>
                    <a:pt x="11071733" y="635000"/>
                  </a:lnTo>
                  <a:lnTo>
                    <a:pt x="11068660" y="622300"/>
                  </a:lnTo>
                  <a:lnTo>
                    <a:pt x="11065447" y="609600"/>
                  </a:lnTo>
                  <a:lnTo>
                    <a:pt x="11062119" y="596900"/>
                  </a:lnTo>
                  <a:lnTo>
                    <a:pt x="11058665" y="584200"/>
                  </a:lnTo>
                  <a:lnTo>
                    <a:pt x="11055083" y="584200"/>
                  </a:lnTo>
                  <a:lnTo>
                    <a:pt x="11051388" y="571500"/>
                  </a:lnTo>
                  <a:lnTo>
                    <a:pt x="11047552" y="558800"/>
                  </a:lnTo>
                  <a:lnTo>
                    <a:pt x="11043603" y="546100"/>
                  </a:lnTo>
                  <a:lnTo>
                    <a:pt x="11039526" y="533400"/>
                  </a:lnTo>
                  <a:lnTo>
                    <a:pt x="11035322" y="533400"/>
                  </a:lnTo>
                  <a:lnTo>
                    <a:pt x="11031004" y="520700"/>
                  </a:lnTo>
                  <a:lnTo>
                    <a:pt x="11026559" y="508000"/>
                  </a:lnTo>
                  <a:lnTo>
                    <a:pt x="11022000" y="495300"/>
                  </a:lnTo>
                  <a:lnTo>
                    <a:pt x="11017314" y="482600"/>
                  </a:lnTo>
                  <a:lnTo>
                    <a:pt x="11012513" y="482600"/>
                  </a:lnTo>
                  <a:lnTo>
                    <a:pt x="11007585" y="469900"/>
                  </a:lnTo>
                  <a:lnTo>
                    <a:pt x="11002556" y="457200"/>
                  </a:lnTo>
                  <a:lnTo>
                    <a:pt x="10997400" y="444500"/>
                  </a:lnTo>
                  <a:lnTo>
                    <a:pt x="10992129" y="444500"/>
                  </a:lnTo>
                  <a:lnTo>
                    <a:pt x="10986732" y="431800"/>
                  </a:lnTo>
                  <a:lnTo>
                    <a:pt x="10981233" y="419100"/>
                  </a:lnTo>
                  <a:lnTo>
                    <a:pt x="10975619" y="406400"/>
                  </a:lnTo>
                  <a:lnTo>
                    <a:pt x="10969892" y="406400"/>
                  </a:lnTo>
                  <a:lnTo>
                    <a:pt x="10964050" y="393700"/>
                  </a:lnTo>
                  <a:lnTo>
                    <a:pt x="10958093" y="381000"/>
                  </a:lnTo>
                  <a:lnTo>
                    <a:pt x="10952036" y="381000"/>
                  </a:lnTo>
                  <a:lnTo>
                    <a:pt x="10945863" y="368300"/>
                  </a:lnTo>
                  <a:lnTo>
                    <a:pt x="10939577" y="355600"/>
                  </a:lnTo>
                  <a:lnTo>
                    <a:pt x="10933189" y="355600"/>
                  </a:lnTo>
                  <a:lnTo>
                    <a:pt x="10926699" y="342900"/>
                  </a:lnTo>
                  <a:lnTo>
                    <a:pt x="10920095" y="330200"/>
                  </a:lnTo>
                  <a:lnTo>
                    <a:pt x="10913402" y="330200"/>
                  </a:lnTo>
                  <a:lnTo>
                    <a:pt x="10906582" y="317500"/>
                  </a:lnTo>
                  <a:lnTo>
                    <a:pt x="10899673" y="304800"/>
                  </a:lnTo>
                  <a:lnTo>
                    <a:pt x="10892663" y="304800"/>
                  </a:lnTo>
                  <a:lnTo>
                    <a:pt x="10885551" y="292100"/>
                  </a:lnTo>
                  <a:lnTo>
                    <a:pt x="10878337" y="279400"/>
                  </a:lnTo>
                  <a:lnTo>
                    <a:pt x="10871022" y="279400"/>
                  </a:lnTo>
                  <a:lnTo>
                    <a:pt x="10863618" y="266700"/>
                  </a:lnTo>
                  <a:lnTo>
                    <a:pt x="10856112" y="254000"/>
                  </a:lnTo>
                  <a:lnTo>
                    <a:pt x="10848518" y="254000"/>
                  </a:lnTo>
                  <a:lnTo>
                    <a:pt x="10840822" y="241300"/>
                  </a:lnTo>
                  <a:lnTo>
                    <a:pt x="10833037" y="241300"/>
                  </a:lnTo>
                  <a:lnTo>
                    <a:pt x="10825163" y="228600"/>
                  </a:lnTo>
                  <a:lnTo>
                    <a:pt x="10817200" y="215900"/>
                  </a:lnTo>
                  <a:lnTo>
                    <a:pt x="10809135" y="215900"/>
                  </a:lnTo>
                  <a:lnTo>
                    <a:pt x="10800994" y="203200"/>
                  </a:lnTo>
                  <a:lnTo>
                    <a:pt x="10792765" y="203200"/>
                  </a:lnTo>
                  <a:lnTo>
                    <a:pt x="10784446" y="190500"/>
                  </a:lnTo>
                  <a:lnTo>
                    <a:pt x="10776039" y="190500"/>
                  </a:lnTo>
                  <a:lnTo>
                    <a:pt x="10767568" y="177800"/>
                  </a:lnTo>
                  <a:lnTo>
                    <a:pt x="10758996" y="177800"/>
                  </a:lnTo>
                  <a:lnTo>
                    <a:pt x="10750347" y="165100"/>
                  </a:lnTo>
                  <a:lnTo>
                    <a:pt x="10741622" y="165100"/>
                  </a:lnTo>
                  <a:lnTo>
                    <a:pt x="10732821" y="152400"/>
                  </a:lnTo>
                  <a:lnTo>
                    <a:pt x="10723944" y="152400"/>
                  </a:lnTo>
                  <a:lnTo>
                    <a:pt x="10714990" y="139700"/>
                  </a:lnTo>
                  <a:lnTo>
                    <a:pt x="10705960" y="139700"/>
                  </a:lnTo>
                  <a:lnTo>
                    <a:pt x="10696867" y="127000"/>
                  </a:lnTo>
                  <a:lnTo>
                    <a:pt x="10687698" y="127000"/>
                  </a:lnTo>
                  <a:lnTo>
                    <a:pt x="10678452" y="114300"/>
                  </a:lnTo>
                  <a:lnTo>
                    <a:pt x="10659770" y="114300"/>
                  </a:lnTo>
                  <a:lnTo>
                    <a:pt x="10650334" y="101600"/>
                  </a:lnTo>
                  <a:lnTo>
                    <a:pt x="10640822" y="101600"/>
                  </a:lnTo>
                  <a:lnTo>
                    <a:pt x="10631259" y="88900"/>
                  </a:lnTo>
                  <a:lnTo>
                    <a:pt x="10611942" y="88900"/>
                  </a:lnTo>
                  <a:lnTo>
                    <a:pt x="10602189" y="76200"/>
                  </a:lnTo>
                  <a:lnTo>
                    <a:pt x="10592384" y="76200"/>
                  </a:lnTo>
                  <a:lnTo>
                    <a:pt x="10582529" y="63500"/>
                  </a:lnTo>
                  <a:lnTo>
                    <a:pt x="10562654" y="63500"/>
                  </a:lnTo>
                  <a:lnTo>
                    <a:pt x="10552633" y="50800"/>
                  </a:lnTo>
                  <a:lnTo>
                    <a:pt x="10522306" y="50800"/>
                  </a:lnTo>
                  <a:lnTo>
                    <a:pt x="10512107" y="38100"/>
                  </a:lnTo>
                  <a:lnTo>
                    <a:pt x="10491572" y="38100"/>
                  </a:lnTo>
                  <a:lnTo>
                    <a:pt x="10481234" y="25400"/>
                  </a:lnTo>
                  <a:lnTo>
                    <a:pt x="10439552" y="25400"/>
                  </a:lnTo>
                  <a:lnTo>
                    <a:pt x="10429049" y="12700"/>
                  </a:lnTo>
                  <a:lnTo>
                    <a:pt x="10376103" y="12700"/>
                  </a:lnTo>
                  <a:lnTo>
                    <a:pt x="10365435" y="0"/>
                  </a:lnTo>
                  <a:lnTo>
                    <a:pt x="10085476" y="0"/>
                  </a:lnTo>
                  <a:lnTo>
                    <a:pt x="10074821" y="12700"/>
                  </a:lnTo>
                  <a:lnTo>
                    <a:pt x="10021862" y="12700"/>
                  </a:lnTo>
                  <a:lnTo>
                    <a:pt x="10011359" y="25400"/>
                  </a:lnTo>
                  <a:lnTo>
                    <a:pt x="9969678" y="25400"/>
                  </a:lnTo>
                  <a:lnTo>
                    <a:pt x="9959353" y="38100"/>
                  </a:lnTo>
                  <a:lnTo>
                    <a:pt x="9938817" y="38100"/>
                  </a:lnTo>
                  <a:lnTo>
                    <a:pt x="9928619" y="50800"/>
                  </a:lnTo>
                  <a:lnTo>
                    <a:pt x="9898278" y="50800"/>
                  </a:lnTo>
                  <a:lnTo>
                    <a:pt x="9888258" y="63500"/>
                  </a:lnTo>
                  <a:lnTo>
                    <a:pt x="9868383" y="63500"/>
                  </a:lnTo>
                  <a:lnTo>
                    <a:pt x="9858527" y="76200"/>
                  </a:lnTo>
                  <a:lnTo>
                    <a:pt x="9848723" y="76200"/>
                  </a:lnTo>
                  <a:lnTo>
                    <a:pt x="9838982" y="88900"/>
                  </a:lnTo>
                  <a:lnTo>
                    <a:pt x="9819665" y="88900"/>
                  </a:lnTo>
                  <a:lnTo>
                    <a:pt x="9810090" y="101600"/>
                  </a:lnTo>
                  <a:lnTo>
                    <a:pt x="9800590" y="101600"/>
                  </a:lnTo>
                  <a:lnTo>
                    <a:pt x="9791154" y="114300"/>
                  </a:lnTo>
                  <a:lnTo>
                    <a:pt x="9772459" y="114300"/>
                  </a:lnTo>
                  <a:lnTo>
                    <a:pt x="9763227" y="127000"/>
                  </a:lnTo>
                  <a:lnTo>
                    <a:pt x="9754057" y="127000"/>
                  </a:lnTo>
                  <a:lnTo>
                    <a:pt x="9744951" y="139700"/>
                  </a:lnTo>
                  <a:lnTo>
                    <a:pt x="9735922" y="139700"/>
                  </a:lnTo>
                  <a:lnTo>
                    <a:pt x="9726968" y="152400"/>
                  </a:lnTo>
                  <a:lnTo>
                    <a:pt x="9718091" y="152400"/>
                  </a:lnTo>
                  <a:lnTo>
                    <a:pt x="9709290" y="165100"/>
                  </a:lnTo>
                  <a:lnTo>
                    <a:pt x="9700565" y="165100"/>
                  </a:lnTo>
                  <a:lnTo>
                    <a:pt x="9691916" y="177800"/>
                  </a:lnTo>
                  <a:lnTo>
                    <a:pt x="9683356" y="177800"/>
                  </a:lnTo>
                  <a:lnTo>
                    <a:pt x="9674873" y="190500"/>
                  </a:lnTo>
                  <a:lnTo>
                    <a:pt x="9666478" y="190500"/>
                  </a:lnTo>
                  <a:lnTo>
                    <a:pt x="9658159" y="203200"/>
                  </a:lnTo>
                  <a:lnTo>
                    <a:pt x="9649930" y="203200"/>
                  </a:lnTo>
                  <a:lnTo>
                    <a:pt x="9641776" y="215900"/>
                  </a:lnTo>
                  <a:lnTo>
                    <a:pt x="9633725" y="215900"/>
                  </a:lnTo>
                  <a:lnTo>
                    <a:pt x="9625762" y="228600"/>
                  </a:lnTo>
                  <a:lnTo>
                    <a:pt x="9617875" y="241300"/>
                  </a:lnTo>
                  <a:lnTo>
                    <a:pt x="9610090" y="241300"/>
                  </a:lnTo>
                  <a:lnTo>
                    <a:pt x="9602406" y="254000"/>
                  </a:lnTo>
                  <a:lnTo>
                    <a:pt x="9594799" y="254000"/>
                  </a:lnTo>
                  <a:lnTo>
                    <a:pt x="9587293" y="266700"/>
                  </a:lnTo>
                  <a:lnTo>
                    <a:pt x="9579889" y="279400"/>
                  </a:lnTo>
                  <a:lnTo>
                    <a:pt x="9572574" y="279400"/>
                  </a:lnTo>
                  <a:lnTo>
                    <a:pt x="9565361" y="292100"/>
                  </a:lnTo>
                  <a:lnTo>
                    <a:pt x="9558249" y="304800"/>
                  </a:lnTo>
                  <a:lnTo>
                    <a:pt x="9551238" y="304800"/>
                  </a:lnTo>
                  <a:lnTo>
                    <a:pt x="9544329" y="317500"/>
                  </a:lnTo>
                  <a:lnTo>
                    <a:pt x="9537522" y="330200"/>
                  </a:lnTo>
                  <a:lnTo>
                    <a:pt x="9530817" y="330200"/>
                  </a:lnTo>
                  <a:lnTo>
                    <a:pt x="9524213" y="342900"/>
                  </a:lnTo>
                  <a:lnTo>
                    <a:pt x="9517723" y="355600"/>
                  </a:lnTo>
                  <a:lnTo>
                    <a:pt x="9511335" y="355600"/>
                  </a:lnTo>
                  <a:lnTo>
                    <a:pt x="9505061" y="368300"/>
                  </a:lnTo>
                  <a:lnTo>
                    <a:pt x="9498889" y="381000"/>
                  </a:lnTo>
                  <a:lnTo>
                    <a:pt x="9492818" y="381000"/>
                  </a:lnTo>
                  <a:lnTo>
                    <a:pt x="9486862" y="393700"/>
                  </a:lnTo>
                  <a:lnTo>
                    <a:pt x="9481033" y="406400"/>
                  </a:lnTo>
                  <a:lnTo>
                    <a:pt x="9475305" y="406400"/>
                  </a:lnTo>
                  <a:lnTo>
                    <a:pt x="9469679" y="419100"/>
                  </a:lnTo>
                  <a:lnTo>
                    <a:pt x="9464180" y="431800"/>
                  </a:lnTo>
                  <a:lnTo>
                    <a:pt x="9458795" y="444500"/>
                  </a:lnTo>
                  <a:lnTo>
                    <a:pt x="9453524" y="444500"/>
                  </a:lnTo>
                  <a:lnTo>
                    <a:pt x="9448368" y="457200"/>
                  </a:lnTo>
                  <a:lnTo>
                    <a:pt x="9443326" y="469900"/>
                  </a:lnTo>
                  <a:lnTo>
                    <a:pt x="9438411" y="482600"/>
                  </a:lnTo>
                  <a:lnTo>
                    <a:pt x="9433598" y="482600"/>
                  </a:lnTo>
                  <a:lnTo>
                    <a:pt x="9428924" y="495300"/>
                  </a:lnTo>
                  <a:lnTo>
                    <a:pt x="9424352" y="508000"/>
                  </a:lnTo>
                  <a:lnTo>
                    <a:pt x="9419920" y="520700"/>
                  </a:lnTo>
                  <a:lnTo>
                    <a:pt x="9415589" y="533400"/>
                  </a:lnTo>
                  <a:lnTo>
                    <a:pt x="9411398" y="533400"/>
                  </a:lnTo>
                  <a:lnTo>
                    <a:pt x="9407322" y="546100"/>
                  </a:lnTo>
                  <a:lnTo>
                    <a:pt x="9403359" y="558800"/>
                  </a:lnTo>
                  <a:lnTo>
                    <a:pt x="9399537" y="571500"/>
                  </a:lnTo>
                  <a:lnTo>
                    <a:pt x="9395828" y="584200"/>
                  </a:lnTo>
                  <a:lnTo>
                    <a:pt x="9392247" y="584200"/>
                  </a:lnTo>
                  <a:lnTo>
                    <a:pt x="9388792" y="596900"/>
                  </a:lnTo>
                  <a:lnTo>
                    <a:pt x="9385465" y="609600"/>
                  </a:lnTo>
                  <a:lnTo>
                    <a:pt x="9382265" y="622300"/>
                  </a:lnTo>
                  <a:lnTo>
                    <a:pt x="9379191" y="635000"/>
                  </a:lnTo>
                  <a:lnTo>
                    <a:pt x="9376245" y="635000"/>
                  </a:lnTo>
                  <a:lnTo>
                    <a:pt x="9368168" y="673100"/>
                  </a:lnTo>
                  <a:lnTo>
                    <a:pt x="9363431" y="698500"/>
                  </a:lnTo>
                  <a:lnTo>
                    <a:pt x="9361259" y="698500"/>
                  </a:lnTo>
                  <a:lnTo>
                    <a:pt x="9355506" y="736600"/>
                  </a:lnTo>
                  <a:lnTo>
                    <a:pt x="9352343" y="762000"/>
                  </a:lnTo>
                  <a:lnTo>
                    <a:pt x="9350946" y="762000"/>
                  </a:lnTo>
                  <a:lnTo>
                    <a:pt x="9347568" y="800100"/>
                  </a:lnTo>
                  <a:lnTo>
                    <a:pt x="9345981" y="825500"/>
                  </a:lnTo>
                  <a:lnTo>
                    <a:pt x="9345384" y="825500"/>
                  </a:lnTo>
                  <a:lnTo>
                    <a:pt x="9344914" y="838200"/>
                  </a:lnTo>
                  <a:lnTo>
                    <a:pt x="9344584" y="850900"/>
                  </a:lnTo>
                  <a:lnTo>
                    <a:pt x="9344317" y="863600"/>
                  </a:lnTo>
                  <a:lnTo>
                    <a:pt x="9344317" y="889000"/>
                  </a:lnTo>
                  <a:lnTo>
                    <a:pt x="9344584" y="901700"/>
                  </a:lnTo>
                  <a:lnTo>
                    <a:pt x="9344914" y="901700"/>
                  </a:lnTo>
                  <a:lnTo>
                    <a:pt x="9345384" y="914400"/>
                  </a:lnTo>
                  <a:lnTo>
                    <a:pt x="9347568" y="952500"/>
                  </a:lnTo>
                  <a:lnTo>
                    <a:pt x="9349689" y="977900"/>
                  </a:lnTo>
                  <a:lnTo>
                    <a:pt x="9350946" y="977900"/>
                  </a:lnTo>
                  <a:lnTo>
                    <a:pt x="9352343" y="990600"/>
                  </a:lnTo>
                  <a:lnTo>
                    <a:pt x="9353855" y="1003300"/>
                  </a:lnTo>
                  <a:lnTo>
                    <a:pt x="9355506" y="1016000"/>
                  </a:lnTo>
                  <a:lnTo>
                    <a:pt x="9357296" y="1028700"/>
                  </a:lnTo>
                  <a:lnTo>
                    <a:pt x="9359214" y="1041400"/>
                  </a:lnTo>
                  <a:lnTo>
                    <a:pt x="9361259" y="1041400"/>
                  </a:lnTo>
                  <a:lnTo>
                    <a:pt x="9363431" y="1054100"/>
                  </a:lnTo>
                  <a:lnTo>
                    <a:pt x="9365729" y="1066800"/>
                  </a:lnTo>
                  <a:lnTo>
                    <a:pt x="9368168" y="1079500"/>
                  </a:lnTo>
                  <a:lnTo>
                    <a:pt x="9370733" y="1092200"/>
                  </a:lnTo>
                  <a:lnTo>
                    <a:pt x="9373425" y="1104900"/>
                  </a:lnTo>
                  <a:lnTo>
                    <a:pt x="9376245" y="1104900"/>
                  </a:lnTo>
                  <a:lnTo>
                    <a:pt x="9379191" y="1117600"/>
                  </a:lnTo>
                  <a:lnTo>
                    <a:pt x="9382265" y="1130300"/>
                  </a:lnTo>
                  <a:lnTo>
                    <a:pt x="9385465" y="1143000"/>
                  </a:lnTo>
                  <a:lnTo>
                    <a:pt x="9388792" y="1155700"/>
                  </a:lnTo>
                  <a:lnTo>
                    <a:pt x="9392247" y="1155700"/>
                  </a:lnTo>
                  <a:lnTo>
                    <a:pt x="9395828" y="1168400"/>
                  </a:lnTo>
                  <a:lnTo>
                    <a:pt x="9399537" y="1181100"/>
                  </a:lnTo>
                  <a:lnTo>
                    <a:pt x="9403359" y="1193800"/>
                  </a:lnTo>
                  <a:lnTo>
                    <a:pt x="9407322" y="1206500"/>
                  </a:lnTo>
                  <a:lnTo>
                    <a:pt x="9411398" y="1206500"/>
                  </a:lnTo>
                  <a:lnTo>
                    <a:pt x="9415589" y="1219200"/>
                  </a:lnTo>
                  <a:lnTo>
                    <a:pt x="9419920" y="1231900"/>
                  </a:lnTo>
                  <a:lnTo>
                    <a:pt x="9424352" y="1244600"/>
                  </a:lnTo>
                  <a:lnTo>
                    <a:pt x="9428924" y="1257300"/>
                  </a:lnTo>
                  <a:lnTo>
                    <a:pt x="9433598" y="1257300"/>
                  </a:lnTo>
                  <a:lnTo>
                    <a:pt x="9438411" y="1270000"/>
                  </a:lnTo>
                  <a:lnTo>
                    <a:pt x="9443326" y="1282700"/>
                  </a:lnTo>
                  <a:lnTo>
                    <a:pt x="9448368" y="1295400"/>
                  </a:lnTo>
                  <a:lnTo>
                    <a:pt x="9453524" y="1295400"/>
                  </a:lnTo>
                  <a:lnTo>
                    <a:pt x="9458795" y="1308100"/>
                  </a:lnTo>
                  <a:lnTo>
                    <a:pt x="9464180" y="1320800"/>
                  </a:lnTo>
                  <a:lnTo>
                    <a:pt x="9469679" y="1333500"/>
                  </a:lnTo>
                  <a:lnTo>
                    <a:pt x="9475305" y="1333500"/>
                  </a:lnTo>
                  <a:lnTo>
                    <a:pt x="9481033" y="1346200"/>
                  </a:lnTo>
                  <a:lnTo>
                    <a:pt x="9486862" y="1358900"/>
                  </a:lnTo>
                  <a:lnTo>
                    <a:pt x="9492818" y="1358900"/>
                  </a:lnTo>
                  <a:lnTo>
                    <a:pt x="9498889" y="1371600"/>
                  </a:lnTo>
                  <a:lnTo>
                    <a:pt x="9505061" y="1384300"/>
                  </a:lnTo>
                  <a:lnTo>
                    <a:pt x="9511335" y="1397000"/>
                  </a:lnTo>
                  <a:lnTo>
                    <a:pt x="9517723" y="1397000"/>
                  </a:lnTo>
                  <a:lnTo>
                    <a:pt x="9524213" y="1409700"/>
                  </a:lnTo>
                  <a:lnTo>
                    <a:pt x="9530817" y="1422400"/>
                  </a:lnTo>
                  <a:lnTo>
                    <a:pt x="9537522" y="1422400"/>
                  </a:lnTo>
                  <a:lnTo>
                    <a:pt x="9544329" y="1435100"/>
                  </a:lnTo>
                  <a:lnTo>
                    <a:pt x="9551238" y="1447800"/>
                  </a:lnTo>
                  <a:lnTo>
                    <a:pt x="9558249" y="1447800"/>
                  </a:lnTo>
                  <a:lnTo>
                    <a:pt x="9565361" y="1460500"/>
                  </a:lnTo>
                  <a:lnTo>
                    <a:pt x="9572574" y="1460500"/>
                  </a:lnTo>
                  <a:lnTo>
                    <a:pt x="9579889" y="1473200"/>
                  </a:lnTo>
                  <a:lnTo>
                    <a:pt x="9587293" y="1485900"/>
                  </a:lnTo>
                  <a:lnTo>
                    <a:pt x="9594799" y="1485900"/>
                  </a:lnTo>
                  <a:lnTo>
                    <a:pt x="9602406" y="1498600"/>
                  </a:lnTo>
                  <a:lnTo>
                    <a:pt x="9610090" y="1511300"/>
                  </a:lnTo>
                  <a:lnTo>
                    <a:pt x="9617875" y="1511300"/>
                  </a:lnTo>
                  <a:lnTo>
                    <a:pt x="9625762" y="1524000"/>
                  </a:lnTo>
                  <a:lnTo>
                    <a:pt x="9633725" y="1524000"/>
                  </a:lnTo>
                  <a:lnTo>
                    <a:pt x="9641776" y="1536700"/>
                  </a:lnTo>
                  <a:lnTo>
                    <a:pt x="9649930" y="1536700"/>
                  </a:lnTo>
                  <a:lnTo>
                    <a:pt x="9658159" y="1549400"/>
                  </a:lnTo>
                  <a:lnTo>
                    <a:pt x="9666478" y="1562100"/>
                  </a:lnTo>
                  <a:lnTo>
                    <a:pt x="9674873" y="1562100"/>
                  </a:lnTo>
                  <a:lnTo>
                    <a:pt x="9683356" y="1574800"/>
                  </a:lnTo>
                  <a:lnTo>
                    <a:pt x="9691916" y="1574800"/>
                  </a:lnTo>
                  <a:lnTo>
                    <a:pt x="9700565" y="1587500"/>
                  </a:lnTo>
                  <a:lnTo>
                    <a:pt x="9709290" y="1587500"/>
                  </a:lnTo>
                  <a:lnTo>
                    <a:pt x="9718091" y="1600200"/>
                  </a:lnTo>
                  <a:lnTo>
                    <a:pt x="9726968" y="1600200"/>
                  </a:lnTo>
                  <a:lnTo>
                    <a:pt x="9735922" y="1612900"/>
                  </a:lnTo>
                  <a:lnTo>
                    <a:pt x="9754057" y="1612900"/>
                  </a:lnTo>
                  <a:lnTo>
                    <a:pt x="9763227" y="1625600"/>
                  </a:lnTo>
                  <a:lnTo>
                    <a:pt x="9772459" y="1625600"/>
                  </a:lnTo>
                  <a:lnTo>
                    <a:pt x="9781769" y="1638300"/>
                  </a:lnTo>
                  <a:lnTo>
                    <a:pt x="9791154" y="1638300"/>
                  </a:lnTo>
                  <a:lnTo>
                    <a:pt x="9800590" y="1651000"/>
                  </a:lnTo>
                  <a:lnTo>
                    <a:pt x="9819665" y="1651000"/>
                  </a:lnTo>
                  <a:lnTo>
                    <a:pt x="9829292" y="1663700"/>
                  </a:lnTo>
                  <a:lnTo>
                    <a:pt x="9838982" y="1663700"/>
                  </a:lnTo>
                  <a:lnTo>
                    <a:pt x="9848723" y="1676400"/>
                  </a:lnTo>
                  <a:lnTo>
                    <a:pt x="9868383" y="1676400"/>
                  </a:lnTo>
                  <a:lnTo>
                    <a:pt x="9878301" y="1689100"/>
                  </a:lnTo>
                  <a:lnTo>
                    <a:pt x="10572623" y="1689100"/>
                  </a:lnTo>
                  <a:lnTo>
                    <a:pt x="10582529" y="1676400"/>
                  </a:lnTo>
                  <a:lnTo>
                    <a:pt x="10602189" y="1676400"/>
                  </a:lnTo>
                  <a:lnTo>
                    <a:pt x="10611942" y="1663700"/>
                  </a:lnTo>
                  <a:lnTo>
                    <a:pt x="10621632" y="1663700"/>
                  </a:lnTo>
                  <a:lnTo>
                    <a:pt x="10631259" y="1651000"/>
                  </a:lnTo>
                  <a:lnTo>
                    <a:pt x="10650334" y="1651000"/>
                  </a:lnTo>
                  <a:lnTo>
                    <a:pt x="10659770" y="1638300"/>
                  </a:lnTo>
                  <a:lnTo>
                    <a:pt x="10669143" y="1638300"/>
                  </a:lnTo>
                  <a:lnTo>
                    <a:pt x="10678452" y="1625600"/>
                  </a:lnTo>
                  <a:lnTo>
                    <a:pt x="10687698" y="1625600"/>
                  </a:lnTo>
                  <a:lnTo>
                    <a:pt x="10696867" y="1612900"/>
                  </a:lnTo>
                  <a:lnTo>
                    <a:pt x="10714990" y="1612900"/>
                  </a:lnTo>
                  <a:lnTo>
                    <a:pt x="10723944" y="1600200"/>
                  </a:lnTo>
                  <a:lnTo>
                    <a:pt x="10732821" y="1600200"/>
                  </a:lnTo>
                  <a:lnTo>
                    <a:pt x="10741622" y="1587500"/>
                  </a:lnTo>
                  <a:lnTo>
                    <a:pt x="10750347" y="1587500"/>
                  </a:lnTo>
                  <a:lnTo>
                    <a:pt x="10758996" y="1574800"/>
                  </a:lnTo>
                  <a:lnTo>
                    <a:pt x="10767568" y="1574800"/>
                  </a:lnTo>
                  <a:lnTo>
                    <a:pt x="10776039" y="1562100"/>
                  </a:lnTo>
                  <a:lnTo>
                    <a:pt x="10784446" y="1562100"/>
                  </a:lnTo>
                  <a:lnTo>
                    <a:pt x="10792765" y="1549400"/>
                  </a:lnTo>
                  <a:lnTo>
                    <a:pt x="10800994" y="1536700"/>
                  </a:lnTo>
                  <a:lnTo>
                    <a:pt x="10809135" y="1536700"/>
                  </a:lnTo>
                  <a:lnTo>
                    <a:pt x="10817200" y="1524000"/>
                  </a:lnTo>
                  <a:lnTo>
                    <a:pt x="10825163" y="1524000"/>
                  </a:lnTo>
                  <a:lnTo>
                    <a:pt x="10833037" y="1511300"/>
                  </a:lnTo>
                  <a:lnTo>
                    <a:pt x="10840822" y="1511300"/>
                  </a:lnTo>
                  <a:lnTo>
                    <a:pt x="10848518" y="1498600"/>
                  </a:lnTo>
                  <a:lnTo>
                    <a:pt x="10856112" y="1485900"/>
                  </a:lnTo>
                  <a:lnTo>
                    <a:pt x="10863618" y="1485900"/>
                  </a:lnTo>
                  <a:lnTo>
                    <a:pt x="10871022" y="1473200"/>
                  </a:lnTo>
                  <a:lnTo>
                    <a:pt x="10878337" y="1460500"/>
                  </a:lnTo>
                  <a:lnTo>
                    <a:pt x="10885551" y="1460500"/>
                  </a:lnTo>
                  <a:lnTo>
                    <a:pt x="10892663" y="1447800"/>
                  </a:lnTo>
                  <a:lnTo>
                    <a:pt x="10899673" y="1447800"/>
                  </a:lnTo>
                  <a:lnTo>
                    <a:pt x="10906582" y="1435100"/>
                  </a:lnTo>
                  <a:lnTo>
                    <a:pt x="10913402" y="1422400"/>
                  </a:lnTo>
                  <a:lnTo>
                    <a:pt x="10920095" y="1422400"/>
                  </a:lnTo>
                  <a:lnTo>
                    <a:pt x="10926699" y="1409700"/>
                  </a:lnTo>
                  <a:lnTo>
                    <a:pt x="10933189" y="1397000"/>
                  </a:lnTo>
                  <a:lnTo>
                    <a:pt x="10939577" y="1397000"/>
                  </a:lnTo>
                  <a:lnTo>
                    <a:pt x="10945863" y="1384300"/>
                  </a:lnTo>
                  <a:lnTo>
                    <a:pt x="10952036" y="1371600"/>
                  </a:lnTo>
                  <a:lnTo>
                    <a:pt x="10958093" y="1358900"/>
                  </a:lnTo>
                  <a:lnTo>
                    <a:pt x="10964050" y="1358900"/>
                  </a:lnTo>
                  <a:lnTo>
                    <a:pt x="10969892" y="1346200"/>
                  </a:lnTo>
                  <a:lnTo>
                    <a:pt x="10975619" y="1333500"/>
                  </a:lnTo>
                  <a:lnTo>
                    <a:pt x="10981233" y="1333500"/>
                  </a:lnTo>
                  <a:lnTo>
                    <a:pt x="10986732" y="1320800"/>
                  </a:lnTo>
                  <a:lnTo>
                    <a:pt x="10992129" y="1308100"/>
                  </a:lnTo>
                  <a:lnTo>
                    <a:pt x="10997400" y="1295400"/>
                  </a:lnTo>
                  <a:lnTo>
                    <a:pt x="11002556" y="1295400"/>
                  </a:lnTo>
                  <a:lnTo>
                    <a:pt x="11007585" y="1282700"/>
                  </a:lnTo>
                  <a:lnTo>
                    <a:pt x="11012513" y="1270000"/>
                  </a:lnTo>
                  <a:lnTo>
                    <a:pt x="11017314" y="1257300"/>
                  </a:lnTo>
                  <a:lnTo>
                    <a:pt x="11022000" y="1257300"/>
                  </a:lnTo>
                  <a:lnTo>
                    <a:pt x="11026559" y="1244600"/>
                  </a:lnTo>
                  <a:lnTo>
                    <a:pt x="11031004" y="1231900"/>
                  </a:lnTo>
                  <a:lnTo>
                    <a:pt x="11035322" y="1219200"/>
                  </a:lnTo>
                  <a:lnTo>
                    <a:pt x="11039526" y="1206500"/>
                  </a:lnTo>
                  <a:lnTo>
                    <a:pt x="11043603" y="1206500"/>
                  </a:lnTo>
                  <a:lnTo>
                    <a:pt x="11047552" y="1193800"/>
                  </a:lnTo>
                  <a:lnTo>
                    <a:pt x="11051388" y="1181100"/>
                  </a:lnTo>
                  <a:lnTo>
                    <a:pt x="11055083" y="1168400"/>
                  </a:lnTo>
                  <a:lnTo>
                    <a:pt x="11058665" y="1155700"/>
                  </a:lnTo>
                  <a:lnTo>
                    <a:pt x="11062119" y="1155700"/>
                  </a:lnTo>
                  <a:lnTo>
                    <a:pt x="11065447" y="1143000"/>
                  </a:lnTo>
                  <a:lnTo>
                    <a:pt x="11068660" y="1130300"/>
                  </a:lnTo>
                  <a:lnTo>
                    <a:pt x="11071733" y="1117600"/>
                  </a:lnTo>
                  <a:lnTo>
                    <a:pt x="11074679" y="1104900"/>
                  </a:lnTo>
                  <a:lnTo>
                    <a:pt x="11077499" y="1104900"/>
                  </a:lnTo>
                  <a:lnTo>
                    <a:pt x="11085182" y="1066800"/>
                  </a:lnTo>
                  <a:lnTo>
                    <a:pt x="11089665" y="1041400"/>
                  </a:lnTo>
                  <a:lnTo>
                    <a:pt x="11091710" y="1041400"/>
                  </a:lnTo>
                  <a:lnTo>
                    <a:pt x="11097057" y="1003300"/>
                  </a:lnTo>
                  <a:lnTo>
                    <a:pt x="11099965" y="977900"/>
                  </a:lnTo>
                  <a:lnTo>
                    <a:pt x="11101222" y="977900"/>
                  </a:lnTo>
                  <a:lnTo>
                    <a:pt x="11104207" y="939800"/>
                  </a:lnTo>
                  <a:lnTo>
                    <a:pt x="11105540" y="914400"/>
                  </a:lnTo>
                  <a:lnTo>
                    <a:pt x="11106442" y="901700"/>
                  </a:lnTo>
                  <a:lnTo>
                    <a:pt x="11106442" y="850900"/>
                  </a:lnTo>
                  <a:close/>
                </a:path>
                <a:path w="12478385" h="1699259">
                  <a:moveTo>
                    <a:pt x="12478233" y="891273"/>
                  </a:moveTo>
                  <a:lnTo>
                    <a:pt x="11106633" y="891273"/>
                  </a:lnTo>
                  <a:lnTo>
                    <a:pt x="11106633" y="1196073"/>
                  </a:lnTo>
                  <a:lnTo>
                    <a:pt x="12478233" y="1196073"/>
                  </a:lnTo>
                  <a:lnTo>
                    <a:pt x="12478233" y="891273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2821948" y="9121157"/>
              <a:ext cx="685800" cy="628650"/>
            </a:xfrm>
            <a:custGeom>
              <a:avLst/>
              <a:gdLst/>
              <a:ahLst/>
              <a:cxnLst/>
              <a:rect l="l" t="t" r="r" b="b"/>
              <a:pathLst>
                <a:path w="685800" h="628650">
                  <a:moveTo>
                    <a:pt x="685799" y="628649"/>
                  </a:moveTo>
                  <a:lnTo>
                    <a:pt x="0" y="628649"/>
                  </a:lnTo>
                  <a:lnTo>
                    <a:pt x="0" y="0"/>
                  </a:lnTo>
                  <a:lnTo>
                    <a:pt x="685799" y="0"/>
                  </a:lnTo>
                  <a:lnTo>
                    <a:pt x="685799" y="628649"/>
                  </a:lnTo>
                  <a:close/>
                </a:path>
              </a:pathLst>
            </a:custGeom>
            <a:solidFill>
              <a:srgbClr val="1181C7">
                <a:alpha val="6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4037156" y="8609037"/>
              <a:ext cx="1701164" cy="1678305"/>
            </a:xfrm>
            <a:custGeom>
              <a:avLst/>
              <a:gdLst/>
              <a:ahLst/>
              <a:cxnLst/>
              <a:rect l="l" t="t" r="r" b="b"/>
              <a:pathLst>
                <a:path w="1701164" h="1678304">
                  <a:moveTo>
                    <a:pt x="1046271" y="1677962"/>
                  </a:moveTo>
                  <a:lnTo>
                    <a:pt x="654543" y="1677962"/>
                  </a:lnTo>
                  <a:lnTo>
                    <a:pt x="616902" y="1668349"/>
                  </a:lnTo>
                  <a:lnTo>
                    <a:pt x="572894" y="1654498"/>
                  </a:lnTo>
                  <a:lnTo>
                    <a:pt x="529950" y="1638361"/>
                  </a:lnTo>
                  <a:lnTo>
                    <a:pt x="488144" y="1620010"/>
                  </a:lnTo>
                  <a:lnTo>
                    <a:pt x="447547" y="1599518"/>
                  </a:lnTo>
                  <a:lnTo>
                    <a:pt x="408230" y="1576955"/>
                  </a:lnTo>
                  <a:lnTo>
                    <a:pt x="370266" y="1552394"/>
                  </a:lnTo>
                  <a:lnTo>
                    <a:pt x="333726" y="1525906"/>
                  </a:lnTo>
                  <a:lnTo>
                    <a:pt x="298681" y="1497564"/>
                  </a:lnTo>
                  <a:lnTo>
                    <a:pt x="265205" y="1467438"/>
                  </a:lnTo>
                  <a:lnTo>
                    <a:pt x="233368" y="1435601"/>
                  </a:lnTo>
                  <a:lnTo>
                    <a:pt x="203242" y="1402125"/>
                  </a:lnTo>
                  <a:lnTo>
                    <a:pt x="174899" y="1367081"/>
                  </a:lnTo>
                  <a:lnTo>
                    <a:pt x="148412" y="1330541"/>
                  </a:lnTo>
                  <a:lnTo>
                    <a:pt x="123851" y="1292577"/>
                  </a:lnTo>
                  <a:lnTo>
                    <a:pt x="101288" y="1253261"/>
                  </a:lnTo>
                  <a:lnTo>
                    <a:pt x="80796" y="1212665"/>
                  </a:lnTo>
                  <a:lnTo>
                    <a:pt x="62445" y="1170859"/>
                  </a:lnTo>
                  <a:lnTo>
                    <a:pt x="46309" y="1127917"/>
                  </a:lnTo>
                  <a:lnTo>
                    <a:pt x="32458" y="1083910"/>
                  </a:lnTo>
                  <a:lnTo>
                    <a:pt x="20964" y="1038910"/>
                  </a:lnTo>
                  <a:lnTo>
                    <a:pt x="11900" y="992987"/>
                  </a:lnTo>
                  <a:lnTo>
                    <a:pt x="5336" y="946216"/>
                  </a:lnTo>
                  <a:lnTo>
                    <a:pt x="1346" y="898666"/>
                  </a:lnTo>
                  <a:lnTo>
                    <a:pt x="0" y="850410"/>
                  </a:lnTo>
                  <a:lnTo>
                    <a:pt x="1346" y="802152"/>
                  </a:lnTo>
                  <a:lnTo>
                    <a:pt x="5336" y="754601"/>
                  </a:lnTo>
                  <a:lnTo>
                    <a:pt x="11900" y="707828"/>
                  </a:lnTo>
                  <a:lnTo>
                    <a:pt x="20964" y="661904"/>
                  </a:lnTo>
                  <a:lnTo>
                    <a:pt x="32458" y="616902"/>
                  </a:lnTo>
                  <a:lnTo>
                    <a:pt x="46309" y="572894"/>
                  </a:lnTo>
                  <a:lnTo>
                    <a:pt x="62445" y="529950"/>
                  </a:lnTo>
                  <a:lnTo>
                    <a:pt x="80796" y="488144"/>
                  </a:lnTo>
                  <a:lnTo>
                    <a:pt x="101288" y="447547"/>
                  </a:lnTo>
                  <a:lnTo>
                    <a:pt x="123851" y="408230"/>
                  </a:lnTo>
                  <a:lnTo>
                    <a:pt x="148412" y="370266"/>
                  </a:lnTo>
                  <a:lnTo>
                    <a:pt x="174899" y="333726"/>
                  </a:lnTo>
                  <a:lnTo>
                    <a:pt x="203242" y="298681"/>
                  </a:lnTo>
                  <a:lnTo>
                    <a:pt x="233368" y="265205"/>
                  </a:lnTo>
                  <a:lnTo>
                    <a:pt x="265205" y="233368"/>
                  </a:lnTo>
                  <a:lnTo>
                    <a:pt x="298681" y="203242"/>
                  </a:lnTo>
                  <a:lnTo>
                    <a:pt x="333726" y="174899"/>
                  </a:lnTo>
                  <a:lnTo>
                    <a:pt x="370266" y="148412"/>
                  </a:lnTo>
                  <a:lnTo>
                    <a:pt x="408230" y="123851"/>
                  </a:lnTo>
                  <a:lnTo>
                    <a:pt x="447547" y="101288"/>
                  </a:lnTo>
                  <a:lnTo>
                    <a:pt x="488144" y="80796"/>
                  </a:lnTo>
                  <a:lnTo>
                    <a:pt x="529950" y="62445"/>
                  </a:lnTo>
                  <a:lnTo>
                    <a:pt x="572894" y="46309"/>
                  </a:lnTo>
                  <a:lnTo>
                    <a:pt x="616902" y="32458"/>
                  </a:lnTo>
                  <a:lnTo>
                    <a:pt x="661904" y="20964"/>
                  </a:lnTo>
                  <a:lnTo>
                    <a:pt x="707828" y="11900"/>
                  </a:lnTo>
                  <a:lnTo>
                    <a:pt x="754601" y="5336"/>
                  </a:lnTo>
                  <a:lnTo>
                    <a:pt x="802152" y="1346"/>
                  </a:lnTo>
                  <a:lnTo>
                    <a:pt x="850410" y="0"/>
                  </a:lnTo>
                  <a:lnTo>
                    <a:pt x="850410" y="850410"/>
                  </a:lnTo>
                  <a:lnTo>
                    <a:pt x="1700807" y="850410"/>
                  </a:lnTo>
                  <a:lnTo>
                    <a:pt x="1699461" y="898666"/>
                  </a:lnTo>
                  <a:lnTo>
                    <a:pt x="1695470" y="946216"/>
                  </a:lnTo>
                  <a:lnTo>
                    <a:pt x="1688907" y="992987"/>
                  </a:lnTo>
                  <a:lnTo>
                    <a:pt x="1679842" y="1038910"/>
                  </a:lnTo>
                  <a:lnTo>
                    <a:pt x="1668349" y="1083910"/>
                  </a:lnTo>
                  <a:lnTo>
                    <a:pt x="1654498" y="1127917"/>
                  </a:lnTo>
                  <a:lnTo>
                    <a:pt x="1638361" y="1170859"/>
                  </a:lnTo>
                  <a:lnTo>
                    <a:pt x="1620010" y="1212665"/>
                  </a:lnTo>
                  <a:lnTo>
                    <a:pt x="1599518" y="1253261"/>
                  </a:lnTo>
                  <a:lnTo>
                    <a:pt x="1576955" y="1292577"/>
                  </a:lnTo>
                  <a:lnTo>
                    <a:pt x="1552394" y="1330541"/>
                  </a:lnTo>
                  <a:lnTo>
                    <a:pt x="1525906" y="1367081"/>
                  </a:lnTo>
                  <a:lnTo>
                    <a:pt x="1497564" y="1402125"/>
                  </a:lnTo>
                  <a:lnTo>
                    <a:pt x="1467438" y="1435601"/>
                  </a:lnTo>
                  <a:lnTo>
                    <a:pt x="1435601" y="1467438"/>
                  </a:lnTo>
                  <a:lnTo>
                    <a:pt x="1402125" y="1497564"/>
                  </a:lnTo>
                  <a:lnTo>
                    <a:pt x="1367081" y="1525906"/>
                  </a:lnTo>
                  <a:lnTo>
                    <a:pt x="1330541" y="1552394"/>
                  </a:lnTo>
                  <a:lnTo>
                    <a:pt x="1292577" y="1576955"/>
                  </a:lnTo>
                  <a:lnTo>
                    <a:pt x="1253261" y="1599518"/>
                  </a:lnTo>
                  <a:lnTo>
                    <a:pt x="1212665" y="1620010"/>
                  </a:lnTo>
                  <a:lnTo>
                    <a:pt x="1170859" y="1638361"/>
                  </a:lnTo>
                  <a:lnTo>
                    <a:pt x="1127917" y="1654498"/>
                  </a:lnTo>
                  <a:lnTo>
                    <a:pt x="1083910" y="1668349"/>
                  </a:lnTo>
                  <a:lnTo>
                    <a:pt x="1046271" y="1677962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5738510" y="8586167"/>
              <a:ext cx="828675" cy="1663700"/>
            </a:xfrm>
            <a:custGeom>
              <a:avLst/>
              <a:gdLst/>
              <a:ahLst/>
              <a:cxnLst/>
              <a:rect l="l" t="t" r="r" b="b"/>
              <a:pathLst>
                <a:path w="828675" h="1663700">
                  <a:moveTo>
                    <a:pt x="0" y="1663600"/>
                  </a:moveTo>
                  <a:lnTo>
                    <a:pt x="0" y="0"/>
                  </a:lnTo>
                  <a:lnTo>
                    <a:pt x="828152" y="828165"/>
                  </a:lnTo>
                  <a:lnTo>
                    <a:pt x="828152" y="835450"/>
                  </a:lnTo>
                  <a:lnTo>
                    <a:pt x="0" y="1663600"/>
                  </a:lnTo>
                  <a:close/>
                </a:path>
              </a:pathLst>
            </a:custGeom>
            <a:solidFill>
              <a:srgbClr val="FFFFFF">
                <a:alpha val="1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 descr=""/>
            <p:cNvSpPr/>
            <p:nvPr/>
          </p:nvSpPr>
          <p:spPr>
            <a:xfrm>
              <a:off x="0" y="8586167"/>
              <a:ext cx="676275" cy="742950"/>
            </a:xfrm>
            <a:custGeom>
              <a:avLst/>
              <a:gdLst/>
              <a:ahLst/>
              <a:cxnLst/>
              <a:rect l="l" t="t" r="r" b="b"/>
              <a:pathLst>
                <a:path w="676275" h="742950">
                  <a:moveTo>
                    <a:pt x="676274" y="742949"/>
                  </a:moveTo>
                  <a:lnTo>
                    <a:pt x="0" y="742949"/>
                  </a:lnTo>
                  <a:lnTo>
                    <a:pt x="0" y="0"/>
                  </a:lnTo>
                  <a:lnTo>
                    <a:pt x="676274" y="0"/>
                  </a:lnTo>
                  <a:lnTo>
                    <a:pt x="676274" y="742949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0"/>
            <a:ext cx="18288000" cy="10287000"/>
            <a:chOff x="0" y="0"/>
            <a:chExt cx="18288000" cy="10287000"/>
          </a:xfrm>
        </p:grpSpPr>
        <p:sp>
          <p:nvSpPr>
            <p:cNvPr id="3" name="object 3" descr=""/>
            <p:cNvSpPr/>
            <p:nvPr/>
          </p:nvSpPr>
          <p:spPr>
            <a:xfrm>
              <a:off x="0" y="0"/>
              <a:ext cx="10043795" cy="10287000"/>
            </a:xfrm>
            <a:custGeom>
              <a:avLst/>
              <a:gdLst/>
              <a:ahLst/>
              <a:cxnLst/>
              <a:rect l="l" t="t" r="r" b="b"/>
              <a:pathLst>
                <a:path w="10043795" h="10287000">
                  <a:moveTo>
                    <a:pt x="0" y="10286999"/>
                  </a:moveTo>
                  <a:lnTo>
                    <a:pt x="10043623" y="10286999"/>
                  </a:lnTo>
                  <a:lnTo>
                    <a:pt x="10043623" y="0"/>
                  </a:lnTo>
                  <a:lnTo>
                    <a:pt x="0" y="0"/>
                  </a:lnTo>
                  <a:lnTo>
                    <a:pt x="0" y="10286999"/>
                  </a:lnTo>
                  <a:close/>
                </a:path>
              </a:pathLst>
            </a:custGeom>
            <a:solidFill>
              <a:srgbClr val="73C35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10043623" y="0"/>
              <a:ext cx="8244840" cy="10287000"/>
            </a:xfrm>
            <a:custGeom>
              <a:avLst/>
              <a:gdLst/>
              <a:ahLst/>
              <a:cxnLst/>
              <a:rect l="l" t="t" r="r" b="b"/>
              <a:pathLst>
                <a:path w="8244840" h="10287000">
                  <a:moveTo>
                    <a:pt x="8244376" y="10286999"/>
                  </a:moveTo>
                  <a:lnTo>
                    <a:pt x="0" y="10286999"/>
                  </a:lnTo>
                  <a:lnTo>
                    <a:pt x="0" y="0"/>
                  </a:lnTo>
                  <a:lnTo>
                    <a:pt x="8244376" y="0"/>
                  </a:lnTo>
                  <a:lnTo>
                    <a:pt x="8244376" y="1028699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 descr=""/>
          <p:cNvSpPr txBox="1"/>
          <p:nvPr/>
        </p:nvSpPr>
        <p:spPr>
          <a:xfrm>
            <a:off x="13129800" y="5473843"/>
            <a:ext cx="2072005" cy="360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200" spc="-325">
                <a:latin typeface="Verdana"/>
                <a:cs typeface="Verdana"/>
              </a:rPr>
              <a:t>(51)</a:t>
            </a:r>
            <a:r>
              <a:rPr dirty="0" sz="2200" spc="-150">
                <a:latin typeface="Verdana"/>
                <a:cs typeface="Verdana"/>
              </a:rPr>
              <a:t> </a:t>
            </a:r>
            <a:r>
              <a:rPr dirty="0" sz="2200" spc="-10">
                <a:latin typeface="Verdana"/>
                <a:cs typeface="Verdana"/>
              </a:rPr>
              <a:t>3255.2690</a:t>
            </a:r>
            <a:endParaRPr sz="2200">
              <a:latin typeface="Verdana"/>
              <a:cs typeface="Verdana"/>
            </a:endParaRPr>
          </a:p>
        </p:txBody>
      </p:sp>
      <p:sp>
        <p:nvSpPr>
          <p:cNvPr id="6" name="object 6" descr=""/>
          <p:cNvSpPr/>
          <p:nvPr/>
        </p:nvSpPr>
        <p:spPr>
          <a:xfrm>
            <a:off x="12225553" y="4690223"/>
            <a:ext cx="3879850" cy="575310"/>
          </a:xfrm>
          <a:custGeom>
            <a:avLst/>
            <a:gdLst/>
            <a:ahLst/>
            <a:cxnLst/>
            <a:rect l="l" t="t" r="r" b="b"/>
            <a:pathLst>
              <a:path w="3879850" h="575310">
                <a:moveTo>
                  <a:pt x="3879405" y="274993"/>
                </a:moveTo>
                <a:lnTo>
                  <a:pt x="3865803" y="197599"/>
                </a:lnTo>
                <a:lnTo>
                  <a:pt x="3848341" y="156235"/>
                </a:lnTo>
                <a:lnTo>
                  <a:pt x="3824922" y="118427"/>
                </a:lnTo>
                <a:lnTo>
                  <a:pt x="3796131" y="84759"/>
                </a:lnTo>
                <a:lnTo>
                  <a:pt x="3762591" y="55867"/>
                </a:lnTo>
                <a:lnTo>
                  <a:pt x="3724884" y="32334"/>
                </a:lnTo>
                <a:lnTo>
                  <a:pt x="3683419" y="14681"/>
                </a:lnTo>
                <a:lnTo>
                  <a:pt x="3683279" y="14681"/>
                </a:lnTo>
                <a:lnTo>
                  <a:pt x="3639274" y="3771"/>
                </a:lnTo>
                <a:lnTo>
                  <a:pt x="3639083" y="3771"/>
                </a:lnTo>
                <a:lnTo>
                  <a:pt x="3602583" y="800"/>
                </a:lnTo>
                <a:lnTo>
                  <a:pt x="3592741" y="0"/>
                </a:lnTo>
                <a:lnTo>
                  <a:pt x="3311575" y="0"/>
                </a:lnTo>
                <a:lnTo>
                  <a:pt x="3311575" y="800"/>
                </a:lnTo>
                <a:lnTo>
                  <a:pt x="575525" y="800"/>
                </a:lnTo>
                <a:lnTo>
                  <a:pt x="575525" y="0"/>
                </a:lnTo>
                <a:lnTo>
                  <a:pt x="287769" y="0"/>
                </a:lnTo>
                <a:lnTo>
                  <a:pt x="241147" y="3771"/>
                </a:lnTo>
                <a:lnTo>
                  <a:pt x="196888" y="14681"/>
                </a:lnTo>
                <a:lnTo>
                  <a:pt x="155613" y="32156"/>
                </a:lnTo>
                <a:lnTo>
                  <a:pt x="117906" y="55575"/>
                </a:lnTo>
                <a:lnTo>
                  <a:pt x="84366" y="84366"/>
                </a:lnTo>
                <a:lnTo>
                  <a:pt x="55587" y="117906"/>
                </a:lnTo>
                <a:lnTo>
                  <a:pt x="32156" y="155613"/>
                </a:lnTo>
                <a:lnTo>
                  <a:pt x="14693" y="196888"/>
                </a:lnTo>
                <a:lnTo>
                  <a:pt x="3771" y="241134"/>
                </a:lnTo>
                <a:lnTo>
                  <a:pt x="0" y="287756"/>
                </a:lnTo>
                <a:lnTo>
                  <a:pt x="3771" y="334378"/>
                </a:lnTo>
                <a:lnTo>
                  <a:pt x="14693" y="378625"/>
                </a:lnTo>
                <a:lnTo>
                  <a:pt x="32156" y="419912"/>
                </a:lnTo>
                <a:lnTo>
                  <a:pt x="55587" y="457619"/>
                </a:lnTo>
                <a:lnTo>
                  <a:pt x="84366" y="491159"/>
                </a:lnTo>
                <a:lnTo>
                  <a:pt x="117906" y="519938"/>
                </a:lnTo>
                <a:lnTo>
                  <a:pt x="155613" y="543356"/>
                </a:lnTo>
                <a:lnTo>
                  <a:pt x="197091" y="560920"/>
                </a:lnTo>
                <a:lnTo>
                  <a:pt x="197231" y="560920"/>
                </a:lnTo>
                <a:lnTo>
                  <a:pt x="241236" y="571766"/>
                </a:lnTo>
                <a:lnTo>
                  <a:pt x="241414" y="571766"/>
                </a:lnTo>
                <a:lnTo>
                  <a:pt x="277863" y="574725"/>
                </a:lnTo>
                <a:lnTo>
                  <a:pt x="3602698" y="574725"/>
                </a:lnTo>
                <a:lnTo>
                  <a:pt x="3683609" y="560920"/>
                </a:lnTo>
                <a:lnTo>
                  <a:pt x="3724884" y="543534"/>
                </a:lnTo>
                <a:lnTo>
                  <a:pt x="3762591" y="520217"/>
                </a:lnTo>
                <a:lnTo>
                  <a:pt x="3796131" y="491553"/>
                </a:lnTo>
                <a:lnTo>
                  <a:pt x="3824922" y="458139"/>
                </a:lnTo>
                <a:lnTo>
                  <a:pt x="3848341" y="420535"/>
                </a:lnTo>
                <a:lnTo>
                  <a:pt x="3865803" y="379349"/>
                </a:lnTo>
                <a:lnTo>
                  <a:pt x="3876725" y="335165"/>
                </a:lnTo>
                <a:lnTo>
                  <a:pt x="3876789" y="334378"/>
                </a:lnTo>
                <a:lnTo>
                  <a:pt x="3879405" y="302120"/>
                </a:lnTo>
                <a:lnTo>
                  <a:pt x="3879405" y="274993"/>
                </a:lnTo>
                <a:close/>
              </a:path>
            </a:pathLst>
          </a:custGeom>
          <a:solidFill>
            <a:srgbClr val="73C35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13328473" y="4785553"/>
            <a:ext cx="1675130" cy="4064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500" spc="-10" b="1">
                <a:latin typeface="Tahoma"/>
                <a:cs typeface="Tahoma"/>
              </a:rPr>
              <a:t>TELEFONE</a:t>
            </a:r>
            <a:endParaRPr sz="2500">
              <a:latin typeface="Tahoma"/>
              <a:cs typeface="Tahoma"/>
            </a:endParaRPr>
          </a:p>
        </p:txBody>
      </p:sp>
      <p:sp>
        <p:nvSpPr>
          <p:cNvPr id="8" name="object 8" descr=""/>
          <p:cNvSpPr/>
          <p:nvPr/>
        </p:nvSpPr>
        <p:spPr>
          <a:xfrm>
            <a:off x="12225553" y="6645376"/>
            <a:ext cx="3879850" cy="575310"/>
          </a:xfrm>
          <a:custGeom>
            <a:avLst/>
            <a:gdLst/>
            <a:ahLst/>
            <a:cxnLst/>
            <a:rect l="l" t="t" r="r" b="b"/>
            <a:pathLst>
              <a:path w="3879850" h="575309">
                <a:moveTo>
                  <a:pt x="3879405" y="274993"/>
                </a:moveTo>
                <a:lnTo>
                  <a:pt x="3865803" y="197612"/>
                </a:lnTo>
                <a:lnTo>
                  <a:pt x="3848341" y="156248"/>
                </a:lnTo>
                <a:lnTo>
                  <a:pt x="3824922" y="118427"/>
                </a:lnTo>
                <a:lnTo>
                  <a:pt x="3796131" y="84772"/>
                </a:lnTo>
                <a:lnTo>
                  <a:pt x="3762591" y="55867"/>
                </a:lnTo>
                <a:lnTo>
                  <a:pt x="3724884" y="32334"/>
                </a:lnTo>
                <a:lnTo>
                  <a:pt x="3683419" y="14693"/>
                </a:lnTo>
                <a:lnTo>
                  <a:pt x="3683279" y="14693"/>
                </a:lnTo>
                <a:lnTo>
                  <a:pt x="3639274" y="3771"/>
                </a:lnTo>
                <a:lnTo>
                  <a:pt x="3639083" y="3771"/>
                </a:lnTo>
                <a:lnTo>
                  <a:pt x="3602583" y="800"/>
                </a:lnTo>
                <a:lnTo>
                  <a:pt x="3592741" y="0"/>
                </a:lnTo>
                <a:lnTo>
                  <a:pt x="3311575" y="0"/>
                </a:lnTo>
                <a:lnTo>
                  <a:pt x="3311575" y="800"/>
                </a:lnTo>
                <a:lnTo>
                  <a:pt x="575525" y="800"/>
                </a:lnTo>
                <a:lnTo>
                  <a:pt x="575525" y="0"/>
                </a:lnTo>
                <a:lnTo>
                  <a:pt x="287769" y="0"/>
                </a:lnTo>
                <a:lnTo>
                  <a:pt x="241147" y="3771"/>
                </a:lnTo>
                <a:lnTo>
                  <a:pt x="196888" y="14693"/>
                </a:lnTo>
                <a:lnTo>
                  <a:pt x="155613" y="32169"/>
                </a:lnTo>
                <a:lnTo>
                  <a:pt x="117906" y="55587"/>
                </a:lnTo>
                <a:lnTo>
                  <a:pt x="84366" y="84366"/>
                </a:lnTo>
                <a:lnTo>
                  <a:pt x="55587" y="117906"/>
                </a:lnTo>
                <a:lnTo>
                  <a:pt x="32156" y="155613"/>
                </a:lnTo>
                <a:lnTo>
                  <a:pt x="14693" y="196888"/>
                </a:lnTo>
                <a:lnTo>
                  <a:pt x="3771" y="241147"/>
                </a:lnTo>
                <a:lnTo>
                  <a:pt x="0" y="287769"/>
                </a:lnTo>
                <a:lnTo>
                  <a:pt x="3771" y="334391"/>
                </a:lnTo>
                <a:lnTo>
                  <a:pt x="14693" y="378637"/>
                </a:lnTo>
                <a:lnTo>
                  <a:pt x="32156" y="419912"/>
                </a:lnTo>
                <a:lnTo>
                  <a:pt x="55587" y="457619"/>
                </a:lnTo>
                <a:lnTo>
                  <a:pt x="84366" y="491159"/>
                </a:lnTo>
                <a:lnTo>
                  <a:pt x="117906" y="519950"/>
                </a:lnTo>
                <a:lnTo>
                  <a:pt x="155613" y="543369"/>
                </a:lnTo>
                <a:lnTo>
                  <a:pt x="197091" y="560920"/>
                </a:lnTo>
                <a:lnTo>
                  <a:pt x="197231" y="560920"/>
                </a:lnTo>
                <a:lnTo>
                  <a:pt x="241236" y="571779"/>
                </a:lnTo>
                <a:lnTo>
                  <a:pt x="241414" y="571779"/>
                </a:lnTo>
                <a:lnTo>
                  <a:pt x="277850" y="574725"/>
                </a:lnTo>
                <a:lnTo>
                  <a:pt x="3602710" y="574725"/>
                </a:lnTo>
                <a:lnTo>
                  <a:pt x="3683609" y="560920"/>
                </a:lnTo>
                <a:lnTo>
                  <a:pt x="3724884" y="543547"/>
                </a:lnTo>
                <a:lnTo>
                  <a:pt x="3762591" y="520230"/>
                </a:lnTo>
                <a:lnTo>
                  <a:pt x="3796131" y="491566"/>
                </a:lnTo>
                <a:lnTo>
                  <a:pt x="3824922" y="458139"/>
                </a:lnTo>
                <a:lnTo>
                  <a:pt x="3848341" y="420547"/>
                </a:lnTo>
                <a:lnTo>
                  <a:pt x="3865803" y="379361"/>
                </a:lnTo>
                <a:lnTo>
                  <a:pt x="3876725" y="335165"/>
                </a:lnTo>
                <a:lnTo>
                  <a:pt x="3879405" y="302120"/>
                </a:lnTo>
                <a:lnTo>
                  <a:pt x="3879405" y="274993"/>
                </a:lnTo>
                <a:close/>
              </a:path>
            </a:pathLst>
          </a:custGeom>
          <a:solidFill>
            <a:srgbClr val="73C35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 txBox="1"/>
          <p:nvPr/>
        </p:nvSpPr>
        <p:spPr>
          <a:xfrm>
            <a:off x="12284159" y="6712146"/>
            <a:ext cx="3763645" cy="10775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2500" spc="-10" b="1">
                <a:solidFill>
                  <a:srgbClr val="FFFFFF"/>
                </a:solidFill>
                <a:latin typeface="Arial"/>
                <a:cs typeface="Arial"/>
              </a:rPr>
              <a:t>EMAIL</a:t>
            </a:r>
            <a:endParaRPr sz="25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2645"/>
              </a:spcBef>
            </a:pPr>
            <a:r>
              <a:rPr dirty="0" sz="2200" spc="-75">
                <a:latin typeface="Verdana"/>
                <a:cs typeface="Verdana"/>
                <a:hlinkClick r:id="rId2"/>
              </a:rPr>
              <a:t>sustentabilidade@trt4.jus.br</a:t>
            </a:r>
            <a:endParaRPr sz="2200">
              <a:latin typeface="Verdana"/>
              <a:cs typeface="Verdana"/>
            </a:endParaRPr>
          </a:p>
        </p:txBody>
      </p:sp>
      <p:grpSp>
        <p:nvGrpSpPr>
          <p:cNvPr id="10" name="object 10" descr=""/>
          <p:cNvGrpSpPr/>
          <p:nvPr/>
        </p:nvGrpSpPr>
        <p:grpSpPr>
          <a:xfrm>
            <a:off x="0" y="-5"/>
            <a:ext cx="6557009" cy="10287000"/>
            <a:chOff x="0" y="-5"/>
            <a:chExt cx="6557009" cy="10287000"/>
          </a:xfrm>
        </p:grpSpPr>
        <p:sp>
          <p:nvSpPr>
            <p:cNvPr id="11" name="object 11" descr=""/>
            <p:cNvSpPr/>
            <p:nvPr/>
          </p:nvSpPr>
          <p:spPr>
            <a:xfrm>
              <a:off x="0" y="0"/>
              <a:ext cx="1283335" cy="7696200"/>
            </a:xfrm>
            <a:custGeom>
              <a:avLst/>
              <a:gdLst/>
              <a:ahLst/>
              <a:cxnLst/>
              <a:rect l="l" t="t" r="r" b="b"/>
              <a:pathLst>
                <a:path w="1283335" h="7696200">
                  <a:moveTo>
                    <a:pt x="1278991" y="6400800"/>
                  </a:moveTo>
                  <a:lnTo>
                    <a:pt x="1278699" y="6388100"/>
                  </a:lnTo>
                  <a:lnTo>
                    <a:pt x="1278216" y="6375400"/>
                  </a:lnTo>
                  <a:lnTo>
                    <a:pt x="1277543" y="6350000"/>
                  </a:lnTo>
                  <a:lnTo>
                    <a:pt x="1276680" y="6337300"/>
                  </a:lnTo>
                  <a:lnTo>
                    <a:pt x="1275613" y="6324600"/>
                  </a:lnTo>
                  <a:lnTo>
                    <a:pt x="1274368" y="6311900"/>
                  </a:lnTo>
                  <a:lnTo>
                    <a:pt x="1272921" y="6286500"/>
                  </a:lnTo>
                  <a:lnTo>
                    <a:pt x="1271295" y="6273800"/>
                  </a:lnTo>
                  <a:lnTo>
                    <a:pt x="1269466" y="6261100"/>
                  </a:lnTo>
                  <a:lnTo>
                    <a:pt x="1267447" y="6248400"/>
                  </a:lnTo>
                  <a:lnTo>
                    <a:pt x="1265237" y="6223000"/>
                  </a:lnTo>
                  <a:lnTo>
                    <a:pt x="1262837" y="6210300"/>
                  </a:lnTo>
                  <a:lnTo>
                    <a:pt x="1260246" y="6197600"/>
                  </a:lnTo>
                  <a:lnTo>
                    <a:pt x="1257477" y="6184900"/>
                  </a:lnTo>
                  <a:lnTo>
                    <a:pt x="1254506" y="6172200"/>
                  </a:lnTo>
                  <a:lnTo>
                    <a:pt x="1251343" y="6146800"/>
                  </a:lnTo>
                  <a:lnTo>
                    <a:pt x="1248003" y="6134100"/>
                  </a:lnTo>
                  <a:lnTo>
                    <a:pt x="1244473" y="6121400"/>
                  </a:lnTo>
                  <a:lnTo>
                    <a:pt x="1240751" y="6108700"/>
                  </a:lnTo>
                  <a:lnTo>
                    <a:pt x="1236840" y="6096000"/>
                  </a:lnTo>
                  <a:lnTo>
                    <a:pt x="1232750" y="6070600"/>
                  </a:lnTo>
                  <a:lnTo>
                    <a:pt x="1228471" y="6057900"/>
                  </a:lnTo>
                  <a:lnTo>
                    <a:pt x="1224000" y="6045200"/>
                  </a:lnTo>
                  <a:lnTo>
                    <a:pt x="1219352" y="6032500"/>
                  </a:lnTo>
                  <a:lnTo>
                    <a:pt x="1214526" y="6019800"/>
                  </a:lnTo>
                  <a:lnTo>
                    <a:pt x="1209509" y="5994400"/>
                  </a:lnTo>
                  <a:lnTo>
                    <a:pt x="1193380" y="5956300"/>
                  </a:lnTo>
                  <a:lnTo>
                    <a:pt x="1175626" y="5918200"/>
                  </a:lnTo>
                  <a:lnTo>
                    <a:pt x="1169352" y="5892800"/>
                  </a:lnTo>
                  <a:lnTo>
                    <a:pt x="1149477" y="5854700"/>
                  </a:lnTo>
                  <a:lnTo>
                    <a:pt x="1128052" y="5816600"/>
                  </a:lnTo>
                  <a:lnTo>
                    <a:pt x="1105090" y="5778500"/>
                  </a:lnTo>
                  <a:lnTo>
                    <a:pt x="1097102" y="5753100"/>
                  </a:lnTo>
                  <a:lnTo>
                    <a:pt x="1072159" y="5715000"/>
                  </a:lnTo>
                  <a:lnTo>
                    <a:pt x="1045756" y="5676900"/>
                  </a:lnTo>
                  <a:lnTo>
                    <a:pt x="1017943" y="5638800"/>
                  </a:lnTo>
                  <a:lnTo>
                    <a:pt x="988745" y="5600700"/>
                  </a:lnTo>
                  <a:lnTo>
                    <a:pt x="968527" y="5575300"/>
                  </a:lnTo>
                  <a:lnTo>
                    <a:pt x="958202" y="5575300"/>
                  </a:lnTo>
                  <a:lnTo>
                    <a:pt x="947737" y="5562600"/>
                  </a:lnTo>
                  <a:lnTo>
                    <a:pt x="915479" y="5524500"/>
                  </a:lnTo>
                  <a:lnTo>
                    <a:pt x="881976" y="5486400"/>
                  </a:lnTo>
                  <a:lnTo>
                    <a:pt x="870534" y="5473700"/>
                  </a:lnTo>
                  <a:lnTo>
                    <a:pt x="858977" y="5473700"/>
                  </a:lnTo>
                  <a:lnTo>
                    <a:pt x="847280" y="5461000"/>
                  </a:lnTo>
                  <a:lnTo>
                    <a:pt x="835456" y="5448300"/>
                  </a:lnTo>
                  <a:lnTo>
                    <a:pt x="823506" y="5435600"/>
                  </a:lnTo>
                  <a:lnTo>
                    <a:pt x="811441" y="5422900"/>
                  </a:lnTo>
                  <a:lnTo>
                    <a:pt x="799236" y="5422900"/>
                  </a:lnTo>
                  <a:lnTo>
                    <a:pt x="786930" y="5410200"/>
                  </a:lnTo>
                  <a:lnTo>
                    <a:pt x="761936" y="5384800"/>
                  </a:lnTo>
                  <a:lnTo>
                    <a:pt x="749274" y="5384800"/>
                  </a:lnTo>
                  <a:lnTo>
                    <a:pt x="736498" y="5372100"/>
                  </a:lnTo>
                  <a:lnTo>
                    <a:pt x="710615" y="5346700"/>
                  </a:lnTo>
                  <a:lnTo>
                    <a:pt x="697509" y="5346700"/>
                  </a:lnTo>
                  <a:lnTo>
                    <a:pt x="670991" y="5321300"/>
                  </a:lnTo>
                  <a:lnTo>
                    <a:pt x="657567" y="5321300"/>
                  </a:lnTo>
                  <a:lnTo>
                    <a:pt x="644055" y="5308600"/>
                  </a:lnTo>
                  <a:lnTo>
                    <a:pt x="630453" y="5308600"/>
                  </a:lnTo>
                  <a:lnTo>
                    <a:pt x="602945" y="5283200"/>
                  </a:lnTo>
                  <a:lnTo>
                    <a:pt x="589051" y="5283200"/>
                  </a:lnTo>
                  <a:lnTo>
                    <a:pt x="575081" y="5270500"/>
                  </a:lnTo>
                  <a:lnTo>
                    <a:pt x="561022" y="5270500"/>
                  </a:lnTo>
                  <a:lnTo>
                    <a:pt x="546862" y="5257800"/>
                  </a:lnTo>
                  <a:lnTo>
                    <a:pt x="532638" y="5257800"/>
                  </a:lnTo>
                  <a:lnTo>
                    <a:pt x="518325" y="5245100"/>
                  </a:lnTo>
                  <a:lnTo>
                    <a:pt x="503936" y="5245100"/>
                  </a:lnTo>
                  <a:lnTo>
                    <a:pt x="489470" y="5232400"/>
                  </a:lnTo>
                  <a:lnTo>
                    <a:pt x="474929" y="5232400"/>
                  </a:lnTo>
                  <a:lnTo>
                    <a:pt x="460324" y="5219700"/>
                  </a:lnTo>
                  <a:lnTo>
                    <a:pt x="445643" y="5219700"/>
                  </a:lnTo>
                  <a:lnTo>
                    <a:pt x="430898" y="5207000"/>
                  </a:lnTo>
                  <a:lnTo>
                    <a:pt x="401205" y="5207000"/>
                  </a:lnTo>
                  <a:lnTo>
                    <a:pt x="386283" y="5194300"/>
                  </a:lnTo>
                  <a:lnTo>
                    <a:pt x="371284" y="5194300"/>
                  </a:lnTo>
                  <a:lnTo>
                    <a:pt x="356235" y="5181600"/>
                  </a:lnTo>
                  <a:lnTo>
                    <a:pt x="310781" y="5181600"/>
                  </a:lnTo>
                  <a:lnTo>
                    <a:pt x="295529" y="5168900"/>
                  </a:lnTo>
                  <a:lnTo>
                    <a:pt x="264896" y="5168900"/>
                  </a:lnTo>
                  <a:lnTo>
                    <a:pt x="249516" y="5156200"/>
                  </a:lnTo>
                  <a:lnTo>
                    <a:pt x="187667" y="5156200"/>
                  </a:lnTo>
                  <a:lnTo>
                    <a:pt x="172123" y="5143500"/>
                  </a:lnTo>
                  <a:lnTo>
                    <a:pt x="0" y="5143500"/>
                  </a:lnTo>
                  <a:lnTo>
                    <a:pt x="0" y="7696200"/>
                  </a:lnTo>
                  <a:lnTo>
                    <a:pt x="109728" y="7696200"/>
                  </a:lnTo>
                  <a:lnTo>
                    <a:pt x="125349" y="7683500"/>
                  </a:lnTo>
                  <a:lnTo>
                    <a:pt x="203174" y="7683500"/>
                  </a:lnTo>
                  <a:lnTo>
                    <a:pt x="218655" y="7670800"/>
                  </a:lnTo>
                  <a:lnTo>
                    <a:pt x="264896" y="7670800"/>
                  </a:lnTo>
                  <a:lnTo>
                    <a:pt x="280238" y="7658100"/>
                  </a:lnTo>
                  <a:lnTo>
                    <a:pt x="325983" y="7658100"/>
                  </a:lnTo>
                  <a:lnTo>
                    <a:pt x="341134" y="7645400"/>
                  </a:lnTo>
                  <a:lnTo>
                    <a:pt x="371284" y="7645400"/>
                  </a:lnTo>
                  <a:lnTo>
                    <a:pt x="386283" y="7632700"/>
                  </a:lnTo>
                  <a:lnTo>
                    <a:pt x="401205" y="7632700"/>
                  </a:lnTo>
                  <a:lnTo>
                    <a:pt x="416090" y="7620000"/>
                  </a:lnTo>
                  <a:lnTo>
                    <a:pt x="445643" y="7620000"/>
                  </a:lnTo>
                  <a:lnTo>
                    <a:pt x="460324" y="7607300"/>
                  </a:lnTo>
                  <a:lnTo>
                    <a:pt x="474929" y="7607300"/>
                  </a:lnTo>
                  <a:lnTo>
                    <a:pt x="489470" y="7594600"/>
                  </a:lnTo>
                  <a:lnTo>
                    <a:pt x="503936" y="7594600"/>
                  </a:lnTo>
                  <a:lnTo>
                    <a:pt x="518325" y="7581900"/>
                  </a:lnTo>
                  <a:lnTo>
                    <a:pt x="532638" y="7581900"/>
                  </a:lnTo>
                  <a:lnTo>
                    <a:pt x="546862" y="7569200"/>
                  </a:lnTo>
                  <a:lnTo>
                    <a:pt x="561022" y="7569200"/>
                  </a:lnTo>
                  <a:lnTo>
                    <a:pt x="575081" y="7556500"/>
                  </a:lnTo>
                  <a:lnTo>
                    <a:pt x="589051" y="7556500"/>
                  </a:lnTo>
                  <a:lnTo>
                    <a:pt x="616750" y="7531100"/>
                  </a:lnTo>
                  <a:lnTo>
                    <a:pt x="630453" y="7531100"/>
                  </a:lnTo>
                  <a:lnTo>
                    <a:pt x="644055" y="7518400"/>
                  </a:lnTo>
                  <a:lnTo>
                    <a:pt x="657567" y="7518400"/>
                  </a:lnTo>
                  <a:lnTo>
                    <a:pt x="684301" y="7493000"/>
                  </a:lnTo>
                  <a:lnTo>
                    <a:pt x="697509" y="7493000"/>
                  </a:lnTo>
                  <a:lnTo>
                    <a:pt x="723607" y="7467600"/>
                  </a:lnTo>
                  <a:lnTo>
                    <a:pt x="736498" y="7467600"/>
                  </a:lnTo>
                  <a:lnTo>
                    <a:pt x="749274" y="7454900"/>
                  </a:lnTo>
                  <a:lnTo>
                    <a:pt x="774496" y="7429500"/>
                  </a:lnTo>
                  <a:lnTo>
                    <a:pt x="786930" y="7429500"/>
                  </a:lnTo>
                  <a:lnTo>
                    <a:pt x="799236" y="7416800"/>
                  </a:lnTo>
                  <a:lnTo>
                    <a:pt x="811441" y="7404100"/>
                  </a:lnTo>
                  <a:lnTo>
                    <a:pt x="823506" y="7391400"/>
                  </a:lnTo>
                  <a:lnTo>
                    <a:pt x="835456" y="7378700"/>
                  </a:lnTo>
                  <a:lnTo>
                    <a:pt x="847280" y="7378700"/>
                  </a:lnTo>
                  <a:lnTo>
                    <a:pt x="881976" y="7340600"/>
                  </a:lnTo>
                  <a:lnTo>
                    <a:pt x="904443" y="7315200"/>
                  </a:lnTo>
                  <a:lnTo>
                    <a:pt x="915479" y="7315200"/>
                  </a:lnTo>
                  <a:lnTo>
                    <a:pt x="947737" y="7277100"/>
                  </a:lnTo>
                  <a:lnTo>
                    <a:pt x="978712" y="7239000"/>
                  </a:lnTo>
                  <a:lnTo>
                    <a:pt x="1008354" y="7200900"/>
                  </a:lnTo>
                  <a:lnTo>
                    <a:pt x="1036637" y="7162800"/>
                  </a:lnTo>
                  <a:lnTo>
                    <a:pt x="1063510" y="7124700"/>
                  </a:lnTo>
                  <a:lnTo>
                    <a:pt x="1088948" y="7086600"/>
                  </a:lnTo>
                  <a:lnTo>
                    <a:pt x="1112913" y="7048500"/>
                  </a:lnTo>
                  <a:lnTo>
                    <a:pt x="1135367" y="7010400"/>
                  </a:lnTo>
                  <a:lnTo>
                    <a:pt x="1149477" y="6972300"/>
                  </a:lnTo>
                  <a:lnTo>
                    <a:pt x="1156271" y="6959600"/>
                  </a:lnTo>
                  <a:lnTo>
                    <a:pt x="1175626" y="6921500"/>
                  </a:lnTo>
                  <a:lnTo>
                    <a:pt x="1193368" y="6870700"/>
                  </a:lnTo>
                  <a:lnTo>
                    <a:pt x="1198930" y="6858000"/>
                  </a:lnTo>
                  <a:lnTo>
                    <a:pt x="1214526" y="6819900"/>
                  </a:lnTo>
                  <a:lnTo>
                    <a:pt x="1224000" y="6781800"/>
                  </a:lnTo>
                  <a:lnTo>
                    <a:pt x="1228471" y="6769100"/>
                  </a:lnTo>
                  <a:lnTo>
                    <a:pt x="1232750" y="6756400"/>
                  </a:lnTo>
                  <a:lnTo>
                    <a:pt x="1236840" y="6743700"/>
                  </a:lnTo>
                  <a:lnTo>
                    <a:pt x="1240751" y="6731000"/>
                  </a:lnTo>
                  <a:lnTo>
                    <a:pt x="1244473" y="6705600"/>
                  </a:lnTo>
                  <a:lnTo>
                    <a:pt x="1248003" y="6692900"/>
                  </a:lnTo>
                  <a:lnTo>
                    <a:pt x="1251343" y="6680200"/>
                  </a:lnTo>
                  <a:lnTo>
                    <a:pt x="1254506" y="6667500"/>
                  </a:lnTo>
                  <a:lnTo>
                    <a:pt x="1257477" y="6654800"/>
                  </a:lnTo>
                  <a:lnTo>
                    <a:pt x="1260246" y="6629400"/>
                  </a:lnTo>
                  <a:lnTo>
                    <a:pt x="1262837" y="6616700"/>
                  </a:lnTo>
                  <a:lnTo>
                    <a:pt x="1265237" y="6604000"/>
                  </a:lnTo>
                  <a:lnTo>
                    <a:pt x="1267447" y="6591300"/>
                  </a:lnTo>
                  <a:lnTo>
                    <a:pt x="1269466" y="6578600"/>
                  </a:lnTo>
                  <a:lnTo>
                    <a:pt x="1271295" y="6553200"/>
                  </a:lnTo>
                  <a:lnTo>
                    <a:pt x="1272921" y="6540500"/>
                  </a:lnTo>
                  <a:lnTo>
                    <a:pt x="1274368" y="6527800"/>
                  </a:lnTo>
                  <a:lnTo>
                    <a:pt x="1275613" y="6515100"/>
                  </a:lnTo>
                  <a:lnTo>
                    <a:pt x="1276680" y="6489700"/>
                  </a:lnTo>
                  <a:lnTo>
                    <a:pt x="1277543" y="6477000"/>
                  </a:lnTo>
                  <a:lnTo>
                    <a:pt x="1278216" y="6464300"/>
                  </a:lnTo>
                  <a:lnTo>
                    <a:pt x="1278699" y="6451600"/>
                  </a:lnTo>
                  <a:lnTo>
                    <a:pt x="1278991" y="6426200"/>
                  </a:lnTo>
                  <a:lnTo>
                    <a:pt x="1278991" y="6400800"/>
                  </a:lnTo>
                  <a:close/>
                </a:path>
                <a:path w="1283335" h="7696200">
                  <a:moveTo>
                    <a:pt x="1283195" y="2571750"/>
                  </a:moveTo>
                  <a:lnTo>
                    <a:pt x="1283106" y="0"/>
                  </a:lnTo>
                  <a:lnTo>
                    <a:pt x="0" y="0"/>
                  </a:lnTo>
                  <a:lnTo>
                    <a:pt x="0" y="2571750"/>
                  </a:lnTo>
                  <a:lnTo>
                    <a:pt x="1283195" y="2571750"/>
                  </a:lnTo>
                  <a:close/>
                </a:path>
              </a:pathLst>
            </a:custGeom>
            <a:solidFill>
              <a:srgbClr val="000000">
                <a:alpha val="383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0" y="799184"/>
              <a:ext cx="512445" cy="6104255"/>
            </a:xfrm>
            <a:custGeom>
              <a:avLst/>
              <a:gdLst/>
              <a:ahLst/>
              <a:cxnLst/>
              <a:rect l="l" t="t" r="r" b="b"/>
              <a:pathLst>
                <a:path w="512445" h="6104255">
                  <a:moveTo>
                    <a:pt x="480580" y="5597080"/>
                  </a:moveTo>
                  <a:lnTo>
                    <a:pt x="476123" y="5552745"/>
                  </a:lnTo>
                  <a:lnTo>
                    <a:pt x="466902" y="5506415"/>
                  </a:lnTo>
                  <a:lnTo>
                    <a:pt x="453186" y="5461216"/>
                  </a:lnTo>
                  <a:lnTo>
                    <a:pt x="435114" y="5417566"/>
                  </a:lnTo>
                  <a:lnTo>
                    <a:pt x="412838" y="5375897"/>
                  </a:lnTo>
                  <a:lnTo>
                    <a:pt x="386600" y="5336629"/>
                  </a:lnTo>
                  <a:lnTo>
                    <a:pt x="356628" y="5300103"/>
                  </a:lnTo>
                  <a:lnTo>
                    <a:pt x="323227" y="5266702"/>
                  </a:lnTo>
                  <a:lnTo>
                    <a:pt x="286702" y="5236730"/>
                  </a:lnTo>
                  <a:lnTo>
                    <a:pt x="247421" y="5210480"/>
                  </a:lnTo>
                  <a:lnTo>
                    <a:pt x="205765" y="5188216"/>
                  </a:lnTo>
                  <a:lnTo>
                    <a:pt x="162115" y="5170144"/>
                  </a:lnTo>
                  <a:lnTo>
                    <a:pt x="116916" y="5156428"/>
                  </a:lnTo>
                  <a:lnTo>
                    <a:pt x="70573" y="5147208"/>
                  </a:lnTo>
                  <a:lnTo>
                    <a:pt x="23571" y="5142573"/>
                  </a:lnTo>
                  <a:lnTo>
                    <a:pt x="0" y="5142001"/>
                  </a:lnTo>
                  <a:lnTo>
                    <a:pt x="0" y="6104026"/>
                  </a:lnTo>
                  <a:lnTo>
                    <a:pt x="26238" y="6104026"/>
                  </a:lnTo>
                  <a:lnTo>
                    <a:pt x="35356" y="6103467"/>
                  </a:lnTo>
                  <a:lnTo>
                    <a:pt x="82245" y="6097676"/>
                  </a:lnTo>
                  <a:lnTo>
                    <a:pt x="128333" y="6087326"/>
                  </a:lnTo>
                  <a:lnTo>
                    <a:pt x="173189" y="6072517"/>
                  </a:lnTo>
                  <a:lnTo>
                    <a:pt x="216382" y="6053366"/>
                  </a:lnTo>
                  <a:lnTo>
                    <a:pt x="257479" y="6030087"/>
                  </a:lnTo>
                  <a:lnTo>
                    <a:pt x="296100" y="6002883"/>
                  </a:lnTo>
                  <a:lnTo>
                    <a:pt x="331876" y="5972022"/>
                  </a:lnTo>
                  <a:lnTo>
                    <a:pt x="364451" y="5937809"/>
                  </a:lnTo>
                  <a:lnTo>
                    <a:pt x="393509" y="5900572"/>
                  </a:lnTo>
                  <a:lnTo>
                    <a:pt x="418795" y="5860656"/>
                  </a:lnTo>
                  <a:lnTo>
                    <a:pt x="440029" y="5818467"/>
                  </a:lnTo>
                  <a:lnTo>
                    <a:pt x="457034" y="5774385"/>
                  </a:lnTo>
                  <a:lnTo>
                    <a:pt x="469633" y="5728855"/>
                  </a:lnTo>
                  <a:lnTo>
                    <a:pt x="477710" y="5682310"/>
                  </a:lnTo>
                  <a:lnTo>
                    <a:pt x="480580" y="5649684"/>
                  </a:lnTo>
                  <a:lnTo>
                    <a:pt x="480580" y="5597080"/>
                  </a:lnTo>
                  <a:close/>
                </a:path>
                <a:path w="512445" h="6104255">
                  <a:moveTo>
                    <a:pt x="512254" y="0"/>
                  </a:moveTo>
                  <a:lnTo>
                    <a:pt x="0" y="0"/>
                  </a:lnTo>
                  <a:lnTo>
                    <a:pt x="0" y="971550"/>
                  </a:lnTo>
                  <a:lnTo>
                    <a:pt x="512254" y="971550"/>
                  </a:lnTo>
                  <a:lnTo>
                    <a:pt x="512254" y="0"/>
                  </a:lnTo>
                  <a:close/>
                </a:path>
              </a:pathLst>
            </a:custGeom>
            <a:solidFill>
              <a:srgbClr val="73C35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0" y="7705625"/>
              <a:ext cx="1277620" cy="2581275"/>
            </a:xfrm>
            <a:custGeom>
              <a:avLst/>
              <a:gdLst/>
              <a:ahLst/>
              <a:cxnLst/>
              <a:rect l="l" t="t" r="r" b="b"/>
              <a:pathLst>
                <a:path w="1277620" h="2581275">
                  <a:moveTo>
                    <a:pt x="0" y="1089590"/>
                  </a:moveTo>
                  <a:lnTo>
                    <a:pt x="0" y="1487847"/>
                  </a:lnTo>
                  <a:lnTo>
                    <a:pt x="6397" y="1526193"/>
                  </a:lnTo>
                  <a:lnTo>
                    <a:pt x="15788" y="1572087"/>
                  </a:lnTo>
                  <a:lnTo>
                    <a:pt x="26784" y="1617375"/>
                  </a:lnTo>
                  <a:lnTo>
                    <a:pt x="39355" y="1662025"/>
                  </a:lnTo>
                  <a:lnTo>
                    <a:pt x="53470" y="1706006"/>
                  </a:lnTo>
                  <a:lnTo>
                    <a:pt x="69097" y="1749288"/>
                  </a:lnTo>
                  <a:lnTo>
                    <a:pt x="86205" y="1791838"/>
                  </a:lnTo>
                  <a:lnTo>
                    <a:pt x="104763" y="1833625"/>
                  </a:lnTo>
                  <a:lnTo>
                    <a:pt x="124740" y="1874619"/>
                  </a:lnTo>
                  <a:lnTo>
                    <a:pt x="146104" y="1914788"/>
                  </a:lnTo>
                  <a:lnTo>
                    <a:pt x="168824" y="1954101"/>
                  </a:lnTo>
                  <a:lnTo>
                    <a:pt x="192869" y="1992526"/>
                  </a:lnTo>
                  <a:lnTo>
                    <a:pt x="218207" y="2030032"/>
                  </a:lnTo>
                  <a:lnTo>
                    <a:pt x="244808" y="2066589"/>
                  </a:lnTo>
                  <a:lnTo>
                    <a:pt x="272640" y="2102164"/>
                  </a:lnTo>
                  <a:lnTo>
                    <a:pt x="301672" y="2136727"/>
                  </a:lnTo>
                  <a:lnTo>
                    <a:pt x="331873" y="2170246"/>
                  </a:lnTo>
                  <a:lnTo>
                    <a:pt x="363211" y="2202691"/>
                  </a:lnTo>
                  <a:lnTo>
                    <a:pt x="395655" y="2234029"/>
                  </a:lnTo>
                  <a:lnTo>
                    <a:pt x="429174" y="2264230"/>
                  </a:lnTo>
                  <a:lnTo>
                    <a:pt x="463737" y="2293262"/>
                  </a:lnTo>
                  <a:lnTo>
                    <a:pt x="499312" y="2321094"/>
                  </a:lnTo>
                  <a:lnTo>
                    <a:pt x="535869" y="2347695"/>
                  </a:lnTo>
                  <a:lnTo>
                    <a:pt x="573375" y="2373034"/>
                  </a:lnTo>
                  <a:lnTo>
                    <a:pt x="611801" y="2397079"/>
                  </a:lnTo>
                  <a:lnTo>
                    <a:pt x="651113" y="2419799"/>
                  </a:lnTo>
                  <a:lnTo>
                    <a:pt x="691282" y="2441163"/>
                  </a:lnTo>
                  <a:lnTo>
                    <a:pt x="732276" y="2461140"/>
                  </a:lnTo>
                  <a:lnTo>
                    <a:pt x="774064" y="2479698"/>
                  </a:lnTo>
                  <a:lnTo>
                    <a:pt x="816614" y="2496806"/>
                  </a:lnTo>
                  <a:lnTo>
                    <a:pt x="859895" y="2512433"/>
                  </a:lnTo>
                  <a:lnTo>
                    <a:pt x="903877" y="2526548"/>
                  </a:lnTo>
                  <a:lnTo>
                    <a:pt x="948527" y="2539119"/>
                  </a:lnTo>
                  <a:lnTo>
                    <a:pt x="993815" y="2550116"/>
                  </a:lnTo>
                  <a:lnTo>
                    <a:pt x="1039709" y="2559506"/>
                  </a:lnTo>
                  <a:lnTo>
                    <a:pt x="1086178" y="2567259"/>
                  </a:lnTo>
                  <a:lnTo>
                    <a:pt x="1133191" y="2573344"/>
                  </a:lnTo>
                  <a:lnTo>
                    <a:pt x="1180717" y="2577729"/>
                  </a:lnTo>
                  <a:lnTo>
                    <a:pt x="1228724" y="2580383"/>
                  </a:lnTo>
                  <a:lnTo>
                    <a:pt x="1277191" y="2581274"/>
                  </a:lnTo>
                  <a:lnTo>
                    <a:pt x="1277191" y="0"/>
                  </a:lnTo>
                  <a:lnTo>
                    <a:pt x="1177203" y="0"/>
                  </a:lnTo>
                  <a:lnTo>
                    <a:pt x="1133191" y="4060"/>
                  </a:lnTo>
                  <a:lnTo>
                    <a:pt x="1086178" y="10145"/>
                  </a:lnTo>
                  <a:lnTo>
                    <a:pt x="1039709" y="17898"/>
                  </a:lnTo>
                  <a:lnTo>
                    <a:pt x="993815" y="27289"/>
                  </a:lnTo>
                  <a:lnTo>
                    <a:pt x="948527" y="38286"/>
                  </a:lnTo>
                  <a:lnTo>
                    <a:pt x="903877" y="50857"/>
                  </a:lnTo>
                  <a:lnTo>
                    <a:pt x="859895" y="64972"/>
                  </a:lnTo>
                  <a:lnTo>
                    <a:pt x="816614" y="80600"/>
                  </a:lnTo>
                  <a:lnTo>
                    <a:pt x="774064" y="97708"/>
                  </a:lnTo>
                  <a:lnTo>
                    <a:pt x="732276" y="116267"/>
                  </a:lnTo>
                  <a:lnTo>
                    <a:pt x="691282" y="136244"/>
                  </a:lnTo>
                  <a:lnTo>
                    <a:pt x="651113" y="157609"/>
                  </a:lnTo>
                  <a:lnTo>
                    <a:pt x="611801" y="180329"/>
                  </a:lnTo>
                  <a:lnTo>
                    <a:pt x="573375" y="204375"/>
                  </a:lnTo>
                  <a:lnTo>
                    <a:pt x="535869" y="229714"/>
                  </a:lnTo>
                  <a:lnTo>
                    <a:pt x="499312" y="256316"/>
                  </a:lnTo>
                  <a:lnTo>
                    <a:pt x="463737" y="284149"/>
                  </a:lnTo>
                  <a:lnTo>
                    <a:pt x="429174" y="313182"/>
                  </a:lnTo>
                  <a:lnTo>
                    <a:pt x="395655" y="343383"/>
                  </a:lnTo>
                  <a:lnTo>
                    <a:pt x="363211" y="374722"/>
                  </a:lnTo>
                  <a:lnTo>
                    <a:pt x="331873" y="407167"/>
                  </a:lnTo>
                  <a:lnTo>
                    <a:pt x="301672" y="440688"/>
                  </a:lnTo>
                  <a:lnTo>
                    <a:pt x="272640" y="475252"/>
                  </a:lnTo>
                  <a:lnTo>
                    <a:pt x="244808" y="510828"/>
                  </a:lnTo>
                  <a:lnTo>
                    <a:pt x="218207" y="547386"/>
                  </a:lnTo>
                  <a:lnTo>
                    <a:pt x="192869" y="584893"/>
                  </a:lnTo>
                  <a:lnTo>
                    <a:pt x="168824" y="623320"/>
                  </a:lnTo>
                  <a:lnTo>
                    <a:pt x="146104" y="662634"/>
                  </a:lnTo>
                  <a:lnTo>
                    <a:pt x="124740" y="702804"/>
                  </a:lnTo>
                  <a:lnTo>
                    <a:pt x="104763" y="743799"/>
                  </a:lnTo>
                  <a:lnTo>
                    <a:pt x="86205" y="785588"/>
                  </a:lnTo>
                  <a:lnTo>
                    <a:pt x="69097" y="828140"/>
                  </a:lnTo>
                  <a:lnTo>
                    <a:pt x="53470" y="871423"/>
                  </a:lnTo>
                  <a:lnTo>
                    <a:pt x="39355" y="915406"/>
                  </a:lnTo>
                  <a:lnTo>
                    <a:pt x="26784" y="960057"/>
                  </a:lnTo>
                  <a:lnTo>
                    <a:pt x="15788" y="1005347"/>
                  </a:lnTo>
                  <a:lnTo>
                    <a:pt x="6397" y="1051242"/>
                  </a:lnTo>
                  <a:lnTo>
                    <a:pt x="0" y="1089590"/>
                  </a:lnTo>
                  <a:close/>
                </a:path>
              </a:pathLst>
            </a:custGeom>
            <a:solidFill>
              <a:srgbClr val="000000">
                <a:alpha val="4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0" y="2571744"/>
              <a:ext cx="1276985" cy="2533650"/>
            </a:xfrm>
            <a:custGeom>
              <a:avLst/>
              <a:gdLst/>
              <a:ahLst/>
              <a:cxnLst/>
              <a:rect l="l" t="t" r="r" b="b"/>
              <a:pathLst>
                <a:path w="1276985" h="2533650">
                  <a:moveTo>
                    <a:pt x="13393" y="2533650"/>
                  </a:moveTo>
                  <a:lnTo>
                    <a:pt x="8928" y="2533650"/>
                  </a:lnTo>
                  <a:lnTo>
                    <a:pt x="0" y="2524721"/>
                  </a:lnTo>
                  <a:lnTo>
                    <a:pt x="0" y="11161"/>
                  </a:lnTo>
                  <a:lnTo>
                    <a:pt x="11161" y="0"/>
                  </a:lnTo>
                  <a:lnTo>
                    <a:pt x="1276870" y="1265734"/>
                  </a:lnTo>
                  <a:lnTo>
                    <a:pt x="1276870" y="1270167"/>
                  </a:lnTo>
                  <a:lnTo>
                    <a:pt x="13393" y="2533650"/>
                  </a:lnTo>
                  <a:close/>
                </a:path>
              </a:pathLst>
            </a:custGeom>
            <a:solidFill>
              <a:srgbClr val="000000">
                <a:alpha val="3839"/>
              </a:srgbClr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5" name="object 15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108247" y="2404202"/>
              <a:ext cx="4448174" cy="752474"/>
            </a:xfrm>
            <a:prstGeom prst="rect">
              <a:avLst/>
            </a:prstGeom>
          </p:spPr>
        </p:pic>
      </p:grpSp>
      <p:sp>
        <p:nvSpPr>
          <p:cNvPr id="16" name="object 16" descr=""/>
          <p:cNvSpPr txBox="1"/>
          <p:nvPr/>
        </p:nvSpPr>
        <p:spPr>
          <a:xfrm>
            <a:off x="2888962" y="9007607"/>
            <a:ext cx="4703445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>
                <a:solidFill>
                  <a:srgbClr val="FFFFFF"/>
                </a:solidFill>
                <a:latin typeface="Verdana"/>
                <a:cs typeface="Verdana"/>
              </a:rPr>
              <a:t>PLANO</a:t>
            </a:r>
            <a:r>
              <a:rPr dirty="0" sz="1500" spc="-7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500" spc="-45">
                <a:solidFill>
                  <a:srgbClr val="FFFFFF"/>
                </a:solidFill>
                <a:latin typeface="Verdana"/>
                <a:cs typeface="Verdana"/>
              </a:rPr>
              <a:t>DE</a:t>
            </a:r>
            <a:r>
              <a:rPr dirty="0" sz="1500" spc="-6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500" spc="-40">
                <a:solidFill>
                  <a:srgbClr val="FFFFFF"/>
                </a:solidFill>
                <a:latin typeface="Verdana"/>
                <a:cs typeface="Verdana"/>
              </a:rPr>
              <a:t>LOGÍSTICA</a:t>
            </a:r>
            <a:r>
              <a:rPr dirty="0" sz="1500" spc="-7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500" spc="-25">
                <a:solidFill>
                  <a:srgbClr val="FFFFFF"/>
                </a:solidFill>
                <a:latin typeface="Verdana"/>
                <a:cs typeface="Verdana"/>
              </a:rPr>
              <a:t>SUSTENTÁVEL|</a:t>
            </a:r>
            <a:r>
              <a:rPr dirty="0" sz="1500" spc="-6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500" spc="-10">
                <a:solidFill>
                  <a:srgbClr val="FFFFFF"/>
                </a:solidFill>
                <a:latin typeface="Verdana"/>
                <a:cs typeface="Verdana"/>
              </a:rPr>
              <a:t>2024-</a:t>
            </a:r>
            <a:r>
              <a:rPr dirty="0" sz="1500" spc="-20">
                <a:solidFill>
                  <a:srgbClr val="FFFFFF"/>
                </a:solidFill>
                <a:latin typeface="Verdana"/>
                <a:cs typeface="Verdana"/>
              </a:rPr>
              <a:t>2026</a:t>
            </a:r>
            <a:endParaRPr sz="1500">
              <a:latin typeface="Verdana"/>
              <a:cs typeface="Verdana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2095547" y="4840223"/>
            <a:ext cx="5862955" cy="2097405"/>
          </a:xfrm>
          <a:prstGeom prst="rect">
            <a:avLst/>
          </a:prstGeom>
        </p:spPr>
        <p:txBody>
          <a:bodyPr wrap="square" lIns="0" tIns="34925" rIns="0" bIns="0" rtlCol="0" vert="horz">
            <a:spAutoFit/>
          </a:bodyPr>
          <a:lstStyle/>
          <a:p>
            <a:pPr marL="12700" marR="5080">
              <a:lnSpc>
                <a:spcPts val="4280"/>
              </a:lnSpc>
              <a:spcBef>
                <a:spcPts val="275"/>
              </a:spcBef>
            </a:pPr>
            <a:r>
              <a:rPr dirty="0" sz="3600" b="1">
                <a:solidFill>
                  <a:srgbClr val="FFFFFF"/>
                </a:solidFill>
                <a:latin typeface="Tahoma"/>
                <a:cs typeface="Tahoma"/>
              </a:rPr>
              <a:t>Coordenadoria</a:t>
            </a:r>
            <a:r>
              <a:rPr dirty="0" sz="3600" spc="14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3600" spc="70" b="1">
                <a:solidFill>
                  <a:srgbClr val="FFFFFF"/>
                </a:solidFill>
                <a:latin typeface="Tahoma"/>
                <a:cs typeface="Tahoma"/>
              </a:rPr>
              <a:t>de </a:t>
            </a:r>
            <a:r>
              <a:rPr dirty="0" sz="3600" spc="-10" b="1">
                <a:solidFill>
                  <a:srgbClr val="FFFFFF"/>
                </a:solidFill>
                <a:latin typeface="Tahoma"/>
                <a:cs typeface="Tahoma"/>
              </a:rPr>
              <a:t>Sustentabilidade, </a:t>
            </a:r>
            <a:r>
              <a:rPr dirty="0" sz="3600" spc="50" b="1">
                <a:solidFill>
                  <a:srgbClr val="FFFFFF"/>
                </a:solidFill>
                <a:latin typeface="Tahoma"/>
                <a:cs typeface="Tahoma"/>
              </a:rPr>
              <a:t>Acessibilidade</a:t>
            </a:r>
            <a:r>
              <a:rPr dirty="0" sz="3600" spc="-8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3600" spc="145" b="1">
                <a:solidFill>
                  <a:srgbClr val="FFFFFF"/>
                </a:solidFill>
                <a:latin typeface="Tahoma"/>
                <a:cs typeface="Tahoma"/>
              </a:rPr>
              <a:t>e</a:t>
            </a:r>
            <a:r>
              <a:rPr dirty="0" sz="3600" spc="-8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3600" spc="-30" b="1">
                <a:solidFill>
                  <a:srgbClr val="FFFFFF"/>
                </a:solidFill>
                <a:latin typeface="Tahoma"/>
                <a:cs typeface="Tahoma"/>
              </a:rPr>
              <a:t>Inclusão</a:t>
            </a:r>
            <a:endParaRPr sz="36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535"/>
              </a:spcBef>
            </a:pPr>
            <a:r>
              <a:rPr dirty="0" sz="2300" spc="-95">
                <a:solidFill>
                  <a:srgbClr val="FFFFFF"/>
                </a:solidFill>
                <a:latin typeface="Verdana"/>
                <a:cs typeface="Verdana"/>
              </a:rPr>
              <a:t>Página</a:t>
            </a:r>
            <a:r>
              <a:rPr dirty="0" sz="2300" spc="-15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300" spc="-85">
                <a:solidFill>
                  <a:srgbClr val="FFFFFF"/>
                </a:solidFill>
                <a:latin typeface="Verdana"/>
                <a:cs typeface="Verdana"/>
              </a:rPr>
              <a:t>no</a:t>
            </a:r>
            <a:r>
              <a:rPr dirty="0" sz="2300" spc="-15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300" spc="-55">
                <a:solidFill>
                  <a:srgbClr val="FFFFFF"/>
                </a:solidFill>
                <a:latin typeface="Verdana"/>
                <a:cs typeface="Verdana"/>
              </a:rPr>
              <a:t>site</a:t>
            </a:r>
            <a:r>
              <a:rPr dirty="0" sz="2300" spc="-15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300">
                <a:solidFill>
                  <a:srgbClr val="FFFFFF"/>
                </a:solidFill>
                <a:latin typeface="Verdana"/>
                <a:cs typeface="Verdana"/>
              </a:rPr>
              <a:t>do</a:t>
            </a:r>
            <a:r>
              <a:rPr dirty="0" sz="2300" spc="-14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300" spc="-20">
                <a:solidFill>
                  <a:srgbClr val="FFFFFF"/>
                </a:solidFill>
                <a:latin typeface="Verdana"/>
                <a:cs typeface="Verdana"/>
              </a:rPr>
              <a:t>TRT4</a:t>
            </a:r>
            <a:endParaRPr sz="23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0"/>
            <a:ext cx="18288000" cy="1676400"/>
          </a:xfrm>
          <a:custGeom>
            <a:avLst/>
            <a:gdLst/>
            <a:ahLst/>
            <a:cxnLst/>
            <a:rect l="l" t="t" r="r" b="b"/>
            <a:pathLst>
              <a:path w="18288000" h="1676400">
                <a:moveTo>
                  <a:pt x="18287998" y="1676399"/>
                </a:moveTo>
                <a:lnTo>
                  <a:pt x="0" y="16763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676399"/>
                </a:lnTo>
                <a:close/>
              </a:path>
            </a:pathLst>
          </a:custGeom>
          <a:solidFill>
            <a:srgbClr val="1181C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1152347" y="4121365"/>
            <a:ext cx="3607435" cy="619125"/>
          </a:xfrm>
          <a:custGeom>
            <a:avLst/>
            <a:gdLst/>
            <a:ahLst/>
            <a:cxnLst/>
            <a:rect l="l" t="t" r="r" b="b"/>
            <a:pathLst>
              <a:path w="3607435" h="619125">
                <a:moveTo>
                  <a:pt x="3607130" y="302742"/>
                </a:moveTo>
                <a:lnTo>
                  <a:pt x="3594570" y="221107"/>
                </a:lnTo>
                <a:lnTo>
                  <a:pt x="3578885" y="179933"/>
                </a:lnTo>
                <a:lnTo>
                  <a:pt x="3557752" y="141757"/>
                </a:lnTo>
                <a:lnTo>
                  <a:pt x="3531666" y="107086"/>
                </a:lnTo>
                <a:lnTo>
                  <a:pt x="3501098" y="76403"/>
                </a:lnTo>
                <a:lnTo>
                  <a:pt x="3466541" y="50203"/>
                </a:lnTo>
                <a:lnTo>
                  <a:pt x="3428479" y="28981"/>
                </a:lnTo>
                <a:lnTo>
                  <a:pt x="3387179" y="13131"/>
                </a:lnTo>
                <a:lnTo>
                  <a:pt x="3387039" y="13131"/>
                </a:lnTo>
                <a:lnTo>
                  <a:pt x="3343643" y="3365"/>
                </a:lnTo>
                <a:lnTo>
                  <a:pt x="3343465" y="3365"/>
                </a:lnTo>
                <a:lnTo>
                  <a:pt x="3309670" y="863"/>
                </a:lnTo>
                <a:lnTo>
                  <a:pt x="3298025" y="0"/>
                </a:lnTo>
                <a:lnTo>
                  <a:pt x="3024911" y="0"/>
                </a:lnTo>
                <a:lnTo>
                  <a:pt x="3024911" y="863"/>
                </a:lnTo>
                <a:lnTo>
                  <a:pt x="619366" y="863"/>
                </a:lnTo>
                <a:lnTo>
                  <a:pt x="619366" y="0"/>
                </a:lnTo>
                <a:lnTo>
                  <a:pt x="309689" y="0"/>
                </a:lnTo>
                <a:lnTo>
                  <a:pt x="263969" y="3365"/>
                </a:lnTo>
                <a:lnTo>
                  <a:pt x="220332" y="13131"/>
                </a:lnTo>
                <a:lnTo>
                  <a:pt x="179235" y="28816"/>
                </a:lnTo>
                <a:lnTo>
                  <a:pt x="141160" y="49949"/>
                </a:lnTo>
                <a:lnTo>
                  <a:pt x="106603" y="76034"/>
                </a:lnTo>
                <a:lnTo>
                  <a:pt x="76034" y="106603"/>
                </a:lnTo>
                <a:lnTo>
                  <a:pt x="49949" y="141160"/>
                </a:lnTo>
                <a:lnTo>
                  <a:pt x="28816" y="179222"/>
                </a:lnTo>
                <a:lnTo>
                  <a:pt x="13131" y="220319"/>
                </a:lnTo>
                <a:lnTo>
                  <a:pt x="3365" y="263969"/>
                </a:lnTo>
                <a:lnTo>
                  <a:pt x="0" y="309676"/>
                </a:lnTo>
                <a:lnTo>
                  <a:pt x="3365" y="355396"/>
                </a:lnTo>
                <a:lnTo>
                  <a:pt x="13131" y="399034"/>
                </a:lnTo>
                <a:lnTo>
                  <a:pt x="28816" y="440131"/>
                </a:lnTo>
                <a:lnTo>
                  <a:pt x="49949" y="478205"/>
                </a:lnTo>
                <a:lnTo>
                  <a:pt x="76034" y="512762"/>
                </a:lnTo>
                <a:lnTo>
                  <a:pt x="106603" y="543318"/>
                </a:lnTo>
                <a:lnTo>
                  <a:pt x="141160" y="569417"/>
                </a:lnTo>
                <a:lnTo>
                  <a:pt x="179235" y="590537"/>
                </a:lnTo>
                <a:lnTo>
                  <a:pt x="220522" y="606310"/>
                </a:lnTo>
                <a:lnTo>
                  <a:pt x="220662" y="606310"/>
                </a:lnTo>
                <a:lnTo>
                  <a:pt x="264058" y="616026"/>
                </a:lnTo>
                <a:lnTo>
                  <a:pt x="264248" y="616026"/>
                </a:lnTo>
                <a:lnTo>
                  <a:pt x="297954" y="618502"/>
                </a:lnTo>
                <a:lnTo>
                  <a:pt x="3309823" y="618502"/>
                </a:lnTo>
                <a:lnTo>
                  <a:pt x="3387382" y="606310"/>
                </a:lnTo>
                <a:lnTo>
                  <a:pt x="3428479" y="590702"/>
                </a:lnTo>
                <a:lnTo>
                  <a:pt x="3466541" y="569671"/>
                </a:lnTo>
                <a:lnTo>
                  <a:pt x="3501098" y="543699"/>
                </a:lnTo>
                <a:lnTo>
                  <a:pt x="3531666" y="513245"/>
                </a:lnTo>
                <a:lnTo>
                  <a:pt x="3557752" y="478802"/>
                </a:lnTo>
                <a:lnTo>
                  <a:pt x="3578885" y="440842"/>
                </a:lnTo>
                <a:lnTo>
                  <a:pt x="3594570" y="399821"/>
                </a:lnTo>
                <a:lnTo>
                  <a:pt x="3604349" y="356235"/>
                </a:lnTo>
                <a:lnTo>
                  <a:pt x="3604399" y="355396"/>
                </a:lnTo>
                <a:lnTo>
                  <a:pt x="3607130" y="318338"/>
                </a:lnTo>
                <a:lnTo>
                  <a:pt x="3607130" y="302742"/>
                </a:lnTo>
                <a:close/>
              </a:path>
            </a:pathLst>
          </a:custGeom>
          <a:solidFill>
            <a:srgbClr val="1181C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578681" y="4164834"/>
            <a:ext cx="2755265" cy="45974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50" spc="120">
                <a:latin typeface="Trebuchet MS"/>
                <a:cs typeface="Trebuchet MS"/>
              </a:rPr>
              <a:t>APRESENTAÇÃO</a:t>
            </a:r>
            <a:endParaRPr sz="2850">
              <a:latin typeface="Trebuchet MS"/>
              <a:cs typeface="Trebuchet MS"/>
            </a:endParaRPr>
          </a:p>
        </p:txBody>
      </p:sp>
      <p:grpSp>
        <p:nvGrpSpPr>
          <p:cNvPr id="5" name="object 5" descr=""/>
          <p:cNvGrpSpPr/>
          <p:nvPr/>
        </p:nvGrpSpPr>
        <p:grpSpPr>
          <a:xfrm>
            <a:off x="9168475" y="0"/>
            <a:ext cx="9119870" cy="1694180"/>
            <a:chOff x="9168475" y="0"/>
            <a:chExt cx="9119870" cy="1694180"/>
          </a:xfrm>
        </p:grpSpPr>
        <p:sp>
          <p:nvSpPr>
            <p:cNvPr id="6" name="object 6" descr=""/>
            <p:cNvSpPr/>
            <p:nvPr/>
          </p:nvSpPr>
          <p:spPr>
            <a:xfrm>
              <a:off x="14977936" y="11"/>
              <a:ext cx="3310254" cy="1685289"/>
            </a:xfrm>
            <a:custGeom>
              <a:avLst/>
              <a:gdLst/>
              <a:ahLst/>
              <a:cxnLst/>
              <a:rect l="l" t="t" r="r" b="b"/>
              <a:pathLst>
                <a:path w="3310255" h="1685289">
                  <a:moveTo>
                    <a:pt x="827328" y="857338"/>
                  </a:moveTo>
                  <a:lnTo>
                    <a:pt x="825919" y="808723"/>
                  </a:lnTo>
                  <a:lnTo>
                    <a:pt x="821753" y="760857"/>
                  </a:lnTo>
                  <a:lnTo>
                    <a:pt x="814920" y="713803"/>
                  </a:lnTo>
                  <a:lnTo>
                    <a:pt x="805472" y="667639"/>
                  </a:lnTo>
                  <a:lnTo>
                    <a:pt x="793508" y="622452"/>
                  </a:lnTo>
                  <a:lnTo>
                    <a:pt x="779094" y="578307"/>
                  </a:lnTo>
                  <a:lnTo>
                    <a:pt x="762304" y="535305"/>
                  </a:lnTo>
                  <a:lnTo>
                    <a:pt x="743229" y="493496"/>
                  </a:lnTo>
                  <a:lnTo>
                    <a:pt x="721944" y="452970"/>
                  </a:lnTo>
                  <a:lnTo>
                    <a:pt x="698512" y="413804"/>
                  </a:lnTo>
                  <a:lnTo>
                    <a:pt x="673036" y="376085"/>
                  </a:lnTo>
                  <a:lnTo>
                    <a:pt x="645566" y="339877"/>
                  </a:lnTo>
                  <a:lnTo>
                    <a:pt x="616204" y="305257"/>
                  </a:lnTo>
                  <a:lnTo>
                    <a:pt x="585000" y="272313"/>
                  </a:lnTo>
                  <a:lnTo>
                    <a:pt x="552056" y="241122"/>
                  </a:lnTo>
                  <a:lnTo>
                    <a:pt x="517448" y="211747"/>
                  </a:lnTo>
                  <a:lnTo>
                    <a:pt x="481241" y="184289"/>
                  </a:lnTo>
                  <a:lnTo>
                    <a:pt x="443522" y="158800"/>
                  </a:lnTo>
                  <a:lnTo>
                    <a:pt x="404355" y="135369"/>
                  </a:lnTo>
                  <a:lnTo>
                    <a:pt x="363829" y="114084"/>
                  </a:lnTo>
                  <a:lnTo>
                    <a:pt x="322033" y="95008"/>
                  </a:lnTo>
                  <a:lnTo>
                    <a:pt x="279019" y="78219"/>
                  </a:lnTo>
                  <a:lnTo>
                    <a:pt x="234886" y="63804"/>
                  </a:lnTo>
                  <a:lnTo>
                    <a:pt x="189699" y="51841"/>
                  </a:lnTo>
                  <a:lnTo>
                    <a:pt x="143535" y="42392"/>
                  </a:lnTo>
                  <a:lnTo>
                    <a:pt x="96481" y="35560"/>
                  </a:lnTo>
                  <a:lnTo>
                    <a:pt x="48615" y="31394"/>
                  </a:lnTo>
                  <a:lnTo>
                    <a:pt x="0" y="29984"/>
                  </a:lnTo>
                  <a:lnTo>
                    <a:pt x="0" y="1684667"/>
                  </a:lnTo>
                  <a:lnTo>
                    <a:pt x="48615" y="1683258"/>
                  </a:lnTo>
                  <a:lnTo>
                    <a:pt x="96481" y="1679092"/>
                  </a:lnTo>
                  <a:lnTo>
                    <a:pt x="143535" y="1672259"/>
                  </a:lnTo>
                  <a:lnTo>
                    <a:pt x="189699" y="1662811"/>
                  </a:lnTo>
                  <a:lnTo>
                    <a:pt x="234886" y="1650847"/>
                  </a:lnTo>
                  <a:lnTo>
                    <a:pt x="279019" y="1636433"/>
                  </a:lnTo>
                  <a:lnTo>
                    <a:pt x="322033" y="1619643"/>
                  </a:lnTo>
                  <a:lnTo>
                    <a:pt x="363829" y="1600568"/>
                  </a:lnTo>
                  <a:lnTo>
                    <a:pt x="404355" y="1579283"/>
                  </a:lnTo>
                  <a:lnTo>
                    <a:pt x="443522" y="1555851"/>
                  </a:lnTo>
                  <a:lnTo>
                    <a:pt x="481241" y="1530375"/>
                  </a:lnTo>
                  <a:lnTo>
                    <a:pt x="517448" y="1502905"/>
                  </a:lnTo>
                  <a:lnTo>
                    <a:pt x="552056" y="1473542"/>
                  </a:lnTo>
                  <a:lnTo>
                    <a:pt x="585000" y="1442339"/>
                  </a:lnTo>
                  <a:lnTo>
                    <a:pt x="616204" y="1409395"/>
                  </a:lnTo>
                  <a:lnTo>
                    <a:pt x="645566" y="1374787"/>
                  </a:lnTo>
                  <a:lnTo>
                    <a:pt x="673036" y="1338580"/>
                  </a:lnTo>
                  <a:lnTo>
                    <a:pt x="698512" y="1300848"/>
                  </a:lnTo>
                  <a:lnTo>
                    <a:pt x="721944" y="1261694"/>
                  </a:lnTo>
                  <a:lnTo>
                    <a:pt x="743229" y="1221168"/>
                  </a:lnTo>
                  <a:lnTo>
                    <a:pt x="762304" y="1179372"/>
                  </a:lnTo>
                  <a:lnTo>
                    <a:pt x="779094" y="1136357"/>
                  </a:lnTo>
                  <a:lnTo>
                    <a:pt x="793508" y="1092225"/>
                  </a:lnTo>
                  <a:lnTo>
                    <a:pt x="805472" y="1047038"/>
                  </a:lnTo>
                  <a:lnTo>
                    <a:pt x="814920" y="1000874"/>
                  </a:lnTo>
                  <a:lnTo>
                    <a:pt x="821753" y="953820"/>
                  </a:lnTo>
                  <a:lnTo>
                    <a:pt x="825919" y="905954"/>
                  </a:lnTo>
                  <a:lnTo>
                    <a:pt x="827328" y="857338"/>
                  </a:lnTo>
                  <a:close/>
                </a:path>
                <a:path w="3310255" h="1685289">
                  <a:moveTo>
                    <a:pt x="1655140" y="29984"/>
                  </a:moveTo>
                  <a:lnTo>
                    <a:pt x="1606537" y="31394"/>
                  </a:lnTo>
                  <a:lnTo>
                    <a:pt x="1558658" y="35560"/>
                  </a:lnTo>
                  <a:lnTo>
                    <a:pt x="1511604" y="42392"/>
                  </a:lnTo>
                  <a:lnTo>
                    <a:pt x="1465453" y="51841"/>
                  </a:lnTo>
                  <a:lnTo>
                    <a:pt x="1420266" y="63804"/>
                  </a:lnTo>
                  <a:lnTo>
                    <a:pt x="1376121" y="78219"/>
                  </a:lnTo>
                  <a:lnTo>
                    <a:pt x="1333119" y="95008"/>
                  </a:lnTo>
                  <a:lnTo>
                    <a:pt x="1291310" y="114084"/>
                  </a:lnTo>
                  <a:lnTo>
                    <a:pt x="1250784" y="135369"/>
                  </a:lnTo>
                  <a:lnTo>
                    <a:pt x="1211630" y="158800"/>
                  </a:lnTo>
                  <a:lnTo>
                    <a:pt x="1173899" y="184289"/>
                  </a:lnTo>
                  <a:lnTo>
                    <a:pt x="1137691" y="211747"/>
                  </a:lnTo>
                  <a:lnTo>
                    <a:pt x="1103083" y="241122"/>
                  </a:lnTo>
                  <a:lnTo>
                    <a:pt x="1070140" y="272313"/>
                  </a:lnTo>
                  <a:lnTo>
                    <a:pt x="1038948" y="305257"/>
                  </a:lnTo>
                  <a:lnTo>
                    <a:pt x="1009573" y="339877"/>
                  </a:lnTo>
                  <a:lnTo>
                    <a:pt x="982116" y="376085"/>
                  </a:lnTo>
                  <a:lnTo>
                    <a:pt x="956627" y="413804"/>
                  </a:lnTo>
                  <a:lnTo>
                    <a:pt x="933196" y="452970"/>
                  </a:lnTo>
                  <a:lnTo>
                    <a:pt x="911910" y="493496"/>
                  </a:lnTo>
                  <a:lnTo>
                    <a:pt x="892835" y="535305"/>
                  </a:lnTo>
                  <a:lnTo>
                    <a:pt x="876058" y="578307"/>
                  </a:lnTo>
                  <a:lnTo>
                    <a:pt x="861644" y="622452"/>
                  </a:lnTo>
                  <a:lnTo>
                    <a:pt x="849668" y="667639"/>
                  </a:lnTo>
                  <a:lnTo>
                    <a:pt x="840232" y="713803"/>
                  </a:lnTo>
                  <a:lnTo>
                    <a:pt x="833386" y="760857"/>
                  </a:lnTo>
                  <a:lnTo>
                    <a:pt x="829221" y="808723"/>
                  </a:lnTo>
                  <a:lnTo>
                    <a:pt x="827824" y="857338"/>
                  </a:lnTo>
                  <a:lnTo>
                    <a:pt x="829221" y="905954"/>
                  </a:lnTo>
                  <a:lnTo>
                    <a:pt x="833386" y="953820"/>
                  </a:lnTo>
                  <a:lnTo>
                    <a:pt x="840232" y="1000874"/>
                  </a:lnTo>
                  <a:lnTo>
                    <a:pt x="849668" y="1047038"/>
                  </a:lnTo>
                  <a:lnTo>
                    <a:pt x="861644" y="1092225"/>
                  </a:lnTo>
                  <a:lnTo>
                    <a:pt x="876058" y="1136357"/>
                  </a:lnTo>
                  <a:lnTo>
                    <a:pt x="892835" y="1179372"/>
                  </a:lnTo>
                  <a:lnTo>
                    <a:pt x="911910" y="1221168"/>
                  </a:lnTo>
                  <a:lnTo>
                    <a:pt x="933196" y="1261694"/>
                  </a:lnTo>
                  <a:lnTo>
                    <a:pt x="956627" y="1300848"/>
                  </a:lnTo>
                  <a:lnTo>
                    <a:pt x="982116" y="1338580"/>
                  </a:lnTo>
                  <a:lnTo>
                    <a:pt x="1009573" y="1374787"/>
                  </a:lnTo>
                  <a:lnTo>
                    <a:pt x="1038948" y="1409395"/>
                  </a:lnTo>
                  <a:lnTo>
                    <a:pt x="1070140" y="1442339"/>
                  </a:lnTo>
                  <a:lnTo>
                    <a:pt x="1103083" y="1473542"/>
                  </a:lnTo>
                  <a:lnTo>
                    <a:pt x="1137691" y="1502905"/>
                  </a:lnTo>
                  <a:lnTo>
                    <a:pt x="1173899" y="1530375"/>
                  </a:lnTo>
                  <a:lnTo>
                    <a:pt x="1211630" y="1555851"/>
                  </a:lnTo>
                  <a:lnTo>
                    <a:pt x="1250784" y="1579283"/>
                  </a:lnTo>
                  <a:lnTo>
                    <a:pt x="1291310" y="1600568"/>
                  </a:lnTo>
                  <a:lnTo>
                    <a:pt x="1333119" y="1619643"/>
                  </a:lnTo>
                  <a:lnTo>
                    <a:pt x="1376121" y="1636433"/>
                  </a:lnTo>
                  <a:lnTo>
                    <a:pt x="1420266" y="1650847"/>
                  </a:lnTo>
                  <a:lnTo>
                    <a:pt x="1465453" y="1662811"/>
                  </a:lnTo>
                  <a:lnTo>
                    <a:pt x="1511604" y="1672259"/>
                  </a:lnTo>
                  <a:lnTo>
                    <a:pt x="1558658" y="1679092"/>
                  </a:lnTo>
                  <a:lnTo>
                    <a:pt x="1606537" y="1683258"/>
                  </a:lnTo>
                  <a:lnTo>
                    <a:pt x="1655140" y="1684667"/>
                  </a:lnTo>
                  <a:lnTo>
                    <a:pt x="1655140" y="29984"/>
                  </a:lnTo>
                  <a:close/>
                </a:path>
                <a:path w="3310255" h="1685289">
                  <a:moveTo>
                    <a:pt x="3309912" y="0"/>
                  </a:moveTo>
                  <a:lnTo>
                    <a:pt x="2482583" y="0"/>
                  </a:lnTo>
                  <a:lnTo>
                    <a:pt x="1655267" y="0"/>
                  </a:lnTo>
                  <a:lnTo>
                    <a:pt x="3309912" y="1654670"/>
                  </a:lnTo>
                  <a:lnTo>
                    <a:pt x="3309912" y="0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14145564" y="29963"/>
              <a:ext cx="828675" cy="1663700"/>
            </a:xfrm>
            <a:custGeom>
              <a:avLst/>
              <a:gdLst/>
              <a:ahLst/>
              <a:cxnLst/>
              <a:rect l="l" t="t" r="r" b="b"/>
              <a:pathLst>
                <a:path w="828675" h="1663700">
                  <a:moveTo>
                    <a:pt x="0" y="1663600"/>
                  </a:moveTo>
                  <a:lnTo>
                    <a:pt x="0" y="0"/>
                  </a:lnTo>
                  <a:lnTo>
                    <a:pt x="828152" y="828165"/>
                  </a:lnTo>
                  <a:lnTo>
                    <a:pt x="828152" y="835450"/>
                  </a:lnTo>
                  <a:lnTo>
                    <a:pt x="0" y="1663600"/>
                  </a:lnTo>
                  <a:close/>
                </a:path>
              </a:pathLst>
            </a:custGeom>
            <a:solidFill>
              <a:srgbClr val="FFFFFF">
                <a:alpha val="1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9168475" y="17989"/>
              <a:ext cx="1657350" cy="1666875"/>
            </a:xfrm>
            <a:custGeom>
              <a:avLst/>
              <a:gdLst/>
              <a:ahLst/>
              <a:cxnLst/>
              <a:rect l="l" t="t" r="r" b="b"/>
              <a:pathLst>
                <a:path w="1657350" h="1666875">
                  <a:moveTo>
                    <a:pt x="1657349" y="1666874"/>
                  </a:moveTo>
                  <a:lnTo>
                    <a:pt x="0" y="1666874"/>
                  </a:lnTo>
                  <a:lnTo>
                    <a:pt x="0" y="0"/>
                  </a:lnTo>
                  <a:lnTo>
                    <a:pt x="1657349" y="0"/>
                  </a:lnTo>
                  <a:lnTo>
                    <a:pt x="1657349" y="1666874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9644253" y="535952"/>
              <a:ext cx="685800" cy="628650"/>
            </a:xfrm>
            <a:custGeom>
              <a:avLst/>
              <a:gdLst/>
              <a:ahLst/>
              <a:cxnLst/>
              <a:rect l="l" t="t" r="r" b="b"/>
              <a:pathLst>
                <a:path w="685800" h="628650">
                  <a:moveTo>
                    <a:pt x="685799" y="628649"/>
                  </a:moveTo>
                  <a:lnTo>
                    <a:pt x="0" y="628649"/>
                  </a:lnTo>
                  <a:lnTo>
                    <a:pt x="0" y="0"/>
                  </a:lnTo>
                  <a:lnTo>
                    <a:pt x="685799" y="0"/>
                  </a:lnTo>
                  <a:lnTo>
                    <a:pt x="685799" y="628649"/>
                  </a:lnTo>
                  <a:close/>
                </a:path>
              </a:pathLst>
            </a:custGeom>
            <a:solidFill>
              <a:srgbClr val="1181C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10826483" y="0"/>
              <a:ext cx="3318510" cy="1654810"/>
            </a:xfrm>
            <a:custGeom>
              <a:avLst/>
              <a:gdLst/>
              <a:ahLst/>
              <a:cxnLst/>
              <a:rect l="l" t="t" r="r" b="b"/>
              <a:pathLst>
                <a:path w="3318509" h="1654810">
                  <a:moveTo>
                    <a:pt x="1663611" y="822883"/>
                  </a:moveTo>
                  <a:lnTo>
                    <a:pt x="1662188" y="774001"/>
                  </a:lnTo>
                  <a:lnTo>
                    <a:pt x="1658010" y="725868"/>
                  </a:lnTo>
                  <a:lnTo>
                    <a:pt x="1651127" y="678561"/>
                  </a:lnTo>
                  <a:lnTo>
                    <a:pt x="1641640" y="632155"/>
                  </a:lnTo>
                  <a:lnTo>
                    <a:pt x="1629600" y="586714"/>
                  </a:lnTo>
                  <a:lnTo>
                    <a:pt x="1615109" y="542340"/>
                  </a:lnTo>
                  <a:lnTo>
                    <a:pt x="1598244" y="499097"/>
                  </a:lnTo>
                  <a:lnTo>
                    <a:pt x="1579067" y="457073"/>
                  </a:lnTo>
                  <a:lnTo>
                    <a:pt x="1557655" y="416331"/>
                  </a:lnTo>
                  <a:lnTo>
                    <a:pt x="1534109" y="376961"/>
                  </a:lnTo>
                  <a:lnTo>
                    <a:pt x="1508480" y="339026"/>
                  </a:lnTo>
                  <a:lnTo>
                    <a:pt x="1480870" y="302628"/>
                  </a:lnTo>
                  <a:lnTo>
                    <a:pt x="1451343" y="267817"/>
                  </a:lnTo>
                  <a:lnTo>
                    <a:pt x="1419974" y="234696"/>
                  </a:lnTo>
                  <a:lnTo>
                    <a:pt x="1386852" y="203339"/>
                  </a:lnTo>
                  <a:lnTo>
                    <a:pt x="1352054" y="173812"/>
                  </a:lnTo>
                  <a:lnTo>
                    <a:pt x="1315656" y="146189"/>
                  </a:lnTo>
                  <a:lnTo>
                    <a:pt x="1277721" y="120573"/>
                  </a:lnTo>
                  <a:lnTo>
                    <a:pt x="1238351" y="97028"/>
                  </a:lnTo>
                  <a:lnTo>
                    <a:pt x="1197610" y="75615"/>
                  </a:lnTo>
                  <a:lnTo>
                    <a:pt x="1155573" y="56438"/>
                  </a:lnTo>
                  <a:lnTo>
                    <a:pt x="1112329" y="39560"/>
                  </a:lnTo>
                  <a:lnTo>
                    <a:pt x="1067955" y="25069"/>
                  </a:lnTo>
                  <a:lnTo>
                    <a:pt x="1022527" y="13042"/>
                  </a:lnTo>
                  <a:lnTo>
                    <a:pt x="976122" y="3543"/>
                  </a:lnTo>
                  <a:lnTo>
                    <a:pt x="951763" y="0"/>
                  </a:lnTo>
                  <a:lnTo>
                    <a:pt x="831799" y="0"/>
                  </a:lnTo>
                  <a:lnTo>
                    <a:pt x="831799" y="822883"/>
                  </a:lnTo>
                  <a:lnTo>
                    <a:pt x="0" y="822883"/>
                  </a:lnTo>
                  <a:lnTo>
                    <a:pt x="1422" y="871753"/>
                  </a:lnTo>
                  <a:lnTo>
                    <a:pt x="5600" y="919886"/>
                  </a:lnTo>
                  <a:lnTo>
                    <a:pt x="12484" y="967193"/>
                  </a:lnTo>
                  <a:lnTo>
                    <a:pt x="21971" y="1013599"/>
                  </a:lnTo>
                  <a:lnTo>
                    <a:pt x="34010" y="1059027"/>
                  </a:lnTo>
                  <a:lnTo>
                    <a:pt x="48501" y="1103401"/>
                  </a:lnTo>
                  <a:lnTo>
                    <a:pt x="65366" y="1146644"/>
                  </a:lnTo>
                  <a:lnTo>
                    <a:pt x="84556" y="1188681"/>
                  </a:lnTo>
                  <a:lnTo>
                    <a:pt x="105956" y="1229423"/>
                  </a:lnTo>
                  <a:lnTo>
                    <a:pt x="129501" y="1268793"/>
                  </a:lnTo>
                  <a:lnTo>
                    <a:pt x="155130" y="1306715"/>
                  </a:lnTo>
                  <a:lnTo>
                    <a:pt x="182740" y="1343126"/>
                  </a:lnTo>
                  <a:lnTo>
                    <a:pt x="212267" y="1377924"/>
                  </a:lnTo>
                  <a:lnTo>
                    <a:pt x="243636" y="1411046"/>
                  </a:lnTo>
                  <a:lnTo>
                    <a:pt x="276758" y="1442402"/>
                  </a:lnTo>
                  <a:lnTo>
                    <a:pt x="311556" y="1471930"/>
                  </a:lnTo>
                  <a:lnTo>
                    <a:pt x="347954" y="1499552"/>
                  </a:lnTo>
                  <a:lnTo>
                    <a:pt x="385889" y="1525168"/>
                  </a:lnTo>
                  <a:lnTo>
                    <a:pt x="425259" y="1548726"/>
                  </a:lnTo>
                  <a:lnTo>
                    <a:pt x="466001" y="1570126"/>
                  </a:lnTo>
                  <a:lnTo>
                    <a:pt x="508025" y="1589303"/>
                  </a:lnTo>
                  <a:lnTo>
                    <a:pt x="551268" y="1606181"/>
                  </a:lnTo>
                  <a:lnTo>
                    <a:pt x="595642" y="1620672"/>
                  </a:lnTo>
                  <a:lnTo>
                    <a:pt x="641083" y="1632699"/>
                  </a:lnTo>
                  <a:lnTo>
                    <a:pt x="687489" y="1642198"/>
                  </a:lnTo>
                  <a:lnTo>
                    <a:pt x="734796" y="1649082"/>
                  </a:lnTo>
                  <a:lnTo>
                    <a:pt x="782929" y="1653260"/>
                  </a:lnTo>
                  <a:lnTo>
                    <a:pt x="831799" y="1654670"/>
                  </a:lnTo>
                  <a:lnTo>
                    <a:pt x="880668" y="1653260"/>
                  </a:lnTo>
                  <a:lnTo>
                    <a:pt x="928801" y="1649082"/>
                  </a:lnTo>
                  <a:lnTo>
                    <a:pt x="976122" y="1642198"/>
                  </a:lnTo>
                  <a:lnTo>
                    <a:pt x="1022527" y="1632699"/>
                  </a:lnTo>
                  <a:lnTo>
                    <a:pt x="1067955" y="1620672"/>
                  </a:lnTo>
                  <a:lnTo>
                    <a:pt x="1112329" y="1606181"/>
                  </a:lnTo>
                  <a:lnTo>
                    <a:pt x="1155573" y="1589303"/>
                  </a:lnTo>
                  <a:lnTo>
                    <a:pt x="1197610" y="1570126"/>
                  </a:lnTo>
                  <a:lnTo>
                    <a:pt x="1238351" y="1548726"/>
                  </a:lnTo>
                  <a:lnTo>
                    <a:pt x="1277721" y="1525168"/>
                  </a:lnTo>
                  <a:lnTo>
                    <a:pt x="1315656" y="1499552"/>
                  </a:lnTo>
                  <a:lnTo>
                    <a:pt x="1352054" y="1471930"/>
                  </a:lnTo>
                  <a:lnTo>
                    <a:pt x="1386852" y="1442402"/>
                  </a:lnTo>
                  <a:lnTo>
                    <a:pt x="1419974" y="1411046"/>
                  </a:lnTo>
                  <a:lnTo>
                    <a:pt x="1451343" y="1377924"/>
                  </a:lnTo>
                  <a:lnTo>
                    <a:pt x="1480870" y="1343126"/>
                  </a:lnTo>
                  <a:lnTo>
                    <a:pt x="1508480" y="1306715"/>
                  </a:lnTo>
                  <a:lnTo>
                    <a:pt x="1534109" y="1268793"/>
                  </a:lnTo>
                  <a:lnTo>
                    <a:pt x="1557655" y="1229423"/>
                  </a:lnTo>
                  <a:lnTo>
                    <a:pt x="1579067" y="1188681"/>
                  </a:lnTo>
                  <a:lnTo>
                    <a:pt x="1598244" y="1146644"/>
                  </a:lnTo>
                  <a:lnTo>
                    <a:pt x="1615109" y="1103401"/>
                  </a:lnTo>
                  <a:lnTo>
                    <a:pt x="1629600" y="1059027"/>
                  </a:lnTo>
                  <a:lnTo>
                    <a:pt x="1641640" y="1013599"/>
                  </a:lnTo>
                  <a:lnTo>
                    <a:pt x="1651127" y="967193"/>
                  </a:lnTo>
                  <a:lnTo>
                    <a:pt x="1658010" y="919886"/>
                  </a:lnTo>
                  <a:lnTo>
                    <a:pt x="1662188" y="871753"/>
                  </a:lnTo>
                  <a:lnTo>
                    <a:pt x="1663611" y="822883"/>
                  </a:lnTo>
                  <a:close/>
                </a:path>
                <a:path w="3318509" h="1654810">
                  <a:moveTo>
                    <a:pt x="3318408" y="827354"/>
                  </a:moveTo>
                  <a:lnTo>
                    <a:pt x="2491079" y="12"/>
                  </a:lnTo>
                  <a:lnTo>
                    <a:pt x="1663750" y="827354"/>
                  </a:lnTo>
                  <a:lnTo>
                    <a:pt x="2491079" y="1654683"/>
                  </a:lnTo>
                  <a:lnTo>
                    <a:pt x="3318408" y="827354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1" name="object 11" descr=""/>
          <p:cNvSpPr txBox="1"/>
          <p:nvPr/>
        </p:nvSpPr>
        <p:spPr>
          <a:xfrm>
            <a:off x="1139654" y="5070461"/>
            <a:ext cx="15043785" cy="31972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5599"/>
              </a:lnSpc>
              <a:spcBef>
                <a:spcPts val="100"/>
              </a:spcBef>
            </a:pPr>
            <a:r>
              <a:rPr dirty="0" sz="2000">
                <a:latin typeface="Verdana"/>
                <a:cs typeface="Verdana"/>
              </a:rPr>
              <a:t>O</a:t>
            </a:r>
            <a:r>
              <a:rPr dirty="0" sz="2000" spc="-105">
                <a:latin typeface="Verdana"/>
                <a:cs typeface="Verdana"/>
              </a:rPr>
              <a:t> </a:t>
            </a:r>
            <a:r>
              <a:rPr dirty="0" sz="2000" spc="-10">
                <a:latin typeface="Verdana"/>
                <a:cs typeface="Verdana"/>
              </a:rPr>
              <a:t>Plano</a:t>
            </a:r>
            <a:r>
              <a:rPr dirty="0" sz="2000" spc="-100">
                <a:latin typeface="Verdana"/>
                <a:cs typeface="Verdana"/>
              </a:rPr>
              <a:t> </a:t>
            </a:r>
            <a:r>
              <a:rPr dirty="0" sz="2000">
                <a:latin typeface="Verdana"/>
                <a:cs typeface="Verdana"/>
              </a:rPr>
              <a:t>de</a:t>
            </a:r>
            <a:r>
              <a:rPr dirty="0" sz="2000" spc="-105">
                <a:latin typeface="Verdana"/>
                <a:cs typeface="Verdana"/>
              </a:rPr>
              <a:t> </a:t>
            </a:r>
            <a:r>
              <a:rPr dirty="0" sz="2000" spc="-20">
                <a:latin typeface="Verdana"/>
                <a:cs typeface="Verdana"/>
              </a:rPr>
              <a:t>Logística</a:t>
            </a:r>
            <a:r>
              <a:rPr dirty="0" sz="2000" spc="-100">
                <a:latin typeface="Verdana"/>
                <a:cs typeface="Verdana"/>
              </a:rPr>
              <a:t> </a:t>
            </a:r>
            <a:r>
              <a:rPr dirty="0" sz="2000" spc="-45">
                <a:latin typeface="Verdana"/>
                <a:cs typeface="Verdana"/>
              </a:rPr>
              <a:t>Sustentável</a:t>
            </a:r>
            <a:r>
              <a:rPr dirty="0" sz="2000" spc="-105">
                <a:latin typeface="Verdana"/>
                <a:cs typeface="Verdana"/>
              </a:rPr>
              <a:t> </a:t>
            </a:r>
            <a:r>
              <a:rPr dirty="0" sz="2000" spc="-140">
                <a:latin typeface="Verdana"/>
                <a:cs typeface="Verdana"/>
              </a:rPr>
              <a:t>(PLS)</a:t>
            </a:r>
            <a:r>
              <a:rPr dirty="0" sz="2000" spc="-100">
                <a:latin typeface="Verdana"/>
                <a:cs typeface="Verdana"/>
              </a:rPr>
              <a:t> </a:t>
            </a:r>
            <a:r>
              <a:rPr dirty="0" sz="2000">
                <a:latin typeface="Verdana"/>
                <a:cs typeface="Verdana"/>
              </a:rPr>
              <a:t>do</a:t>
            </a:r>
            <a:r>
              <a:rPr dirty="0" sz="2000" spc="-105">
                <a:latin typeface="Verdana"/>
                <a:cs typeface="Verdana"/>
              </a:rPr>
              <a:t> </a:t>
            </a:r>
            <a:r>
              <a:rPr dirty="0" sz="2000">
                <a:latin typeface="Verdana"/>
                <a:cs typeface="Verdana"/>
              </a:rPr>
              <a:t>TRT4</a:t>
            </a:r>
            <a:r>
              <a:rPr dirty="0" sz="2000" spc="-100">
                <a:latin typeface="Verdana"/>
                <a:cs typeface="Verdana"/>
              </a:rPr>
              <a:t> </a:t>
            </a:r>
            <a:r>
              <a:rPr dirty="0" sz="2000" spc="55">
                <a:latin typeface="Verdana"/>
                <a:cs typeface="Verdana"/>
              </a:rPr>
              <a:t>é</a:t>
            </a:r>
            <a:r>
              <a:rPr dirty="0" sz="2000" spc="-105">
                <a:latin typeface="Verdana"/>
                <a:cs typeface="Verdana"/>
              </a:rPr>
              <a:t> </a:t>
            </a:r>
            <a:r>
              <a:rPr dirty="0" sz="2000" spc="-10">
                <a:latin typeface="Verdana"/>
                <a:cs typeface="Verdana"/>
              </a:rPr>
              <a:t>elaborado</a:t>
            </a:r>
            <a:r>
              <a:rPr dirty="0" sz="2000" spc="-100">
                <a:latin typeface="Verdana"/>
                <a:cs typeface="Verdana"/>
              </a:rPr>
              <a:t> </a:t>
            </a:r>
            <a:r>
              <a:rPr dirty="0" sz="2000">
                <a:latin typeface="Verdana"/>
                <a:cs typeface="Verdana"/>
              </a:rPr>
              <a:t>pela</a:t>
            </a:r>
            <a:r>
              <a:rPr dirty="0" sz="2000" spc="-105">
                <a:latin typeface="Verdana"/>
                <a:cs typeface="Verdana"/>
              </a:rPr>
              <a:t> </a:t>
            </a:r>
            <a:r>
              <a:rPr dirty="0" sz="2000" spc="-25">
                <a:latin typeface="Verdana"/>
                <a:cs typeface="Verdana"/>
              </a:rPr>
              <a:t>Coordenadoria</a:t>
            </a:r>
            <a:r>
              <a:rPr dirty="0" sz="2000" spc="-100">
                <a:latin typeface="Verdana"/>
                <a:cs typeface="Verdana"/>
              </a:rPr>
              <a:t> </a:t>
            </a:r>
            <a:r>
              <a:rPr dirty="0" sz="2000">
                <a:latin typeface="Verdana"/>
                <a:cs typeface="Verdana"/>
              </a:rPr>
              <a:t>de</a:t>
            </a:r>
            <a:r>
              <a:rPr dirty="0" sz="2000" spc="-105">
                <a:latin typeface="Verdana"/>
                <a:cs typeface="Verdana"/>
              </a:rPr>
              <a:t> </a:t>
            </a:r>
            <a:r>
              <a:rPr dirty="0" sz="2000" spc="-50">
                <a:latin typeface="Verdana"/>
                <a:cs typeface="Verdana"/>
              </a:rPr>
              <a:t>Sustentabilidade,</a:t>
            </a:r>
            <a:r>
              <a:rPr dirty="0" sz="2000" spc="-100">
                <a:latin typeface="Verdana"/>
                <a:cs typeface="Verdana"/>
              </a:rPr>
              <a:t> </a:t>
            </a:r>
            <a:r>
              <a:rPr dirty="0" sz="2000">
                <a:latin typeface="Verdana"/>
                <a:cs typeface="Verdana"/>
              </a:rPr>
              <a:t>Acessibilidade</a:t>
            </a:r>
            <a:r>
              <a:rPr dirty="0" sz="2000" spc="-105">
                <a:latin typeface="Verdana"/>
                <a:cs typeface="Verdana"/>
              </a:rPr>
              <a:t> </a:t>
            </a:r>
            <a:r>
              <a:rPr dirty="0" sz="2000" spc="5">
                <a:latin typeface="Verdana"/>
                <a:cs typeface="Verdana"/>
              </a:rPr>
              <a:t>e </a:t>
            </a:r>
            <a:r>
              <a:rPr dirty="0" sz="2000" spc="-50">
                <a:latin typeface="Verdana"/>
                <a:cs typeface="Verdana"/>
              </a:rPr>
              <a:t>Inclusão</a:t>
            </a:r>
            <a:r>
              <a:rPr dirty="0" sz="2000" spc="-114">
                <a:latin typeface="Verdana"/>
                <a:cs typeface="Verdana"/>
              </a:rPr>
              <a:t> </a:t>
            </a:r>
            <a:r>
              <a:rPr dirty="0" sz="2000" spc="-130">
                <a:latin typeface="Verdana"/>
                <a:cs typeface="Verdana"/>
              </a:rPr>
              <a:t>(CSai)</a:t>
            </a:r>
            <a:r>
              <a:rPr dirty="0" sz="2000" spc="-114">
                <a:latin typeface="Verdana"/>
                <a:cs typeface="Verdana"/>
              </a:rPr>
              <a:t> </a:t>
            </a:r>
            <a:r>
              <a:rPr dirty="0" sz="2000" spc="55">
                <a:latin typeface="Verdana"/>
                <a:cs typeface="Verdana"/>
              </a:rPr>
              <a:t>e</a:t>
            </a:r>
            <a:r>
              <a:rPr dirty="0" sz="2000" spc="-110">
                <a:latin typeface="Verdana"/>
                <a:cs typeface="Verdana"/>
              </a:rPr>
              <a:t> </a:t>
            </a:r>
            <a:r>
              <a:rPr dirty="0" sz="2000">
                <a:latin typeface="Verdana"/>
                <a:cs typeface="Verdana"/>
              </a:rPr>
              <a:t>executado</a:t>
            </a:r>
            <a:r>
              <a:rPr dirty="0" sz="2000" spc="-114">
                <a:latin typeface="Verdana"/>
                <a:cs typeface="Verdana"/>
              </a:rPr>
              <a:t> </a:t>
            </a:r>
            <a:r>
              <a:rPr dirty="0" sz="2000">
                <a:latin typeface="Verdana"/>
                <a:cs typeface="Verdana"/>
              </a:rPr>
              <a:t>pelas</a:t>
            </a:r>
            <a:r>
              <a:rPr dirty="0" sz="2000" spc="-110">
                <a:latin typeface="Verdana"/>
                <a:cs typeface="Verdana"/>
              </a:rPr>
              <a:t> </a:t>
            </a:r>
            <a:r>
              <a:rPr dirty="0" sz="2000" spc="-35">
                <a:latin typeface="Verdana"/>
                <a:cs typeface="Verdana"/>
              </a:rPr>
              <a:t>diversas</a:t>
            </a:r>
            <a:r>
              <a:rPr dirty="0" sz="2000" spc="-114">
                <a:latin typeface="Verdana"/>
                <a:cs typeface="Verdana"/>
              </a:rPr>
              <a:t> </a:t>
            </a:r>
            <a:r>
              <a:rPr dirty="0" sz="2000" spc="-25">
                <a:latin typeface="Verdana"/>
                <a:cs typeface="Verdana"/>
              </a:rPr>
              <a:t>áreas</a:t>
            </a:r>
            <a:r>
              <a:rPr dirty="0" sz="2000" spc="-110">
                <a:latin typeface="Verdana"/>
                <a:cs typeface="Verdana"/>
              </a:rPr>
              <a:t> </a:t>
            </a:r>
            <a:r>
              <a:rPr dirty="0" sz="2000">
                <a:latin typeface="Verdana"/>
                <a:cs typeface="Verdana"/>
              </a:rPr>
              <a:t>técnicas</a:t>
            </a:r>
            <a:r>
              <a:rPr dirty="0" sz="2000" spc="-114">
                <a:latin typeface="Verdana"/>
                <a:cs typeface="Verdana"/>
              </a:rPr>
              <a:t> </a:t>
            </a:r>
            <a:r>
              <a:rPr dirty="0" sz="2000">
                <a:latin typeface="Verdana"/>
                <a:cs typeface="Verdana"/>
              </a:rPr>
              <a:t>do</a:t>
            </a:r>
            <a:r>
              <a:rPr dirty="0" sz="2000" spc="-110">
                <a:latin typeface="Verdana"/>
                <a:cs typeface="Verdana"/>
              </a:rPr>
              <a:t> </a:t>
            </a:r>
            <a:r>
              <a:rPr dirty="0" sz="2000" spc="-65">
                <a:latin typeface="Verdana"/>
                <a:cs typeface="Verdana"/>
              </a:rPr>
              <a:t>Tribunal</a:t>
            </a:r>
            <a:r>
              <a:rPr dirty="0" sz="2000" spc="-114">
                <a:latin typeface="Verdana"/>
                <a:cs typeface="Verdana"/>
              </a:rPr>
              <a:t> </a:t>
            </a:r>
            <a:r>
              <a:rPr dirty="0" sz="2000" spc="-45">
                <a:latin typeface="Verdana"/>
                <a:cs typeface="Verdana"/>
              </a:rPr>
              <a:t>envolvidas</a:t>
            </a:r>
            <a:r>
              <a:rPr dirty="0" sz="2000" spc="-110">
                <a:latin typeface="Verdana"/>
                <a:cs typeface="Verdana"/>
              </a:rPr>
              <a:t> </a:t>
            </a:r>
            <a:r>
              <a:rPr dirty="0" sz="2000" spc="-90">
                <a:latin typeface="Verdana"/>
                <a:cs typeface="Verdana"/>
              </a:rPr>
              <a:t>na</a:t>
            </a:r>
            <a:r>
              <a:rPr dirty="0" sz="2000" spc="-114">
                <a:latin typeface="Verdana"/>
                <a:cs typeface="Verdana"/>
              </a:rPr>
              <a:t> </a:t>
            </a:r>
            <a:r>
              <a:rPr dirty="0" sz="2000" spc="-65">
                <a:latin typeface="Verdana"/>
                <a:cs typeface="Verdana"/>
              </a:rPr>
              <a:t>temática.</a:t>
            </a:r>
            <a:r>
              <a:rPr dirty="0" sz="2000" spc="-110">
                <a:latin typeface="Verdana"/>
                <a:cs typeface="Verdana"/>
              </a:rPr>
              <a:t> </a:t>
            </a:r>
            <a:r>
              <a:rPr dirty="0" sz="2000" spc="-40">
                <a:latin typeface="Verdana"/>
                <a:cs typeface="Verdana"/>
              </a:rPr>
              <a:t>É</a:t>
            </a:r>
            <a:r>
              <a:rPr dirty="0" sz="2000" spc="-114">
                <a:latin typeface="Verdana"/>
                <a:cs typeface="Verdana"/>
              </a:rPr>
              <a:t> </a:t>
            </a:r>
            <a:r>
              <a:rPr dirty="0" sz="2000" spc="-145">
                <a:latin typeface="Verdana"/>
                <a:cs typeface="Verdana"/>
              </a:rPr>
              <a:t>um</a:t>
            </a:r>
            <a:r>
              <a:rPr dirty="0" sz="2000" spc="-110">
                <a:latin typeface="Verdana"/>
                <a:cs typeface="Verdana"/>
              </a:rPr>
              <a:t> </a:t>
            </a:r>
            <a:r>
              <a:rPr dirty="0" sz="2000" spc="-70">
                <a:latin typeface="Verdana"/>
                <a:cs typeface="Verdana"/>
              </a:rPr>
              <a:t>instrumento</a:t>
            </a:r>
            <a:r>
              <a:rPr dirty="0" sz="2000" spc="-114">
                <a:latin typeface="Verdana"/>
                <a:cs typeface="Verdana"/>
              </a:rPr>
              <a:t> </a:t>
            </a:r>
            <a:r>
              <a:rPr dirty="0" sz="2000" spc="-10">
                <a:latin typeface="Verdana"/>
                <a:cs typeface="Verdana"/>
              </a:rPr>
              <a:t>vinculado </a:t>
            </a:r>
            <a:r>
              <a:rPr dirty="0" sz="2000">
                <a:latin typeface="Verdana"/>
                <a:cs typeface="Verdana"/>
              </a:rPr>
              <a:t>ao</a:t>
            </a:r>
            <a:r>
              <a:rPr dirty="0" sz="2000" spc="-110">
                <a:latin typeface="Verdana"/>
                <a:cs typeface="Verdana"/>
              </a:rPr>
              <a:t> </a:t>
            </a:r>
            <a:r>
              <a:rPr dirty="0" sz="2000" spc="-10">
                <a:latin typeface="Verdana"/>
                <a:cs typeface="Verdana"/>
              </a:rPr>
              <a:t>Plano</a:t>
            </a:r>
            <a:r>
              <a:rPr dirty="0" sz="2000" spc="-110">
                <a:latin typeface="Verdana"/>
                <a:cs typeface="Verdana"/>
              </a:rPr>
              <a:t> </a:t>
            </a:r>
            <a:r>
              <a:rPr dirty="0" sz="2000" spc="-20">
                <a:latin typeface="Verdana"/>
                <a:cs typeface="Verdana"/>
              </a:rPr>
              <a:t>Estratégico</a:t>
            </a:r>
            <a:r>
              <a:rPr dirty="0" sz="2000" spc="-110">
                <a:latin typeface="Verdana"/>
                <a:cs typeface="Verdana"/>
              </a:rPr>
              <a:t> </a:t>
            </a:r>
            <a:r>
              <a:rPr dirty="0" sz="2000">
                <a:latin typeface="Verdana"/>
                <a:cs typeface="Verdana"/>
              </a:rPr>
              <a:t>do</a:t>
            </a:r>
            <a:r>
              <a:rPr dirty="0" sz="2000" spc="-110">
                <a:latin typeface="Verdana"/>
                <a:cs typeface="Verdana"/>
              </a:rPr>
              <a:t> </a:t>
            </a:r>
            <a:r>
              <a:rPr dirty="0" sz="2000" spc="-45">
                <a:latin typeface="Verdana"/>
                <a:cs typeface="Verdana"/>
              </a:rPr>
              <a:t>órgão,</a:t>
            </a:r>
            <a:r>
              <a:rPr dirty="0" sz="2000" spc="-110">
                <a:latin typeface="Verdana"/>
                <a:cs typeface="Verdana"/>
              </a:rPr>
              <a:t> </a:t>
            </a:r>
            <a:r>
              <a:rPr dirty="0" sz="2000">
                <a:latin typeface="Verdana"/>
                <a:cs typeface="Verdana"/>
              </a:rPr>
              <a:t>com</a:t>
            </a:r>
            <a:r>
              <a:rPr dirty="0" sz="2000" spc="-110">
                <a:latin typeface="Verdana"/>
                <a:cs typeface="Verdana"/>
              </a:rPr>
              <a:t> </a:t>
            </a:r>
            <a:r>
              <a:rPr dirty="0" sz="2000" spc="-40">
                <a:latin typeface="Verdana"/>
                <a:cs typeface="Verdana"/>
              </a:rPr>
              <a:t>objetivos</a:t>
            </a:r>
            <a:r>
              <a:rPr dirty="0" sz="2000" spc="-110">
                <a:latin typeface="Verdana"/>
                <a:cs typeface="Verdana"/>
              </a:rPr>
              <a:t> </a:t>
            </a:r>
            <a:r>
              <a:rPr dirty="0" sz="2000" spc="55">
                <a:latin typeface="Verdana"/>
                <a:cs typeface="Verdana"/>
              </a:rPr>
              <a:t>e</a:t>
            </a:r>
            <a:r>
              <a:rPr dirty="0" sz="2000" spc="-110">
                <a:latin typeface="Verdana"/>
                <a:cs typeface="Verdana"/>
              </a:rPr>
              <a:t> </a:t>
            </a:r>
            <a:r>
              <a:rPr dirty="0" sz="2000" spc="-10">
                <a:latin typeface="Verdana"/>
                <a:cs typeface="Verdana"/>
              </a:rPr>
              <a:t>responsabilidades</a:t>
            </a:r>
            <a:r>
              <a:rPr dirty="0" sz="2000" spc="-110">
                <a:latin typeface="Verdana"/>
                <a:cs typeface="Verdana"/>
              </a:rPr>
              <a:t> </a:t>
            </a:r>
            <a:r>
              <a:rPr dirty="0" sz="2000" spc="-50">
                <a:latin typeface="Verdana"/>
                <a:cs typeface="Verdana"/>
              </a:rPr>
              <a:t>definidas,</a:t>
            </a:r>
            <a:r>
              <a:rPr dirty="0" sz="2000" spc="-110">
                <a:latin typeface="Verdana"/>
                <a:cs typeface="Verdana"/>
              </a:rPr>
              <a:t> </a:t>
            </a:r>
            <a:r>
              <a:rPr dirty="0" sz="2000">
                <a:latin typeface="Verdana"/>
                <a:cs typeface="Verdana"/>
              </a:rPr>
              <a:t>ações,</a:t>
            </a:r>
            <a:r>
              <a:rPr dirty="0" sz="2000" spc="-110">
                <a:latin typeface="Verdana"/>
                <a:cs typeface="Verdana"/>
              </a:rPr>
              <a:t> </a:t>
            </a:r>
            <a:r>
              <a:rPr dirty="0" sz="2000" spc="-60">
                <a:latin typeface="Verdana"/>
                <a:cs typeface="Verdana"/>
              </a:rPr>
              <a:t>metas,</a:t>
            </a:r>
            <a:r>
              <a:rPr dirty="0" sz="2000" spc="-110">
                <a:latin typeface="Verdana"/>
                <a:cs typeface="Verdana"/>
              </a:rPr>
              <a:t> </a:t>
            </a:r>
            <a:r>
              <a:rPr dirty="0" sz="2000" spc="-35">
                <a:latin typeface="Verdana"/>
                <a:cs typeface="Verdana"/>
              </a:rPr>
              <a:t>prazos,</a:t>
            </a:r>
            <a:r>
              <a:rPr dirty="0" sz="2000" spc="-110">
                <a:latin typeface="Verdana"/>
                <a:cs typeface="Verdana"/>
              </a:rPr>
              <a:t> </a:t>
            </a:r>
            <a:r>
              <a:rPr dirty="0" sz="2000" spc="-40">
                <a:latin typeface="Verdana"/>
                <a:cs typeface="Verdana"/>
              </a:rPr>
              <a:t>diretrizes</a:t>
            </a:r>
            <a:r>
              <a:rPr dirty="0" sz="2000" spc="-110">
                <a:latin typeface="Verdana"/>
                <a:cs typeface="Verdana"/>
              </a:rPr>
              <a:t> </a:t>
            </a:r>
            <a:r>
              <a:rPr dirty="0" sz="2000" spc="-25">
                <a:latin typeface="Verdana"/>
                <a:cs typeface="Verdana"/>
              </a:rPr>
              <a:t>de </a:t>
            </a:r>
            <a:r>
              <a:rPr dirty="0" sz="2000" spc="-65">
                <a:latin typeface="Verdana"/>
                <a:cs typeface="Verdana"/>
              </a:rPr>
              <a:t>monitoramento</a:t>
            </a:r>
            <a:r>
              <a:rPr dirty="0" sz="2000" spc="-110">
                <a:latin typeface="Verdana"/>
                <a:cs typeface="Verdana"/>
              </a:rPr>
              <a:t> </a:t>
            </a:r>
            <a:r>
              <a:rPr dirty="0" sz="2000" spc="55">
                <a:latin typeface="Verdana"/>
                <a:cs typeface="Verdana"/>
              </a:rPr>
              <a:t>e</a:t>
            </a:r>
            <a:r>
              <a:rPr dirty="0" sz="2000" spc="-105">
                <a:latin typeface="Verdana"/>
                <a:cs typeface="Verdana"/>
              </a:rPr>
              <a:t> </a:t>
            </a:r>
            <a:r>
              <a:rPr dirty="0" sz="2000" spc="-35">
                <a:latin typeface="Verdana"/>
                <a:cs typeface="Verdana"/>
              </a:rPr>
              <a:t>avaliação</a:t>
            </a:r>
            <a:r>
              <a:rPr dirty="0" sz="2000" spc="-110">
                <a:latin typeface="Verdana"/>
                <a:cs typeface="Verdana"/>
              </a:rPr>
              <a:t> </a:t>
            </a:r>
            <a:r>
              <a:rPr dirty="0" sz="2000">
                <a:latin typeface="Verdana"/>
                <a:cs typeface="Verdana"/>
              </a:rPr>
              <a:t>de</a:t>
            </a:r>
            <a:r>
              <a:rPr dirty="0" sz="2000" spc="-105">
                <a:latin typeface="Verdana"/>
                <a:cs typeface="Verdana"/>
              </a:rPr>
              <a:t> </a:t>
            </a:r>
            <a:r>
              <a:rPr dirty="0" sz="2000" spc="-35">
                <a:latin typeface="Verdana"/>
                <a:cs typeface="Verdana"/>
              </a:rPr>
              <a:t>resultados,</a:t>
            </a:r>
            <a:r>
              <a:rPr dirty="0" sz="2000" spc="-105">
                <a:latin typeface="Verdana"/>
                <a:cs typeface="Verdana"/>
              </a:rPr>
              <a:t> </a:t>
            </a:r>
            <a:r>
              <a:rPr dirty="0" sz="2000" spc="-20">
                <a:latin typeface="Verdana"/>
                <a:cs typeface="Verdana"/>
              </a:rPr>
              <a:t>que</a:t>
            </a:r>
            <a:r>
              <a:rPr dirty="0" sz="2000" spc="-110">
                <a:latin typeface="Verdana"/>
                <a:cs typeface="Verdana"/>
              </a:rPr>
              <a:t> </a:t>
            </a:r>
            <a:r>
              <a:rPr dirty="0" sz="2000" spc="-20">
                <a:latin typeface="Verdana"/>
                <a:cs typeface="Verdana"/>
              </a:rPr>
              <a:t>pretende</a:t>
            </a:r>
            <a:r>
              <a:rPr dirty="0" sz="2000" spc="-105">
                <a:latin typeface="Verdana"/>
                <a:cs typeface="Verdana"/>
              </a:rPr>
              <a:t> </a:t>
            </a:r>
            <a:r>
              <a:rPr dirty="0" sz="2000" spc="-80">
                <a:latin typeface="Verdana"/>
                <a:cs typeface="Verdana"/>
              </a:rPr>
              <a:t>aprimorar</a:t>
            </a:r>
            <a:r>
              <a:rPr dirty="0" sz="2000" spc="-105">
                <a:latin typeface="Verdana"/>
                <a:cs typeface="Verdana"/>
              </a:rPr>
              <a:t> </a:t>
            </a:r>
            <a:r>
              <a:rPr dirty="0" sz="2000" spc="-55">
                <a:latin typeface="Verdana"/>
                <a:cs typeface="Verdana"/>
              </a:rPr>
              <a:t>a</a:t>
            </a:r>
            <a:r>
              <a:rPr dirty="0" sz="2000" spc="-110">
                <a:latin typeface="Verdana"/>
                <a:cs typeface="Verdana"/>
              </a:rPr>
              <a:t> </a:t>
            </a:r>
            <a:r>
              <a:rPr dirty="0" sz="2000">
                <a:latin typeface="Verdana"/>
                <a:cs typeface="Verdana"/>
              </a:rPr>
              <a:t>gestão</a:t>
            </a:r>
            <a:r>
              <a:rPr dirty="0" sz="2000" spc="-105">
                <a:latin typeface="Verdana"/>
                <a:cs typeface="Verdana"/>
              </a:rPr>
              <a:t> </a:t>
            </a:r>
            <a:r>
              <a:rPr dirty="0" sz="2000" spc="-20">
                <a:latin typeface="Verdana"/>
                <a:cs typeface="Verdana"/>
              </a:rPr>
              <a:t>da</a:t>
            </a:r>
            <a:r>
              <a:rPr dirty="0" sz="2000" spc="-105">
                <a:latin typeface="Verdana"/>
                <a:cs typeface="Verdana"/>
              </a:rPr>
              <a:t> </a:t>
            </a:r>
            <a:r>
              <a:rPr dirty="0" sz="2000" spc="-35">
                <a:latin typeface="Verdana"/>
                <a:cs typeface="Verdana"/>
              </a:rPr>
              <a:t>sustentabilidade</a:t>
            </a:r>
            <a:r>
              <a:rPr dirty="0" sz="2000" spc="-110">
                <a:latin typeface="Verdana"/>
                <a:cs typeface="Verdana"/>
              </a:rPr>
              <a:t> </a:t>
            </a:r>
            <a:r>
              <a:rPr dirty="0" sz="2000" spc="-20">
                <a:latin typeface="Verdana"/>
                <a:cs typeface="Verdana"/>
              </a:rPr>
              <a:t>da</a:t>
            </a:r>
            <a:r>
              <a:rPr dirty="0" sz="2000" spc="-105">
                <a:latin typeface="Verdana"/>
                <a:cs typeface="Verdana"/>
              </a:rPr>
              <a:t> </a:t>
            </a:r>
            <a:r>
              <a:rPr dirty="0" sz="2000" spc="-10">
                <a:latin typeface="Verdana"/>
                <a:cs typeface="Verdana"/>
              </a:rPr>
              <a:t>instituição.</a:t>
            </a:r>
            <a:endParaRPr sz="2000">
              <a:latin typeface="Verdana"/>
              <a:cs typeface="Verdana"/>
            </a:endParaRPr>
          </a:p>
          <a:p>
            <a:pPr marL="12700" marR="144145">
              <a:lnSpc>
                <a:spcPct val="115599"/>
              </a:lnSpc>
            </a:pPr>
            <a:r>
              <a:rPr dirty="0" sz="2000">
                <a:latin typeface="Verdana"/>
                <a:cs typeface="Verdana"/>
              </a:rPr>
              <a:t>No</a:t>
            </a:r>
            <a:r>
              <a:rPr dirty="0" sz="2000" spc="-105">
                <a:latin typeface="Verdana"/>
                <a:cs typeface="Verdana"/>
              </a:rPr>
              <a:t> </a:t>
            </a:r>
            <a:r>
              <a:rPr dirty="0" sz="2000" spc="-55">
                <a:latin typeface="Verdana"/>
                <a:cs typeface="Verdana"/>
              </a:rPr>
              <a:t>âmbito</a:t>
            </a:r>
            <a:r>
              <a:rPr dirty="0" sz="2000" spc="-105">
                <a:latin typeface="Verdana"/>
                <a:cs typeface="Verdana"/>
              </a:rPr>
              <a:t> </a:t>
            </a:r>
            <a:r>
              <a:rPr dirty="0" sz="2000">
                <a:latin typeface="Verdana"/>
                <a:cs typeface="Verdana"/>
              </a:rPr>
              <a:t>do</a:t>
            </a:r>
            <a:r>
              <a:rPr dirty="0" sz="2000" spc="-100">
                <a:latin typeface="Verdana"/>
                <a:cs typeface="Verdana"/>
              </a:rPr>
              <a:t> </a:t>
            </a:r>
            <a:r>
              <a:rPr dirty="0" sz="2000" spc="-50">
                <a:latin typeface="Verdana"/>
                <a:cs typeface="Verdana"/>
              </a:rPr>
              <a:t>TRT4,</a:t>
            </a:r>
            <a:r>
              <a:rPr dirty="0" sz="2000" spc="-105">
                <a:latin typeface="Verdana"/>
                <a:cs typeface="Verdana"/>
              </a:rPr>
              <a:t> </a:t>
            </a:r>
            <a:r>
              <a:rPr dirty="0" sz="2000" spc="-55">
                <a:latin typeface="Verdana"/>
                <a:cs typeface="Verdana"/>
              </a:rPr>
              <a:t>a</a:t>
            </a:r>
            <a:r>
              <a:rPr dirty="0" sz="2000" spc="-100">
                <a:latin typeface="Verdana"/>
                <a:cs typeface="Verdana"/>
              </a:rPr>
              <a:t> </a:t>
            </a:r>
            <a:r>
              <a:rPr dirty="0" sz="2000" spc="-55">
                <a:latin typeface="Verdana"/>
                <a:cs typeface="Verdana"/>
              </a:rPr>
              <a:t>Portaria</a:t>
            </a:r>
            <a:r>
              <a:rPr dirty="0" sz="2000" spc="-105">
                <a:latin typeface="Verdana"/>
                <a:cs typeface="Verdana"/>
              </a:rPr>
              <a:t> </a:t>
            </a:r>
            <a:r>
              <a:rPr dirty="0" sz="2000">
                <a:latin typeface="Verdana"/>
                <a:cs typeface="Verdana"/>
              </a:rPr>
              <a:t>TRT</a:t>
            </a:r>
            <a:r>
              <a:rPr dirty="0" sz="2000" spc="-100">
                <a:latin typeface="Verdana"/>
                <a:cs typeface="Verdana"/>
              </a:rPr>
              <a:t> </a:t>
            </a:r>
            <a:r>
              <a:rPr dirty="0" sz="2000" spc="-130">
                <a:latin typeface="Verdana"/>
                <a:cs typeface="Verdana"/>
              </a:rPr>
              <a:t>nº</a:t>
            </a:r>
            <a:r>
              <a:rPr dirty="0" sz="2000" spc="-105">
                <a:latin typeface="Verdana"/>
                <a:cs typeface="Verdana"/>
              </a:rPr>
              <a:t> </a:t>
            </a:r>
            <a:r>
              <a:rPr dirty="0" sz="2000" spc="-25">
                <a:latin typeface="Verdana"/>
                <a:cs typeface="Verdana"/>
              </a:rPr>
              <a:t>7.269/2023</a:t>
            </a:r>
            <a:r>
              <a:rPr dirty="0" sz="2000" spc="-100">
                <a:latin typeface="Verdana"/>
                <a:cs typeface="Verdana"/>
              </a:rPr>
              <a:t> </a:t>
            </a:r>
            <a:r>
              <a:rPr dirty="0" sz="2000">
                <a:latin typeface="Verdana"/>
                <a:cs typeface="Verdana"/>
              </a:rPr>
              <a:t>estabelece</a:t>
            </a:r>
            <a:r>
              <a:rPr dirty="0" sz="2000" spc="-105">
                <a:latin typeface="Verdana"/>
                <a:cs typeface="Verdana"/>
              </a:rPr>
              <a:t> </a:t>
            </a:r>
            <a:r>
              <a:rPr dirty="0" sz="2000">
                <a:latin typeface="Verdana"/>
                <a:cs typeface="Verdana"/>
              </a:rPr>
              <a:t>as</a:t>
            </a:r>
            <a:r>
              <a:rPr dirty="0" sz="2000" spc="-105">
                <a:latin typeface="Verdana"/>
                <a:cs typeface="Verdana"/>
              </a:rPr>
              <a:t> </a:t>
            </a:r>
            <a:r>
              <a:rPr dirty="0" sz="2000" spc="-40">
                <a:latin typeface="Verdana"/>
                <a:cs typeface="Verdana"/>
              </a:rPr>
              <a:t>diretrizes</a:t>
            </a:r>
            <a:r>
              <a:rPr dirty="0" sz="2000" spc="-100">
                <a:latin typeface="Verdana"/>
                <a:cs typeface="Verdana"/>
              </a:rPr>
              <a:t> </a:t>
            </a:r>
            <a:r>
              <a:rPr dirty="0" sz="2000" spc="-65">
                <a:latin typeface="Verdana"/>
                <a:cs typeface="Verdana"/>
              </a:rPr>
              <a:t>para</a:t>
            </a:r>
            <a:r>
              <a:rPr dirty="0" sz="2000" spc="-105">
                <a:latin typeface="Verdana"/>
                <a:cs typeface="Verdana"/>
              </a:rPr>
              <a:t> </a:t>
            </a:r>
            <a:r>
              <a:rPr dirty="0" sz="2000" spc="-55">
                <a:latin typeface="Verdana"/>
                <a:cs typeface="Verdana"/>
              </a:rPr>
              <a:t>a</a:t>
            </a:r>
            <a:r>
              <a:rPr dirty="0" sz="2000" spc="-100">
                <a:latin typeface="Verdana"/>
                <a:cs typeface="Verdana"/>
              </a:rPr>
              <a:t> </a:t>
            </a:r>
            <a:r>
              <a:rPr dirty="0" sz="2000">
                <a:latin typeface="Verdana"/>
                <a:cs typeface="Verdana"/>
              </a:rPr>
              <a:t>elaboração</a:t>
            </a:r>
            <a:r>
              <a:rPr dirty="0" sz="2000" spc="-105">
                <a:latin typeface="Verdana"/>
                <a:cs typeface="Verdana"/>
              </a:rPr>
              <a:t> </a:t>
            </a:r>
            <a:r>
              <a:rPr dirty="0" sz="2000" spc="55">
                <a:latin typeface="Verdana"/>
                <a:cs typeface="Verdana"/>
              </a:rPr>
              <a:t>e</a:t>
            </a:r>
            <a:r>
              <a:rPr dirty="0" sz="2000" spc="-100">
                <a:latin typeface="Verdana"/>
                <a:cs typeface="Verdana"/>
              </a:rPr>
              <a:t> </a:t>
            </a:r>
            <a:r>
              <a:rPr dirty="0" sz="2000" spc="-35">
                <a:latin typeface="Verdana"/>
                <a:cs typeface="Verdana"/>
              </a:rPr>
              <a:t>implementação</a:t>
            </a:r>
            <a:r>
              <a:rPr dirty="0" sz="2000" spc="-105">
                <a:latin typeface="Verdana"/>
                <a:cs typeface="Verdana"/>
              </a:rPr>
              <a:t> </a:t>
            </a:r>
            <a:r>
              <a:rPr dirty="0" sz="2000">
                <a:latin typeface="Verdana"/>
                <a:cs typeface="Verdana"/>
              </a:rPr>
              <a:t>do</a:t>
            </a:r>
            <a:r>
              <a:rPr dirty="0" sz="2000" spc="-100">
                <a:latin typeface="Verdana"/>
                <a:cs typeface="Verdana"/>
              </a:rPr>
              <a:t> </a:t>
            </a:r>
            <a:r>
              <a:rPr dirty="0" sz="2000" spc="-20">
                <a:latin typeface="Verdana"/>
                <a:cs typeface="Verdana"/>
              </a:rPr>
              <a:t>Plano </a:t>
            </a:r>
            <a:r>
              <a:rPr dirty="0" sz="2000">
                <a:latin typeface="Verdana"/>
                <a:cs typeface="Verdana"/>
              </a:rPr>
              <a:t>de</a:t>
            </a:r>
            <a:r>
              <a:rPr dirty="0" sz="2000" spc="-114">
                <a:latin typeface="Verdana"/>
                <a:cs typeface="Verdana"/>
              </a:rPr>
              <a:t> </a:t>
            </a:r>
            <a:r>
              <a:rPr dirty="0" sz="2000" spc="-20">
                <a:latin typeface="Verdana"/>
                <a:cs typeface="Verdana"/>
              </a:rPr>
              <a:t>Logística</a:t>
            </a:r>
            <a:r>
              <a:rPr dirty="0" sz="2000" spc="-114">
                <a:latin typeface="Verdana"/>
                <a:cs typeface="Verdana"/>
              </a:rPr>
              <a:t> </a:t>
            </a:r>
            <a:r>
              <a:rPr dirty="0" sz="2000" spc="-45">
                <a:latin typeface="Verdana"/>
                <a:cs typeface="Verdana"/>
              </a:rPr>
              <a:t>Sustentável</a:t>
            </a:r>
            <a:r>
              <a:rPr dirty="0" sz="2000" spc="-110">
                <a:latin typeface="Verdana"/>
                <a:cs typeface="Verdana"/>
              </a:rPr>
              <a:t> </a:t>
            </a:r>
            <a:r>
              <a:rPr dirty="0" sz="2000" spc="-200">
                <a:latin typeface="Verdana"/>
                <a:cs typeface="Verdana"/>
              </a:rPr>
              <a:t>–</a:t>
            </a:r>
            <a:r>
              <a:rPr dirty="0" sz="2000" spc="-114">
                <a:latin typeface="Verdana"/>
                <a:cs typeface="Verdana"/>
              </a:rPr>
              <a:t> </a:t>
            </a:r>
            <a:r>
              <a:rPr dirty="0" sz="2000" spc="-10">
                <a:latin typeface="Verdana"/>
                <a:cs typeface="Verdana"/>
              </a:rPr>
              <a:t>PLS</a:t>
            </a:r>
            <a:r>
              <a:rPr dirty="0" sz="2000" spc="-110">
                <a:latin typeface="Verdana"/>
                <a:cs typeface="Verdana"/>
              </a:rPr>
              <a:t> </a:t>
            </a:r>
            <a:r>
              <a:rPr dirty="0" sz="2000" spc="-30">
                <a:latin typeface="Verdana"/>
                <a:cs typeface="Verdana"/>
              </a:rPr>
              <a:t>no</a:t>
            </a:r>
            <a:r>
              <a:rPr dirty="0" sz="2000" spc="-114">
                <a:latin typeface="Verdana"/>
                <a:cs typeface="Verdana"/>
              </a:rPr>
              <a:t> </a:t>
            </a:r>
            <a:r>
              <a:rPr dirty="0" sz="2000" spc="-55">
                <a:latin typeface="Verdana"/>
                <a:cs typeface="Verdana"/>
              </a:rPr>
              <a:t>âmbito</a:t>
            </a:r>
            <a:r>
              <a:rPr dirty="0" sz="2000" spc="-114">
                <a:latin typeface="Verdana"/>
                <a:cs typeface="Verdana"/>
              </a:rPr>
              <a:t> </a:t>
            </a:r>
            <a:r>
              <a:rPr dirty="0" sz="2000">
                <a:latin typeface="Verdana"/>
                <a:cs typeface="Verdana"/>
              </a:rPr>
              <a:t>do</a:t>
            </a:r>
            <a:r>
              <a:rPr dirty="0" sz="2000" spc="-110">
                <a:latin typeface="Verdana"/>
                <a:cs typeface="Verdana"/>
              </a:rPr>
              <a:t> </a:t>
            </a:r>
            <a:r>
              <a:rPr dirty="0" sz="2000" spc="-65">
                <a:latin typeface="Verdana"/>
                <a:cs typeface="Verdana"/>
              </a:rPr>
              <a:t>Tribunal</a:t>
            </a:r>
            <a:r>
              <a:rPr dirty="0" sz="2000" spc="-114">
                <a:latin typeface="Verdana"/>
                <a:cs typeface="Verdana"/>
              </a:rPr>
              <a:t> </a:t>
            </a:r>
            <a:r>
              <a:rPr dirty="0" sz="2000" spc="-35">
                <a:latin typeface="Verdana"/>
                <a:cs typeface="Verdana"/>
              </a:rPr>
              <a:t>Regional</a:t>
            </a:r>
            <a:r>
              <a:rPr dirty="0" sz="2000" spc="-110">
                <a:latin typeface="Verdana"/>
                <a:cs typeface="Verdana"/>
              </a:rPr>
              <a:t> </a:t>
            </a:r>
            <a:r>
              <a:rPr dirty="0" sz="2000">
                <a:latin typeface="Verdana"/>
                <a:cs typeface="Verdana"/>
              </a:rPr>
              <a:t>do</a:t>
            </a:r>
            <a:r>
              <a:rPr dirty="0" sz="2000" spc="-114">
                <a:latin typeface="Verdana"/>
                <a:cs typeface="Verdana"/>
              </a:rPr>
              <a:t> </a:t>
            </a:r>
            <a:r>
              <a:rPr dirty="0" sz="2000" spc="-40">
                <a:latin typeface="Verdana"/>
                <a:cs typeface="Verdana"/>
              </a:rPr>
              <a:t>Trabalho</a:t>
            </a:r>
            <a:r>
              <a:rPr dirty="0" sz="2000" spc="-114">
                <a:latin typeface="Verdana"/>
                <a:cs typeface="Verdana"/>
              </a:rPr>
              <a:t> </a:t>
            </a:r>
            <a:r>
              <a:rPr dirty="0" sz="2000" spc="-20">
                <a:latin typeface="Verdana"/>
                <a:cs typeface="Verdana"/>
              </a:rPr>
              <a:t>da</a:t>
            </a:r>
            <a:r>
              <a:rPr dirty="0" sz="2000" spc="-110">
                <a:latin typeface="Verdana"/>
                <a:cs typeface="Verdana"/>
              </a:rPr>
              <a:t> </a:t>
            </a:r>
            <a:r>
              <a:rPr dirty="0" sz="2000" spc="-105">
                <a:latin typeface="Verdana"/>
                <a:cs typeface="Verdana"/>
              </a:rPr>
              <a:t>4ª</a:t>
            </a:r>
            <a:r>
              <a:rPr dirty="0" sz="2000" spc="-114">
                <a:latin typeface="Verdana"/>
                <a:cs typeface="Verdana"/>
              </a:rPr>
              <a:t> </a:t>
            </a:r>
            <a:r>
              <a:rPr dirty="0" sz="2000" spc="-10">
                <a:latin typeface="Verdana"/>
                <a:cs typeface="Verdana"/>
              </a:rPr>
              <a:t>Região.</a:t>
            </a:r>
            <a:endParaRPr sz="20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45"/>
              </a:spcBef>
            </a:pPr>
            <a:endParaRPr sz="2000">
              <a:latin typeface="Verdana"/>
              <a:cs typeface="Verdana"/>
            </a:endParaRPr>
          </a:p>
          <a:p>
            <a:pPr marL="12700" marR="2044700">
              <a:lnSpc>
                <a:spcPct val="115599"/>
              </a:lnSpc>
            </a:pPr>
            <a:r>
              <a:rPr dirty="0" sz="2000" spc="-25">
                <a:latin typeface="Verdana"/>
                <a:cs typeface="Verdana"/>
              </a:rPr>
              <a:t>Esta</a:t>
            </a:r>
            <a:r>
              <a:rPr dirty="0" sz="2000" spc="-130">
                <a:latin typeface="Verdana"/>
                <a:cs typeface="Verdana"/>
              </a:rPr>
              <a:t> </a:t>
            </a:r>
            <a:r>
              <a:rPr dirty="0" sz="2000" spc="-70">
                <a:latin typeface="Verdana"/>
                <a:cs typeface="Verdana"/>
              </a:rPr>
              <a:t>nova</a:t>
            </a:r>
            <a:r>
              <a:rPr dirty="0" sz="2000" spc="-125">
                <a:latin typeface="Verdana"/>
                <a:cs typeface="Verdana"/>
              </a:rPr>
              <a:t> </a:t>
            </a:r>
            <a:r>
              <a:rPr dirty="0" sz="2000" spc="-30">
                <a:latin typeface="Verdana"/>
                <a:cs typeface="Verdana"/>
              </a:rPr>
              <a:t>versão</a:t>
            </a:r>
            <a:r>
              <a:rPr dirty="0" sz="2000" spc="-130">
                <a:latin typeface="Verdana"/>
                <a:cs typeface="Verdana"/>
              </a:rPr>
              <a:t> </a:t>
            </a:r>
            <a:r>
              <a:rPr dirty="0" sz="2000">
                <a:latin typeface="Verdana"/>
                <a:cs typeface="Verdana"/>
              </a:rPr>
              <a:t>do</a:t>
            </a:r>
            <a:r>
              <a:rPr dirty="0" sz="2000" spc="-125">
                <a:latin typeface="Verdana"/>
                <a:cs typeface="Verdana"/>
              </a:rPr>
              <a:t> </a:t>
            </a:r>
            <a:r>
              <a:rPr dirty="0" sz="2000" spc="-65">
                <a:latin typeface="Verdana"/>
                <a:cs typeface="Verdana"/>
              </a:rPr>
              <a:t>PLS,</a:t>
            </a:r>
            <a:r>
              <a:rPr dirty="0" sz="2000" spc="-125">
                <a:latin typeface="Verdana"/>
                <a:cs typeface="Verdana"/>
              </a:rPr>
              <a:t> </a:t>
            </a:r>
            <a:r>
              <a:rPr dirty="0" sz="2000" spc="-20">
                <a:latin typeface="Verdana"/>
                <a:cs typeface="Verdana"/>
              </a:rPr>
              <a:t>publicada</a:t>
            </a:r>
            <a:r>
              <a:rPr dirty="0" sz="2000" spc="-130">
                <a:latin typeface="Verdana"/>
                <a:cs typeface="Verdana"/>
              </a:rPr>
              <a:t> </a:t>
            </a:r>
            <a:r>
              <a:rPr dirty="0" sz="2000" spc="-60">
                <a:latin typeface="Verdana"/>
                <a:cs typeface="Verdana"/>
              </a:rPr>
              <a:t>em</a:t>
            </a:r>
            <a:r>
              <a:rPr dirty="0" sz="2000" spc="-125">
                <a:latin typeface="Verdana"/>
                <a:cs typeface="Verdana"/>
              </a:rPr>
              <a:t> </a:t>
            </a:r>
            <a:r>
              <a:rPr dirty="0" sz="2000" spc="-25">
                <a:latin typeface="Verdana"/>
                <a:cs typeface="Verdana"/>
              </a:rPr>
              <a:t>2024,</a:t>
            </a:r>
            <a:r>
              <a:rPr dirty="0" sz="2000" spc="-125">
                <a:latin typeface="Verdana"/>
                <a:cs typeface="Verdana"/>
              </a:rPr>
              <a:t> </a:t>
            </a:r>
            <a:r>
              <a:rPr dirty="0" sz="2000" spc="-10">
                <a:latin typeface="Verdana"/>
                <a:cs typeface="Verdana"/>
              </a:rPr>
              <a:t>foi</a:t>
            </a:r>
            <a:r>
              <a:rPr dirty="0" sz="2000" spc="-130">
                <a:latin typeface="Verdana"/>
                <a:cs typeface="Verdana"/>
              </a:rPr>
              <a:t> </a:t>
            </a:r>
            <a:r>
              <a:rPr dirty="0" sz="2000" spc="-25">
                <a:latin typeface="Verdana"/>
                <a:cs typeface="Verdana"/>
              </a:rPr>
              <a:t>elaborada</a:t>
            </a:r>
            <a:r>
              <a:rPr dirty="0" sz="2000" spc="-125">
                <a:latin typeface="Verdana"/>
                <a:cs typeface="Verdana"/>
              </a:rPr>
              <a:t> </a:t>
            </a:r>
            <a:r>
              <a:rPr dirty="0" sz="2000" spc="-55">
                <a:latin typeface="Verdana"/>
                <a:cs typeface="Verdana"/>
              </a:rPr>
              <a:t>a</a:t>
            </a:r>
            <a:r>
              <a:rPr dirty="0" sz="2000" spc="-125">
                <a:latin typeface="Verdana"/>
                <a:cs typeface="Verdana"/>
              </a:rPr>
              <a:t> </a:t>
            </a:r>
            <a:r>
              <a:rPr dirty="0" sz="2000" spc="-85">
                <a:latin typeface="Verdana"/>
                <a:cs typeface="Verdana"/>
              </a:rPr>
              <a:t>partir</a:t>
            </a:r>
            <a:r>
              <a:rPr dirty="0" sz="2000" spc="-130">
                <a:latin typeface="Verdana"/>
                <a:cs typeface="Verdana"/>
              </a:rPr>
              <a:t> </a:t>
            </a:r>
            <a:r>
              <a:rPr dirty="0" sz="2000" spc="-20">
                <a:latin typeface="Verdana"/>
                <a:cs typeface="Verdana"/>
              </a:rPr>
              <a:t>da</a:t>
            </a:r>
            <a:r>
              <a:rPr dirty="0" sz="2000" spc="-125">
                <a:latin typeface="Verdana"/>
                <a:cs typeface="Verdana"/>
              </a:rPr>
              <a:t> </a:t>
            </a:r>
            <a:r>
              <a:rPr dirty="0" sz="2000" spc="-10">
                <a:latin typeface="Verdana"/>
                <a:cs typeface="Verdana"/>
              </a:rPr>
              <a:t>alteração</a:t>
            </a:r>
            <a:r>
              <a:rPr dirty="0" sz="2000" spc="-125">
                <a:latin typeface="Verdana"/>
                <a:cs typeface="Verdana"/>
              </a:rPr>
              <a:t> </a:t>
            </a:r>
            <a:r>
              <a:rPr dirty="0" sz="2000" spc="-55">
                <a:latin typeface="Verdana"/>
                <a:cs typeface="Verdana"/>
              </a:rPr>
              <a:t>promovida</a:t>
            </a:r>
            <a:r>
              <a:rPr dirty="0" sz="2000" spc="-130">
                <a:latin typeface="Verdana"/>
                <a:cs typeface="Verdana"/>
              </a:rPr>
              <a:t> </a:t>
            </a:r>
            <a:r>
              <a:rPr dirty="0" sz="2000" spc="-90">
                <a:latin typeface="Verdana"/>
                <a:cs typeface="Verdana"/>
              </a:rPr>
              <a:t>na</a:t>
            </a:r>
            <a:r>
              <a:rPr dirty="0" sz="2000" spc="-125">
                <a:latin typeface="Verdana"/>
                <a:cs typeface="Verdana"/>
              </a:rPr>
              <a:t> </a:t>
            </a:r>
            <a:r>
              <a:rPr dirty="0" sz="2000" spc="-10">
                <a:latin typeface="Verdana"/>
                <a:cs typeface="Verdana"/>
              </a:rPr>
              <a:t>Política</a:t>
            </a:r>
            <a:r>
              <a:rPr dirty="0" sz="2000" spc="-125">
                <a:latin typeface="Verdana"/>
                <a:cs typeface="Verdana"/>
              </a:rPr>
              <a:t> </a:t>
            </a:r>
            <a:r>
              <a:rPr dirty="0" sz="2000" spc="-25">
                <a:latin typeface="Verdana"/>
                <a:cs typeface="Verdana"/>
              </a:rPr>
              <a:t>de </a:t>
            </a:r>
            <a:r>
              <a:rPr dirty="0" sz="2000" spc="-40">
                <a:latin typeface="Verdana"/>
                <a:cs typeface="Verdana"/>
              </a:rPr>
              <a:t>Sustentabilidade</a:t>
            </a:r>
            <a:r>
              <a:rPr dirty="0" sz="2000" spc="-95">
                <a:latin typeface="Verdana"/>
                <a:cs typeface="Verdana"/>
              </a:rPr>
              <a:t> </a:t>
            </a:r>
            <a:r>
              <a:rPr dirty="0" sz="2000">
                <a:latin typeface="Verdana"/>
                <a:cs typeface="Verdana"/>
              </a:rPr>
              <a:t>do</a:t>
            </a:r>
            <a:r>
              <a:rPr dirty="0" sz="2000" spc="-90">
                <a:latin typeface="Verdana"/>
                <a:cs typeface="Verdana"/>
              </a:rPr>
              <a:t> </a:t>
            </a:r>
            <a:r>
              <a:rPr dirty="0" sz="2000">
                <a:latin typeface="Verdana"/>
                <a:cs typeface="Verdana"/>
              </a:rPr>
              <a:t>Poder</a:t>
            </a:r>
            <a:r>
              <a:rPr dirty="0" sz="2000" spc="-90">
                <a:latin typeface="Verdana"/>
                <a:cs typeface="Verdana"/>
              </a:rPr>
              <a:t> </a:t>
            </a:r>
            <a:r>
              <a:rPr dirty="0" sz="2000" spc="-80">
                <a:latin typeface="Verdana"/>
                <a:cs typeface="Verdana"/>
              </a:rPr>
              <a:t>Judiciário.</a:t>
            </a:r>
            <a:r>
              <a:rPr dirty="0" sz="2000" spc="-90">
                <a:latin typeface="Verdana"/>
                <a:cs typeface="Verdana"/>
              </a:rPr>
              <a:t> </a:t>
            </a:r>
            <a:r>
              <a:rPr dirty="0" sz="2000">
                <a:latin typeface="Verdana"/>
                <a:cs typeface="Verdana"/>
              </a:rPr>
              <a:t>O</a:t>
            </a:r>
            <a:r>
              <a:rPr dirty="0" sz="2000" spc="-90">
                <a:latin typeface="Verdana"/>
                <a:cs typeface="Verdana"/>
              </a:rPr>
              <a:t> </a:t>
            </a:r>
            <a:r>
              <a:rPr dirty="0" sz="2000" spc="-10">
                <a:latin typeface="Verdana"/>
                <a:cs typeface="Verdana"/>
              </a:rPr>
              <a:t>período</a:t>
            </a:r>
            <a:r>
              <a:rPr dirty="0" sz="2000" spc="-90">
                <a:latin typeface="Verdana"/>
                <a:cs typeface="Verdana"/>
              </a:rPr>
              <a:t> </a:t>
            </a:r>
            <a:r>
              <a:rPr dirty="0" sz="2000">
                <a:latin typeface="Verdana"/>
                <a:cs typeface="Verdana"/>
              </a:rPr>
              <a:t>de</a:t>
            </a:r>
            <a:r>
              <a:rPr dirty="0" sz="2000" spc="-90">
                <a:latin typeface="Verdana"/>
                <a:cs typeface="Verdana"/>
              </a:rPr>
              <a:t> </a:t>
            </a:r>
            <a:r>
              <a:rPr dirty="0" sz="2000" spc="-25">
                <a:latin typeface="Verdana"/>
                <a:cs typeface="Verdana"/>
              </a:rPr>
              <a:t>referência</a:t>
            </a:r>
            <a:r>
              <a:rPr dirty="0" sz="2000" spc="-90">
                <a:latin typeface="Verdana"/>
                <a:cs typeface="Verdana"/>
              </a:rPr>
              <a:t> </a:t>
            </a:r>
            <a:r>
              <a:rPr dirty="0" sz="2000" spc="55">
                <a:latin typeface="Verdana"/>
                <a:cs typeface="Verdana"/>
              </a:rPr>
              <a:t>é</a:t>
            </a:r>
            <a:r>
              <a:rPr dirty="0" sz="2000" spc="-90">
                <a:latin typeface="Verdana"/>
                <a:cs typeface="Verdana"/>
              </a:rPr>
              <a:t> </a:t>
            </a:r>
            <a:r>
              <a:rPr dirty="0" sz="2000" spc="-40">
                <a:latin typeface="Verdana"/>
                <a:cs typeface="Verdana"/>
              </a:rPr>
              <a:t>2024-</a:t>
            </a:r>
            <a:r>
              <a:rPr dirty="0" sz="2000" spc="-10">
                <a:latin typeface="Verdana"/>
                <a:cs typeface="Verdana"/>
              </a:rPr>
              <a:t>2026.</a:t>
            </a:r>
            <a:endParaRPr sz="2000">
              <a:latin typeface="Verdana"/>
              <a:cs typeface="Verdana"/>
            </a:endParaRPr>
          </a:p>
        </p:txBody>
      </p:sp>
      <p:pic>
        <p:nvPicPr>
          <p:cNvPr id="12" name="object 1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28700" y="535952"/>
            <a:ext cx="4448174" cy="752474"/>
          </a:xfrm>
          <a:prstGeom prst="rect">
            <a:avLst/>
          </a:prstGeom>
        </p:spPr>
      </p:pic>
      <p:sp>
        <p:nvSpPr>
          <p:cNvPr id="13" name="object 13" descr=""/>
          <p:cNvSpPr txBox="1"/>
          <p:nvPr/>
        </p:nvSpPr>
        <p:spPr>
          <a:xfrm>
            <a:off x="1016000" y="8997950"/>
            <a:ext cx="783844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7825105" algn="l"/>
              </a:tabLst>
            </a:pPr>
            <a:r>
              <a:rPr dirty="0" u="sng" sz="1500" spc="-80">
                <a:solidFill>
                  <a:srgbClr val="A6A6A6"/>
                </a:solidFill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PLANO</a:t>
            </a:r>
            <a:r>
              <a:rPr dirty="0" u="sng" sz="1500" spc="-5">
                <a:solidFill>
                  <a:srgbClr val="A6A6A6"/>
                </a:solidFill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1500" spc="-85">
                <a:solidFill>
                  <a:srgbClr val="A6A6A6"/>
                </a:solidFill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DE</a:t>
            </a:r>
            <a:r>
              <a:rPr dirty="0" u="sng" sz="1500" spc="-5">
                <a:solidFill>
                  <a:srgbClr val="A6A6A6"/>
                </a:solidFill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1500" spc="-50">
                <a:solidFill>
                  <a:srgbClr val="A6A6A6"/>
                </a:solidFill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LOGÍSTICA</a:t>
            </a:r>
            <a:r>
              <a:rPr dirty="0" u="sng" sz="1500" spc="-5">
                <a:solidFill>
                  <a:srgbClr val="A6A6A6"/>
                </a:solidFill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1500" spc="-80">
                <a:solidFill>
                  <a:srgbClr val="A6A6A6"/>
                </a:solidFill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SUSTENTÁVEL</a:t>
            </a:r>
            <a:r>
              <a:rPr dirty="0" u="sng" sz="1500">
                <a:solidFill>
                  <a:srgbClr val="A6A6A6"/>
                </a:solidFill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1500" spc="65">
                <a:solidFill>
                  <a:srgbClr val="A6A6A6"/>
                </a:solidFill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|</a:t>
            </a:r>
            <a:r>
              <a:rPr dirty="0" u="sng" sz="1500" spc="-5">
                <a:solidFill>
                  <a:srgbClr val="A6A6A6"/>
                </a:solidFill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1500">
                <a:solidFill>
                  <a:srgbClr val="A6A6A6"/>
                </a:solidFill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2024-</a:t>
            </a:r>
            <a:r>
              <a:rPr dirty="0" u="sng" sz="1500" spc="-20">
                <a:solidFill>
                  <a:srgbClr val="A6A6A6"/>
                </a:solidFill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2026</a:t>
            </a:r>
            <a:r>
              <a:rPr dirty="0" u="sng" sz="1500">
                <a:solidFill>
                  <a:srgbClr val="A6A6A6"/>
                </a:solidFill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	</a:t>
            </a:r>
            <a:endParaRPr sz="15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0"/>
            <a:ext cx="18288000" cy="1676400"/>
          </a:xfrm>
          <a:custGeom>
            <a:avLst/>
            <a:gdLst/>
            <a:ahLst/>
            <a:cxnLst/>
            <a:rect l="l" t="t" r="r" b="b"/>
            <a:pathLst>
              <a:path w="18288000" h="1676400">
                <a:moveTo>
                  <a:pt x="18287998" y="1676399"/>
                </a:moveTo>
                <a:lnTo>
                  <a:pt x="0" y="16763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676399"/>
                </a:lnTo>
                <a:close/>
              </a:path>
            </a:pathLst>
          </a:custGeom>
          <a:solidFill>
            <a:srgbClr val="1181C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1152347" y="4121492"/>
            <a:ext cx="3608070" cy="618490"/>
          </a:xfrm>
          <a:custGeom>
            <a:avLst/>
            <a:gdLst/>
            <a:ahLst/>
            <a:cxnLst/>
            <a:rect l="l" t="t" r="r" b="b"/>
            <a:pathLst>
              <a:path w="3608070" h="618489">
                <a:moveTo>
                  <a:pt x="3607701" y="310476"/>
                </a:moveTo>
                <a:lnTo>
                  <a:pt x="3607638" y="309613"/>
                </a:lnTo>
                <a:lnTo>
                  <a:pt x="3604349" y="264756"/>
                </a:lnTo>
                <a:lnTo>
                  <a:pt x="3594570" y="221068"/>
                </a:lnTo>
                <a:lnTo>
                  <a:pt x="3578885" y="179895"/>
                </a:lnTo>
                <a:lnTo>
                  <a:pt x="3557752" y="141732"/>
                </a:lnTo>
                <a:lnTo>
                  <a:pt x="3531666" y="107061"/>
                </a:lnTo>
                <a:lnTo>
                  <a:pt x="3501098" y="76390"/>
                </a:lnTo>
                <a:lnTo>
                  <a:pt x="3466541" y="50190"/>
                </a:lnTo>
                <a:lnTo>
                  <a:pt x="3428479" y="28968"/>
                </a:lnTo>
                <a:lnTo>
                  <a:pt x="3387179" y="13119"/>
                </a:lnTo>
                <a:lnTo>
                  <a:pt x="3387039" y="13119"/>
                </a:lnTo>
                <a:lnTo>
                  <a:pt x="3343643" y="3352"/>
                </a:lnTo>
                <a:lnTo>
                  <a:pt x="3343465" y="3352"/>
                </a:lnTo>
                <a:lnTo>
                  <a:pt x="3309683" y="863"/>
                </a:lnTo>
                <a:lnTo>
                  <a:pt x="3298025" y="0"/>
                </a:lnTo>
                <a:lnTo>
                  <a:pt x="3024911" y="0"/>
                </a:lnTo>
                <a:lnTo>
                  <a:pt x="3024911" y="863"/>
                </a:lnTo>
                <a:lnTo>
                  <a:pt x="619366" y="863"/>
                </a:lnTo>
                <a:lnTo>
                  <a:pt x="619366" y="0"/>
                </a:lnTo>
                <a:lnTo>
                  <a:pt x="309689" y="0"/>
                </a:lnTo>
                <a:lnTo>
                  <a:pt x="263969" y="3352"/>
                </a:lnTo>
                <a:lnTo>
                  <a:pt x="220332" y="13119"/>
                </a:lnTo>
                <a:lnTo>
                  <a:pt x="179235" y="28816"/>
                </a:lnTo>
                <a:lnTo>
                  <a:pt x="141160" y="49936"/>
                </a:lnTo>
                <a:lnTo>
                  <a:pt x="106603" y="76022"/>
                </a:lnTo>
                <a:lnTo>
                  <a:pt x="76034" y="106578"/>
                </a:lnTo>
                <a:lnTo>
                  <a:pt x="49949" y="141122"/>
                </a:lnTo>
                <a:lnTo>
                  <a:pt x="28816" y="179184"/>
                </a:lnTo>
                <a:lnTo>
                  <a:pt x="13131" y="220281"/>
                </a:lnTo>
                <a:lnTo>
                  <a:pt x="3365" y="263918"/>
                </a:lnTo>
                <a:lnTo>
                  <a:pt x="0" y="309613"/>
                </a:lnTo>
                <a:lnTo>
                  <a:pt x="63" y="310476"/>
                </a:lnTo>
                <a:lnTo>
                  <a:pt x="3365" y="355320"/>
                </a:lnTo>
                <a:lnTo>
                  <a:pt x="13131" y="398945"/>
                </a:lnTo>
                <a:lnTo>
                  <a:pt x="28816" y="440042"/>
                </a:lnTo>
                <a:lnTo>
                  <a:pt x="49949" y="478104"/>
                </a:lnTo>
                <a:lnTo>
                  <a:pt x="76034" y="512648"/>
                </a:lnTo>
                <a:lnTo>
                  <a:pt x="106603" y="543217"/>
                </a:lnTo>
                <a:lnTo>
                  <a:pt x="141160" y="569290"/>
                </a:lnTo>
                <a:lnTo>
                  <a:pt x="179235" y="590423"/>
                </a:lnTo>
                <a:lnTo>
                  <a:pt x="220522" y="606183"/>
                </a:lnTo>
                <a:lnTo>
                  <a:pt x="220662" y="606183"/>
                </a:lnTo>
                <a:lnTo>
                  <a:pt x="264058" y="615899"/>
                </a:lnTo>
                <a:lnTo>
                  <a:pt x="264248" y="615899"/>
                </a:lnTo>
                <a:lnTo>
                  <a:pt x="297954" y="618375"/>
                </a:lnTo>
                <a:lnTo>
                  <a:pt x="3309823" y="618375"/>
                </a:lnTo>
                <a:lnTo>
                  <a:pt x="3387382" y="606183"/>
                </a:lnTo>
                <a:lnTo>
                  <a:pt x="3428479" y="590575"/>
                </a:lnTo>
                <a:lnTo>
                  <a:pt x="3466541" y="569556"/>
                </a:lnTo>
                <a:lnTo>
                  <a:pt x="3501098" y="543585"/>
                </a:lnTo>
                <a:lnTo>
                  <a:pt x="3531666" y="513143"/>
                </a:lnTo>
                <a:lnTo>
                  <a:pt x="3557752" y="478701"/>
                </a:lnTo>
                <a:lnTo>
                  <a:pt x="3578885" y="440740"/>
                </a:lnTo>
                <a:lnTo>
                  <a:pt x="3594570" y="399732"/>
                </a:lnTo>
                <a:lnTo>
                  <a:pt x="3604349" y="356158"/>
                </a:lnTo>
                <a:lnTo>
                  <a:pt x="3604399" y="355320"/>
                </a:lnTo>
                <a:lnTo>
                  <a:pt x="3607701" y="310476"/>
                </a:lnTo>
                <a:close/>
              </a:path>
            </a:pathLst>
          </a:custGeom>
          <a:solidFill>
            <a:srgbClr val="1181C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983006" y="4164960"/>
            <a:ext cx="1946275" cy="45974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50" spc="125">
                <a:latin typeface="Trebuchet MS"/>
                <a:cs typeface="Trebuchet MS"/>
              </a:rPr>
              <a:t>OBJETIVOS</a:t>
            </a:r>
            <a:endParaRPr sz="2850">
              <a:latin typeface="Trebuchet MS"/>
              <a:cs typeface="Trebuchet MS"/>
            </a:endParaRPr>
          </a:p>
        </p:txBody>
      </p:sp>
      <p:grpSp>
        <p:nvGrpSpPr>
          <p:cNvPr id="5" name="object 5" descr=""/>
          <p:cNvGrpSpPr/>
          <p:nvPr/>
        </p:nvGrpSpPr>
        <p:grpSpPr>
          <a:xfrm>
            <a:off x="9168475" y="0"/>
            <a:ext cx="9119870" cy="1694180"/>
            <a:chOff x="9168475" y="0"/>
            <a:chExt cx="9119870" cy="1694180"/>
          </a:xfrm>
        </p:grpSpPr>
        <p:sp>
          <p:nvSpPr>
            <p:cNvPr id="6" name="object 6" descr=""/>
            <p:cNvSpPr/>
            <p:nvPr/>
          </p:nvSpPr>
          <p:spPr>
            <a:xfrm>
              <a:off x="14977936" y="11"/>
              <a:ext cx="3310254" cy="1685289"/>
            </a:xfrm>
            <a:custGeom>
              <a:avLst/>
              <a:gdLst/>
              <a:ahLst/>
              <a:cxnLst/>
              <a:rect l="l" t="t" r="r" b="b"/>
              <a:pathLst>
                <a:path w="3310255" h="1685289">
                  <a:moveTo>
                    <a:pt x="827328" y="857338"/>
                  </a:moveTo>
                  <a:lnTo>
                    <a:pt x="825919" y="808723"/>
                  </a:lnTo>
                  <a:lnTo>
                    <a:pt x="821753" y="760857"/>
                  </a:lnTo>
                  <a:lnTo>
                    <a:pt x="814920" y="713803"/>
                  </a:lnTo>
                  <a:lnTo>
                    <a:pt x="805472" y="667639"/>
                  </a:lnTo>
                  <a:lnTo>
                    <a:pt x="793508" y="622452"/>
                  </a:lnTo>
                  <a:lnTo>
                    <a:pt x="779094" y="578307"/>
                  </a:lnTo>
                  <a:lnTo>
                    <a:pt x="762304" y="535305"/>
                  </a:lnTo>
                  <a:lnTo>
                    <a:pt x="743229" y="493496"/>
                  </a:lnTo>
                  <a:lnTo>
                    <a:pt x="721944" y="452970"/>
                  </a:lnTo>
                  <a:lnTo>
                    <a:pt x="698512" y="413804"/>
                  </a:lnTo>
                  <a:lnTo>
                    <a:pt x="673036" y="376085"/>
                  </a:lnTo>
                  <a:lnTo>
                    <a:pt x="645566" y="339877"/>
                  </a:lnTo>
                  <a:lnTo>
                    <a:pt x="616204" y="305257"/>
                  </a:lnTo>
                  <a:lnTo>
                    <a:pt x="585000" y="272313"/>
                  </a:lnTo>
                  <a:lnTo>
                    <a:pt x="552056" y="241122"/>
                  </a:lnTo>
                  <a:lnTo>
                    <a:pt x="517448" y="211747"/>
                  </a:lnTo>
                  <a:lnTo>
                    <a:pt x="481241" y="184289"/>
                  </a:lnTo>
                  <a:lnTo>
                    <a:pt x="443522" y="158800"/>
                  </a:lnTo>
                  <a:lnTo>
                    <a:pt x="404355" y="135369"/>
                  </a:lnTo>
                  <a:lnTo>
                    <a:pt x="363829" y="114084"/>
                  </a:lnTo>
                  <a:lnTo>
                    <a:pt x="322033" y="95008"/>
                  </a:lnTo>
                  <a:lnTo>
                    <a:pt x="279019" y="78219"/>
                  </a:lnTo>
                  <a:lnTo>
                    <a:pt x="234886" y="63804"/>
                  </a:lnTo>
                  <a:lnTo>
                    <a:pt x="189699" y="51841"/>
                  </a:lnTo>
                  <a:lnTo>
                    <a:pt x="143535" y="42392"/>
                  </a:lnTo>
                  <a:lnTo>
                    <a:pt x="96481" y="35560"/>
                  </a:lnTo>
                  <a:lnTo>
                    <a:pt x="48615" y="31394"/>
                  </a:lnTo>
                  <a:lnTo>
                    <a:pt x="0" y="29984"/>
                  </a:lnTo>
                  <a:lnTo>
                    <a:pt x="0" y="1684667"/>
                  </a:lnTo>
                  <a:lnTo>
                    <a:pt x="48615" y="1683258"/>
                  </a:lnTo>
                  <a:lnTo>
                    <a:pt x="96481" y="1679092"/>
                  </a:lnTo>
                  <a:lnTo>
                    <a:pt x="143535" y="1672259"/>
                  </a:lnTo>
                  <a:lnTo>
                    <a:pt x="189699" y="1662811"/>
                  </a:lnTo>
                  <a:lnTo>
                    <a:pt x="234886" y="1650847"/>
                  </a:lnTo>
                  <a:lnTo>
                    <a:pt x="279019" y="1636433"/>
                  </a:lnTo>
                  <a:lnTo>
                    <a:pt x="322033" y="1619643"/>
                  </a:lnTo>
                  <a:lnTo>
                    <a:pt x="363829" y="1600568"/>
                  </a:lnTo>
                  <a:lnTo>
                    <a:pt x="404355" y="1579283"/>
                  </a:lnTo>
                  <a:lnTo>
                    <a:pt x="443522" y="1555851"/>
                  </a:lnTo>
                  <a:lnTo>
                    <a:pt x="481241" y="1530375"/>
                  </a:lnTo>
                  <a:lnTo>
                    <a:pt x="517448" y="1502905"/>
                  </a:lnTo>
                  <a:lnTo>
                    <a:pt x="552056" y="1473542"/>
                  </a:lnTo>
                  <a:lnTo>
                    <a:pt x="585000" y="1442339"/>
                  </a:lnTo>
                  <a:lnTo>
                    <a:pt x="616204" y="1409395"/>
                  </a:lnTo>
                  <a:lnTo>
                    <a:pt x="645566" y="1374787"/>
                  </a:lnTo>
                  <a:lnTo>
                    <a:pt x="673036" y="1338580"/>
                  </a:lnTo>
                  <a:lnTo>
                    <a:pt x="698512" y="1300848"/>
                  </a:lnTo>
                  <a:lnTo>
                    <a:pt x="721944" y="1261694"/>
                  </a:lnTo>
                  <a:lnTo>
                    <a:pt x="743229" y="1221168"/>
                  </a:lnTo>
                  <a:lnTo>
                    <a:pt x="762304" y="1179372"/>
                  </a:lnTo>
                  <a:lnTo>
                    <a:pt x="779094" y="1136357"/>
                  </a:lnTo>
                  <a:lnTo>
                    <a:pt x="793508" y="1092225"/>
                  </a:lnTo>
                  <a:lnTo>
                    <a:pt x="805472" y="1047038"/>
                  </a:lnTo>
                  <a:lnTo>
                    <a:pt x="814920" y="1000874"/>
                  </a:lnTo>
                  <a:lnTo>
                    <a:pt x="821753" y="953820"/>
                  </a:lnTo>
                  <a:lnTo>
                    <a:pt x="825919" y="905954"/>
                  </a:lnTo>
                  <a:lnTo>
                    <a:pt x="827328" y="857338"/>
                  </a:lnTo>
                  <a:close/>
                </a:path>
                <a:path w="3310255" h="1685289">
                  <a:moveTo>
                    <a:pt x="1655140" y="29984"/>
                  </a:moveTo>
                  <a:lnTo>
                    <a:pt x="1606537" y="31394"/>
                  </a:lnTo>
                  <a:lnTo>
                    <a:pt x="1558658" y="35560"/>
                  </a:lnTo>
                  <a:lnTo>
                    <a:pt x="1511604" y="42392"/>
                  </a:lnTo>
                  <a:lnTo>
                    <a:pt x="1465453" y="51841"/>
                  </a:lnTo>
                  <a:lnTo>
                    <a:pt x="1420266" y="63804"/>
                  </a:lnTo>
                  <a:lnTo>
                    <a:pt x="1376121" y="78219"/>
                  </a:lnTo>
                  <a:lnTo>
                    <a:pt x="1333119" y="95008"/>
                  </a:lnTo>
                  <a:lnTo>
                    <a:pt x="1291310" y="114084"/>
                  </a:lnTo>
                  <a:lnTo>
                    <a:pt x="1250784" y="135369"/>
                  </a:lnTo>
                  <a:lnTo>
                    <a:pt x="1211630" y="158800"/>
                  </a:lnTo>
                  <a:lnTo>
                    <a:pt x="1173899" y="184289"/>
                  </a:lnTo>
                  <a:lnTo>
                    <a:pt x="1137691" y="211747"/>
                  </a:lnTo>
                  <a:lnTo>
                    <a:pt x="1103083" y="241122"/>
                  </a:lnTo>
                  <a:lnTo>
                    <a:pt x="1070140" y="272313"/>
                  </a:lnTo>
                  <a:lnTo>
                    <a:pt x="1038948" y="305257"/>
                  </a:lnTo>
                  <a:lnTo>
                    <a:pt x="1009573" y="339877"/>
                  </a:lnTo>
                  <a:lnTo>
                    <a:pt x="982116" y="376085"/>
                  </a:lnTo>
                  <a:lnTo>
                    <a:pt x="956627" y="413804"/>
                  </a:lnTo>
                  <a:lnTo>
                    <a:pt x="933196" y="452970"/>
                  </a:lnTo>
                  <a:lnTo>
                    <a:pt x="911910" y="493496"/>
                  </a:lnTo>
                  <a:lnTo>
                    <a:pt x="892835" y="535305"/>
                  </a:lnTo>
                  <a:lnTo>
                    <a:pt x="876058" y="578307"/>
                  </a:lnTo>
                  <a:lnTo>
                    <a:pt x="861644" y="622452"/>
                  </a:lnTo>
                  <a:lnTo>
                    <a:pt x="849668" y="667639"/>
                  </a:lnTo>
                  <a:lnTo>
                    <a:pt x="840232" y="713803"/>
                  </a:lnTo>
                  <a:lnTo>
                    <a:pt x="833386" y="760857"/>
                  </a:lnTo>
                  <a:lnTo>
                    <a:pt x="829221" y="808723"/>
                  </a:lnTo>
                  <a:lnTo>
                    <a:pt x="827824" y="857338"/>
                  </a:lnTo>
                  <a:lnTo>
                    <a:pt x="829221" y="905954"/>
                  </a:lnTo>
                  <a:lnTo>
                    <a:pt x="833386" y="953820"/>
                  </a:lnTo>
                  <a:lnTo>
                    <a:pt x="840232" y="1000874"/>
                  </a:lnTo>
                  <a:lnTo>
                    <a:pt x="849668" y="1047038"/>
                  </a:lnTo>
                  <a:lnTo>
                    <a:pt x="861644" y="1092225"/>
                  </a:lnTo>
                  <a:lnTo>
                    <a:pt x="876058" y="1136357"/>
                  </a:lnTo>
                  <a:lnTo>
                    <a:pt x="892835" y="1179372"/>
                  </a:lnTo>
                  <a:lnTo>
                    <a:pt x="911910" y="1221168"/>
                  </a:lnTo>
                  <a:lnTo>
                    <a:pt x="933196" y="1261694"/>
                  </a:lnTo>
                  <a:lnTo>
                    <a:pt x="956627" y="1300848"/>
                  </a:lnTo>
                  <a:lnTo>
                    <a:pt x="982116" y="1338580"/>
                  </a:lnTo>
                  <a:lnTo>
                    <a:pt x="1009573" y="1374787"/>
                  </a:lnTo>
                  <a:lnTo>
                    <a:pt x="1038948" y="1409395"/>
                  </a:lnTo>
                  <a:lnTo>
                    <a:pt x="1070140" y="1442339"/>
                  </a:lnTo>
                  <a:lnTo>
                    <a:pt x="1103083" y="1473542"/>
                  </a:lnTo>
                  <a:lnTo>
                    <a:pt x="1137691" y="1502905"/>
                  </a:lnTo>
                  <a:lnTo>
                    <a:pt x="1173899" y="1530375"/>
                  </a:lnTo>
                  <a:lnTo>
                    <a:pt x="1211630" y="1555851"/>
                  </a:lnTo>
                  <a:lnTo>
                    <a:pt x="1250784" y="1579283"/>
                  </a:lnTo>
                  <a:lnTo>
                    <a:pt x="1291310" y="1600568"/>
                  </a:lnTo>
                  <a:lnTo>
                    <a:pt x="1333119" y="1619643"/>
                  </a:lnTo>
                  <a:lnTo>
                    <a:pt x="1376121" y="1636433"/>
                  </a:lnTo>
                  <a:lnTo>
                    <a:pt x="1420266" y="1650847"/>
                  </a:lnTo>
                  <a:lnTo>
                    <a:pt x="1465453" y="1662811"/>
                  </a:lnTo>
                  <a:lnTo>
                    <a:pt x="1511604" y="1672259"/>
                  </a:lnTo>
                  <a:lnTo>
                    <a:pt x="1558658" y="1679092"/>
                  </a:lnTo>
                  <a:lnTo>
                    <a:pt x="1606537" y="1683258"/>
                  </a:lnTo>
                  <a:lnTo>
                    <a:pt x="1655140" y="1684667"/>
                  </a:lnTo>
                  <a:lnTo>
                    <a:pt x="1655140" y="29984"/>
                  </a:lnTo>
                  <a:close/>
                </a:path>
                <a:path w="3310255" h="1685289">
                  <a:moveTo>
                    <a:pt x="3309912" y="0"/>
                  </a:moveTo>
                  <a:lnTo>
                    <a:pt x="2482583" y="0"/>
                  </a:lnTo>
                  <a:lnTo>
                    <a:pt x="1655267" y="0"/>
                  </a:lnTo>
                  <a:lnTo>
                    <a:pt x="3309912" y="1654670"/>
                  </a:lnTo>
                  <a:lnTo>
                    <a:pt x="3309912" y="0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14145564" y="29963"/>
              <a:ext cx="828675" cy="1663700"/>
            </a:xfrm>
            <a:custGeom>
              <a:avLst/>
              <a:gdLst/>
              <a:ahLst/>
              <a:cxnLst/>
              <a:rect l="l" t="t" r="r" b="b"/>
              <a:pathLst>
                <a:path w="828675" h="1663700">
                  <a:moveTo>
                    <a:pt x="0" y="1663600"/>
                  </a:moveTo>
                  <a:lnTo>
                    <a:pt x="0" y="0"/>
                  </a:lnTo>
                  <a:lnTo>
                    <a:pt x="828152" y="828165"/>
                  </a:lnTo>
                  <a:lnTo>
                    <a:pt x="828152" y="835450"/>
                  </a:lnTo>
                  <a:lnTo>
                    <a:pt x="0" y="1663600"/>
                  </a:lnTo>
                  <a:close/>
                </a:path>
              </a:pathLst>
            </a:custGeom>
            <a:solidFill>
              <a:srgbClr val="FFFFFF">
                <a:alpha val="1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9168475" y="17989"/>
              <a:ext cx="1657350" cy="1666875"/>
            </a:xfrm>
            <a:custGeom>
              <a:avLst/>
              <a:gdLst/>
              <a:ahLst/>
              <a:cxnLst/>
              <a:rect l="l" t="t" r="r" b="b"/>
              <a:pathLst>
                <a:path w="1657350" h="1666875">
                  <a:moveTo>
                    <a:pt x="1657349" y="1666874"/>
                  </a:moveTo>
                  <a:lnTo>
                    <a:pt x="0" y="1666874"/>
                  </a:lnTo>
                  <a:lnTo>
                    <a:pt x="0" y="0"/>
                  </a:lnTo>
                  <a:lnTo>
                    <a:pt x="1657349" y="0"/>
                  </a:lnTo>
                  <a:lnTo>
                    <a:pt x="1657349" y="1666874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9644253" y="535952"/>
              <a:ext cx="685800" cy="628650"/>
            </a:xfrm>
            <a:custGeom>
              <a:avLst/>
              <a:gdLst/>
              <a:ahLst/>
              <a:cxnLst/>
              <a:rect l="l" t="t" r="r" b="b"/>
              <a:pathLst>
                <a:path w="685800" h="628650">
                  <a:moveTo>
                    <a:pt x="685799" y="628649"/>
                  </a:moveTo>
                  <a:lnTo>
                    <a:pt x="0" y="628649"/>
                  </a:lnTo>
                  <a:lnTo>
                    <a:pt x="0" y="0"/>
                  </a:lnTo>
                  <a:lnTo>
                    <a:pt x="685799" y="0"/>
                  </a:lnTo>
                  <a:lnTo>
                    <a:pt x="685799" y="628649"/>
                  </a:lnTo>
                  <a:close/>
                </a:path>
              </a:pathLst>
            </a:custGeom>
            <a:solidFill>
              <a:srgbClr val="1181C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10826483" y="0"/>
              <a:ext cx="3318510" cy="1654810"/>
            </a:xfrm>
            <a:custGeom>
              <a:avLst/>
              <a:gdLst/>
              <a:ahLst/>
              <a:cxnLst/>
              <a:rect l="l" t="t" r="r" b="b"/>
              <a:pathLst>
                <a:path w="3318509" h="1654810">
                  <a:moveTo>
                    <a:pt x="1663611" y="822883"/>
                  </a:moveTo>
                  <a:lnTo>
                    <a:pt x="1662188" y="774001"/>
                  </a:lnTo>
                  <a:lnTo>
                    <a:pt x="1658010" y="725868"/>
                  </a:lnTo>
                  <a:lnTo>
                    <a:pt x="1651127" y="678561"/>
                  </a:lnTo>
                  <a:lnTo>
                    <a:pt x="1641640" y="632155"/>
                  </a:lnTo>
                  <a:lnTo>
                    <a:pt x="1629600" y="586714"/>
                  </a:lnTo>
                  <a:lnTo>
                    <a:pt x="1615109" y="542340"/>
                  </a:lnTo>
                  <a:lnTo>
                    <a:pt x="1598244" y="499097"/>
                  </a:lnTo>
                  <a:lnTo>
                    <a:pt x="1579067" y="457073"/>
                  </a:lnTo>
                  <a:lnTo>
                    <a:pt x="1557655" y="416331"/>
                  </a:lnTo>
                  <a:lnTo>
                    <a:pt x="1534109" y="376961"/>
                  </a:lnTo>
                  <a:lnTo>
                    <a:pt x="1508480" y="339026"/>
                  </a:lnTo>
                  <a:lnTo>
                    <a:pt x="1480870" y="302628"/>
                  </a:lnTo>
                  <a:lnTo>
                    <a:pt x="1451343" y="267817"/>
                  </a:lnTo>
                  <a:lnTo>
                    <a:pt x="1419974" y="234696"/>
                  </a:lnTo>
                  <a:lnTo>
                    <a:pt x="1386852" y="203339"/>
                  </a:lnTo>
                  <a:lnTo>
                    <a:pt x="1352054" y="173812"/>
                  </a:lnTo>
                  <a:lnTo>
                    <a:pt x="1315656" y="146189"/>
                  </a:lnTo>
                  <a:lnTo>
                    <a:pt x="1277721" y="120573"/>
                  </a:lnTo>
                  <a:lnTo>
                    <a:pt x="1238351" y="97028"/>
                  </a:lnTo>
                  <a:lnTo>
                    <a:pt x="1197610" y="75615"/>
                  </a:lnTo>
                  <a:lnTo>
                    <a:pt x="1155573" y="56438"/>
                  </a:lnTo>
                  <a:lnTo>
                    <a:pt x="1112329" y="39560"/>
                  </a:lnTo>
                  <a:lnTo>
                    <a:pt x="1067955" y="25069"/>
                  </a:lnTo>
                  <a:lnTo>
                    <a:pt x="1022527" y="13042"/>
                  </a:lnTo>
                  <a:lnTo>
                    <a:pt x="976122" y="3543"/>
                  </a:lnTo>
                  <a:lnTo>
                    <a:pt x="951763" y="0"/>
                  </a:lnTo>
                  <a:lnTo>
                    <a:pt x="831799" y="0"/>
                  </a:lnTo>
                  <a:lnTo>
                    <a:pt x="831799" y="822883"/>
                  </a:lnTo>
                  <a:lnTo>
                    <a:pt x="0" y="822883"/>
                  </a:lnTo>
                  <a:lnTo>
                    <a:pt x="1422" y="871753"/>
                  </a:lnTo>
                  <a:lnTo>
                    <a:pt x="5600" y="919886"/>
                  </a:lnTo>
                  <a:lnTo>
                    <a:pt x="12484" y="967193"/>
                  </a:lnTo>
                  <a:lnTo>
                    <a:pt x="21971" y="1013599"/>
                  </a:lnTo>
                  <a:lnTo>
                    <a:pt x="34010" y="1059027"/>
                  </a:lnTo>
                  <a:lnTo>
                    <a:pt x="48501" y="1103401"/>
                  </a:lnTo>
                  <a:lnTo>
                    <a:pt x="65366" y="1146644"/>
                  </a:lnTo>
                  <a:lnTo>
                    <a:pt x="84556" y="1188681"/>
                  </a:lnTo>
                  <a:lnTo>
                    <a:pt x="105956" y="1229423"/>
                  </a:lnTo>
                  <a:lnTo>
                    <a:pt x="129501" y="1268793"/>
                  </a:lnTo>
                  <a:lnTo>
                    <a:pt x="155130" y="1306715"/>
                  </a:lnTo>
                  <a:lnTo>
                    <a:pt x="182740" y="1343126"/>
                  </a:lnTo>
                  <a:lnTo>
                    <a:pt x="212267" y="1377924"/>
                  </a:lnTo>
                  <a:lnTo>
                    <a:pt x="243636" y="1411046"/>
                  </a:lnTo>
                  <a:lnTo>
                    <a:pt x="276758" y="1442402"/>
                  </a:lnTo>
                  <a:lnTo>
                    <a:pt x="311556" y="1471930"/>
                  </a:lnTo>
                  <a:lnTo>
                    <a:pt x="347954" y="1499552"/>
                  </a:lnTo>
                  <a:lnTo>
                    <a:pt x="385889" y="1525168"/>
                  </a:lnTo>
                  <a:lnTo>
                    <a:pt x="425259" y="1548726"/>
                  </a:lnTo>
                  <a:lnTo>
                    <a:pt x="466001" y="1570126"/>
                  </a:lnTo>
                  <a:lnTo>
                    <a:pt x="508025" y="1589303"/>
                  </a:lnTo>
                  <a:lnTo>
                    <a:pt x="551268" y="1606181"/>
                  </a:lnTo>
                  <a:lnTo>
                    <a:pt x="595642" y="1620672"/>
                  </a:lnTo>
                  <a:lnTo>
                    <a:pt x="641083" y="1632699"/>
                  </a:lnTo>
                  <a:lnTo>
                    <a:pt x="687489" y="1642198"/>
                  </a:lnTo>
                  <a:lnTo>
                    <a:pt x="734796" y="1649082"/>
                  </a:lnTo>
                  <a:lnTo>
                    <a:pt x="782929" y="1653260"/>
                  </a:lnTo>
                  <a:lnTo>
                    <a:pt x="831799" y="1654670"/>
                  </a:lnTo>
                  <a:lnTo>
                    <a:pt x="880668" y="1653260"/>
                  </a:lnTo>
                  <a:lnTo>
                    <a:pt x="928801" y="1649082"/>
                  </a:lnTo>
                  <a:lnTo>
                    <a:pt x="976122" y="1642198"/>
                  </a:lnTo>
                  <a:lnTo>
                    <a:pt x="1022527" y="1632699"/>
                  </a:lnTo>
                  <a:lnTo>
                    <a:pt x="1067955" y="1620672"/>
                  </a:lnTo>
                  <a:lnTo>
                    <a:pt x="1112329" y="1606181"/>
                  </a:lnTo>
                  <a:lnTo>
                    <a:pt x="1155573" y="1589303"/>
                  </a:lnTo>
                  <a:lnTo>
                    <a:pt x="1197610" y="1570126"/>
                  </a:lnTo>
                  <a:lnTo>
                    <a:pt x="1238351" y="1548726"/>
                  </a:lnTo>
                  <a:lnTo>
                    <a:pt x="1277721" y="1525168"/>
                  </a:lnTo>
                  <a:lnTo>
                    <a:pt x="1315656" y="1499552"/>
                  </a:lnTo>
                  <a:lnTo>
                    <a:pt x="1352054" y="1471930"/>
                  </a:lnTo>
                  <a:lnTo>
                    <a:pt x="1386852" y="1442402"/>
                  </a:lnTo>
                  <a:lnTo>
                    <a:pt x="1419974" y="1411046"/>
                  </a:lnTo>
                  <a:lnTo>
                    <a:pt x="1451343" y="1377924"/>
                  </a:lnTo>
                  <a:lnTo>
                    <a:pt x="1480870" y="1343126"/>
                  </a:lnTo>
                  <a:lnTo>
                    <a:pt x="1508480" y="1306715"/>
                  </a:lnTo>
                  <a:lnTo>
                    <a:pt x="1534109" y="1268793"/>
                  </a:lnTo>
                  <a:lnTo>
                    <a:pt x="1557655" y="1229423"/>
                  </a:lnTo>
                  <a:lnTo>
                    <a:pt x="1579067" y="1188681"/>
                  </a:lnTo>
                  <a:lnTo>
                    <a:pt x="1598244" y="1146644"/>
                  </a:lnTo>
                  <a:lnTo>
                    <a:pt x="1615109" y="1103401"/>
                  </a:lnTo>
                  <a:lnTo>
                    <a:pt x="1629600" y="1059027"/>
                  </a:lnTo>
                  <a:lnTo>
                    <a:pt x="1641640" y="1013599"/>
                  </a:lnTo>
                  <a:lnTo>
                    <a:pt x="1651127" y="967193"/>
                  </a:lnTo>
                  <a:lnTo>
                    <a:pt x="1658010" y="919886"/>
                  </a:lnTo>
                  <a:lnTo>
                    <a:pt x="1662188" y="871753"/>
                  </a:lnTo>
                  <a:lnTo>
                    <a:pt x="1663611" y="822883"/>
                  </a:lnTo>
                  <a:close/>
                </a:path>
                <a:path w="3318509" h="1654810">
                  <a:moveTo>
                    <a:pt x="3318408" y="827354"/>
                  </a:moveTo>
                  <a:lnTo>
                    <a:pt x="2491079" y="12"/>
                  </a:lnTo>
                  <a:lnTo>
                    <a:pt x="1663750" y="827354"/>
                  </a:lnTo>
                  <a:lnTo>
                    <a:pt x="2491079" y="1654683"/>
                  </a:lnTo>
                  <a:lnTo>
                    <a:pt x="3318408" y="827354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11" name="object 11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52379" y="5256529"/>
            <a:ext cx="85725" cy="85724"/>
          </a:xfrm>
          <a:prstGeom prst="rect">
            <a:avLst/>
          </a:prstGeom>
        </p:spPr>
      </p:pic>
      <p:sp>
        <p:nvSpPr>
          <p:cNvPr id="12" name="object 12" descr=""/>
          <p:cNvSpPr txBox="1"/>
          <p:nvPr/>
        </p:nvSpPr>
        <p:spPr>
          <a:xfrm>
            <a:off x="1571404" y="4999341"/>
            <a:ext cx="12008485" cy="1701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1216025">
              <a:lnSpc>
                <a:spcPct val="137500"/>
              </a:lnSpc>
              <a:spcBef>
                <a:spcPts val="100"/>
              </a:spcBef>
            </a:pPr>
            <a:r>
              <a:rPr dirty="0" sz="2000">
                <a:latin typeface="Verdana"/>
                <a:cs typeface="Verdana"/>
              </a:rPr>
              <a:t>Estabelecer</a:t>
            </a:r>
            <a:r>
              <a:rPr dirty="0" sz="2000" spc="-105">
                <a:latin typeface="Verdana"/>
                <a:cs typeface="Verdana"/>
              </a:rPr>
              <a:t> </a:t>
            </a:r>
            <a:r>
              <a:rPr dirty="0" sz="2000" spc="55">
                <a:latin typeface="Verdana"/>
                <a:cs typeface="Verdana"/>
              </a:rPr>
              <a:t>e</a:t>
            </a:r>
            <a:r>
              <a:rPr dirty="0" sz="2000" spc="-100">
                <a:latin typeface="Verdana"/>
                <a:cs typeface="Verdana"/>
              </a:rPr>
              <a:t> </a:t>
            </a:r>
            <a:r>
              <a:rPr dirty="0" sz="2000" spc="-50">
                <a:latin typeface="Verdana"/>
                <a:cs typeface="Verdana"/>
              </a:rPr>
              <a:t>acompanhar</a:t>
            </a:r>
            <a:r>
              <a:rPr dirty="0" sz="2000" spc="-100">
                <a:latin typeface="Verdana"/>
                <a:cs typeface="Verdana"/>
              </a:rPr>
              <a:t> </a:t>
            </a:r>
            <a:r>
              <a:rPr dirty="0" sz="2000" spc="-25">
                <a:latin typeface="Verdana"/>
                <a:cs typeface="Verdana"/>
              </a:rPr>
              <a:t>práticas</a:t>
            </a:r>
            <a:r>
              <a:rPr dirty="0" sz="2000" spc="-100">
                <a:latin typeface="Verdana"/>
                <a:cs typeface="Verdana"/>
              </a:rPr>
              <a:t> </a:t>
            </a:r>
            <a:r>
              <a:rPr dirty="0" sz="2000">
                <a:latin typeface="Verdana"/>
                <a:cs typeface="Verdana"/>
              </a:rPr>
              <a:t>de</a:t>
            </a:r>
            <a:r>
              <a:rPr dirty="0" sz="2000" spc="-100">
                <a:latin typeface="Verdana"/>
                <a:cs typeface="Verdana"/>
              </a:rPr>
              <a:t> </a:t>
            </a:r>
            <a:r>
              <a:rPr dirty="0" sz="2000" spc="-35">
                <a:latin typeface="Verdana"/>
                <a:cs typeface="Verdana"/>
              </a:rPr>
              <a:t>sustentabilidade</a:t>
            </a:r>
            <a:r>
              <a:rPr dirty="0" sz="2000" spc="-100">
                <a:latin typeface="Verdana"/>
                <a:cs typeface="Verdana"/>
              </a:rPr>
              <a:t> </a:t>
            </a:r>
            <a:r>
              <a:rPr dirty="0" sz="2000" spc="-10">
                <a:latin typeface="Verdana"/>
                <a:cs typeface="Verdana"/>
              </a:rPr>
              <a:t>adotadas</a:t>
            </a:r>
            <a:r>
              <a:rPr dirty="0" sz="2000" spc="-105">
                <a:latin typeface="Verdana"/>
                <a:cs typeface="Verdana"/>
              </a:rPr>
              <a:t> </a:t>
            </a:r>
            <a:r>
              <a:rPr dirty="0" sz="2000" spc="-90">
                <a:latin typeface="Verdana"/>
                <a:cs typeface="Verdana"/>
              </a:rPr>
              <a:t>na</a:t>
            </a:r>
            <a:r>
              <a:rPr dirty="0" sz="2000" spc="-100">
                <a:latin typeface="Verdana"/>
                <a:cs typeface="Verdana"/>
              </a:rPr>
              <a:t> </a:t>
            </a:r>
            <a:r>
              <a:rPr dirty="0" sz="2000" spc="-10">
                <a:latin typeface="Verdana"/>
                <a:cs typeface="Verdana"/>
              </a:rPr>
              <a:t>organização </a:t>
            </a:r>
            <a:r>
              <a:rPr dirty="0" sz="2000" spc="-45">
                <a:latin typeface="Verdana"/>
                <a:cs typeface="Verdana"/>
              </a:rPr>
              <a:t>Promover</a:t>
            </a:r>
            <a:r>
              <a:rPr dirty="0" sz="2000" spc="-120">
                <a:latin typeface="Verdana"/>
                <a:cs typeface="Verdana"/>
              </a:rPr>
              <a:t> </a:t>
            </a:r>
            <a:r>
              <a:rPr dirty="0" sz="2000" spc="-55">
                <a:latin typeface="Verdana"/>
                <a:cs typeface="Verdana"/>
              </a:rPr>
              <a:t>a</a:t>
            </a:r>
            <a:r>
              <a:rPr dirty="0" sz="2000" spc="-114">
                <a:latin typeface="Verdana"/>
                <a:cs typeface="Verdana"/>
              </a:rPr>
              <a:t> </a:t>
            </a:r>
            <a:r>
              <a:rPr dirty="0" sz="2000" spc="-30">
                <a:latin typeface="Verdana"/>
                <a:cs typeface="Verdana"/>
              </a:rPr>
              <a:t>otimização</a:t>
            </a:r>
            <a:r>
              <a:rPr dirty="0" sz="2000" spc="-120">
                <a:latin typeface="Verdana"/>
                <a:cs typeface="Verdana"/>
              </a:rPr>
              <a:t> </a:t>
            </a:r>
            <a:r>
              <a:rPr dirty="0" sz="2000">
                <a:latin typeface="Verdana"/>
                <a:cs typeface="Verdana"/>
              </a:rPr>
              <a:t>do</a:t>
            </a:r>
            <a:r>
              <a:rPr dirty="0" sz="2000" spc="-114">
                <a:latin typeface="Verdana"/>
                <a:cs typeface="Verdana"/>
              </a:rPr>
              <a:t> </a:t>
            </a:r>
            <a:r>
              <a:rPr dirty="0" sz="2000">
                <a:latin typeface="Verdana"/>
                <a:cs typeface="Verdana"/>
              </a:rPr>
              <a:t>gasto</a:t>
            </a:r>
            <a:r>
              <a:rPr dirty="0" sz="2000" spc="-114">
                <a:latin typeface="Verdana"/>
                <a:cs typeface="Verdana"/>
              </a:rPr>
              <a:t> </a:t>
            </a:r>
            <a:r>
              <a:rPr dirty="0" sz="2000">
                <a:latin typeface="Verdana"/>
                <a:cs typeface="Verdana"/>
              </a:rPr>
              <a:t>público</a:t>
            </a:r>
            <a:r>
              <a:rPr dirty="0" sz="2000" spc="-120">
                <a:latin typeface="Verdana"/>
                <a:cs typeface="Verdana"/>
              </a:rPr>
              <a:t> </a:t>
            </a:r>
            <a:r>
              <a:rPr dirty="0" sz="2000" spc="55">
                <a:latin typeface="Verdana"/>
                <a:cs typeface="Verdana"/>
              </a:rPr>
              <a:t>e</a:t>
            </a:r>
            <a:r>
              <a:rPr dirty="0" sz="2000" spc="-114">
                <a:latin typeface="Verdana"/>
                <a:cs typeface="Verdana"/>
              </a:rPr>
              <a:t> </a:t>
            </a:r>
            <a:r>
              <a:rPr dirty="0" sz="2000" spc="-55">
                <a:latin typeface="Verdana"/>
                <a:cs typeface="Verdana"/>
              </a:rPr>
              <a:t>a</a:t>
            </a:r>
            <a:r>
              <a:rPr dirty="0" sz="2000" spc="-114">
                <a:latin typeface="Verdana"/>
                <a:cs typeface="Verdana"/>
              </a:rPr>
              <a:t> </a:t>
            </a:r>
            <a:r>
              <a:rPr dirty="0" sz="2000" spc="-20">
                <a:latin typeface="Verdana"/>
                <a:cs typeface="Verdana"/>
              </a:rPr>
              <a:t>racionalização</a:t>
            </a:r>
            <a:r>
              <a:rPr dirty="0" sz="2000" spc="-120">
                <a:latin typeface="Verdana"/>
                <a:cs typeface="Verdana"/>
              </a:rPr>
              <a:t> </a:t>
            </a:r>
            <a:r>
              <a:rPr dirty="0" sz="2000">
                <a:latin typeface="Verdana"/>
                <a:cs typeface="Verdana"/>
              </a:rPr>
              <a:t>do</a:t>
            </a:r>
            <a:r>
              <a:rPr dirty="0" sz="2000" spc="-114">
                <a:latin typeface="Verdana"/>
                <a:cs typeface="Verdana"/>
              </a:rPr>
              <a:t> </a:t>
            </a:r>
            <a:r>
              <a:rPr dirty="0" sz="2000">
                <a:latin typeface="Verdana"/>
                <a:cs typeface="Verdana"/>
              </a:rPr>
              <a:t>uso</a:t>
            </a:r>
            <a:r>
              <a:rPr dirty="0" sz="2000" spc="-114">
                <a:latin typeface="Verdana"/>
                <a:cs typeface="Verdana"/>
              </a:rPr>
              <a:t> </a:t>
            </a:r>
            <a:r>
              <a:rPr dirty="0" sz="2000">
                <a:latin typeface="Verdana"/>
                <a:cs typeface="Verdana"/>
              </a:rPr>
              <a:t>de</a:t>
            </a:r>
            <a:r>
              <a:rPr dirty="0" sz="2000" spc="-120">
                <a:latin typeface="Verdana"/>
                <a:cs typeface="Verdana"/>
              </a:rPr>
              <a:t> </a:t>
            </a:r>
            <a:r>
              <a:rPr dirty="0" sz="2000">
                <a:latin typeface="Verdana"/>
                <a:cs typeface="Verdana"/>
              </a:rPr>
              <a:t>recursos</a:t>
            </a:r>
            <a:r>
              <a:rPr dirty="0" sz="2000" spc="-114">
                <a:latin typeface="Verdana"/>
                <a:cs typeface="Verdana"/>
              </a:rPr>
              <a:t> </a:t>
            </a:r>
            <a:r>
              <a:rPr dirty="0" sz="2000" spc="-10">
                <a:latin typeface="Verdana"/>
                <a:cs typeface="Verdana"/>
              </a:rPr>
              <a:t>naturais </a:t>
            </a:r>
            <a:r>
              <a:rPr dirty="0" sz="2000" spc="-75">
                <a:latin typeface="Verdana"/>
                <a:cs typeface="Verdana"/>
              </a:rPr>
              <a:t>Aprimorar</a:t>
            </a:r>
            <a:r>
              <a:rPr dirty="0" sz="2000" spc="-110">
                <a:latin typeface="Verdana"/>
                <a:cs typeface="Verdana"/>
              </a:rPr>
              <a:t> </a:t>
            </a:r>
            <a:r>
              <a:rPr dirty="0" sz="2000" spc="-55">
                <a:latin typeface="Verdana"/>
                <a:cs typeface="Verdana"/>
              </a:rPr>
              <a:t>a</a:t>
            </a:r>
            <a:r>
              <a:rPr dirty="0" sz="2000" spc="-105">
                <a:latin typeface="Verdana"/>
                <a:cs typeface="Verdana"/>
              </a:rPr>
              <a:t> </a:t>
            </a:r>
            <a:r>
              <a:rPr dirty="0" sz="2000">
                <a:latin typeface="Verdana"/>
                <a:cs typeface="Verdana"/>
              </a:rPr>
              <a:t>gestão</a:t>
            </a:r>
            <a:r>
              <a:rPr dirty="0" sz="2000" spc="-110">
                <a:latin typeface="Verdana"/>
                <a:cs typeface="Verdana"/>
              </a:rPr>
              <a:t> </a:t>
            </a:r>
            <a:r>
              <a:rPr dirty="0" sz="2000" spc="-20">
                <a:latin typeface="Verdana"/>
                <a:cs typeface="Verdana"/>
              </a:rPr>
              <a:t>da</a:t>
            </a:r>
            <a:r>
              <a:rPr dirty="0" sz="2000" spc="-105">
                <a:latin typeface="Verdana"/>
                <a:cs typeface="Verdana"/>
              </a:rPr>
              <a:t> </a:t>
            </a:r>
            <a:r>
              <a:rPr dirty="0" sz="2000" spc="-35">
                <a:latin typeface="Verdana"/>
                <a:cs typeface="Verdana"/>
              </a:rPr>
              <a:t>sustentabilidade</a:t>
            </a:r>
            <a:r>
              <a:rPr dirty="0" sz="2000" spc="-105">
                <a:latin typeface="Verdana"/>
                <a:cs typeface="Verdana"/>
              </a:rPr>
              <a:t> </a:t>
            </a:r>
            <a:r>
              <a:rPr dirty="0" sz="2000" spc="-30">
                <a:latin typeface="Verdana"/>
                <a:cs typeface="Verdana"/>
              </a:rPr>
              <a:t>no</a:t>
            </a:r>
            <a:r>
              <a:rPr dirty="0" sz="2000" spc="-110">
                <a:latin typeface="Verdana"/>
                <a:cs typeface="Verdana"/>
              </a:rPr>
              <a:t> </a:t>
            </a:r>
            <a:r>
              <a:rPr dirty="0" sz="2000" spc="-20">
                <a:latin typeface="Verdana"/>
                <a:cs typeface="Verdana"/>
              </a:rPr>
              <a:t>TRT4</a:t>
            </a:r>
            <a:endParaRPr sz="20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900"/>
              </a:spcBef>
            </a:pPr>
            <a:r>
              <a:rPr dirty="0" sz="2000" spc="-40">
                <a:latin typeface="Verdana"/>
                <a:cs typeface="Verdana"/>
              </a:rPr>
              <a:t>Desenvolver</a:t>
            </a:r>
            <a:r>
              <a:rPr dirty="0" sz="2000" spc="-110">
                <a:latin typeface="Verdana"/>
                <a:cs typeface="Verdana"/>
              </a:rPr>
              <a:t> </a:t>
            </a:r>
            <a:r>
              <a:rPr dirty="0" sz="2000" spc="-25">
                <a:latin typeface="Verdana"/>
                <a:cs typeface="Verdana"/>
              </a:rPr>
              <a:t>parcerias</a:t>
            </a:r>
            <a:r>
              <a:rPr dirty="0" sz="2000" spc="-105">
                <a:latin typeface="Verdana"/>
                <a:cs typeface="Verdana"/>
              </a:rPr>
              <a:t> </a:t>
            </a:r>
            <a:r>
              <a:rPr dirty="0" sz="2000" spc="-65">
                <a:latin typeface="Verdana"/>
                <a:cs typeface="Verdana"/>
              </a:rPr>
              <a:t>para</a:t>
            </a:r>
            <a:r>
              <a:rPr dirty="0" sz="2000" spc="-105">
                <a:latin typeface="Verdana"/>
                <a:cs typeface="Verdana"/>
              </a:rPr>
              <a:t> </a:t>
            </a:r>
            <a:r>
              <a:rPr dirty="0" sz="2000">
                <a:latin typeface="Verdana"/>
                <a:cs typeface="Verdana"/>
              </a:rPr>
              <a:t>promoção</a:t>
            </a:r>
            <a:r>
              <a:rPr dirty="0" sz="2000" spc="-105">
                <a:latin typeface="Verdana"/>
                <a:cs typeface="Verdana"/>
              </a:rPr>
              <a:t> </a:t>
            </a:r>
            <a:r>
              <a:rPr dirty="0" sz="2000" spc="-20">
                <a:latin typeface="Verdana"/>
                <a:cs typeface="Verdana"/>
              </a:rPr>
              <a:t>da</a:t>
            </a:r>
            <a:r>
              <a:rPr dirty="0" sz="2000" spc="-105">
                <a:latin typeface="Verdana"/>
                <a:cs typeface="Verdana"/>
              </a:rPr>
              <a:t> </a:t>
            </a:r>
            <a:r>
              <a:rPr dirty="0" sz="2000" spc="-35">
                <a:latin typeface="Verdana"/>
                <a:cs typeface="Verdana"/>
              </a:rPr>
              <a:t>sustentabilidade</a:t>
            </a:r>
            <a:r>
              <a:rPr dirty="0" sz="2000" spc="-105">
                <a:latin typeface="Verdana"/>
                <a:cs typeface="Verdana"/>
              </a:rPr>
              <a:t> </a:t>
            </a:r>
            <a:r>
              <a:rPr dirty="0" sz="2000" spc="55">
                <a:latin typeface="Verdana"/>
                <a:cs typeface="Verdana"/>
              </a:rPr>
              <a:t>e</a:t>
            </a:r>
            <a:r>
              <a:rPr dirty="0" sz="2000" spc="-105">
                <a:latin typeface="Verdana"/>
                <a:cs typeface="Verdana"/>
              </a:rPr>
              <a:t> </a:t>
            </a:r>
            <a:r>
              <a:rPr dirty="0" sz="2000">
                <a:latin typeface="Verdana"/>
                <a:cs typeface="Verdana"/>
              </a:rPr>
              <a:t>do</a:t>
            </a:r>
            <a:r>
              <a:rPr dirty="0" sz="2000" spc="-105">
                <a:latin typeface="Verdana"/>
                <a:cs typeface="Verdana"/>
              </a:rPr>
              <a:t> </a:t>
            </a:r>
            <a:r>
              <a:rPr dirty="0" sz="2000" spc="-40">
                <a:latin typeface="Verdana"/>
                <a:cs typeface="Verdana"/>
              </a:rPr>
              <a:t>desenvolvimento</a:t>
            </a:r>
            <a:r>
              <a:rPr dirty="0" sz="2000" spc="-105">
                <a:latin typeface="Verdana"/>
                <a:cs typeface="Verdana"/>
              </a:rPr>
              <a:t> </a:t>
            </a:r>
            <a:r>
              <a:rPr dirty="0" sz="2000" spc="-20">
                <a:latin typeface="Verdana"/>
                <a:cs typeface="Verdana"/>
              </a:rPr>
              <a:t>da</a:t>
            </a:r>
            <a:r>
              <a:rPr dirty="0" sz="2000" spc="-105">
                <a:latin typeface="Verdana"/>
                <a:cs typeface="Verdana"/>
              </a:rPr>
              <a:t> </a:t>
            </a:r>
            <a:r>
              <a:rPr dirty="0" sz="2000" spc="-10">
                <a:latin typeface="Verdana"/>
                <a:cs typeface="Verdana"/>
              </a:rPr>
              <a:t>comunidade</a:t>
            </a:r>
            <a:endParaRPr sz="2000">
              <a:latin typeface="Verdana"/>
              <a:cs typeface="Verdana"/>
            </a:endParaRPr>
          </a:p>
        </p:txBody>
      </p:sp>
      <p:pic>
        <p:nvPicPr>
          <p:cNvPr id="13" name="object 1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52379" y="5675629"/>
            <a:ext cx="85725" cy="85724"/>
          </a:xfrm>
          <a:prstGeom prst="rect">
            <a:avLst/>
          </a:prstGeom>
        </p:spPr>
      </p:pic>
      <p:pic>
        <p:nvPicPr>
          <p:cNvPr id="14" name="object 1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52379" y="6094729"/>
            <a:ext cx="85725" cy="85724"/>
          </a:xfrm>
          <a:prstGeom prst="rect">
            <a:avLst/>
          </a:prstGeom>
        </p:spPr>
      </p:pic>
      <p:pic>
        <p:nvPicPr>
          <p:cNvPr id="15" name="object 15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52379" y="6513829"/>
            <a:ext cx="85725" cy="85724"/>
          </a:xfrm>
          <a:prstGeom prst="rect">
            <a:avLst/>
          </a:prstGeom>
        </p:spPr>
      </p:pic>
      <p:pic>
        <p:nvPicPr>
          <p:cNvPr id="16" name="object 16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28700" y="535952"/>
            <a:ext cx="4448174" cy="752474"/>
          </a:xfrm>
          <a:prstGeom prst="rect">
            <a:avLst/>
          </a:prstGeom>
        </p:spPr>
      </p:pic>
      <p:sp>
        <p:nvSpPr>
          <p:cNvPr id="17" name="object 17" descr=""/>
          <p:cNvSpPr txBox="1"/>
          <p:nvPr/>
        </p:nvSpPr>
        <p:spPr>
          <a:xfrm>
            <a:off x="1016000" y="8997950"/>
            <a:ext cx="783844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7825105" algn="l"/>
              </a:tabLst>
            </a:pPr>
            <a:r>
              <a:rPr dirty="0" u="sng" sz="1500" spc="-80">
                <a:solidFill>
                  <a:srgbClr val="A6A6A6"/>
                </a:solidFill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PLANO</a:t>
            </a:r>
            <a:r>
              <a:rPr dirty="0" u="sng" sz="1500" spc="-5">
                <a:solidFill>
                  <a:srgbClr val="A6A6A6"/>
                </a:solidFill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1500" spc="-85">
                <a:solidFill>
                  <a:srgbClr val="A6A6A6"/>
                </a:solidFill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DE</a:t>
            </a:r>
            <a:r>
              <a:rPr dirty="0" u="sng" sz="1500" spc="-5">
                <a:solidFill>
                  <a:srgbClr val="A6A6A6"/>
                </a:solidFill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1500" spc="-50">
                <a:solidFill>
                  <a:srgbClr val="A6A6A6"/>
                </a:solidFill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LOGÍSTICA</a:t>
            </a:r>
            <a:r>
              <a:rPr dirty="0" u="sng" sz="1500" spc="-5">
                <a:solidFill>
                  <a:srgbClr val="A6A6A6"/>
                </a:solidFill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1500" spc="-80">
                <a:solidFill>
                  <a:srgbClr val="A6A6A6"/>
                </a:solidFill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SUSTENTÁVEL</a:t>
            </a:r>
            <a:r>
              <a:rPr dirty="0" u="sng" sz="1500">
                <a:solidFill>
                  <a:srgbClr val="A6A6A6"/>
                </a:solidFill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1500" spc="65">
                <a:solidFill>
                  <a:srgbClr val="A6A6A6"/>
                </a:solidFill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|</a:t>
            </a:r>
            <a:r>
              <a:rPr dirty="0" u="sng" sz="1500" spc="-5">
                <a:solidFill>
                  <a:srgbClr val="A6A6A6"/>
                </a:solidFill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1500">
                <a:solidFill>
                  <a:srgbClr val="A6A6A6"/>
                </a:solidFill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2024-</a:t>
            </a:r>
            <a:r>
              <a:rPr dirty="0" u="sng" sz="1500" spc="-20">
                <a:solidFill>
                  <a:srgbClr val="A6A6A6"/>
                </a:solidFill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2026</a:t>
            </a:r>
            <a:r>
              <a:rPr dirty="0" u="sng" sz="1500">
                <a:solidFill>
                  <a:srgbClr val="A6A6A6"/>
                </a:solidFill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	</a:t>
            </a:r>
            <a:endParaRPr sz="15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0"/>
            <a:ext cx="18288000" cy="1676400"/>
          </a:xfrm>
          <a:custGeom>
            <a:avLst/>
            <a:gdLst/>
            <a:ahLst/>
            <a:cxnLst/>
            <a:rect l="l" t="t" r="r" b="b"/>
            <a:pathLst>
              <a:path w="18288000" h="1676400">
                <a:moveTo>
                  <a:pt x="18287998" y="1676399"/>
                </a:moveTo>
                <a:lnTo>
                  <a:pt x="0" y="16763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676399"/>
                </a:lnTo>
                <a:close/>
              </a:path>
            </a:pathLst>
          </a:custGeom>
          <a:solidFill>
            <a:srgbClr val="1181C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1226413" y="2460383"/>
            <a:ext cx="3608070" cy="618490"/>
          </a:xfrm>
          <a:custGeom>
            <a:avLst/>
            <a:gdLst/>
            <a:ahLst/>
            <a:cxnLst/>
            <a:rect l="l" t="t" r="r" b="b"/>
            <a:pathLst>
              <a:path w="3608070" h="618489">
                <a:moveTo>
                  <a:pt x="3607701" y="310476"/>
                </a:moveTo>
                <a:lnTo>
                  <a:pt x="3604336" y="264756"/>
                </a:lnTo>
                <a:lnTo>
                  <a:pt x="3594570" y="221068"/>
                </a:lnTo>
                <a:lnTo>
                  <a:pt x="3578885" y="179895"/>
                </a:lnTo>
                <a:lnTo>
                  <a:pt x="3557752" y="141732"/>
                </a:lnTo>
                <a:lnTo>
                  <a:pt x="3531666" y="107073"/>
                </a:lnTo>
                <a:lnTo>
                  <a:pt x="3501098" y="76390"/>
                </a:lnTo>
                <a:lnTo>
                  <a:pt x="3466541" y="50203"/>
                </a:lnTo>
                <a:lnTo>
                  <a:pt x="3428479" y="28968"/>
                </a:lnTo>
                <a:lnTo>
                  <a:pt x="3387179" y="13131"/>
                </a:lnTo>
                <a:lnTo>
                  <a:pt x="3387039" y="13131"/>
                </a:lnTo>
                <a:lnTo>
                  <a:pt x="3343643" y="3365"/>
                </a:lnTo>
                <a:lnTo>
                  <a:pt x="3343465" y="3365"/>
                </a:lnTo>
                <a:lnTo>
                  <a:pt x="3309670" y="863"/>
                </a:lnTo>
                <a:lnTo>
                  <a:pt x="3298025" y="0"/>
                </a:lnTo>
                <a:lnTo>
                  <a:pt x="3024911" y="0"/>
                </a:lnTo>
                <a:lnTo>
                  <a:pt x="3024911" y="863"/>
                </a:lnTo>
                <a:lnTo>
                  <a:pt x="619366" y="863"/>
                </a:lnTo>
                <a:lnTo>
                  <a:pt x="619366" y="0"/>
                </a:lnTo>
                <a:lnTo>
                  <a:pt x="309676" y="0"/>
                </a:lnTo>
                <a:lnTo>
                  <a:pt x="263969" y="3365"/>
                </a:lnTo>
                <a:lnTo>
                  <a:pt x="220332" y="13131"/>
                </a:lnTo>
                <a:lnTo>
                  <a:pt x="179235" y="28816"/>
                </a:lnTo>
                <a:lnTo>
                  <a:pt x="141160" y="49936"/>
                </a:lnTo>
                <a:lnTo>
                  <a:pt x="106603" y="76022"/>
                </a:lnTo>
                <a:lnTo>
                  <a:pt x="76034" y="106578"/>
                </a:lnTo>
                <a:lnTo>
                  <a:pt x="49949" y="141135"/>
                </a:lnTo>
                <a:lnTo>
                  <a:pt x="28816" y="179197"/>
                </a:lnTo>
                <a:lnTo>
                  <a:pt x="13131" y="220281"/>
                </a:lnTo>
                <a:lnTo>
                  <a:pt x="3365" y="263918"/>
                </a:lnTo>
                <a:lnTo>
                  <a:pt x="0" y="309613"/>
                </a:lnTo>
                <a:lnTo>
                  <a:pt x="63" y="310476"/>
                </a:lnTo>
                <a:lnTo>
                  <a:pt x="3365" y="355320"/>
                </a:lnTo>
                <a:lnTo>
                  <a:pt x="13131" y="398957"/>
                </a:lnTo>
                <a:lnTo>
                  <a:pt x="28816" y="440042"/>
                </a:lnTo>
                <a:lnTo>
                  <a:pt x="49949" y="478104"/>
                </a:lnTo>
                <a:lnTo>
                  <a:pt x="76034" y="512660"/>
                </a:lnTo>
                <a:lnTo>
                  <a:pt x="106603" y="543217"/>
                </a:lnTo>
                <a:lnTo>
                  <a:pt x="141160" y="569302"/>
                </a:lnTo>
                <a:lnTo>
                  <a:pt x="179235" y="590423"/>
                </a:lnTo>
                <a:lnTo>
                  <a:pt x="220522" y="606183"/>
                </a:lnTo>
                <a:lnTo>
                  <a:pt x="220662" y="606183"/>
                </a:lnTo>
                <a:lnTo>
                  <a:pt x="264058" y="615899"/>
                </a:lnTo>
                <a:lnTo>
                  <a:pt x="264248" y="615899"/>
                </a:lnTo>
                <a:lnTo>
                  <a:pt x="297954" y="618375"/>
                </a:lnTo>
                <a:lnTo>
                  <a:pt x="3309823" y="618375"/>
                </a:lnTo>
                <a:lnTo>
                  <a:pt x="3387382" y="606183"/>
                </a:lnTo>
                <a:lnTo>
                  <a:pt x="3428479" y="590588"/>
                </a:lnTo>
                <a:lnTo>
                  <a:pt x="3466541" y="569556"/>
                </a:lnTo>
                <a:lnTo>
                  <a:pt x="3501098" y="543585"/>
                </a:lnTo>
                <a:lnTo>
                  <a:pt x="3531666" y="513143"/>
                </a:lnTo>
                <a:lnTo>
                  <a:pt x="3557752" y="478713"/>
                </a:lnTo>
                <a:lnTo>
                  <a:pt x="3578885" y="440753"/>
                </a:lnTo>
                <a:lnTo>
                  <a:pt x="3594570" y="399745"/>
                </a:lnTo>
                <a:lnTo>
                  <a:pt x="3604336" y="356158"/>
                </a:lnTo>
                <a:lnTo>
                  <a:pt x="3604399" y="355320"/>
                </a:lnTo>
                <a:lnTo>
                  <a:pt x="3607701" y="310476"/>
                </a:lnTo>
                <a:close/>
              </a:path>
            </a:pathLst>
          </a:custGeom>
          <a:solidFill>
            <a:srgbClr val="1181C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727030" y="2503856"/>
            <a:ext cx="2606675" cy="45974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50" spc="140">
                <a:latin typeface="Trebuchet MS"/>
                <a:cs typeface="Trebuchet MS"/>
              </a:rPr>
              <a:t>METODOLOGIA</a:t>
            </a:r>
            <a:endParaRPr sz="2850">
              <a:latin typeface="Trebuchet MS"/>
              <a:cs typeface="Trebuchet MS"/>
            </a:endParaRPr>
          </a:p>
        </p:txBody>
      </p:sp>
      <p:grpSp>
        <p:nvGrpSpPr>
          <p:cNvPr id="5" name="object 5" descr=""/>
          <p:cNvGrpSpPr/>
          <p:nvPr/>
        </p:nvGrpSpPr>
        <p:grpSpPr>
          <a:xfrm>
            <a:off x="9168475" y="0"/>
            <a:ext cx="9119870" cy="1694180"/>
            <a:chOff x="9168475" y="0"/>
            <a:chExt cx="9119870" cy="1694180"/>
          </a:xfrm>
        </p:grpSpPr>
        <p:sp>
          <p:nvSpPr>
            <p:cNvPr id="6" name="object 6" descr=""/>
            <p:cNvSpPr/>
            <p:nvPr/>
          </p:nvSpPr>
          <p:spPr>
            <a:xfrm>
              <a:off x="14977936" y="11"/>
              <a:ext cx="3310254" cy="1685289"/>
            </a:xfrm>
            <a:custGeom>
              <a:avLst/>
              <a:gdLst/>
              <a:ahLst/>
              <a:cxnLst/>
              <a:rect l="l" t="t" r="r" b="b"/>
              <a:pathLst>
                <a:path w="3310255" h="1685289">
                  <a:moveTo>
                    <a:pt x="827328" y="857338"/>
                  </a:moveTo>
                  <a:lnTo>
                    <a:pt x="825919" y="808723"/>
                  </a:lnTo>
                  <a:lnTo>
                    <a:pt x="821753" y="760857"/>
                  </a:lnTo>
                  <a:lnTo>
                    <a:pt x="814920" y="713803"/>
                  </a:lnTo>
                  <a:lnTo>
                    <a:pt x="805472" y="667639"/>
                  </a:lnTo>
                  <a:lnTo>
                    <a:pt x="793508" y="622452"/>
                  </a:lnTo>
                  <a:lnTo>
                    <a:pt x="779094" y="578307"/>
                  </a:lnTo>
                  <a:lnTo>
                    <a:pt x="762304" y="535305"/>
                  </a:lnTo>
                  <a:lnTo>
                    <a:pt x="743229" y="493496"/>
                  </a:lnTo>
                  <a:lnTo>
                    <a:pt x="721944" y="452970"/>
                  </a:lnTo>
                  <a:lnTo>
                    <a:pt x="698512" y="413804"/>
                  </a:lnTo>
                  <a:lnTo>
                    <a:pt x="673036" y="376085"/>
                  </a:lnTo>
                  <a:lnTo>
                    <a:pt x="645566" y="339877"/>
                  </a:lnTo>
                  <a:lnTo>
                    <a:pt x="616204" y="305257"/>
                  </a:lnTo>
                  <a:lnTo>
                    <a:pt x="585000" y="272313"/>
                  </a:lnTo>
                  <a:lnTo>
                    <a:pt x="552056" y="241122"/>
                  </a:lnTo>
                  <a:lnTo>
                    <a:pt x="517448" y="211747"/>
                  </a:lnTo>
                  <a:lnTo>
                    <a:pt x="481241" y="184289"/>
                  </a:lnTo>
                  <a:lnTo>
                    <a:pt x="443522" y="158800"/>
                  </a:lnTo>
                  <a:lnTo>
                    <a:pt x="404355" y="135369"/>
                  </a:lnTo>
                  <a:lnTo>
                    <a:pt x="363829" y="114084"/>
                  </a:lnTo>
                  <a:lnTo>
                    <a:pt x="322033" y="95008"/>
                  </a:lnTo>
                  <a:lnTo>
                    <a:pt x="279019" y="78219"/>
                  </a:lnTo>
                  <a:lnTo>
                    <a:pt x="234886" y="63804"/>
                  </a:lnTo>
                  <a:lnTo>
                    <a:pt x="189699" y="51841"/>
                  </a:lnTo>
                  <a:lnTo>
                    <a:pt x="143535" y="42392"/>
                  </a:lnTo>
                  <a:lnTo>
                    <a:pt x="96481" y="35560"/>
                  </a:lnTo>
                  <a:lnTo>
                    <a:pt x="48615" y="31394"/>
                  </a:lnTo>
                  <a:lnTo>
                    <a:pt x="0" y="29984"/>
                  </a:lnTo>
                  <a:lnTo>
                    <a:pt x="0" y="1684667"/>
                  </a:lnTo>
                  <a:lnTo>
                    <a:pt x="48615" y="1683258"/>
                  </a:lnTo>
                  <a:lnTo>
                    <a:pt x="96481" y="1679092"/>
                  </a:lnTo>
                  <a:lnTo>
                    <a:pt x="143535" y="1672259"/>
                  </a:lnTo>
                  <a:lnTo>
                    <a:pt x="189699" y="1662811"/>
                  </a:lnTo>
                  <a:lnTo>
                    <a:pt x="234886" y="1650847"/>
                  </a:lnTo>
                  <a:lnTo>
                    <a:pt x="279019" y="1636433"/>
                  </a:lnTo>
                  <a:lnTo>
                    <a:pt x="322033" y="1619643"/>
                  </a:lnTo>
                  <a:lnTo>
                    <a:pt x="363829" y="1600568"/>
                  </a:lnTo>
                  <a:lnTo>
                    <a:pt x="404355" y="1579283"/>
                  </a:lnTo>
                  <a:lnTo>
                    <a:pt x="443522" y="1555851"/>
                  </a:lnTo>
                  <a:lnTo>
                    <a:pt x="481241" y="1530375"/>
                  </a:lnTo>
                  <a:lnTo>
                    <a:pt x="517448" y="1502905"/>
                  </a:lnTo>
                  <a:lnTo>
                    <a:pt x="552056" y="1473542"/>
                  </a:lnTo>
                  <a:lnTo>
                    <a:pt x="585000" y="1442339"/>
                  </a:lnTo>
                  <a:lnTo>
                    <a:pt x="616204" y="1409395"/>
                  </a:lnTo>
                  <a:lnTo>
                    <a:pt x="645566" y="1374787"/>
                  </a:lnTo>
                  <a:lnTo>
                    <a:pt x="673036" y="1338580"/>
                  </a:lnTo>
                  <a:lnTo>
                    <a:pt x="698512" y="1300848"/>
                  </a:lnTo>
                  <a:lnTo>
                    <a:pt x="721944" y="1261694"/>
                  </a:lnTo>
                  <a:lnTo>
                    <a:pt x="743229" y="1221168"/>
                  </a:lnTo>
                  <a:lnTo>
                    <a:pt x="762304" y="1179372"/>
                  </a:lnTo>
                  <a:lnTo>
                    <a:pt x="779094" y="1136357"/>
                  </a:lnTo>
                  <a:lnTo>
                    <a:pt x="793508" y="1092225"/>
                  </a:lnTo>
                  <a:lnTo>
                    <a:pt x="805472" y="1047038"/>
                  </a:lnTo>
                  <a:lnTo>
                    <a:pt x="814920" y="1000874"/>
                  </a:lnTo>
                  <a:lnTo>
                    <a:pt x="821753" y="953820"/>
                  </a:lnTo>
                  <a:lnTo>
                    <a:pt x="825919" y="905954"/>
                  </a:lnTo>
                  <a:lnTo>
                    <a:pt x="827328" y="857338"/>
                  </a:lnTo>
                  <a:close/>
                </a:path>
                <a:path w="3310255" h="1685289">
                  <a:moveTo>
                    <a:pt x="1655140" y="29984"/>
                  </a:moveTo>
                  <a:lnTo>
                    <a:pt x="1606537" y="31394"/>
                  </a:lnTo>
                  <a:lnTo>
                    <a:pt x="1558658" y="35560"/>
                  </a:lnTo>
                  <a:lnTo>
                    <a:pt x="1511604" y="42392"/>
                  </a:lnTo>
                  <a:lnTo>
                    <a:pt x="1465453" y="51841"/>
                  </a:lnTo>
                  <a:lnTo>
                    <a:pt x="1420266" y="63804"/>
                  </a:lnTo>
                  <a:lnTo>
                    <a:pt x="1376121" y="78219"/>
                  </a:lnTo>
                  <a:lnTo>
                    <a:pt x="1333119" y="95008"/>
                  </a:lnTo>
                  <a:lnTo>
                    <a:pt x="1291310" y="114084"/>
                  </a:lnTo>
                  <a:lnTo>
                    <a:pt x="1250784" y="135369"/>
                  </a:lnTo>
                  <a:lnTo>
                    <a:pt x="1211630" y="158800"/>
                  </a:lnTo>
                  <a:lnTo>
                    <a:pt x="1173899" y="184289"/>
                  </a:lnTo>
                  <a:lnTo>
                    <a:pt x="1137691" y="211747"/>
                  </a:lnTo>
                  <a:lnTo>
                    <a:pt x="1103083" y="241122"/>
                  </a:lnTo>
                  <a:lnTo>
                    <a:pt x="1070140" y="272313"/>
                  </a:lnTo>
                  <a:lnTo>
                    <a:pt x="1038948" y="305257"/>
                  </a:lnTo>
                  <a:lnTo>
                    <a:pt x="1009573" y="339877"/>
                  </a:lnTo>
                  <a:lnTo>
                    <a:pt x="982116" y="376085"/>
                  </a:lnTo>
                  <a:lnTo>
                    <a:pt x="956627" y="413804"/>
                  </a:lnTo>
                  <a:lnTo>
                    <a:pt x="933196" y="452970"/>
                  </a:lnTo>
                  <a:lnTo>
                    <a:pt x="911910" y="493496"/>
                  </a:lnTo>
                  <a:lnTo>
                    <a:pt x="892835" y="535305"/>
                  </a:lnTo>
                  <a:lnTo>
                    <a:pt x="876058" y="578307"/>
                  </a:lnTo>
                  <a:lnTo>
                    <a:pt x="861644" y="622452"/>
                  </a:lnTo>
                  <a:lnTo>
                    <a:pt x="849668" y="667639"/>
                  </a:lnTo>
                  <a:lnTo>
                    <a:pt x="840232" y="713803"/>
                  </a:lnTo>
                  <a:lnTo>
                    <a:pt x="833386" y="760857"/>
                  </a:lnTo>
                  <a:lnTo>
                    <a:pt x="829221" y="808723"/>
                  </a:lnTo>
                  <a:lnTo>
                    <a:pt x="827824" y="857338"/>
                  </a:lnTo>
                  <a:lnTo>
                    <a:pt x="829221" y="905954"/>
                  </a:lnTo>
                  <a:lnTo>
                    <a:pt x="833386" y="953820"/>
                  </a:lnTo>
                  <a:lnTo>
                    <a:pt x="840232" y="1000874"/>
                  </a:lnTo>
                  <a:lnTo>
                    <a:pt x="849668" y="1047038"/>
                  </a:lnTo>
                  <a:lnTo>
                    <a:pt x="861644" y="1092225"/>
                  </a:lnTo>
                  <a:lnTo>
                    <a:pt x="876058" y="1136357"/>
                  </a:lnTo>
                  <a:lnTo>
                    <a:pt x="892835" y="1179372"/>
                  </a:lnTo>
                  <a:lnTo>
                    <a:pt x="911910" y="1221168"/>
                  </a:lnTo>
                  <a:lnTo>
                    <a:pt x="933196" y="1261694"/>
                  </a:lnTo>
                  <a:lnTo>
                    <a:pt x="956627" y="1300848"/>
                  </a:lnTo>
                  <a:lnTo>
                    <a:pt x="982116" y="1338580"/>
                  </a:lnTo>
                  <a:lnTo>
                    <a:pt x="1009573" y="1374787"/>
                  </a:lnTo>
                  <a:lnTo>
                    <a:pt x="1038948" y="1409395"/>
                  </a:lnTo>
                  <a:lnTo>
                    <a:pt x="1070140" y="1442339"/>
                  </a:lnTo>
                  <a:lnTo>
                    <a:pt x="1103083" y="1473542"/>
                  </a:lnTo>
                  <a:lnTo>
                    <a:pt x="1137691" y="1502905"/>
                  </a:lnTo>
                  <a:lnTo>
                    <a:pt x="1173899" y="1530375"/>
                  </a:lnTo>
                  <a:lnTo>
                    <a:pt x="1211630" y="1555851"/>
                  </a:lnTo>
                  <a:lnTo>
                    <a:pt x="1250784" y="1579283"/>
                  </a:lnTo>
                  <a:lnTo>
                    <a:pt x="1291310" y="1600568"/>
                  </a:lnTo>
                  <a:lnTo>
                    <a:pt x="1333119" y="1619643"/>
                  </a:lnTo>
                  <a:lnTo>
                    <a:pt x="1376121" y="1636433"/>
                  </a:lnTo>
                  <a:lnTo>
                    <a:pt x="1420266" y="1650847"/>
                  </a:lnTo>
                  <a:lnTo>
                    <a:pt x="1465453" y="1662811"/>
                  </a:lnTo>
                  <a:lnTo>
                    <a:pt x="1511604" y="1672259"/>
                  </a:lnTo>
                  <a:lnTo>
                    <a:pt x="1558658" y="1679092"/>
                  </a:lnTo>
                  <a:lnTo>
                    <a:pt x="1606537" y="1683258"/>
                  </a:lnTo>
                  <a:lnTo>
                    <a:pt x="1655140" y="1684667"/>
                  </a:lnTo>
                  <a:lnTo>
                    <a:pt x="1655140" y="29984"/>
                  </a:lnTo>
                  <a:close/>
                </a:path>
                <a:path w="3310255" h="1685289">
                  <a:moveTo>
                    <a:pt x="3309912" y="0"/>
                  </a:moveTo>
                  <a:lnTo>
                    <a:pt x="2482583" y="0"/>
                  </a:lnTo>
                  <a:lnTo>
                    <a:pt x="1655267" y="0"/>
                  </a:lnTo>
                  <a:lnTo>
                    <a:pt x="3309912" y="1654670"/>
                  </a:lnTo>
                  <a:lnTo>
                    <a:pt x="3309912" y="0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14145564" y="29963"/>
              <a:ext cx="828675" cy="1663700"/>
            </a:xfrm>
            <a:custGeom>
              <a:avLst/>
              <a:gdLst/>
              <a:ahLst/>
              <a:cxnLst/>
              <a:rect l="l" t="t" r="r" b="b"/>
              <a:pathLst>
                <a:path w="828675" h="1663700">
                  <a:moveTo>
                    <a:pt x="0" y="1663600"/>
                  </a:moveTo>
                  <a:lnTo>
                    <a:pt x="0" y="0"/>
                  </a:lnTo>
                  <a:lnTo>
                    <a:pt x="828152" y="828165"/>
                  </a:lnTo>
                  <a:lnTo>
                    <a:pt x="828152" y="835450"/>
                  </a:lnTo>
                  <a:lnTo>
                    <a:pt x="0" y="1663600"/>
                  </a:lnTo>
                  <a:close/>
                </a:path>
              </a:pathLst>
            </a:custGeom>
            <a:solidFill>
              <a:srgbClr val="FFFFFF">
                <a:alpha val="1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9168475" y="17989"/>
              <a:ext cx="1657350" cy="1666875"/>
            </a:xfrm>
            <a:custGeom>
              <a:avLst/>
              <a:gdLst/>
              <a:ahLst/>
              <a:cxnLst/>
              <a:rect l="l" t="t" r="r" b="b"/>
              <a:pathLst>
                <a:path w="1657350" h="1666875">
                  <a:moveTo>
                    <a:pt x="1657349" y="1666874"/>
                  </a:moveTo>
                  <a:lnTo>
                    <a:pt x="0" y="1666874"/>
                  </a:lnTo>
                  <a:lnTo>
                    <a:pt x="0" y="0"/>
                  </a:lnTo>
                  <a:lnTo>
                    <a:pt x="1657349" y="0"/>
                  </a:lnTo>
                  <a:lnTo>
                    <a:pt x="1657349" y="1666874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9644253" y="535952"/>
              <a:ext cx="685800" cy="628650"/>
            </a:xfrm>
            <a:custGeom>
              <a:avLst/>
              <a:gdLst/>
              <a:ahLst/>
              <a:cxnLst/>
              <a:rect l="l" t="t" r="r" b="b"/>
              <a:pathLst>
                <a:path w="685800" h="628650">
                  <a:moveTo>
                    <a:pt x="685799" y="628649"/>
                  </a:moveTo>
                  <a:lnTo>
                    <a:pt x="0" y="628649"/>
                  </a:lnTo>
                  <a:lnTo>
                    <a:pt x="0" y="0"/>
                  </a:lnTo>
                  <a:lnTo>
                    <a:pt x="685799" y="0"/>
                  </a:lnTo>
                  <a:lnTo>
                    <a:pt x="685799" y="628649"/>
                  </a:lnTo>
                  <a:close/>
                </a:path>
              </a:pathLst>
            </a:custGeom>
            <a:solidFill>
              <a:srgbClr val="1181C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10826483" y="0"/>
              <a:ext cx="3318510" cy="1654810"/>
            </a:xfrm>
            <a:custGeom>
              <a:avLst/>
              <a:gdLst/>
              <a:ahLst/>
              <a:cxnLst/>
              <a:rect l="l" t="t" r="r" b="b"/>
              <a:pathLst>
                <a:path w="3318509" h="1654810">
                  <a:moveTo>
                    <a:pt x="1663611" y="822883"/>
                  </a:moveTo>
                  <a:lnTo>
                    <a:pt x="1662188" y="774001"/>
                  </a:lnTo>
                  <a:lnTo>
                    <a:pt x="1658010" y="725868"/>
                  </a:lnTo>
                  <a:lnTo>
                    <a:pt x="1651127" y="678561"/>
                  </a:lnTo>
                  <a:lnTo>
                    <a:pt x="1641640" y="632155"/>
                  </a:lnTo>
                  <a:lnTo>
                    <a:pt x="1629600" y="586714"/>
                  </a:lnTo>
                  <a:lnTo>
                    <a:pt x="1615109" y="542340"/>
                  </a:lnTo>
                  <a:lnTo>
                    <a:pt x="1598244" y="499097"/>
                  </a:lnTo>
                  <a:lnTo>
                    <a:pt x="1579067" y="457073"/>
                  </a:lnTo>
                  <a:lnTo>
                    <a:pt x="1557655" y="416331"/>
                  </a:lnTo>
                  <a:lnTo>
                    <a:pt x="1534109" y="376961"/>
                  </a:lnTo>
                  <a:lnTo>
                    <a:pt x="1508480" y="339026"/>
                  </a:lnTo>
                  <a:lnTo>
                    <a:pt x="1480870" y="302628"/>
                  </a:lnTo>
                  <a:lnTo>
                    <a:pt x="1451343" y="267817"/>
                  </a:lnTo>
                  <a:lnTo>
                    <a:pt x="1419974" y="234696"/>
                  </a:lnTo>
                  <a:lnTo>
                    <a:pt x="1386852" y="203339"/>
                  </a:lnTo>
                  <a:lnTo>
                    <a:pt x="1352054" y="173812"/>
                  </a:lnTo>
                  <a:lnTo>
                    <a:pt x="1315656" y="146189"/>
                  </a:lnTo>
                  <a:lnTo>
                    <a:pt x="1277721" y="120573"/>
                  </a:lnTo>
                  <a:lnTo>
                    <a:pt x="1238351" y="97028"/>
                  </a:lnTo>
                  <a:lnTo>
                    <a:pt x="1197610" y="75615"/>
                  </a:lnTo>
                  <a:lnTo>
                    <a:pt x="1155573" y="56438"/>
                  </a:lnTo>
                  <a:lnTo>
                    <a:pt x="1112329" y="39560"/>
                  </a:lnTo>
                  <a:lnTo>
                    <a:pt x="1067955" y="25069"/>
                  </a:lnTo>
                  <a:lnTo>
                    <a:pt x="1022527" y="13042"/>
                  </a:lnTo>
                  <a:lnTo>
                    <a:pt x="976122" y="3543"/>
                  </a:lnTo>
                  <a:lnTo>
                    <a:pt x="951763" y="0"/>
                  </a:lnTo>
                  <a:lnTo>
                    <a:pt x="831799" y="0"/>
                  </a:lnTo>
                  <a:lnTo>
                    <a:pt x="831799" y="822883"/>
                  </a:lnTo>
                  <a:lnTo>
                    <a:pt x="0" y="822883"/>
                  </a:lnTo>
                  <a:lnTo>
                    <a:pt x="1422" y="871753"/>
                  </a:lnTo>
                  <a:lnTo>
                    <a:pt x="5600" y="919886"/>
                  </a:lnTo>
                  <a:lnTo>
                    <a:pt x="12484" y="967193"/>
                  </a:lnTo>
                  <a:lnTo>
                    <a:pt x="21971" y="1013599"/>
                  </a:lnTo>
                  <a:lnTo>
                    <a:pt x="34010" y="1059027"/>
                  </a:lnTo>
                  <a:lnTo>
                    <a:pt x="48501" y="1103401"/>
                  </a:lnTo>
                  <a:lnTo>
                    <a:pt x="65366" y="1146644"/>
                  </a:lnTo>
                  <a:lnTo>
                    <a:pt x="84556" y="1188681"/>
                  </a:lnTo>
                  <a:lnTo>
                    <a:pt x="105956" y="1229423"/>
                  </a:lnTo>
                  <a:lnTo>
                    <a:pt x="129501" y="1268793"/>
                  </a:lnTo>
                  <a:lnTo>
                    <a:pt x="155130" y="1306715"/>
                  </a:lnTo>
                  <a:lnTo>
                    <a:pt x="182740" y="1343126"/>
                  </a:lnTo>
                  <a:lnTo>
                    <a:pt x="212267" y="1377924"/>
                  </a:lnTo>
                  <a:lnTo>
                    <a:pt x="243636" y="1411046"/>
                  </a:lnTo>
                  <a:lnTo>
                    <a:pt x="276758" y="1442402"/>
                  </a:lnTo>
                  <a:lnTo>
                    <a:pt x="311556" y="1471930"/>
                  </a:lnTo>
                  <a:lnTo>
                    <a:pt x="347954" y="1499552"/>
                  </a:lnTo>
                  <a:lnTo>
                    <a:pt x="385889" y="1525168"/>
                  </a:lnTo>
                  <a:lnTo>
                    <a:pt x="425259" y="1548726"/>
                  </a:lnTo>
                  <a:lnTo>
                    <a:pt x="466001" y="1570126"/>
                  </a:lnTo>
                  <a:lnTo>
                    <a:pt x="508025" y="1589303"/>
                  </a:lnTo>
                  <a:lnTo>
                    <a:pt x="551268" y="1606181"/>
                  </a:lnTo>
                  <a:lnTo>
                    <a:pt x="595642" y="1620672"/>
                  </a:lnTo>
                  <a:lnTo>
                    <a:pt x="641083" y="1632699"/>
                  </a:lnTo>
                  <a:lnTo>
                    <a:pt x="687489" y="1642198"/>
                  </a:lnTo>
                  <a:lnTo>
                    <a:pt x="734796" y="1649082"/>
                  </a:lnTo>
                  <a:lnTo>
                    <a:pt x="782929" y="1653260"/>
                  </a:lnTo>
                  <a:lnTo>
                    <a:pt x="831799" y="1654670"/>
                  </a:lnTo>
                  <a:lnTo>
                    <a:pt x="880668" y="1653260"/>
                  </a:lnTo>
                  <a:lnTo>
                    <a:pt x="928801" y="1649082"/>
                  </a:lnTo>
                  <a:lnTo>
                    <a:pt x="976122" y="1642198"/>
                  </a:lnTo>
                  <a:lnTo>
                    <a:pt x="1022527" y="1632699"/>
                  </a:lnTo>
                  <a:lnTo>
                    <a:pt x="1067955" y="1620672"/>
                  </a:lnTo>
                  <a:lnTo>
                    <a:pt x="1112329" y="1606181"/>
                  </a:lnTo>
                  <a:lnTo>
                    <a:pt x="1155573" y="1589303"/>
                  </a:lnTo>
                  <a:lnTo>
                    <a:pt x="1197610" y="1570126"/>
                  </a:lnTo>
                  <a:lnTo>
                    <a:pt x="1238351" y="1548726"/>
                  </a:lnTo>
                  <a:lnTo>
                    <a:pt x="1277721" y="1525168"/>
                  </a:lnTo>
                  <a:lnTo>
                    <a:pt x="1315656" y="1499552"/>
                  </a:lnTo>
                  <a:lnTo>
                    <a:pt x="1352054" y="1471930"/>
                  </a:lnTo>
                  <a:lnTo>
                    <a:pt x="1386852" y="1442402"/>
                  </a:lnTo>
                  <a:lnTo>
                    <a:pt x="1419974" y="1411046"/>
                  </a:lnTo>
                  <a:lnTo>
                    <a:pt x="1451343" y="1377924"/>
                  </a:lnTo>
                  <a:lnTo>
                    <a:pt x="1480870" y="1343126"/>
                  </a:lnTo>
                  <a:lnTo>
                    <a:pt x="1508480" y="1306715"/>
                  </a:lnTo>
                  <a:lnTo>
                    <a:pt x="1534109" y="1268793"/>
                  </a:lnTo>
                  <a:lnTo>
                    <a:pt x="1557655" y="1229423"/>
                  </a:lnTo>
                  <a:lnTo>
                    <a:pt x="1579067" y="1188681"/>
                  </a:lnTo>
                  <a:lnTo>
                    <a:pt x="1598244" y="1146644"/>
                  </a:lnTo>
                  <a:lnTo>
                    <a:pt x="1615109" y="1103401"/>
                  </a:lnTo>
                  <a:lnTo>
                    <a:pt x="1629600" y="1059027"/>
                  </a:lnTo>
                  <a:lnTo>
                    <a:pt x="1641640" y="1013599"/>
                  </a:lnTo>
                  <a:lnTo>
                    <a:pt x="1651127" y="967193"/>
                  </a:lnTo>
                  <a:lnTo>
                    <a:pt x="1658010" y="919886"/>
                  </a:lnTo>
                  <a:lnTo>
                    <a:pt x="1662188" y="871753"/>
                  </a:lnTo>
                  <a:lnTo>
                    <a:pt x="1663611" y="822883"/>
                  </a:lnTo>
                  <a:close/>
                </a:path>
                <a:path w="3318509" h="1654810">
                  <a:moveTo>
                    <a:pt x="3318408" y="827354"/>
                  </a:moveTo>
                  <a:lnTo>
                    <a:pt x="2491079" y="12"/>
                  </a:lnTo>
                  <a:lnTo>
                    <a:pt x="1663750" y="827354"/>
                  </a:lnTo>
                  <a:lnTo>
                    <a:pt x="2491079" y="1654683"/>
                  </a:lnTo>
                  <a:lnTo>
                    <a:pt x="3318408" y="827354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1" name="object 11" descr=""/>
          <p:cNvGrpSpPr/>
          <p:nvPr/>
        </p:nvGrpSpPr>
        <p:grpSpPr>
          <a:xfrm>
            <a:off x="1078289" y="8269720"/>
            <a:ext cx="16382365" cy="1363345"/>
            <a:chOff x="1078289" y="8269720"/>
            <a:chExt cx="16382365" cy="1363345"/>
          </a:xfrm>
        </p:grpSpPr>
        <p:sp>
          <p:nvSpPr>
            <p:cNvPr id="12" name="object 12" descr=""/>
            <p:cNvSpPr/>
            <p:nvPr/>
          </p:nvSpPr>
          <p:spPr>
            <a:xfrm>
              <a:off x="1078289" y="9248774"/>
              <a:ext cx="7762875" cy="9525"/>
            </a:xfrm>
            <a:custGeom>
              <a:avLst/>
              <a:gdLst/>
              <a:ahLst/>
              <a:cxnLst/>
              <a:rect l="l" t="t" r="r" b="b"/>
              <a:pathLst>
                <a:path w="7762875" h="9525">
                  <a:moveTo>
                    <a:pt x="7762874" y="9524"/>
                  </a:moveTo>
                  <a:lnTo>
                    <a:pt x="0" y="9524"/>
                  </a:lnTo>
                  <a:lnTo>
                    <a:pt x="0" y="0"/>
                  </a:lnTo>
                  <a:lnTo>
                    <a:pt x="7762874" y="0"/>
                  </a:lnTo>
                  <a:lnTo>
                    <a:pt x="7762874" y="952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4554926" y="8269720"/>
              <a:ext cx="12905740" cy="1363345"/>
            </a:xfrm>
            <a:custGeom>
              <a:avLst/>
              <a:gdLst/>
              <a:ahLst/>
              <a:cxnLst/>
              <a:rect l="l" t="t" r="r" b="b"/>
              <a:pathLst>
                <a:path w="12905740" h="1363345">
                  <a:moveTo>
                    <a:pt x="12781846" y="1363085"/>
                  </a:moveTo>
                  <a:lnTo>
                    <a:pt x="123825" y="1363085"/>
                  </a:lnTo>
                  <a:lnTo>
                    <a:pt x="99555" y="1360684"/>
                  </a:lnTo>
                  <a:lnTo>
                    <a:pt x="55126" y="1342281"/>
                  </a:lnTo>
                  <a:lnTo>
                    <a:pt x="20804" y="1307958"/>
                  </a:lnTo>
                  <a:lnTo>
                    <a:pt x="2401" y="1263530"/>
                  </a:lnTo>
                  <a:lnTo>
                    <a:pt x="0" y="1239260"/>
                  </a:lnTo>
                  <a:lnTo>
                    <a:pt x="0" y="123825"/>
                  </a:lnTo>
                  <a:lnTo>
                    <a:pt x="9425" y="76439"/>
                  </a:lnTo>
                  <a:lnTo>
                    <a:pt x="36267" y="36267"/>
                  </a:lnTo>
                  <a:lnTo>
                    <a:pt x="76439" y="9425"/>
                  </a:lnTo>
                  <a:lnTo>
                    <a:pt x="123825" y="0"/>
                  </a:lnTo>
                  <a:lnTo>
                    <a:pt x="12781846" y="0"/>
                  </a:lnTo>
                  <a:lnTo>
                    <a:pt x="12829231" y="9425"/>
                  </a:lnTo>
                  <a:lnTo>
                    <a:pt x="12869403" y="36267"/>
                  </a:lnTo>
                  <a:lnTo>
                    <a:pt x="12896244" y="76439"/>
                  </a:lnTo>
                  <a:lnTo>
                    <a:pt x="12905669" y="123825"/>
                  </a:lnTo>
                  <a:lnTo>
                    <a:pt x="12905669" y="1239260"/>
                  </a:lnTo>
                  <a:lnTo>
                    <a:pt x="12896244" y="1286646"/>
                  </a:lnTo>
                  <a:lnTo>
                    <a:pt x="12869403" y="1326818"/>
                  </a:lnTo>
                  <a:lnTo>
                    <a:pt x="12829231" y="1353659"/>
                  </a:lnTo>
                  <a:lnTo>
                    <a:pt x="12781846" y="1363085"/>
                  </a:lnTo>
                  <a:close/>
                </a:path>
              </a:pathLst>
            </a:custGeom>
            <a:solidFill>
              <a:srgbClr val="A2E6BC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4" name="object 14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793051" y="8460220"/>
              <a:ext cx="85725" cy="85724"/>
            </a:xfrm>
            <a:prstGeom prst="rect">
              <a:avLst/>
            </a:prstGeom>
          </p:spPr>
        </p:pic>
        <p:pic>
          <p:nvPicPr>
            <p:cNvPr id="15" name="object 15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793051" y="8765020"/>
              <a:ext cx="85725" cy="85724"/>
            </a:xfrm>
            <a:prstGeom prst="rect">
              <a:avLst/>
            </a:prstGeom>
          </p:spPr>
        </p:pic>
        <p:pic>
          <p:nvPicPr>
            <p:cNvPr id="16" name="object 1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793051" y="9069820"/>
              <a:ext cx="85725" cy="85724"/>
            </a:xfrm>
            <a:prstGeom prst="rect">
              <a:avLst/>
            </a:prstGeom>
          </p:spPr>
        </p:pic>
        <p:pic>
          <p:nvPicPr>
            <p:cNvPr id="17" name="object 17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793051" y="9374620"/>
              <a:ext cx="85725" cy="85724"/>
            </a:xfrm>
            <a:prstGeom prst="rect">
              <a:avLst/>
            </a:prstGeom>
          </p:spPr>
        </p:pic>
      </p:grpSp>
      <p:pic>
        <p:nvPicPr>
          <p:cNvPr id="18" name="object 18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28700" y="535952"/>
            <a:ext cx="4448174" cy="752474"/>
          </a:xfrm>
          <a:prstGeom prst="rect">
            <a:avLst/>
          </a:prstGeom>
        </p:spPr>
      </p:pic>
      <p:sp>
        <p:nvSpPr>
          <p:cNvPr id="19" name="object 19" descr=""/>
          <p:cNvSpPr/>
          <p:nvPr/>
        </p:nvSpPr>
        <p:spPr>
          <a:xfrm>
            <a:off x="1226419" y="3583580"/>
            <a:ext cx="3086100" cy="1363345"/>
          </a:xfrm>
          <a:custGeom>
            <a:avLst/>
            <a:gdLst/>
            <a:ahLst/>
            <a:cxnLst/>
            <a:rect l="l" t="t" r="r" b="b"/>
            <a:pathLst>
              <a:path w="3086100" h="1363345">
                <a:moveTo>
                  <a:pt x="2962275" y="1363085"/>
                </a:moveTo>
                <a:lnTo>
                  <a:pt x="123825" y="1363085"/>
                </a:lnTo>
                <a:lnTo>
                  <a:pt x="99555" y="1360684"/>
                </a:lnTo>
                <a:lnTo>
                  <a:pt x="55126" y="1342281"/>
                </a:lnTo>
                <a:lnTo>
                  <a:pt x="20804" y="1307959"/>
                </a:lnTo>
                <a:lnTo>
                  <a:pt x="2401" y="1263530"/>
                </a:lnTo>
                <a:lnTo>
                  <a:pt x="0" y="1239260"/>
                </a:lnTo>
                <a:lnTo>
                  <a:pt x="0" y="123825"/>
                </a:lnTo>
                <a:lnTo>
                  <a:pt x="9425" y="76439"/>
                </a:lnTo>
                <a:lnTo>
                  <a:pt x="36267" y="36267"/>
                </a:lnTo>
                <a:lnTo>
                  <a:pt x="76439" y="9425"/>
                </a:lnTo>
                <a:lnTo>
                  <a:pt x="123825" y="0"/>
                </a:lnTo>
                <a:lnTo>
                  <a:pt x="2962275" y="0"/>
                </a:lnTo>
                <a:lnTo>
                  <a:pt x="3009660" y="9425"/>
                </a:lnTo>
                <a:lnTo>
                  <a:pt x="3049832" y="36267"/>
                </a:lnTo>
                <a:lnTo>
                  <a:pt x="3076674" y="76439"/>
                </a:lnTo>
                <a:lnTo>
                  <a:pt x="3086100" y="123825"/>
                </a:lnTo>
                <a:lnTo>
                  <a:pt x="3086100" y="1239260"/>
                </a:lnTo>
                <a:lnTo>
                  <a:pt x="3076674" y="1286646"/>
                </a:lnTo>
                <a:lnTo>
                  <a:pt x="3049832" y="1326818"/>
                </a:lnTo>
                <a:lnTo>
                  <a:pt x="3009660" y="1353660"/>
                </a:lnTo>
                <a:lnTo>
                  <a:pt x="2962275" y="1363085"/>
                </a:lnTo>
                <a:close/>
              </a:path>
            </a:pathLst>
          </a:custGeom>
          <a:solidFill>
            <a:srgbClr val="FF218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object 20" descr=""/>
          <p:cNvSpPr txBox="1"/>
          <p:nvPr/>
        </p:nvSpPr>
        <p:spPr>
          <a:xfrm>
            <a:off x="1999085" y="4088469"/>
            <a:ext cx="1541145" cy="330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10" b="1">
                <a:latin typeface="Tahoma"/>
                <a:cs typeface="Tahoma"/>
              </a:rPr>
              <a:t>Diagnóstico</a:t>
            </a:r>
            <a:endParaRPr sz="2000">
              <a:latin typeface="Tahoma"/>
              <a:cs typeface="Tahoma"/>
            </a:endParaRPr>
          </a:p>
        </p:txBody>
      </p:sp>
      <p:grpSp>
        <p:nvGrpSpPr>
          <p:cNvPr id="21" name="object 21" descr=""/>
          <p:cNvGrpSpPr/>
          <p:nvPr/>
        </p:nvGrpSpPr>
        <p:grpSpPr>
          <a:xfrm>
            <a:off x="4554926" y="3583580"/>
            <a:ext cx="12905740" cy="1363345"/>
            <a:chOff x="4554926" y="3583580"/>
            <a:chExt cx="12905740" cy="1363345"/>
          </a:xfrm>
        </p:grpSpPr>
        <p:sp>
          <p:nvSpPr>
            <p:cNvPr id="22" name="object 22" descr=""/>
            <p:cNvSpPr/>
            <p:nvPr/>
          </p:nvSpPr>
          <p:spPr>
            <a:xfrm>
              <a:off x="4554926" y="3583580"/>
              <a:ext cx="12905740" cy="1363345"/>
            </a:xfrm>
            <a:custGeom>
              <a:avLst/>
              <a:gdLst/>
              <a:ahLst/>
              <a:cxnLst/>
              <a:rect l="l" t="t" r="r" b="b"/>
              <a:pathLst>
                <a:path w="12905740" h="1363345">
                  <a:moveTo>
                    <a:pt x="12781846" y="1363085"/>
                  </a:moveTo>
                  <a:lnTo>
                    <a:pt x="123825" y="1363085"/>
                  </a:lnTo>
                  <a:lnTo>
                    <a:pt x="99555" y="1360684"/>
                  </a:lnTo>
                  <a:lnTo>
                    <a:pt x="55126" y="1342281"/>
                  </a:lnTo>
                  <a:lnTo>
                    <a:pt x="20804" y="1307959"/>
                  </a:lnTo>
                  <a:lnTo>
                    <a:pt x="2401" y="1263530"/>
                  </a:lnTo>
                  <a:lnTo>
                    <a:pt x="0" y="1239260"/>
                  </a:lnTo>
                  <a:lnTo>
                    <a:pt x="0" y="123825"/>
                  </a:lnTo>
                  <a:lnTo>
                    <a:pt x="9425" y="76439"/>
                  </a:lnTo>
                  <a:lnTo>
                    <a:pt x="36267" y="36267"/>
                  </a:lnTo>
                  <a:lnTo>
                    <a:pt x="76439" y="9425"/>
                  </a:lnTo>
                  <a:lnTo>
                    <a:pt x="123825" y="0"/>
                  </a:lnTo>
                  <a:lnTo>
                    <a:pt x="12781846" y="0"/>
                  </a:lnTo>
                  <a:lnTo>
                    <a:pt x="12829231" y="9425"/>
                  </a:lnTo>
                  <a:lnTo>
                    <a:pt x="12869403" y="36267"/>
                  </a:lnTo>
                  <a:lnTo>
                    <a:pt x="12896244" y="76439"/>
                  </a:lnTo>
                  <a:lnTo>
                    <a:pt x="12905669" y="123825"/>
                  </a:lnTo>
                  <a:lnTo>
                    <a:pt x="12905669" y="1239260"/>
                  </a:lnTo>
                  <a:lnTo>
                    <a:pt x="12896244" y="1286646"/>
                  </a:lnTo>
                  <a:lnTo>
                    <a:pt x="12869403" y="1326818"/>
                  </a:lnTo>
                  <a:lnTo>
                    <a:pt x="12829231" y="1353660"/>
                  </a:lnTo>
                  <a:lnTo>
                    <a:pt x="12781846" y="1363085"/>
                  </a:lnTo>
                  <a:close/>
                </a:path>
              </a:pathLst>
            </a:custGeom>
            <a:solidFill>
              <a:srgbClr val="FF7EB9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23" name="object 2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793051" y="3774080"/>
              <a:ext cx="85725" cy="85724"/>
            </a:xfrm>
            <a:prstGeom prst="rect">
              <a:avLst/>
            </a:prstGeom>
          </p:spPr>
        </p:pic>
        <p:pic>
          <p:nvPicPr>
            <p:cNvPr id="24" name="object 24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793051" y="4078880"/>
              <a:ext cx="85725" cy="85724"/>
            </a:xfrm>
            <a:prstGeom prst="rect">
              <a:avLst/>
            </a:prstGeom>
          </p:spPr>
        </p:pic>
        <p:pic>
          <p:nvPicPr>
            <p:cNvPr id="25" name="object 25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793051" y="4383680"/>
              <a:ext cx="85725" cy="85724"/>
            </a:xfrm>
            <a:prstGeom prst="rect">
              <a:avLst/>
            </a:prstGeom>
          </p:spPr>
        </p:pic>
        <p:pic>
          <p:nvPicPr>
            <p:cNvPr id="26" name="object 2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793051" y="4688480"/>
              <a:ext cx="85725" cy="85724"/>
            </a:xfrm>
            <a:prstGeom prst="rect">
              <a:avLst/>
            </a:prstGeom>
          </p:spPr>
        </p:pic>
      </p:grpSp>
      <p:sp>
        <p:nvSpPr>
          <p:cNvPr id="27" name="object 27" descr=""/>
          <p:cNvSpPr txBox="1"/>
          <p:nvPr/>
        </p:nvSpPr>
        <p:spPr>
          <a:xfrm>
            <a:off x="5012076" y="3631269"/>
            <a:ext cx="11934190" cy="1244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65">
                <a:latin typeface="Verdana"/>
                <a:cs typeface="Verdana"/>
              </a:rPr>
              <a:t>Levantamento</a:t>
            </a:r>
            <a:r>
              <a:rPr dirty="0" sz="2000" spc="-130">
                <a:latin typeface="Verdana"/>
                <a:cs typeface="Verdana"/>
              </a:rPr>
              <a:t> </a:t>
            </a:r>
            <a:r>
              <a:rPr dirty="0" sz="2000" spc="-20">
                <a:latin typeface="Verdana"/>
                <a:cs typeface="Verdana"/>
              </a:rPr>
              <a:t>da</a:t>
            </a:r>
            <a:r>
              <a:rPr dirty="0" sz="2000" spc="-125">
                <a:latin typeface="Verdana"/>
                <a:cs typeface="Verdana"/>
              </a:rPr>
              <a:t> </a:t>
            </a:r>
            <a:r>
              <a:rPr dirty="0" sz="2000" spc="-10">
                <a:latin typeface="Verdana"/>
                <a:cs typeface="Verdana"/>
              </a:rPr>
              <a:t>série</a:t>
            </a:r>
            <a:r>
              <a:rPr dirty="0" sz="2000" spc="-125">
                <a:latin typeface="Verdana"/>
                <a:cs typeface="Verdana"/>
              </a:rPr>
              <a:t> </a:t>
            </a:r>
            <a:r>
              <a:rPr dirty="0" sz="2000" spc="-10">
                <a:latin typeface="Verdana"/>
                <a:cs typeface="Verdana"/>
              </a:rPr>
              <a:t>histórica;</a:t>
            </a:r>
            <a:endParaRPr sz="20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dirty="0" sz="2000" spc="-55">
                <a:latin typeface="Verdana"/>
                <a:cs typeface="Verdana"/>
              </a:rPr>
              <a:t>Reunião</a:t>
            </a:r>
            <a:r>
              <a:rPr dirty="0" sz="2000" spc="-120">
                <a:latin typeface="Verdana"/>
                <a:cs typeface="Verdana"/>
              </a:rPr>
              <a:t> </a:t>
            </a:r>
            <a:r>
              <a:rPr dirty="0" sz="2000" spc="-50">
                <a:latin typeface="Verdana"/>
                <a:cs typeface="Verdana"/>
              </a:rPr>
              <a:t>inicial</a:t>
            </a:r>
            <a:r>
              <a:rPr dirty="0" sz="2000" spc="-120">
                <a:latin typeface="Verdana"/>
                <a:cs typeface="Verdana"/>
              </a:rPr>
              <a:t> </a:t>
            </a:r>
            <a:r>
              <a:rPr dirty="0" sz="2000">
                <a:latin typeface="Verdana"/>
                <a:cs typeface="Verdana"/>
              </a:rPr>
              <a:t>com</a:t>
            </a:r>
            <a:r>
              <a:rPr dirty="0" sz="2000" spc="-120">
                <a:latin typeface="Verdana"/>
                <a:cs typeface="Verdana"/>
              </a:rPr>
              <a:t> </a:t>
            </a:r>
            <a:r>
              <a:rPr dirty="0" sz="2000">
                <a:latin typeface="Verdana"/>
                <a:cs typeface="Verdana"/>
              </a:rPr>
              <a:t>todas</a:t>
            </a:r>
            <a:r>
              <a:rPr dirty="0" sz="2000" spc="-120">
                <a:latin typeface="Verdana"/>
                <a:cs typeface="Verdana"/>
              </a:rPr>
              <a:t> </a:t>
            </a:r>
            <a:r>
              <a:rPr dirty="0" sz="2000">
                <a:latin typeface="Verdana"/>
                <a:cs typeface="Verdana"/>
              </a:rPr>
              <a:t>as</a:t>
            </a:r>
            <a:r>
              <a:rPr dirty="0" sz="2000" spc="-120">
                <a:latin typeface="Verdana"/>
                <a:cs typeface="Verdana"/>
              </a:rPr>
              <a:t> </a:t>
            </a:r>
            <a:r>
              <a:rPr dirty="0" sz="2000" spc="-25">
                <a:latin typeface="Verdana"/>
                <a:cs typeface="Verdana"/>
              </a:rPr>
              <a:t>áreas</a:t>
            </a:r>
            <a:r>
              <a:rPr dirty="0" sz="2000" spc="-120">
                <a:latin typeface="Verdana"/>
                <a:cs typeface="Verdana"/>
              </a:rPr>
              <a:t> </a:t>
            </a:r>
            <a:r>
              <a:rPr dirty="0" sz="2000" spc="-45">
                <a:latin typeface="Verdana"/>
                <a:cs typeface="Verdana"/>
              </a:rPr>
              <a:t>envolvidas</a:t>
            </a:r>
            <a:r>
              <a:rPr dirty="0" sz="2000" spc="-120">
                <a:latin typeface="Verdana"/>
                <a:cs typeface="Verdana"/>
              </a:rPr>
              <a:t> </a:t>
            </a:r>
            <a:r>
              <a:rPr dirty="0" sz="2000" spc="-30">
                <a:latin typeface="Verdana"/>
                <a:cs typeface="Verdana"/>
              </a:rPr>
              <a:t>no</a:t>
            </a:r>
            <a:r>
              <a:rPr dirty="0" sz="2000" spc="-120">
                <a:latin typeface="Verdana"/>
                <a:cs typeface="Verdana"/>
              </a:rPr>
              <a:t> </a:t>
            </a:r>
            <a:r>
              <a:rPr dirty="0" sz="2000" spc="-20">
                <a:latin typeface="Verdana"/>
                <a:cs typeface="Verdana"/>
              </a:rPr>
              <a:t>PLS;</a:t>
            </a:r>
            <a:endParaRPr sz="2000">
              <a:latin typeface="Verdana"/>
              <a:cs typeface="Verdana"/>
            </a:endParaRPr>
          </a:p>
          <a:p>
            <a:pPr marL="12700" marR="5080">
              <a:lnSpc>
                <a:spcPct val="100000"/>
              </a:lnSpc>
            </a:pPr>
            <a:r>
              <a:rPr dirty="0" sz="2000" spc="-60">
                <a:latin typeface="Verdana"/>
                <a:cs typeface="Verdana"/>
              </a:rPr>
              <a:t>Alinhamento</a:t>
            </a:r>
            <a:r>
              <a:rPr dirty="0" sz="2000" spc="-100">
                <a:latin typeface="Verdana"/>
                <a:cs typeface="Verdana"/>
              </a:rPr>
              <a:t> </a:t>
            </a:r>
            <a:r>
              <a:rPr dirty="0" sz="2000">
                <a:latin typeface="Verdana"/>
                <a:cs typeface="Verdana"/>
              </a:rPr>
              <a:t>com</a:t>
            </a:r>
            <a:r>
              <a:rPr dirty="0" sz="2000" spc="-100">
                <a:latin typeface="Verdana"/>
                <a:cs typeface="Verdana"/>
              </a:rPr>
              <a:t> </a:t>
            </a:r>
            <a:r>
              <a:rPr dirty="0" sz="2000" spc="60">
                <a:latin typeface="Verdana"/>
                <a:cs typeface="Verdana"/>
              </a:rPr>
              <a:t>o</a:t>
            </a:r>
            <a:r>
              <a:rPr dirty="0" sz="2000" spc="-95">
                <a:latin typeface="Verdana"/>
                <a:cs typeface="Verdana"/>
              </a:rPr>
              <a:t> </a:t>
            </a:r>
            <a:r>
              <a:rPr dirty="0" sz="2000" spc="-55">
                <a:latin typeface="Verdana"/>
                <a:cs typeface="Verdana"/>
              </a:rPr>
              <a:t>Planejamento</a:t>
            </a:r>
            <a:r>
              <a:rPr dirty="0" sz="2000" spc="-100">
                <a:latin typeface="Verdana"/>
                <a:cs typeface="Verdana"/>
              </a:rPr>
              <a:t> </a:t>
            </a:r>
            <a:r>
              <a:rPr dirty="0" sz="2000" spc="-20">
                <a:latin typeface="Verdana"/>
                <a:cs typeface="Verdana"/>
              </a:rPr>
              <a:t>Estratégico</a:t>
            </a:r>
            <a:r>
              <a:rPr dirty="0" sz="2000" spc="-95">
                <a:latin typeface="Verdana"/>
                <a:cs typeface="Verdana"/>
              </a:rPr>
              <a:t> </a:t>
            </a:r>
            <a:r>
              <a:rPr dirty="0" sz="2000" spc="-70">
                <a:latin typeface="Verdana"/>
                <a:cs typeface="Verdana"/>
              </a:rPr>
              <a:t>Institucional</a:t>
            </a:r>
            <a:r>
              <a:rPr dirty="0" sz="2000" spc="-100">
                <a:latin typeface="Verdana"/>
                <a:cs typeface="Verdana"/>
              </a:rPr>
              <a:t> </a:t>
            </a:r>
            <a:r>
              <a:rPr dirty="0" sz="2000" spc="55">
                <a:latin typeface="Verdana"/>
                <a:cs typeface="Verdana"/>
              </a:rPr>
              <a:t>e</a:t>
            </a:r>
            <a:r>
              <a:rPr dirty="0" sz="2000" spc="-100">
                <a:latin typeface="Verdana"/>
                <a:cs typeface="Verdana"/>
              </a:rPr>
              <a:t> </a:t>
            </a:r>
            <a:r>
              <a:rPr dirty="0" sz="2000" spc="-25">
                <a:latin typeface="Verdana"/>
                <a:cs typeface="Verdana"/>
              </a:rPr>
              <a:t>outros</a:t>
            </a:r>
            <a:r>
              <a:rPr dirty="0" sz="2000" spc="-95">
                <a:latin typeface="Verdana"/>
                <a:cs typeface="Verdana"/>
              </a:rPr>
              <a:t> </a:t>
            </a:r>
            <a:r>
              <a:rPr dirty="0" sz="2000" spc="-60">
                <a:latin typeface="Verdana"/>
                <a:cs typeface="Verdana"/>
              </a:rPr>
              <a:t>instrumentos</a:t>
            </a:r>
            <a:r>
              <a:rPr dirty="0" sz="2000" spc="-100">
                <a:latin typeface="Verdana"/>
                <a:cs typeface="Verdana"/>
              </a:rPr>
              <a:t> </a:t>
            </a:r>
            <a:r>
              <a:rPr dirty="0" sz="2000">
                <a:latin typeface="Verdana"/>
                <a:cs typeface="Verdana"/>
              </a:rPr>
              <a:t>de</a:t>
            </a:r>
            <a:r>
              <a:rPr dirty="0" sz="2000" spc="-95">
                <a:latin typeface="Verdana"/>
                <a:cs typeface="Verdana"/>
              </a:rPr>
              <a:t> </a:t>
            </a:r>
            <a:r>
              <a:rPr dirty="0" sz="2000" spc="-10">
                <a:latin typeface="Verdana"/>
                <a:cs typeface="Verdana"/>
              </a:rPr>
              <a:t>governança; </a:t>
            </a:r>
            <a:r>
              <a:rPr dirty="0" sz="2000">
                <a:latin typeface="Verdana"/>
                <a:cs typeface="Verdana"/>
              </a:rPr>
              <a:t>Propostas</a:t>
            </a:r>
            <a:r>
              <a:rPr dirty="0" sz="2000" spc="-100">
                <a:latin typeface="Verdana"/>
                <a:cs typeface="Verdana"/>
              </a:rPr>
              <a:t> </a:t>
            </a:r>
            <a:r>
              <a:rPr dirty="0" sz="2000">
                <a:latin typeface="Verdana"/>
                <a:cs typeface="Verdana"/>
              </a:rPr>
              <a:t>de</a:t>
            </a:r>
            <a:r>
              <a:rPr dirty="0" sz="2000" spc="-100">
                <a:latin typeface="Verdana"/>
                <a:cs typeface="Verdana"/>
              </a:rPr>
              <a:t> </a:t>
            </a:r>
            <a:r>
              <a:rPr dirty="0" sz="2000" spc="-35">
                <a:latin typeface="Verdana"/>
                <a:cs typeface="Verdana"/>
              </a:rPr>
              <a:t>metas</a:t>
            </a:r>
            <a:r>
              <a:rPr dirty="0" sz="2000" spc="-95">
                <a:latin typeface="Verdana"/>
                <a:cs typeface="Verdana"/>
              </a:rPr>
              <a:t> </a:t>
            </a:r>
            <a:r>
              <a:rPr dirty="0" sz="2000">
                <a:latin typeface="Verdana"/>
                <a:cs typeface="Verdana"/>
              </a:rPr>
              <a:t>pelas</a:t>
            </a:r>
            <a:r>
              <a:rPr dirty="0" sz="2000" spc="-100">
                <a:latin typeface="Verdana"/>
                <a:cs typeface="Verdana"/>
              </a:rPr>
              <a:t> </a:t>
            </a:r>
            <a:r>
              <a:rPr dirty="0" sz="2000" spc="-25">
                <a:latin typeface="Verdana"/>
                <a:cs typeface="Verdana"/>
              </a:rPr>
              <a:t>áreas</a:t>
            </a:r>
            <a:r>
              <a:rPr dirty="0" sz="2000" spc="-100">
                <a:latin typeface="Verdana"/>
                <a:cs typeface="Verdana"/>
              </a:rPr>
              <a:t> </a:t>
            </a:r>
            <a:r>
              <a:rPr dirty="0" sz="2000" spc="-10">
                <a:latin typeface="Verdana"/>
                <a:cs typeface="Verdana"/>
              </a:rPr>
              <a:t>responsáveis.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28" name="object 28" descr=""/>
          <p:cNvSpPr/>
          <p:nvPr/>
        </p:nvSpPr>
        <p:spPr>
          <a:xfrm>
            <a:off x="1226419" y="5143499"/>
            <a:ext cx="3086100" cy="1363345"/>
          </a:xfrm>
          <a:custGeom>
            <a:avLst/>
            <a:gdLst/>
            <a:ahLst/>
            <a:cxnLst/>
            <a:rect l="l" t="t" r="r" b="b"/>
            <a:pathLst>
              <a:path w="3086100" h="1363345">
                <a:moveTo>
                  <a:pt x="2962275" y="1363085"/>
                </a:moveTo>
                <a:lnTo>
                  <a:pt x="123825" y="1363085"/>
                </a:lnTo>
                <a:lnTo>
                  <a:pt x="99555" y="1360684"/>
                </a:lnTo>
                <a:lnTo>
                  <a:pt x="55126" y="1342281"/>
                </a:lnTo>
                <a:lnTo>
                  <a:pt x="20804" y="1307959"/>
                </a:lnTo>
                <a:lnTo>
                  <a:pt x="2401" y="1263530"/>
                </a:lnTo>
                <a:lnTo>
                  <a:pt x="0" y="1239260"/>
                </a:lnTo>
                <a:lnTo>
                  <a:pt x="0" y="123825"/>
                </a:lnTo>
                <a:lnTo>
                  <a:pt x="9425" y="76439"/>
                </a:lnTo>
                <a:lnTo>
                  <a:pt x="36267" y="36267"/>
                </a:lnTo>
                <a:lnTo>
                  <a:pt x="76439" y="9425"/>
                </a:lnTo>
                <a:lnTo>
                  <a:pt x="123825" y="0"/>
                </a:lnTo>
                <a:lnTo>
                  <a:pt x="2962275" y="0"/>
                </a:lnTo>
                <a:lnTo>
                  <a:pt x="3009660" y="9425"/>
                </a:lnTo>
                <a:lnTo>
                  <a:pt x="3049832" y="36267"/>
                </a:lnTo>
                <a:lnTo>
                  <a:pt x="3076674" y="76439"/>
                </a:lnTo>
                <a:lnTo>
                  <a:pt x="3086100" y="123825"/>
                </a:lnTo>
                <a:lnTo>
                  <a:pt x="3086100" y="1239260"/>
                </a:lnTo>
                <a:lnTo>
                  <a:pt x="3076674" y="1286646"/>
                </a:lnTo>
                <a:lnTo>
                  <a:pt x="3049832" y="1326818"/>
                </a:lnTo>
                <a:lnTo>
                  <a:pt x="3009660" y="1353660"/>
                </a:lnTo>
                <a:lnTo>
                  <a:pt x="2962275" y="1363085"/>
                </a:lnTo>
                <a:close/>
              </a:path>
            </a:pathLst>
          </a:custGeom>
          <a:solidFill>
            <a:srgbClr val="F58F4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9" name="object 29" descr=""/>
          <p:cNvSpPr txBox="1"/>
          <p:nvPr/>
        </p:nvSpPr>
        <p:spPr>
          <a:xfrm>
            <a:off x="2289300" y="5648388"/>
            <a:ext cx="960755" cy="330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10" b="1">
                <a:latin typeface="Tahoma"/>
                <a:cs typeface="Tahoma"/>
              </a:rPr>
              <a:t>Análise</a:t>
            </a:r>
            <a:endParaRPr sz="2000">
              <a:latin typeface="Tahoma"/>
              <a:cs typeface="Tahoma"/>
            </a:endParaRPr>
          </a:p>
        </p:txBody>
      </p:sp>
      <p:grpSp>
        <p:nvGrpSpPr>
          <p:cNvPr id="30" name="object 30" descr=""/>
          <p:cNvGrpSpPr/>
          <p:nvPr/>
        </p:nvGrpSpPr>
        <p:grpSpPr>
          <a:xfrm>
            <a:off x="4554926" y="5143500"/>
            <a:ext cx="12905740" cy="1058545"/>
            <a:chOff x="4554926" y="5143500"/>
            <a:chExt cx="12905740" cy="1058545"/>
          </a:xfrm>
        </p:grpSpPr>
        <p:sp>
          <p:nvSpPr>
            <p:cNvPr id="31" name="object 31" descr=""/>
            <p:cNvSpPr/>
            <p:nvPr/>
          </p:nvSpPr>
          <p:spPr>
            <a:xfrm>
              <a:off x="4554926" y="5143500"/>
              <a:ext cx="12905740" cy="1058545"/>
            </a:xfrm>
            <a:custGeom>
              <a:avLst/>
              <a:gdLst/>
              <a:ahLst/>
              <a:cxnLst/>
              <a:rect l="l" t="t" r="r" b="b"/>
              <a:pathLst>
                <a:path w="12905740" h="1058545">
                  <a:moveTo>
                    <a:pt x="12781845" y="1058318"/>
                  </a:moveTo>
                  <a:lnTo>
                    <a:pt x="123824" y="1058318"/>
                  </a:lnTo>
                  <a:lnTo>
                    <a:pt x="99555" y="1055917"/>
                  </a:lnTo>
                  <a:lnTo>
                    <a:pt x="55126" y="1037514"/>
                  </a:lnTo>
                  <a:lnTo>
                    <a:pt x="20804" y="1003192"/>
                  </a:lnTo>
                  <a:lnTo>
                    <a:pt x="2401" y="958763"/>
                  </a:lnTo>
                  <a:lnTo>
                    <a:pt x="0" y="934493"/>
                  </a:lnTo>
                  <a:lnTo>
                    <a:pt x="0" y="123824"/>
                  </a:lnTo>
                  <a:lnTo>
                    <a:pt x="9425" y="76439"/>
                  </a:lnTo>
                  <a:lnTo>
                    <a:pt x="36267" y="36267"/>
                  </a:lnTo>
                  <a:lnTo>
                    <a:pt x="76439" y="9425"/>
                  </a:lnTo>
                  <a:lnTo>
                    <a:pt x="123824" y="0"/>
                  </a:lnTo>
                  <a:lnTo>
                    <a:pt x="12781845" y="0"/>
                  </a:lnTo>
                  <a:lnTo>
                    <a:pt x="12829231" y="9425"/>
                  </a:lnTo>
                  <a:lnTo>
                    <a:pt x="12869402" y="36267"/>
                  </a:lnTo>
                  <a:lnTo>
                    <a:pt x="12896244" y="76439"/>
                  </a:lnTo>
                  <a:lnTo>
                    <a:pt x="12905670" y="123824"/>
                  </a:lnTo>
                  <a:lnTo>
                    <a:pt x="12905670" y="934493"/>
                  </a:lnTo>
                  <a:lnTo>
                    <a:pt x="12896244" y="981879"/>
                  </a:lnTo>
                  <a:lnTo>
                    <a:pt x="12869402" y="1022051"/>
                  </a:lnTo>
                  <a:lnTo>
                    <a:pt x="12829231" y="1048893"/>
                  </a:lnTo>
                  <a:lnTo>
                    <a:pt x="12781845" y="1058318"/>
                  </a:lnTo>
                  <a:close/>
                </a:path>
              </a:pathLst>
            </a:custGeom>
            <a:solidFill>
              <a:srgbClr val="F9BD8F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32" name="object 32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793051" y="5333999"/>
              <a:ext cx="85725" cy="85724"/>
            </a:xfrm>
            <a:prstGeom prst="rect">
              <a:avLst/>
            </a:prstGeom>
          </p:spPr>
        </p:pic>
        <p:pic>
          <p:nvPicPr>
            <p:cNvPr id="33" name="object 3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793051" y="5638799"/>
              <a:ext cx="85725" cy="85724"/>
            </a:xfrm>
            <a:prstGeom prst="rect">
              <a:avLst/>
            </a:prstGeom>
          </p:spPr>
        </p:pic>
        <p:pic>
          <p:nvPicPr>
            <p:cNvPr id="34" name="object 34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793051" y="5943599"/>
              <a:ext cx="85725" cy="85724"/>
            </a:xfrm>
            <a:prstGeom prst="rect">
              <a:avLst/>
            </a:prstGeom>
          </p:spPr>
        </p:pic>
      </p:grpSp>
      <p:sp>
        <p:nvSpPr>
          <p:cNvPr id="35" name="object 35" descr=""/>
          <p:cNvSpPr txBox="1"/>
          <p:nvPr/>
        </p:nvSpPr>
        <p:spPr>
          <a:xfrm>
            <a:off x="5012076" y="5191188"/>
            <a:ext cx="5895340" cy="939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2000" spc="-25">
                <a:latin typeface="Verdana"/>
                <a:cs typeface="Verdana"/>
              </a:rPr>
              <a:t>Análise</a:t>
            </a:r>
            <a:r>
              <a:rPr dirty="0" sz="2000" spc="-114">
                <a:latin typeface="Verdana"/>
                <a:cs typeface="Verdana"/>
              </a:rPr>
              <a:t> </a:t>
            </a:r>
            <a:r>
              <a:rPr dirty="0" sz="2000">
                <a:latin typeface="Verdana"/>
                <a:cs typeface="Verdana"/>
              </a:rPr>
              <a:t>das</a:t>
            </a:r>
            <a:r>
              <a:rPr dirty="0" sz="2000" spc="-114">
                <a:latin typeface="Verdana"/>
                <a:cs typeface="Verdana"/>
              </a:rPr>
              <a:t> </a:t>
            </a:r>
            <a:r>
              <a:rPr dirty="0" sz="2000" spc="-35">
                <a:latin typeface="Verdana"/>
                <a:cs typeface="Verdana"/>
              </a:rPr>
              <a:t>metas</a:t>
            </a:r>
            <a:r>
              <a:rPr dirty="0" sz="2000" spc="-114">
                <a:latin typeface="Verdana"/>
                <a:cs typeface="Verdana"/>
              </a:rPr>
              <a:t> </a:t>
            </a:r>
            <a:r>
              <a:rPr dirty="0" sz="2000">
                <a:latin typeface="Verdana"/>
                <a:cs typeface="Verdana"/>
              </a:rPr>
              <a:t>propostas</a:t>
            </a:r>
            <a:r>
              <a:rPr dirty="0" sz="2000" spc="-114">
                <a:latin typeface="Verdana"/>
                <a:cs typeface="Verdana"/>
              </a:rPr>
              <a:t> </a:t>
            </a:r>
            <a:r>
              <a:rPr dirty="0" sz="2000">
                <a:latin typeface="Verdana"/>
                <a:cs typeface="Verdana"/>
              </a:rPr>
              <a:t>pelas</a:t>
            </a:r>
            <a:r>
              <a:rPr dirty="0" sz="2000" spc="-114">
                <a:latin typeface="Verdana"/>
                <a:cs typeface="Verdana"/>
              </a:rPr>
              <a:t> </a:t>
            </a:r>
            <a:r>
              <a:rPr dirty="0" sz="2000" spc="-10">
                <a:latin typeface="Verdana"/>
                <a:cs typeface="Verdana"/>
              </a:rPr>
              <a:t>áreas; </a:t>
            </a:r>
            <a:r>
              <a:rPr dirty="0" sz="2000" spc="-35">
                <a:latin typeface="Verdana"/>
                <a:cs typeface="Verdana"/>
              </a:rPr>
              <a:t>Ajustes</a:t>
            </a:r>
            <a:r>
              <a:rPr dirty="0" sz="2000" spc="-130">
                <a:latin typeface="Verdana"/>
                <a:cs typeface="Verdana"/>
              </a:rPr>
              <a:t> </a:t>
            </a:r>
            <a:r>
              <a:rPr dirty="0" sz="2000">
                <a:latin typeface="Verdana"/>
                <a:cs typeface="Verdana"/>
              </a:rPr>
              <a:t>pela</a:t>
            </a:r>
            <a:r>
              <a:rPr dirty="0" sz="2000" spc="-125">
                <a:latin typeface="Verdana"/>
                <a:cs typeface="Verdana"/>
              </a:rPr>
              <a:t> </a:t>
            </a:r>
            <a:r>
              <a:rPr dirty="0" sz="2000" spc="-45">
                <a:latin typeface="Verdana"/>
                <a:cs typeface="Verdana"/>
              </a:rPr>
              <a:t>área</a:t>
            </a:r>
            <a:r>
              <a:rPr dirty="0" sz="2000" spc="-125">
                <a:latin typeface="Verdana"/>
                <a:cs typeface="Verdana"/>
              </a:rPr>
              <a:t> </a:t>
            </a:r>
            <a:r>
              <a:rPr dirty="0" sz="2000" spc="-20">
                <a:latin typeface="Verdana"/>
                <a:cs typeface="Verdana"/>
              </a:rPr>
              <a:t>responsável</a:t>
            </a:r>
            <a:r>
              <a:rPr dirty="0" sz="2000" spc="-125">
                <a:latin typeface="Verdana"/>
                <a:cs typeface="Verdana"/>
              </a:rPr>
              <a:t> </a:t>
            </a:r>
            <a:r>
              <a:rPr dirty="0" sz="2000">
                <a:latin typeface="Verdana"/>
                <a:cs typeface="Verdana"/>
              </a:rPr>
              <a:t>pela</a:t>
            </a:r>
            <a:r>
              <a:rPr dirty="0" sz="2000" spc="-125">
                <a:latin typeface="Verdana"/>
                <a:cs typeface="Verdana"/>
              </a:rPr>
              <a:t> </a:t>
            </a:r>
            <a:r>
              <a:rPr dirty="0" sz="2000" spc="-10">
                <a:latin typeface="Verdana"/>
                <a:cs typeface="Verdana"/>
              </a:rPr>
              <a:t>elaboração; Elaboração</a:t>
            </a:r>
            <a:r>
              <a:rPr dirty="0" sz="2000" spc="-100">
                <a:latin typeface="Verdana"/>
                <a:cs typeface="Verdana"/>
              </a:rPr>
              <a:t> </a:t>
            </a:r>
            <a:r>
              <a:rPr dirty="0" sz="2000">
                <a:latin typeface="Verdana"/>
                <a:cs typeface="Verdana"/>
              </a:rPr>
              <a:t>do</a:t>
            </a:r>
            <a:r>
              <a:rPr dirty="0" sz="2000" spc="-95">
                <a:latin typeface="Verdana"/>
                <a:cs typeface="Verdana"/>
              </a:rPr>
              <a:t> </a:t>
            </a:r>
            <a:r>
              <a:rPr dirty="0" sz="2000" spc="-20">
                <a:latin typeface="Verdana"/>
                <a:cs typeface="Verdana"/>
              </a:rPr>
              <a:t>documento</a:t>
            </a:r>
            <a:r>
              <a:rPr dirty="0" sz="2000" spc="-95">
                <a:latin typeface="Verdana"/>
                <a:cs typeface="Verdana"/>
              </a:rPr>
              <a:t> </a:t>
            </a:r>
            <a:r>
              <a:rPr dirty="0" sz="2000" spc="-60">
                <a:latin typeface="Verdana"/>
                <a:cs typeface="Verdana"/>
              </a:rPr>
              <a:t>final</a:t>
            </a:r>
            <a:r>
              <a:rPr dirty="0" sz="2000" spc="-95">
                <a:latin typeface="Verdana"/>
                <a:cs typeface="Verdana"/>
              </a:rPr>
              <a:t> </a:t>
            </a:r>
            <a:r>
              <a:rPr dirty="0" sz="2000">
                <a:latin typeface="Verdana"/>
                <a:cs typeface="Verdana"/>
              </a:rPr>
              <a:t>do</a:t>
            </a:r>
            <a:r>
              <a:rPr dirty="0" sz="2000" spc="-95">
                <a:latin typeface="Verdana"/>
                <a:cs typeface="Verdana"/>
              </a:rPr>
              <a:t> </a:t>
            </a:r>
            <a:r>
              <a:rPr dirty="0" sz="2000" spc="-20">
                <a:latin typeface="Verdana"/>
                <a:cs typeface="Verdana"/>
              </a:rPr>
              <a:t>PLS;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36" name="object 36" descr=""/>
          <p:cNvSpPr/>
          <p:nvPr/>
        </p:nvSpPr>
        <p:spPr>
          <a:xfrm>
            <a:off x="1226419" y="6706610"/>
            <a:ext cx="3086100" cy="1363345"/>
          </a:xfrm>
          <a:custGeom>
            <a:avLst/>
            <a:gdLst/>
            <a:ahLst/>
            <a:cxnLst/>
            <a:rect l="l" t="t" r="r" b="b"/>
            <a:pathLst>
              <a:path w="3086100" h="1363345">
                <a:moveTo>
                  <a:pt x="2962275" y="1363085"/>
                </a:moveTo>
                <a:lnTo>
                  <a:pt x="123825" y="1363085"/>
                </a:lnTo>
                <a:lnTo>
                  <a:pt x="99555" y="1360684"/>
                </a:lnTo>
                <a:lnTo>
                  <a:pt x="55126" y="1342281"/>
                </a:lnTo>
                <a:lnTo>
                  <a:pt x="20804" y="1307958"/>
                </a:lnTo>
                <a:lnTo>
                  <a:pt x="2401" y="1263530"/>
                </a:lnTo>
                <a:lnTo>
                  <a:pt x="0" y="1239260"/>
                </a:lnTo>
                <a:lnTo>
                  <a:pt x="0" y="123825"/>
                </a:lnTo>
                <a:lnTo>
                  <a:pt x="9425" y="76439"/>
                </a:lnTo>
                <a:lnTo>
                  <a:pt x="36267" y="36267"/>
                </a:lnTo>
                <a:lnTo>
                  <a:pt x="76439" y="9425"/>
                </a:lnTo>
                <a:lnTo>
                  <a:pt x="123825" y="0"/>
                </a:lnTo>
                <a:lnTo>
                  <a:pt x="2962275" y="0"/>
                </a:lnTo>
                <a:lnTo>
                  <a:pt x="3009660" y="9425"/>
                </a:lnTo>
                <a:lnTo>
                  <a:pt x="3049832" y="36267"/>
                </a:lnTo>
                <a:lnTo>
                  <a:pt x="3076674" y="76439"/>
                </a:lnTo>
                <a:lnTo>
                  <a:pt x="3086100" y="123825"/>
                </a:lnTo>
                <a:lnTo>
                  <a:pt x="3086100" y="1239260"/>
                </a:lnTo>
                <a:lnTo>
                  <a:pt x="3076674" y="1286646"/>
                </a:lnTo>
                <a:lnTo>
                  <a:pt x="3049832" y="1326818"/>
                </a:lnTo>
                <a:lnTo>
                  <a:pt x="3009660" y="1353659"/>
                </a:lnTo>
                <a:lnTo>
                  <a:pt x="2962275" y="1363085"/>
                </a:lnTo>
                <a:close/>
              </a:path>
            </a:pathLst>
          </a:custGeom>
          <a:solidFill>
            <a:srgbClr val="00AED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7" name="object 37" descr=""/>
          <p:cNvSpPr txBox="1"/>
          <p:nvPr/>
        </p:nvSpPr>
        <p:spPr>
          <a:xfrm>
            <a:off x="1879427" y="7211499"/>
            <a:ext cx="1779905" cy="330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10" b="1">
                <a:latin typeface="Tahoma"/>
                <a:cs typeface="Tahoma"/>
              </a:rPr>
              <a:t>Consolidação</a:t>
            </a:r>
            <a:endParaRPr sz="2000">
              <a:latin typeface="Tahoma"/>
              <a:cs typeface="Tahoma"/>
            </a:endParaRPr>
          </a:p>
        </p:txBody>
      </p:sp>
      <p:grpSp>
        <p:nvGrpSpPr>
          <p:cNvPr id="38" name="object 38" descr=""/>
          <p:cNvGrpSpPr/>
          <p:nvPr/>
        </p:nvGrpSpPr>
        <p:grpSpPr>
          <a:xfrm>
            <a:off x="4554926" y="6706611"/>
            <a:ext cx="12905740" cy="1058545"/>
            <a:chOff x="4554926" y="6706611"/>
            <a:chExt cx="12905740" cy="1058545"/>
          </a:xfrm>
        </p:grpSpPr>
        <p:sp>
          <p:nvSpPr>
            <p:cNvPr id="39" name="object 39" descr=""/>
            <p:cNvSpPr/>
            <p:nvPr/>
          </p:nvSpPr>
          <p:spPr>
            <a:xfrm>
              <a:off x="4554926" y="6706611"/>
              <a:ext cx="12905740" cy="1058545"/>
            </a:xfrm>
            <a:custGeom>
              <a:avLst/>
              <a:gdLst/>
              <a:ahLst/>
              <a:cxnLst/>
              <a:rect l="l" t="t" r="r" b="b"/>
              <a:pathLst>
                <a:path w="12905740" h="1058545">
                  <a:moveTo>
                    <a:pt x="12781845" y="1058318"/>
                  </a:moveTo>
                  <a:lnTo>
                    <a:pt x="123824" y="1058318"/>
                  </a:lnTo>
                  <a:lnTo>
                    <a:pt x="99555" y="1055917"/>
                  </a:lnTo>
                  <a:lnTo>
                    <a:pt x="55126" y="1037514"/>
                  </a:lnTo>
                  <a:lnTo>
                    <a:pt x="20804" y="1003191"/>
                  </a:lnTo>
                  <a:lnTo>
                    <a:pt x="2401" y="958763"/>
                  </a:lnTo>
                  <a:lnTo>
                    <a:pt x="0" y="934493"/>
                  </a:lnTo>
                  <a:lnTo>
                    <a:pt x="0" y="123824"/>
                  </a:lnTo>
                  <a:lnTo>
                    <a:pt x="9425" y="76439"/>
                  </a:lnTo>
                  <a:lnTo>
                    <a:pt x="36267" y="36267"/>
                  </a:lnTo>
                  <a:lnTo>
                    <a:pt x="76439" y="9425"/>
                  </a:lnTo>
                  <a:lnTo>
                    <a:pt x="123824" y="0"/>
                  </a:lnTo>
                  <a:lnTo>
                    <a:pt x="12781845" y="0"/>
                  </a:lnTo>
                  <a:lnTo>
                    <a:pt x="12829231" y="9425"/>
                  </a:lnTo>
                  <a:lnTo>
                    <a:pt x="12869402" y="36267"/>
                  </a:lnTo>
                  <a:lnTo>
                    <a:pt x="12896244" y="76439"/>
                  </a:lnTo>
                  <a:lnTo>
                    <a:pt x="12905670" y="123824"/>
                  </a:lnTo>
                  <a:lnTo>
                    <a:pt x="12905670" y="934493"/>
                  </a:lnTo>
                  <a:lnTo>
                    <a:pt x="12896244" y="981879"/>
                  </a:lnTo>
                  <a:lnTo>
                    <a:pt x="12869402" y="1022051"/>
                  </a:lnTo>
                  <a:lnTo>
                    <a:pt x="12829231" y="1048893"/>
                  </a:lnTo>
                  <a:lnTo>
                    <a:pt x="12781845" y="1058318"/>
                  </a:lnTo>
                  <a:close/>
                </a:path>
              </a:pathLst>
            </a:custGeom>
            <a:solidFill>
              <a:srgbClr val="8CD9EC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40" name="object 40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793051" y="6897111"/>
              <a:ext cx="85725" cy="85724"/>
            </a:xfrm>
            <a:prstGeom prst="rect">
              <a:avLst/>
            </a:prstGeom>
          </p:spPr>
        </p:pic>
        <p:pic>
          <p:nvPicPr>
            <p:cNvPr id="41" name="object 41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793051" y="7201911"/>
              <a:ext cx="85725" cy="85724"/>
            </a:xfrm>
            <a:prstGeom prst="rect">
              <a:avLst/>
            </a:prstGeom>
          </p:spPr>
        </p:pic>
        <p:pic>
          <p:nvPicPr>
            <p:cNvPr id="42" name="object 42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793051" y="7506711"/>
              <a:ext cx="85725" cy="85724"/>
            </a:xfrm>
            <a:prstGeom prst="rect">
              <a:avLst/>
            </a:prstGeom>
          </p:spPr>
        </p:pic>
      </p:grpSp>
      <p:sp>
        <p:nvSpPr>
          <p:cNvPr id="43" name="object 43" descr=""/>
          <p:cNvSpPr txBox="1"/>
          <p:nvPr/>
        </p:nvSpPr>
        <p:spPr>
          <a:xfrm>
            <a:off x="5012076" y="6754299"/>
            <a:ext cx="7577455" cy="939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2000" spc="-10">
                <a:latin typeface="Verdana"/>
                <a:cs typeface="Verdana"/>
              </a:rPr>
              <a:t>Aprovação</a:t>
            </a:r>
            <a:r>
              <a:rPr dirty="0" sz="2000" spc="-140">
                <a:latin typeface="Verdana"/>
                <a:cs typeface="Verdana"/>
              </a:rPr>
              <a:t> </a:t>
            </a:r>
            <a:r>
              <a:rPr dirty="0" sz="2000">
                <a:latin typeface="Verdana"/>
                <a:cs typeface="Verdana"/>
              </a:rPr>
              <a:t>do</a:t>
            </a:r>
            <a:r>
              <a:rPr dirty="0" sz="2000" spc="-135">
                <a:latin typeface="Verdana"/>
                <a:cs typeface="Verdana"/>
              </a:rPr>
              <a:t> </a:t>
            </a:r>
            <a:r>
              <a:rPr dirty="0" sz="2000" spc="-10">
                <a:latin typeface="Verdana"/>
                <a:cs typeface="Verdana"/>
              </a:rPr>
              <a:t>PLS</a:t>
            </a:r>
            <a:r>
              <a:rPr dirty="0" sz="2000" spc="-140">
                <a:latin typeface="Verdana"/>
                <a:cs typeface="Verdana"/>
              </a:rPr>
              <a:t> </a:t>
            </a:r>
            <a:r>
              <a:rPr dirty="0" sz="2000" spc="-100">
                <a:latin typeface="Verdana"/>
                <a:cs typeface="Verdana"/>
              </a:rPr>
              <a:t>junto</a:t>
            </a:r>
            <a:r>
              <a:rPr dirty="0" sz="2000" spc="-135">
                <a:latin typeface="Verdana"/>
                <a:cs typeface="Verdana"/>
              </a:rPr>
              <a:t> </a:t>
            </a:r>
            <a:r>
              <a:rPr dirty="0" sz="2000" spc="-55">
                <a:latin typeface="Verdana"/>
                <a:cs typeface="Verdana"/>
              </a:rPr>
              <a:t>à</a:t>
            </a:r>
            <a:r>
              <a:rPr dirty="0" sz="2000" spc="-140">
                <a:latin typeface="Verdana"/>
                <a:cs typeface="Verdana"/>
              </a:rPr>
              <a:t> </a:t>
            </a:r>
            <a:r>
              <a:rPr dirty="0" sz="2000">
                <a:latin typeface="Verdana"/>
                <a:cs typeface="Verdana"/>
              </a:rPr>
              <a:t>Comissão</a:t>
            </a:r>
            <a:r>
              <a:rPr dirty="0" sz="2000" spc="-135">
                <a:latin typeface="Verdana"/>
                <a:cs typeface="Verdana"/>
              </a:rPr>
              <a:t> </a:t>
            </a:r>
            <a:r>
              <a:rPr dirty="0" sz="2000">
                <a:latin typeface="Verdana"/>
                <a:cs typeface="Verdana"/>
              </a:rPr>
              <a:t>Gestora</a:t>
            </a:r>
            <a:r>
              <a:rPr dirty="0" sz="2000" spc="-140">
                <a:latin typeface="Verdana"/>
                <a:cs typeface="Verdana"/>
              </a:rPr>
              <a:t> </a:t>
            </a:r>
            <a:r>
              <a:rPr dirty="0" sz="2000" spc="55">
                <a:latin typeface="Verdana"/>
                <a:cs typeface="Verdana"/>
              </a:rPr>
              <a:t>e</a:t>
            </a:r>
            <a:r>
              <a:rPr dirty="0" sz="2000" spc="-135">
                <a:latin typeface="Verdana"/>
                <a:cs typeface="Verdana"/>
              </a:rPr>
              <a:t> </a:t>
            </a:r>
            <a:r>
              <a:rPr dirty="0" sz="2000" spc="-55">
                <a:latin typeface="Verdana"/>
                <a:cs typeface="Verdana"/>
              </a:rPr>
              <a:t>à</a:t>
            </a:r>
            <a:r>
              <a:rPr dirty="0" sz="2000" spc="-140">
                <a:latin typeface="Verdana"/>
                <a:cs typeface="Verdana"/>
              </a:rPr>
              <a:t> </a:t>
            </a:r>
            <a:r>
              <a:rPr dirty="0" sz="2000" spc="-10">
                <a:latin typeface="Verdana"/>
                <a:cs typeface="Verdana"/>
              </a:rPr>
              <a:t>Presidência; </a:t>
            </a:r>
            <a:r>
              <a:rPr dirty="0" sz="2000" spc="-40">
                <a:latin typeface="Verdana"/>
                <a:cs typeface="Verdana"/>
              </a:rPr>
              <a:t>Divulgação</a:t>
            </a:r>
            <a:r>
              <a:rPr dirty="0" sz="2000" spc="-90">
                <a:latin typeface="Verdana"/>
                <a:cs typeface="Verdana"/>
              </a:rPr>
              <a:t> </a:t>
            </a:r>
            <a:r>
              <a:rPr dirty="0" sz="2000">
                <a:latin typeface="Verdana"/>
                <a:cs typeface="Verdana"/>
              </a:rPr>
              <a:t>dos</a:t>
            </a:r>
            <a:r>
              <a:rPr dirty="0" sz="2000" spc="-90">
                <a:latin typeface="Verdana"/>
                <a:cs typeface="Verdana"/>
              </a:rPr>
              <a:t> </a:t>
            </a:r>
            <a:r>
              <a:rPr dirty="0" sz="2000" spc="-40">
                <a:latin typeface="Verdana"/>
                <a:cs typeface="Verdana"/>
              </a:rPr>
              <a:t>objetivos</a:t>
            </a:r>
            <a:r>
              <a:rPr dirty="0" sz="2000" spc="-90">
                <a:latin typeface="Verdana"/>
                <a:cs typeface="Verdana"/>
              </a:rPr>
              <a:t> </a:t>
            </a:r>
            <a:r>
              <a:rPr dirty="0" sz="2000" spc="55">
                <a:latin typeface="Verdana"/>
                <a:cs typeface="Verdana"/>
              </a:rPr>
              <a:t>e</a:t>
            </a:r>
            <a:r>
              <a:rPr dirty="0" sz="2000" spc="-90">
                <a:latin typeface="Verdana"/>
                <a:cs typeface="Verdana"/>
              </a:rPr>
              <a:t> </a:t>
            </a:r>
            <a:r>
              <a:rPr dirty="0" sz="2000" spc="-10">
                <a:latin typeface="Verdana"/>
                <a:cs typeface="Verdana"/>
              </a:rPr>
              <a:t>metas;</a:t>
            </a:r>
            <a:endParaRPr sz="20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dirty="0" sz="2000" spc="-10">
                <a:latin typeface="Verdana"/>
                <a:cs typeface="Verdana"/>
              </a:rPr>
              <a:t>Elaboração</a:t>
            </a:r>
            <a:r>
              <a:rPr dirty="0" sz="2000" spc="-80">
                <a:latin typeface="Verdana"/>
                <a:cs typeface="Verdana"/>
              </a:rPr>
              <a:t> </a:t>
            </a:r>
            <a:r>
              <a:rPr dirty="0" sz="2000">
                <a:latin typeface="Verdana"/>
                <a:cs typeface="Verdana"/>
              </a:rPr>
              <a:t>dos</a:t>
            </a:r>
            <a:r>
              <a:rPr dirty="0" sz="2000" spc="-80">
                <a:latin typeface="Verdana"/>
                <a:cs typeface="Verdana"/>
              </a:rPr>
              <a:t> </a:t>
            </a:r>
            <a:r>
              <a:rPr dirty="0" sz="2000" spc="-10">
                <a:latin typeface="Verdana"/>
                <a:cs typeface="Verdana"/>
              </a:rPr>
              <a:t>planos</a:t>
            </a:r>
            <a:r>
              <a:rPr dirty="0" sz="2000" spc="-75">
                <a:latin typeface="Verdana"/>
                <a:cs typeface="Verdana"/>
              </a:rPr>
              <a:t> </a:t>
            </a:r>
            <a:r>
              <a:rPr dirty="0" sz="2000">
                <a:latin typeface="Verdana"/>
                <a:cs typeface="Verdana"/>
              </a:rPr>
              <a:t>de</a:t>
            </a:r>
            <a:r>
              <a:rPr dirty="0" sz="2000" spc="-80">
                <a:latin typeface="Verdana"/>
                <a:cs typeface="Verdana"/>
              </a:rPr>
              <a:t> </a:t>
            </a:r>
            <a:r>
              <a:rPr dirty="0" sz="2000" spc="-10">
                <a:latin typeface="Verdana"/>
                <a:cs typeface="Verdana"/>
              </a:rPr>
              <a:t>ação.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44" name="object 44" descr=""/>
          <p:cNvSpPr txBox="1"/>
          <p:nvPr/>
        </p:nvSpPr>
        <p:spPr>
          <a:xfrm>
            <a:off x="5012076" y="8317409"/>
            <a:ext cx="8257540" cy="1244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2000" spc="-45">
                <a:latin typeface="Verdana"/>
                <a:cs typeface="Verdana"/>
              </a:rPr>
              <a:t>Monitoramento</a:t>
            </a:r>
            <a:r>
              <a:rPr dirty="0" sz="2000" spc="-95">
                <a:latin typeface="Verdana"/>
                <a:cs typeface="Verdana"/>
              </a:rPr>
              <a:t> </a:t>
            </a:r>
            <a:r>
              <a:rPr dirty="0" sz="2000" spc="-35">
                <a:latin typeface="Verdana"/>
                <a:cs typeface="Verdana"/>
              </a:rPr>
              <a:t>contínuo</a:t>
            </a:r>
            <a:r>
              <a:rPr dirty="0" sz="2000" spc="-95">
                <a:latin typeface="Verdana"/>
                <a:cs typeface="Verdana"/>
              </a:rPr>
              <a:t> </a:t>
            </a:r>
            <a:r>
              <a:rPr dirty="0" sz="2000">
                <a:latin typeface="Verdana"/>
                <a:cs typeface="Verdana"/>
              </a:rPr>
              <a:t>dos</a:t>
            </a:r>
            <a:r>
              <a:rPr dirty="0" sz="2000" spc="-95">
                <a:latin typeface="Verdana"/>
                <a:cs typeface="Verdana"/>
              </a:rPr>
              <a:t> </a:t>
            </a:r>
            <a:r>
              <a:rPr dirty="0" sz="2000" spc="-35">
                <a:latin typeface="Verdana"/>
                <a:cs typeface="Verdana"/>
              </a:rPr>
              <a:t>indicadores,</a:t>
            </a:r>
            <a:r>
              <a:rPr dirty="0" sz="2000" spc="-95">
                <a:latin typeface="Verdana"/>
                <a:cs typeface="Verdana"/>
              </a:rPr>
              <a:t> </a:t>
            </a:r>
            <a:r>
              <a:rPr dirty="0" sz="2000" spc="-35">
                <a:latin typeface="Verdana"/>
                <a:cs typeface="Verdana"/>
              </a:rPr>
              <a:t>metas</a:t>
            </a:r>
            <a:r>
              <a:rPr dirty="0" sz="2000" spc="-95">
                <a:latin typeface="Verdana"/>
                <a:cs typeface="Verdana"/>
              </a:rPr>
              <a:t> </a:t>
            </a:r>
            <a:r>
              <a:rPr dirty="0" sz="2000" spc="55">
                <a:latin typeface="Verdana"/>
                <a:cs typeface="Verdana"/>
              </a:rPr>
              <a:t>e</a:t>
            </a:r>
            <a:r>
              <a:rPr dirty="0" sz="2000" spc="-95">
                <a:latin typeface="Verdana"/>
                <a:cs typeface="Verdana"/>
              </a:rPr>
              <a:t> </a:t>
            </a:r>
            <a:r>
              <a:rPr dirty="0" sz="2000" spc="-10">
                <a:latin typeface="Verdana"/>
                <a:cs typeface="Verdana"/>
              </a:rPr>
              <a:t>planos</a:t>
            </a:r>
            <a:r>
              <a:rPr dirty="0" sz="2000" spc="-95">
                <a:latin typeface="Verdana"/>
                <a:cs typeface="Verdana"/>
              </a:rPr>
              <a:t> </a:t>
            </a:r>
            <a:r>
              <a:rPr dirty="0" sz="2000">
                <a:latin typeface="Verdana"/>
                <a:cs typeface="Verdana"/>
              </a:rPr>
              <a:t>de</a:t>
            </a:r>
            <a:r>
              <a:rPr dirty="0" sz="2000" spc="-95">
                <a:latin typeface="Verdana"/>
                <a:cs typeface="Verdana"/>
              </a:rPr>
              <a:t> </a:t>
            </a:r>
            <a:r>
              <a:rPr dirty="0" sz="2000" spc="-10">
                <a:latin typeface="Verdana"/>
                <a:cs typeface="Verdana"/>
              </a:rPr>
              <a:t>ação; Realização</a:t>
            </a:r>
            <a:r>
              <a:rPr dirty="0" sz="2000" spc="-105">
                <a:latin typeface="Verdana"/>
                <a:cs typeface="Verdana"/>
              </a:rPr>
              <a:t> </a:t>
            </a:r>
            <a:r>
              <a:rPr dirty="0" sz="2000">
                <a:latin typeface="Verdana"/>
                <a:cs typeface="Verdana"/>
              </a:rPr>
              <a:t>de</a:t>
            </a:r>
            <a:r>
              <a:rPr dirty="0" sz="2000" spc="-105">
                <a:latin typeface="Verdana"/>
                <a:cs typeface="Verdana"/>
              </a:rPr>
              <a:t> </a:t>
            </a:r>
            <a:r>
              <a:rPr dirty="0" sz="2000" spc="-35">
                <a:latin typeface="Verdana"/>
                <a:cs typeface="Verdana"/>
              </a:rPr>
              <a:t>reuniões</a:t>
            </a:r>
            <a:r>
              <a:rPr dirty="0" sz="2000" spc="-105">
                <a:latin typeface="Verdana"/>
                <a:cs typeface="Verdana"/>
              </a:rPr>
              <a:t> </a:t>
            </a:r>
            <a:r>
              <a:rPr dirty="0" sz="2000" spc="-25">
                <a:latin typeface="Verdana"/>
                <a:cs typeface="Verdana"/>
              </a:rPr>
              <a:t>semestrais</a:t>
            </a:r>
            <a:r>
              <a:rPr dirty="0" sz="2000" spc="-100">
                <a:latin typeface="Verdana"/>
                <a:cs typeface="Verdana"/>
              </a:rPr>
              <a:t> </a:t>
            </a:r>
            <a:r>
              <a:rPr dirty="0" sz="2000">
                <a:latin typeface="Verdana"/>
                <a:cs typeface="Verdana"/>
              </a:rPr>
              <a:t>sobre</a:t>
            </a:r>
            <a:r>
              <a:rPr dirty="0" sz="2000" spc="-105">
                <a:latin typeface="Verdana"/>
                <a:cs typeface="Verdana"/>
              </a:rPr>
              <a:t> </a:t>
            </a:r>
            <a:r>
              <a:rPr dirty="0" sz="2000" spc="60">
                <a:latin typeface="Verdana"/>
                <a:cs typeface="Verdana"/>
              </a:rPr>
              <a:t>o</a:t>
            </a:r>
            <a:r>
              <a:rPr dirty="0" sz="2000" spc="-105">
                <a:latin typeface="Verdana"/>
                <a:cs typeface="Verdana"/>
              </a:rPr>
              <a:t> </a:t>
            </a:r>
            <a:r>
              <a:rPr dirty="0" sz="2000" spc="-20">
                <a:latin typeface="Verdana"/>
                <a:cs typeface="Verdana"/>
              </a:rPr>
              <a:t>PLS;</a:t>
            </a:r>
            <a:endParaRPr sz="2000">
              <a:latin typeface="Verdana"/>
              <a:cs typeface="Verdana"/>
            </a:endParaRPr>
          </a:p>
          <a:p>
            <a:pPr marL="12700" marR="2656205">
              <a:lnSpc>
                <a:spcPct val="100000"/>
              </a:lnSpc>
            </a:pPr>
            <a:r>
              <a:rPr dirty="0" sz="2000" spc="-10">
                <a:latin typeface="Verdana"/>
                <a:cs typeface="Verdana"/>
              </a:rPr>
              <a:t>Elaboração</a:t>
            </a:r>
            <a:r>
              <a:rPr dirty="0" sz="2000" spc="-90">
                <a:latin typeface="Verdana"/>
                <a:cs typeface="Verdana"/>
              </a:rPr>
              <a:t> </a:t>
            </a:r>
            <a:r>
              <a:rPr dirty="0" sz="2000">
                <a:latin typeface="Verdana"/>
                <a:cs typeface="Verdana"/>
              </a:rPr>
              <a:t>de</a:t>
            </a:r>
            <a:r>
              <a:rPr dirty="0" sz="2000" spc="-90">
                <a:latin typeface="Verdana"/>
                <a:cs typeface="Verdana"/>
              </a:rPr>
              <a:t> </a:t>
            </a:r>
            <a:r>
              <a:rPr dirty="0" sz="2000" spc="-25">
                <a:latin typeface="Verdana"/>
                <a:cs typeface="Verdana"/>
              </a:rPr>
              <a:t>Relatórios</a:t>
            </a:r>
            <a:r>
              <a:rPr dirty="0" sz="2000" spc="-90">
                <a:latin typeface="Verdana"/>
                <a:cs typeface="Verdana"/>
              </a:rPr>
              <a:t> </a:t>
            </a:r>
            <a:r>
              <a:rPr dirty="0" sz="2000">
                <a:latin typeface="Verdana"/>
                <a:cs typeface="Verdana"/>
              </a:rPr>
              <a:t>de</a:t>
            </a:r>
            <a:r>
              <a:rPr dirty="0" sz="2000" spc="-90">
                <a:latin typeface="Verdana"/>
                <a:cs typeface="Verdana"/>
              </a:rPr>
              <a:t> </a:t>
            </a:r>
            <a:r>
              <a:rPr dirty="0" sz="2000" spc="-10">
                <a:latin typeface="Verdana"/>
                <a:cs typeface="Verdana"/>
              </a:rPr>
              <a:t>Desempenho; Revisões</a:t>
            </a:r>
            <a:r>
              <a:rPr dirty="0" sz="2000" spc="-120">
                <a:latin typeface="Verdana"/>
                <a:cs typeface="Verdana"/>
              </a:rPr>
              <a:t> </a:t>
            </a:r>
            <a:r>
              <a:rPr dirty="0" sz="2000" spc="-65">
                <a:latin typeface="Verdana"/>
                <a:cs typeface="Verdana"/>
              </a:rPr>
              <a:t>anuais</a:t>
            </a:r>
            <a:r>
              <a:rPr dirty="0" sz="2000" spc="-120">
                <a:latin typeface="Verdana"/>
                <a:cs typeface="Verdana"/>
              </a:rPr>
              <a:t> </a:t>
            </a:r>
            <a:r>
              <a:rPr dirty="0" sz="2000" spc="-40">
                <a:latin typeface="Verdana"/>
                <a:cs typeface="Verdana"/>
              </a:rPr>
              <a:t>nas</a:t>
            </a:r>
            <a:r>
              <a:rPr dirty="0" sz="2000" spc="-120">
                <a:latin typeface="Verdana"/>
                <a:cs typeface="Verdana"/>
              </a:rPr>
              <a:t> </a:t>
            </a:r>
            <a:r>
              <a:rPr dirty="0" sz="2000" spc="-35">
                <a:latin typeface="Verdana"/>
                <a:cs typeface="Verdana"/>
              </a:rPr>
              <a:t>metas</a:t>
            </a:r>
            <a:r>
              <a:rPr dirty="0" sz="2000" spc="-114">
                <a:latin typeface="Verdana"/>
                <a:cs typeface="Verdana"/>
              </a:rPr>
              <a:t> </a:t>
            </a:r>
            <a:r>
              <a:rPr dirty="0" sz="2000" spc="55">
                <a:latin typeface="Verdana"/>
                <a:cs typeface="Verdana"/>
              </a:rPr>
              <a:t>e</a:t>
            </a:r>
            <a:r>
              <a:rPr dirty="0" sz="2000" spc="-120">
                <a:latin typeface="Verdana"/>
                <a:cs typeface="Verdana"/>
              </a:rPr>
              <a:t> </a:t>
            </a:r>
            <a:r>
              <a:rPr dirty="0" sz="2000" spc="-10">
                <a:latin typeface="Verdana"/>
                <a:cs typeface="Verdana"/>
              </a:rPr>
              <a:t>planos</a:t>
            </a:r>
            <a:r>
              <a:rPr dirty="0" sz="2000" spc="-120">
                <a:latin typeface="Verdana"/>
                <a:cs typeface="Verdana"/>
              </a:rPr>
              <a:t> </a:t>
            </a:r>
            <a:r>
              <a:rPr dirty="0" sz="2000">
                <a:latin typeface="Verdana"/>
                <a:cs typeface="Verdana"/>
              </a:rPr>
              <a:t>de</a:t>
            </a:r>
            <a:r>
              <a:rPr dirty="0" sz="2000" spc="-114">
                <a:latin typeface="Verdana"/>
                <a:cs typeface="Verdana"/>
              </a:rPr>
              <a:t> </a:t>
            </a:r>
            <a:r>
              <a:rPr dirty="0" sz="2000" spc="-10">
                <a:latin typeface="Verdana"/>
                <a:cs typeface="Verdana"/>
              </a:rPr>
              <a:t>ação.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45" name="object 45" descr=""/>
          <p:cNvSpPr/>
          <p:nvPr/>
        </p:nvSpPr>
        <p:spPr>
          <a:xfrm>
            <a:off x="1226419" y="8269720"/>
            <a:ext cx="3086100" cy="1363345"/>
          </a:xfrm>
          <a:custGeom>
            <a:avLst/>
            <a:gdLst/>
            <a:ahLst/>
            <a:cxnLst/>
            <a:rect l="l" t="t" r="r" b="b"/>
            <a:pathLst>
              <a:path w="3086100" h="1363345">
                <a:moveTo>
                  <a:pt x="2962275" y="1363085"/>
                </a:moveTo>
                <a:lnTo>
                  <a:pt x="123825" y="1363085"/>
                </a:lnTo>
                <a:lnTo>
                  <a:pt x="99555" y="1360684"/>
                </a:lnTo>
                <a:lnTo>
                  <a:pt x="55126" y="1342281"/>
                </a:lnTo>
                <a:lnTo>
                  <a:pt x="20804" y="1307958"/>
                </a:lnTo>
                <a:lnTo>
                  <a:pt x="2401" y="1263530"/>
                </a:lnTo>
                <a:lnTo>
                  <a:pt x="0" y="1239260"/>
                </a:lnTo>
                <a:lnTo>
                  <a:pt x="0" y="123825"/>
                </a:lnTo>
                <a:lnTo>
                  <a:pt x="9425" y="76439"/>
                </a:lnTo>
                <a:lnTo>
                  <a:pt x="36267" y="36267"/>
                </a:lnTo>
                <a:lnTo>
                  <a:pt x="76439" y="9425"/>
                </a:lnTo>
                <a:lnTo>
                  <a:pt x="123825" y="0"/>
                </a:lnTo>
                <a:lnTo>
                  <a:pt x="2962275" y="0"/>
                </a:lnTo>
                <a:lnTo>
                  <a:pt x="3009660" y="9425"/>
                </a:lnTo>
                <a:lnTo>
                  <a:pt x="3049832" y="36267"/>
                </a:lnTo>
                <a:lnTo>
                  <a:pt x="3076674" y="76439"/>
                </a:lnTo>
                <a:lnTo>
                  <a:pt x="3086100" y="123825"/>
                </a:lnTo>
                <a:lnTo>
                  <a:pt x="3086100" y="1239260"/>
                </a:lnTo>
                <a:lnTo>
                  <a:pt x="3076674" y="1286646"/>
                </a:lnTo>
                <a:lnTo>
                  <a:pt x="3049832" y="1326818"/>
                </a:lnTo>
                <a:lnTo>
                  <a:pt x="3009660" y="1353659"/>
                </a:lnTo>
                <a:lnTo>
                  <a:pt x="2962275" y="1363085"/>
                </a:lnTo>
                <a:close/>
              </a:path>
            </a:pathLst>
          </a:custGeom>
          <a:solidFill>
            <a:srgbClr val="00B94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6" name="object 46" descr=""/>
          <p:cNvSpPr txBox="1"/>
          <p:nvPr/>
        </p:nvSpPr>
        <p:spPr>
          <a:xfrm>
            <a:off x="1772271" y="8774609"/>
            <a:ext cx="1994535" cy="330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25" b="1">
                <a:latin typeface="Tahoma"/>
                <a:cs typeface="Tahoma"/>
              </a:rPr>
              <a:t>Implementação</a:t>
            </a:r>
            <a:endParaRPr sz="20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>
            <a:spLocks noGrp="1"/>
          </p:cNvSpPr>
          <p:nvPr>
            <p:ph type="subTitle" idx="4"/>
          </p:nvPr>
        </p:nvSpPr>
        <p:spPr>
          <a:prstGeom prst="rect"/>
        </p:spPr>
        <p:txBody>
          <a:bodyPr wrap="square" lIns="0" tIns="32384" rIns="0" bIns="0" rtlCol="0" vert="horz">
            <a:spAutoFit/>
          </a:bodyPr>
          <a:lstStyle/>
          <a:p>
            <a:pPr marL="12700" marR="5080">
              <a:lnSpc>
                <a:spcPts val="2930"/>
              </a:lnSpc>
              <a:spcBef>
                <a:spcPts val="254"/>
              </a:spcBef>
            </a:pPr>
            <a:r>
              <a:rPr dirty="0" sz="2500" spc="-30">
                <a:solidFill>
                  <a:srgbClr val="FFFFFF"/>
                </a:solidFill>
                <a:latin typeface="Verdana"/>
                <a:cs typeface="Verdana"/>
              </a:rPr>
              <a:t>Papel,</a:t>
            </a:r>
            <a:r>
              <a:rPr dirty="0" sz="2500" spc="-13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500">
                <a:solidFill>
                  <a:srgbClr val="FFFFFF"/>
                </a:solidFill>
                <a:latin typeface="Verdana"/>
                <a:cs typeface="Verdana"/>
              </a:rPr>
              <a:t>Copos,</a:t>
            </a:r>
            <a:r>
              <a:rPr dirty="0" sz="2500" spc="-13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500" spc="-55">
                <a:solidFill>
                  <a:srgbClr val="FFFFFF"/>
                </a:solidFill>
                <a:latin typeface="Verdana"/>
                <a:cs typeface="Verdana"/>
              </a:rPr>
              <a:t>Água</a:t>
            </a:r>
            <a:r>
              <a:rPr dirty="0" sz="2500" spc="-13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500" spc="-75">
                <a:solidFill>
                  <a:srgbClr val="FFFFFF"/>
                </a:solidFill>
                <a:latin typeface="Verdana"/>
                <a:cs typeface="Verdana"/>
              </a:rPr>
              <a:t>envasada,</a:t>
            </a:r>
            <a:r>
              <a:rPr dirty="0" sz="2500" spc="-13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500" spc="-25">
                <a:solidFill>
                  <a:srgbClr val="FFFFFF"/>
                </a:solidFill>
                <a:latin typeface="Verdana"/>
                <a:cs typeface="Verdana"/>
              </a:rPr>
              <a:t>Impressões, </a:t>
            </a:r>
            <a:r>
              <a:rPr dirty="0" sz="2500" spc="-80">
                <a:solidFill>
                  <a:srgbClr val="FFFFFF"/>
                </a:solidFill>
                <a:latin typeface="Verdana"/>
                <a:cs typeface="Verdana"/>
              </a:rPr>
              <a:t>Limpeza,</a:t>
            </a:r>
            <a:r>
              <a:rPr dirty="0" sz="250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500" spc="-70">
                <a:solidFill>
                  <a:srgbClr val="FFFFFF"/>
                </a:solidFill>
                <a:latin typeface="Verdana"/>
                <a:cs typeface="Verdana"/>
              </a:rPr>
              <a:t>Vigilância,</a:t>
            </a:r>
            <a:r>
              <a:rPr dirty="0" sz="250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500" spc="-10">
                <a:solidFill>
                  <a:srgbClr val="FFFFFF"/>
                </a:solidFill>
                <a:latin typeface="Verdana"/>
                <a:cs typeface="Verdana"/>
              </a:rPr>
              <a:t>Telefonia</a:t>
            </a:r>
            <a:r>
              <a:rPr dirty="0" sz="250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500" spc="7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dirty="0" sz="250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500">
                <a:solidFill>
                  <a:srgbClr val="FFFFFF"/>
                </a:solidFill>
                <a:latin typeface="Verdana"/>
                <a:cs typeface="Verdana"/>
              </a:rPr>
              <a:t>Apoio</a:t>
            </a:r>
            <a:r>
              <a:rPr dirty="0" sz="250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500" spc="-25">
                <a:solidFill>
                  <a:srgbClr val="FFFFFF"/>
                </a:solidFill>
                <a:latin typeface="Verdana"/>
                <a:cs typeface="Verdana"/>
              </a:rPr>
              <a:t>ao </a:t>
            </a:r>
            <a:r>
              <a:rPr dirty="0" sz="2500" spc="-10">
                <a:solidFill>
                  <a:srgbClr val="FFFFFF"/>
                </a:solidFill>
                <a:latin typeface="Verdana"/>
                <a:cs typeface="Verdana"/>
              </a:rPr>
              <a:t>serviço</a:t>
            </a:r>
            <a:r>
              <a:rPr dirty="0" sz="2500" spc="-17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500" spc="-20">
                <a:solidFill>
                  <a:srgbClr val="FFFFFF"/>
                </a:solidFill>
                <a:latin typeface="Verdana"/>
                <a:cs typeface="Verdana"/>
              </a:rPr>
              <a:t>administrativo</a:t>
            </a:r>
            <a:endParaRPr sz="2500">
              <a:latin typeface="Verdana"/>
              <a:cs typeface="Verdana"/>
            </a:endParaRPr>
          </a:p>
        </p:txBody>
      </p:sp>
      <p:grpSp>
        <p:nvGrpSpPr>
          <p:cNvPr id="3" name="object 3" descr=""/>
          <p:cNvGrpSpPr/>
          <p:nvPr/>
        </p:nvGrpSpPr>
        <p:grpSpPr>
          <a:xfrm>
            <a:off x="15709329" y="1028699"/>
            <a:ext cx="1475740" cy="1475740"/>
            <a:chOff x="15709329" y="1028699"/>
            <a:chExt cx="1475740" cy="1475740"/>
          </a:xfrm>
        </p:grpSpPr>
        <p:sp>
          <p:nvSpPr>
            <p:cNvPr id="4" name="object 4" descr=""/>
            <p:cNvSpPr/>
            <p:nvPr/>
          </p:nvSpPr>
          <p:spPr>
            <a:xfrm>
              <a:off x="15709329" y="1028699"/>
              <a:ext cx="1475740" cy="1475740"/>
            </a:xfrm>
            <a:custGeom>
              <a:avLst/>
              <a:gdLst/>
              <a:ahLst/>
              <a:cxnLst/>
              <a:rect l="l" t="t" r="r" b="b"/>
              <a:pathLst>
                <a:path w="1475740" h="1475739">
                  <a:moveTo>
                    <a:pt x="737563" y="1475126"/>
                  </a:moveTo>
                  <a:lnTo>
                    <a:pt x="689068" y="1473557"/>
                  </a:lnTo>
                  <a:lnTo>
                    <a:pt x="641411" y="1468916"/>
                  </a:lnTo>
                  <a:lnTo>
                    <a:pt x="594688" y="1461298"/>
                  </a:lnTo>
                  <a:lnTo>
                    <a:pt x="548997" y="1450802"/>
                  </a:lnTo>
                  <a:lnTo>
                    <a:pt x="504436" y="1437525"/>
                  </a:lnTo>
                  <a:lnTo>
                    <a:pt x="461101" y="1421563"/>
                  </a:lnTo>
                  <a:lnTo>
                    <a:pt x="419089" y="1403015"/>
                  </a:lnTo>
                  <a:lnTo>
                    <a:pt x="378498" y="1381976"/>
                  </a:lnTo>
                  <a:lnTo>
                    <a:pt x="339425" y="1358546"/>
                  </a:lnTo>
                  <a:lnTo>
                    <a:pt x="301968" y="1332819"/>
                  </a:lnTo>
                  <a:lnTo>
                    <a:pt x="266222" y="1304895"/>
                  </a:lnTo>
                  <a:lnTo>
                    <a:pt x="232286" y="1274869"/>
                  </a:lnTo>
                  <a:lnTo>
                    <a:pt x="200257" y="1242840"/>
                  </a:lnTo>
                  <a:lnTo>
                    <a:pt x="170231" y="1208904"/>
                  </a:lnTo>
                  <a:lnTo>
                    <a:pt x="142306" y="1173158"/>
                  </a:lnTo>
                  <a:lnTo>
                    <a:pt x="116580" y="1135700"/>
                  </a:lnTo>
                  <a:lnTo>
                    <a:pt x="93149" y="1096627"/>
                  </a:lnTo>
                  <a:lnTo>
                    <a:pt x="72111" y="1056037"/>
                  </a:lnTo>
                  <a:lnTo>
                    <a:pt x="53562" y="1014025"/>
                  </a:lnTo>
                  <a:lnTo>
                    <a:pt x="37601" y="970690"/>
                  </a:lnTo>
                  <a:lnTo>
                    <a:pt x="24324" y="926128"/>
                  </a:lnTo>
                  <a:lnTo>
                    <a:pt x="13828" y="880438"/>
                  </a:lnTo>
                  <a:lnTo>
                    <a:pt x="6210" y="833715"/>
                  </a:lnTo>
                  <a:lnTo>
                    <a:pt x="1568" y="786058"/>
                  </a:lnTo>
                  <a:lnTo>
                    <a:pt x="0" y="737563"/>
                  </a:lnTo>
                  <a:lnTo>
                    <a:pt x="1568" y="689068"/>
                  </a:lnTo>
                  <a:lnTo>
                    <a:pt x="6210" y="641410"/>
                  </a:lnTo>
                  <a:lnTo>
                    <a:pt x="13828" y="594688"/>
                  </a:lnTo>
                  <a:lnTo>
                    <a:pt x="24324" y="548997"/>
                  </a:lnTo>
                  <a:lnTo>
                    <a:pt x="37601" y="504436"/>
                  </a:lnTo>
                  <a:lnTo>
                    <a:pt x="53562" y="461101"/>
                  </a:lnTo>
                  <a:lnTo>
                    <a:pt x="72111" y="419089"/>
                  </a:lnTo>
                  <a:lnTo>
                    <a:pt x="93149" y="378498"/>
                  </a:lnTo>
                  <a:lnTo>
                    <a:pt x="116580" y="339425"/>
                  </a:lnTo>
                  <a:lnTo>
                    <a:pt x="142306" y="301968"/>
                  </a:lnTo>
                  <a:lnTo>
                    <a:pt x="170231" y="266222"/>
                  </a:lnTo>
                  <a:lnTo>
                    <a:pt x="200257" y="232286"/>
                  </a:lnTo>
                  <a:lnTo>
                    <a:pt x="232286" y="200257"/>
                  </a:lnTo>
                  <a:lnTo>
                    <a:pt x="266222" y="170231"/>
                  </a:lnTo>
                  <a:lnTo>
                    <a:pt x="301968" y="142306"/>
                  </a:lnTo>
                  <a:lnTo>
                    <a:pt x="339425" y="116580"/>
                  </a:lnTo>
                  <a:lnTo>
                    <a:pt x="378498" y="93149"/>
                  </a:lnTo>
                  <a:lnTo>
                    <a:pt x="419089" y="72111"/>
                  </a:lnTo>
                  <a:lnTo>
                    <a:pt x="461101" y="53562"/>
                  </a:lnTo>
                  <a:lnTo>
                    <a:pt x="504436" y="37601"/>
                  </a:lnTo>
                  <a:lnTo>
                    <a:pt x="548997" y="24324"/>
                  </a:lnTo>
                  <a:lnTo>
                    <a:pt x="594688" y="13828"/>
                  </a:lnTo>
                  <a:lnTo>
                    <a:pt x="641411" y="6210"/>
                  </a:lnTo>
                  <a:lnTo>
                    <a:pt x="689068" y="1568"/>
                  </a:lnTo>
                  <a:lnTo>
                    <a:pt x="737563" y="0"/>
                  </a:lnTo>
                  <a:lnTo>
                    <a:pt x="786058" y="1568"/>
                  </a:lnTo>
                  <a:lnTo>
                    <a:pt x="833716" y="6210"/>
                  </a:lnTo>
                  <a:lnTo>
                    <a:pt x="880438" y="13828"/>
                  </a:lnTo>
                  <a:lnTo>
                    <a:pt x="926129" y="24324"/>
                  </a:lnTo>
                  <a:lnTo>
                    <a:pt x="970690" y="37601"/>
                  </a:lnTo>
                  <a:lnTo>
                    <a:pt x="1014025" y="53562"/>
                  </a:lnTo>
                  <a:lnTo>
                    <a:pt x="1056037" y="72111"/>
                  </a:lnTo>
                  <a:lnTo>
                    <a:pt x="1096627" y="93149"/>
                  </a:lnTo>
                  <a:lnTo>
                    <a:pt x="1135700" y="116580"/>
                  </a:lnTo>
                  <a:lnTo>
                    <a:pt x="1173158" y="142306"/>
                  </a:lnTo>
                  <a:lnTo>
                    <a:pt x="1208903" y="170231"/>
                  </a:lnTo>
                  <a:lnTo>
                    <a:pt x="1242840" y="200257"/>
                  </a:lnTo>
                  <a:lnTo>
                    <a:pt x="1274869" y="232286"/>
                  </a:lnTo>
                  <a:lnTo>
                    <a:pt x="1304894" y="266222"/>
                  </a:lnTo>
                  <a:lnTo>
                    <a:pt x="1332819" y="301968"/>
                  </a:lnTo>
                  <a:lnTo>
                    <a:pt x="1358545" y="339425"/>
                  </a:lnTo>
                  <a:lnTo>
                    <a:pt x="1381976" y="378498"/>
                  </a:lnTo>
                  <a:lnTo>
                    <a:pt x="1403014" y="419089"/>
                  </a:lnTo>
                  <a:lnTo>
                    <a:pt x="1421563" y="461101"/>
                  </a:lnTo>
                  <a:lnTo>
                    <a:pt x="1437524" y="504436"/>
                  </a:lnTo>
                  <a:lnTo>
                    <a:pt x="1450802" y="548997"/>
                  </a:lnTo>
                  <a:lnTo>
                    <a:pt x="1461298" y="594688"/>
                  </a:lnTo>
                  <a:lnTo>
                    <a:pt x="1468915" y="641410"/>
                  </a:lnTo>
                  <a:lnTo>
                    <a:pt x="1473557" y="689068"/>
                  </a:lnTo>
                  <a:lnTo>
                    <a:pt x="1475126" y="737563"/>
                  </a:lnTo>
                  <a:lnTo>
                    <a:pt x="1473557" y="786058"/>
                  </a:lnTo>
                  <a:lnTo>
                    <a:pt x="1468915" y="833715"/>
                  </a:lnTo>
                  <a:lnTo>
                    <a:pt x="1461298" y="880438"/>
                  </a:lnTo>
                  <a:lnTo>
                    <a:pt x="1450802" y="926128"/>
                  </a:lnTo>
                  <a:lnTo>
                    <a:pt x="1437524" y="970690"/>
                  </a:lnTo>
                  <a:lnTo>
                    <a:pt x="1421563" y="1014025"/>
                  </a:lnTo>
                  <a:lnTo>
                    <a:pt x="1403014" y="1056037"/>
                  </a:lnTo>
                  <a:lnTo>
                    <a:pt x="1381976" y="1096627"/>
                  </a:lnTo>
                  <a:lnTo>
                    <a:pt x="1358545" y="1135700"/>
                  </a:lnTo>
                  <a:lnTo>
                    <a:pt x="1332819" y="1173158"/>
                  </a:lnTo>
                  <a:lnTo>
                    <a:pt x="1304894" y="1208904"/>
                  </a:lnTo>
                  <a:lnTo>
                    <a:pt x="1274869" y="1242840"/>
                  </a:lnTo>
                  <a:lnTo>
                    <a:pt x="1242840" y="1274869"/>
                  </a:lnTo>
                  <a:lnTo>
                    <a:pt x="1208903" y="1304895"/>
                  </a:lnTo>
                  <a:lnTo>
                    <a:pt x="1173158" y="1332819"/>
                  </a:lnTo>
                  <a:lnTo>
                    <a:pt x="1135700" y="1358546"/>
                  </a:lnTo>
                  <a:lnTo>
                    <a:pt x="1096627" y="1381976"/>
                  </a:lnTo>
                  <a:lnTo>
                    <a:pt x="1056037" y="1403015"/>
                  </a:lnTo>
                  <a:lnTo>
                    <a:pt x="1014025" y="1421563"/>
                  </a:lnTo>
                  <a:lnTo>
                    <a:pt x="970690" y="1437525"/>
                  </a:lnTo>
                  <a:lnTo>
                    <a:pt x="926129" y="1450802"/>
                  </a:lnTo>
                  <a:lnTo>
                    <a:pt x="880438" y="1461298"/>
                  </a:lnTo>
                  <a:lnTo>
                    <a:pt x="833716" y="1468916"/>
                  </a:lnTo>
                  <a:lnTo>
                    <a:pt x="786058" y="1473557"/>
                  </a:lnTo>
                  <a:lnTo>
                    <a:pt x="737563" y="1475126"/>
                  </a:lnTo>
                  <a:close/>
                </a:path>
              </a:pathLst>
            </a:custGeom>
            <a:solidFill>
              <a:srgbClr val="BE8B2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5927788" y="1502107"/>
              <a:ext cx="1035685" cy="525145"/>
            </a:xfrm>
            <a:custGeom>
              <a:avLst/>
              <a:gdLst/>
              <a:ahLst/>
              <a:cxnLst/>
              <a:rect l="l" t="t" r="r" b="b"/>
              <a:pathLst>
                <a:path w="1035684" h="525144">
                  <a:moveTo>
                    <a:pt x="840485" y="524648"/>
                  </a:moveTo>
                  <a:lnTo>
                    <a:pt x="754839" y="524648"/>
                  </a:lnTo>
                  <a:lnTo>
                    <a:pt x="718598" y="516104"/>
                  </a:lnTo>
                  <a:lnTo>
                    <a:pt x="678410" y="500435"/>
                  </a:lnTo>
                  <a:lnTo>
                    <a:pt x="640517" y="480638"/>
                  </a:lnTo>
                  <a:lnTo>
                    <a:pt x="605228" y="455605"/>
                  </a:lnTo>
                  <a:lnTo>
                    <a:pt x="572438" y="425202"/>
                  </a:lnTo>
                  <a:lnTo>
                    <a:pt x="542040" y="389298"/>
                  </a:lnTo>
                  <a:lnTo>
                    <a:pt x="513928" y="347759"/>
                  </a:lnTo>
                  <a:lnTo>
                    <a:pt x="449013" y="229422"/>
                  </a:lnTo>
                  <a:lnTo>
                    <a:pt x="413160" y="176736"/>
                  </a:lnTo>
                  <a:lnTo>
                    <a:pt x="380287" y="139416"/>
                  </a:lnTo>
                  <a:lnTo>
                    <a:pt x="350242" y="114482"/>
                  </a:lnTo>
                  <a:lnTo>
                    <a:pt x="298036" y="89855"/>
                  </a:lnTo>
                  <a:lnTo>
                    <a:pt x="259307" y="81332"/>
                  </a:lnTo>
                  <a:lnTo>
                    <a:pt x="250696" y="81332"/>
                  </a:lnTo>
                  <a:lnTo>
                    <a:pt x="204647" y="86595"/>
                  </a:lnTo>
                  <a:lnTo>
                    <a:pt x="137787" y="117693"/>
                  </a:lnTo>
                  <a:lnTo>
                    <a:pt x="94728" y="177616"/>
                  </a:lnTo>
                  <a:lnTo>
                    <a:pt x="83964" y="217669"/>
                  </a:lnTo>
                  <a:lnTo>
                    <a:pt x="80375" y="264092"/>
                  </a:lnTo>
                  <a:lnTo>
                    <a:pt x="82274" y="299137"/>
                  </a:lnTo>
                  <a:lnTo>
                    <a:pt x="99348" y="354515"/>
                  </a:lnTo>
                  <a:lnTo>
                    <a:pt x="125766" y="391309"/>
                  </a:lnTo>
                  <a:lnTo>
                    <a:pt x="190474" y="431287"/>
                  </a:lnTo>
                  <a:lnTo>
                    <a:pt x="246868" y="440153"/>
                  </a:lnTo>
                  <a:lnTo>
                    <a:pt x="256915" y="439959"/>
                  </a:lnTo>
                  <a:lnTo>
                    <a:pt x="298852" y="433455"/>
                  </a:lnTo>
                  <a:lnTo>
                    <a:pt x="335856" y="416232"/>
                  </a:lnTo>
                  <a:lnTo>
                    <a:pt x="304280" y="387526"/>
                  </a:lnTo>
                  <a:lnTo>
                    <a:pt x="302366" y="385612"/>
                  </a:lnTo>
                  <a:lnTo>
                    <a:pt x="301409" y="383699"/>
                  </a:lnTo>
                  <a:lnTo>
                    <a:pt x="301409" y="378914"/>
                  </a:lnTo>
                  <a:lnTo>
                    <a:pt x="302366" y="376044"/>
                  </a:lnTo>
                  <a:lnTo>
                    <a:pt x="304280" y="374130"/>
                  </a:lnTo>
                  <a:lnTo>
                    <a:pt x="305236" y="372216"/>
                  </a:lnTo>
                  <a:lnTo>
                    <a:pt x="307150" y="371260"/>
                  </a:lnTo>
                  <a:lnTo>
                    <a:pt x="311934" y="371260"/>
                  </a:lnTo>
                  <a:lnTo>
                    <a:pt x="464074" y="329158"/>
                  </a:lnTo>
                  <a:lnTo>
                    <a:pt x="466945" y="329158"/>
                  </a:lnTo>
                  <a:lnTo>
                    <a:pt x="468859" y="330115"/>
                  </a:lnTo>
                  <a:lnTo>
                    <a:pt x="472686" y="333942"/>
                  </a:lnTo>
                  <a:lnTo>
                    <a:pt x="473643" y="335856"/>
                  </a:lnTo>
                  <a:lnTo>
                    <a:pt x="473643" y="340640"/>
                  </a:lnTo>
                  <a:lnTo>
                    <a:pt x="448765" y="496608"/>
                  </a:lnTo>
                  <a:lnTo>
                    <a:pt x="449722" y="498521"/>
                  </a:lnTo>
                  <a:lnTo>
                    <a:pt x="448765" y="500435"/>
                  </a:lnTo>
                  <a:lnTo>
                    <a:pt x="443024" y="506176"/>
                  </a:lnTo>
                  <a:lnTo>
                    <a:pt x="437282" y="506176"/>
                  </a:lnTo>
                  <a:lnTo>
                    <a:pt x="433455" y="503306"/>
                  </a:lnTo>
                  <a:lnTo>
                    <a:pt x="400922" y="473643"/>
                  </a:lnTo>
                  <a:lnTo>
                    <a:pt x="372500" y="491958"/>
                  </a:lnTo>
                  <a:lnTo>
                    <a:pt x="323551" y="512799"/>
                  </a:lnTo>
                  <a:lnTo>
                    <a:pt x="275693" y="521964"/>
                  </a:lnTo>
                  <a:lnTo>
                    <a:pt x="247825" y="523400"/>
                  </a:lnTo>
                  <a:lnTo>
                    <a:pt x="180302" y="514665"/>
                  </a:lnTo>
                  <a:lnTo>
                    <a:pt x="126970" y="493484"/>
                  </a:lnTo>
                  <a:lnTo>
                    <a:pt x="87785" y="467389"/>
                  </a:lnTo>
                  <a:lnTo>
                    <a:pt x="51670" y="430585"/>
                  </a:lnTo>
                  <a:lnTo>
                    <a:pt x="27853" y="394090"/>
                  </a:lnTo>
                  <a:lnTo>
                    <a:pt x="11841" y="356069"/>
                  </a:lnTo>
                  <a:lnTo>
                    <a:pt x="2825" y="313923"/>
                  </a:lnTo>
                  <a:lnTo>
                    <a:pt x="0" y="265049"/>
                  </a:lnTo>
                  <a:lnTo>
                    <a:pt x="5396" y="202187"/>
                  </a:lnTo>
                  <a:lnTo>
                    <a:pt x="19749" y="150716"/>
                  </a:lnTo>
                  <a:lnTo>
                    <a:pt x="40302" y="109625"/>
                  </a:lnTo>
                  <a:lnTo>
                    <a:pt x="64300" y="77903"/>
                  </a:lnTo>
                  <a:lnTo>
                    <a:pt x="134617" y="25835"/>
                  </a:lnTo>
                  <a:lnTo>
                    <a:pt x="179888" y="9329"/>
                  </a:lnTo>
                  <a:lnTo>
                    <a:pt x="220854" y="1794"/>
                  </a:lnTo>
                  <a:lnTo>
                    <a:pt x="253566" y="0"/>
                  </a:lnTo>
                  <a:lnTo>
                    <a:pt x="268457" y="463"/>
                  </a:lnTo>
                  <a:lnTo>
                    <a:pt x="280119" y="1555"/>
                  </a:lnTo>
                  <a:lnTo>
                    <a:pt x="288551" y="2825"/>
                  </a:lnTo>
                  <a:lnTo>
                    <a:pt x="293754" y="3827"/>
                  </a:lnTo>
                  <a:lnTo>
                    <a:pt x="296625" y="4784"/>
                  </a:lnTo>
                  <a:lnTo>
                    <a:pt x="321402" y="10865"/>
                  </a:lnTo>
                  <a:lnTo>
                    <a:pt x="379210" y="34151"/>
                  </a:lnTo>
                  <a:lnTo>
                    <a:pt x="411926" y="55976"/>
                  </a:lnTo>
                  <a:lnTo>
                    <a:pt x="446974" y="87668"/>
                  </a:lnTo>
                  <a:lnTo>
                    <a:pt x="484198" y="131537"/>
                  </a:lnTo>
                  <a:lnTo>
                    <a:pt x="523440" y="189894"/>
                  </a:lnTo>
                  <a:lnTo>
                    <a:pt x="564544" y="265049"/>
                  </a:lnTo>
                  <a:lnTo>
                    <a:pt x="597537" y="322468"/>
                  </a:lnTo>
                  <a:lnTo>
                    <a:pt x="630299" y="364546"/>
                  </a:lnTo>
                  <a:lnTo>
                    <a:pt x="661684" y="394086"/>
                  </a:lnTo>
                  <a:lnTo>
                    <a:pt x="690543" y="413889"/>
                  </a:lnTo>
                  <a:lnTo>
                    <a:pt x="715727" y="426757"/>
                  </a:lnTo>
                  <a:lnTo>
                    <a:pt x="718598" y="428671"/>
                  </a:lnTo>
                  <a:lnTo>
                    <a:pt x="724997" y="432065"/>
                  </a:lnTo>
                  <a:lnTo>
                    <a:pt x="742519" y="438598"/>
                  </a:lnTo>
                  <a:lnTo>
                    <a:pt x="768653" y="444952"/>
                  </a:lnTo>
                  <a:lnTo>
                    <a:pt x="800887" y="447808"/>
                  </a:lnTo>
                  <a:lnTo>
                    <a:pt x="815061" y="447255"/>
                  </a:lnTo>
                  <a:lnTo>
                    <a:pt x="855428" y="438239"/>
                  </a:lnTo>
                  <a:lnTo>
                    <a:pt x="889800" y="420373"/>
                  </a:lnTo>
                  <a:lnTo>
                    <a:pt x="921571" y="388603"/>
                  </a:lnTo>
                  <a:lnTo>
                    <a:pt x="944909" y="339070"/>
                  </a:lnTo>
                  <a:lnTo>
                    <a:pt x="953984" y="267919"/>
                  </a:lnTo>
                  <a:lnTo>
                    <a:pt x="950381" y="221646"/>
                  </a:lnTo>
                  <a:lnTo>
                    <a:pt x="939512" y="181922"/>
                  </a:lnTo>
                  <a:lnTo>
                    <a:pt x="895616" y="122477"/>
                  </a:lnTo>
                  <a:lnTo>
                    <a:pt x="861244" y="102114"/>
                  </a:lnTo>
                  <a:lnTo>
                    <a:pt x="798600" y="86147"/>
                  </a:lnTo>
                  <a:lnTo>
                    <a:pt x="779837" y="85160"/>
                  </a:lnTo>
                  <a:lnTo>
                    <a:pt x="771225" y="85160"/>
                  </a:lnTo>
                  <a:lnTo>
                    <a:pt x="725774" y="95850"/>
                  </a:lnTo>
                  <a:lnTo>
                    <a:pt x="690131" y="112550"/>
                  </a:lnTo>
                  <a:lnTo>
                    <a:pt x="648389" y="145217"/>
                  </a:lnTo>
                  <a:lnTo>
                    <a:pt x="600905" y="200939"/>
                  </a:lnTo>
                  <a:lnTo>
                    <a:pt x="599948" y="200939"/>
                  </a:lnTo>
                  <a:lnTo>
                    <a:pt x="599948" y="201896"/>
                  </a:lnTo>
                  <a:lnTo>
                    <a:pt x="598991" y="202853"/>
                  </a:lnTo>
                  <a:lnTo>
                    <a:pt x="594207" y="208594"/>
                  </a:lnTo>
                  <a:lnTo>
                    <a:pt x="585595" y="206680"/>
                  </a:lnTo>
                  <a:lnTo>
                    <a:pt x="582724" y="200939"/>
                  </a:lnTo>
                  <a:lnTo>
                    <a:pt x="568372" y="175343"/>
                  </a:lnTo>
                  <a:lnTo>
                    <a:pt x="551148" y="145442"/>
                  </a:lnTo>
                  <a:lnTo>
                    <a:pt x="549234" y="142571"/>
                  </a:lnTo>
                  <a:lnTo>
                    <a:pt x="548278" y="141614"/>
                  </a:lnTo>
                  <a:lnTo>
                    <a:pt x="548278" y="135873"/>
                  </a:lnTo>
                  <a:lnTo>
                    <a:pt x="597116" y="80345"/>
                  </a:lnTo>
                  <a:lnTo>
                    <a:pt x="638681" y="47406"/>
                  </a:lnTo>
                  <a:lnTo>
                    <a:pt x="676114" y="26730"/>
                  </a:lnTo>
                  <a:lnTo>
                    <a:pt x="739649" y="6698"/>
                  </a:lnTo>
                  <a:lnTo>
                    <a:pt x="779837" y="2870"/>
                  </a:lnTo>
                  <a:lnTo>
                    <a:pt x="809634" y="4395"/>
                  </a:lnTo>
                  <a:lnTo>
                    <a:pt x="851003" y="11482"/>
                  </a:lnTo>
                  <a:lnTo>
                    <a:pt x="898651" y="27898"/>
                  </a:lnTo>
                  <a:lnTo>
                    <a:pt x="947286" y="57411"/>
                  </a:lnTo>
                  <a:lnTo>
                    <a:pt x="996874" y="112250"/>
                  </a:lnTo>
                  <a:lnTo>
                    <a:pt x="1017420" y="152760"/>
                  </a:lnTo>
                  <a:lnTo>
                    <a:pt x="1031214" y="203098"/>
                  </a:lnTo>
                  <a:lnTo>
                    <a:pt x="1035317" y="264092"/>
                  </a:lnTo>
                  <a:lnTo>
                    <a:pt x="1029300" y="331501"/>
                  </a:lnTo>
                  <a:lnTo>
                    <a:pt x="1013189" y="386140"/>
                  </a:lnTo>
                  <a:lnTo>
                    <a:pt x="989899" y="429296"/>
                  </a:lnTo>
                  <a:lnTo>
                    <a:pt x="962339" y="462258"/>
                  </a:lnTo>
                  <a:lnTo>
                    <a:pt x="906066" y="502759"/>
                  </a:lnTo>
                  <a:lnTo>
                    <a:pt x="862754" y="519707"/>
                  </a:lnTo>
                  <a:lnTo>
                    <a:pt x="841793" y="524476"/>
                  </a:lnTo>
                  <a:lnTo>
                    <a:pt x="840485" y="52464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6" name="object 6" descr=""/>
          <p:cNvGrpSpPr/>
          <p:nvPr/>
        </p:nvGrpSpPr>
        <p:grpSpPr>
          <a:xfrm>
            <a:off x="15709329" y="2688418"/>
            <a:ext cx="1475740" cy="1475740"/>
            <a:chOff x="15709329" y="2688418"/>
            <a:chExt cx="1475740" cy="1475740"/>
          </a:xfrm>
        </p:grpSpPr>
        <p:sp>
          <p:nvSpPr>
            <p:cNvPr id="7" name="object 7" descr=""/>
            <p:cNvSpPr/>
            <p:nvPr/>
          </p:nvSpPr>
          <p:spPr>
            <a:xfrm>
              <a:off x="15709329" y="2688418"/>
              <a:ext cx="1475740" cy="1475740"/>
            </a:xfrm>
            <a:custGeom>
              <a:avLst/>
              <a:gdLst/>
              <a:ahLst/>
              <a:cxnLst/>
              <a:rect l="l" t="t" r="r" b="b"/>
              <a:pathLst>
                <a:path w="1475740" h="1475739">
                  <a:moveTo>
                    <a:pt x="737563" y="1475126"/>
                  </a:moveTo>
                  <a:lnTo>
                    <a:pt x="689068" y="1473557"/>
                  </a:lnTo>
                  <a:lnTo>
                    <a:pt x="641411" y="1468915"/>
                  </a:lnTo>
                  <a:lnTo>
                    <a:pt x="594688" y="1461298"/>
                  </a:lnTo>
                  <a:lnTo>
                    <a:pt x="548997" y="1450802"/>
                  </a:lnTo>
                  <a:lnTo>
                    <a:pt x="504436" y="1437525"/>
                  </a:lnTo>
                  <a:lnTo>
                    <a:pt x="461101" y="1421563"/>
                  </a:lnTo>
                  <a:lnTo>
                    <a:pt x="419089" y="1403015"/>
                  </a:lnTo>
                  <a:lnTo>
                    <a:pt x="378498" y="1381976"/>
                  </a:lnTo>
                  <a:lnTo>
                    <a:pt x="339425" y="1358545"/>
                  </a:lnTo>
                  <a:lnTo>
                    <a:pt x="301968" y="1332819"/>
                  </a:lnTo>
                  <a:lnTo>
                    <a:pt x="266222" y="1304895"/>
                  </a:lnTo>
                  <a:lnTo>
                    <a:pt x="232286" y="1274869"/>
                  </a:lnTo>
                  <a:lnTo>
                    <a:pt x="200257" y="1242840"/>
                  </a:lnTo>
                  <a:lnTo>
                    <a:pt x="170231" y="1208904"/>
                  </a:lnTo>
                  <a:lnTo>
                    <a:pt x="142306" y="1173158"/>
                  </a:lnTo>
                  <a:lnTo>
                    <a:pt x="116580" y="1135700"/>
                  </a:lnTo>
                  <a:lnTo>
                    <a:pt x="93149" y="1096627"/>
                  </a:lnTo>
                  <a:lnTo>
                    <a:pt x="72111" y="1056036"/>
                  </a:lnTo>
                  <a:lnTo>
                    <a:pt x="53562" y="1014025"/>
                  </a:lnTo>
                  <a:lnTo>
                    <a:pt x="37601" y="970690"/>
                  </a:lnTo>
                  <a:lnTo>
                    <a:pt x="24324" y="926128"/>
                  </a:lnTo>
                  <a:lnTo>
                    <a:pt x="13828" y="880438"/>
                  </a:lnTo>
                  <a:lnTo>
                    <a:pt x="6210" y="833715"/>
                  </a:lnTo>
                  <a:lnTo>
                    <a:pt x="1568" y="786058"/>
                  </a:lnTo>
                  <a:lnTo>
                    <a:pt x="0" y="737563"/>
                  </a:lnTo>
                  <a:lnTo>
                    <a:pt x="1568" y="689068"/>
                  </a:lnTo>
                  <a:lnTo>
                    <a:pt x="6210" y="641410"/>
                  </a:lnTo>
                  <a:lnTo>
                    <a:pt x="13828" y="594688"/>
                  </a:lnTo>
                  <a:lnTo>
                    <a:pt x="24324" y="548997"/>
                  </a:lnTo>
                  <a:lnTo>
                    <a:pt x="37601" y="504436"/>
                  </a:lnTo>
                  <a:lnTo>
                    <a:pt x="53562" y="461101"/>
                  </a:lnTo>
                  <a:lnTo>
                    <a:pt x="72111" y="419089"/>
                  </a:lnTo>
                  <a:lnTo>
                    <a:pt x="93149" y="378498"/>
                  </a:lnTo>
                  <a:lnTo>
                    <a:pt x="116580" y="339425"/>
                  </a:lnTo>
                  <a:lnTo>
                    <a:pt x="142306" y="301968"/>
                  </a:lnTo>
                  <a:lnTo>
                    <a:pt x="170231" y="266222"/>
                  </a:lnTo>
                  <a:lnTo>
                    <a:pt x="200257" y="232286"/>
                  </a:lnTo>
                  <a:lnTo>
                    <a:pt x="232286" y="200257"/>
                  </a:lnTo>
                  <a:lnTo>
                    <a:pt x="266222" y="170231"/>
                  </a:lnTo>
                  <a:lnTo>
                    <a:pt x="301968" y="142306"/>
                  </a:lnTo>
                  <a:lnTo>
                    <a:pt x="339425" y="116580"/>
                  </a:lnTo>
                  <a:lnTo>
                    <a:pt x="378498" y="93149"/>
                  </a:lnTo>
                  <a:lnTo>
                    <a:pt x="419089" y="72111"/>
                  </a:lnTo>
                  <a:lnTo>
                    <a:pt x="461101" y="53562"/>
                  </a:lnTo>
                  <a:lnTo>
                    <a:pt x="504436" y="37601"/>
                  </a:lnTo>
                  <a:lnTo>
                    <a:pt x="548997" y="24324"/>
                  </a:lnTo>
                  <a:lnTo>
                    <a:pt x="594688" y="13828"/>
                  </a:lnTo>
                  <a:lnTo>
                    <a:pt x="641411" y="6210"/>
                  </a:lnTo>
                  <a:lnTo>
                    <a:pt x="689068" y="1568"/>
                  </a:lnTo>
                  <a:lnTo>
                    <a:pt x="737563" y="0"/>
                  </a:lnTo>
                  <a:lnTo>
                    <a:pt x="786058" y="1568"/>
                  </a:lnTo>
                  <a:lnTo>
                    <a:pt x="833716" y="6210"/>
                  </a:lnTo>
                  <a:lnTo>
                    <a:pt x="880438" y="13828"/>
                  </a:lnTo>
                  <a:lnTo>
                    <a:pt x="926129" y="24324"/>
                  </a:lnTo>
                  <a:lnTo>
                    <a:pt x="970690" y="37601"/>
                  </a:lnTo>
                  <a:lnTo>
                    <a:pt x="1014025" y="53562"/>
                  </a:lnTo>
                  <a:lnTo>
                    <a:pt x="1056037" y="72111"/>
                  </a:lnTo>
                  <a:lnTo>
                    <a:pt x="1096627" y="93149"/>
                  </a:lnTo>
                  <a:lnTo>
                    <a:pt x="1135700" y="116580"/>
                  </a:lnTo>
                  <a:lnTo>
                    <a:pt x="1173158" y="142306"/>
                  </a:lnTo>
                  <a:lnTo>
                    <a:pt x="1208903" y="170231"/>
                  </a:lnTo>
                  <a:lnTo>
                    <a:pt x="1242840" y="200257"/>
                  </a:lnTo>
                  <a:lnTo>
                    <a:pt x="1274869" y="232286"/>
                  </a:lnTo>
                  <a:lnTo>
                    <a:pt x="1304894" y="266222"/>
                  </a:lnTo>
                  <a:lnTo>
                    <a:pt x="1332819" y="301968"/>
                  </a:lnTo>
                  <a:lnTo>
                    <a:pt x="1358545" y="339425"/>
                  </a:lnTo>
                  <a:lnTo>
                    <a:pt x="1381976" y="378498"/>
                  </a:lnTo>
                  <a:lnTo>
                    <a:pt x="1403014" y="419089"/>
                  </a:lnTo>
                  <a:lnTo>
                    <a:pt x="1421563" y="461101"/>
                  </a:lnTo>
                  <a:lnTo>
                    <a:pt x="1437524" y="504436"/>
                  </a:lnTo>
                  <a:lnTo>
                    <a:pt x="1450802" y="548997"/>
                  </a:lnTo>
                  <a:lnTo>
                    <a:pt x="1461298" y="594688"/>
                  </a:lnTo>
                  <a:lnTo>
                    <a:pt x="1468915" y="641410"/>
                  </a:lnTo>
                  <a:lnTo>
                    <a:pt x="1473557" y="689068"/>
                  </a:lnTo>
                  <a:lnTo>
                    <a:pt x="1475126" y="737563"/>
                  </a:lnTo>
                  <a:lnTo>
                    <a:pt x="1473557" y="786058"/>
                  </a:lnTo>
                  <a:lnTo>
                    <a:pt x="1468915" y="833715"/>
                  </a:lnTo>
                  <a:lnTo>
                    <a:pt x="1461298" y="880438"/>
                  </a:lnTo>
                  <a:lnTo>
                    <a:pt x="1450802" y="926128"/>
                  </a:lnTo>
                  <a:lnTo>
                    <a:pt x="1437524" y="970690"/>
                  </a:lnTo>
                  <a:lnTo>
                    <a:pt x="1421563" y="1014025"/>
                  </a:lnTo>
                  <a:lnTo>
                    <a:pt x="1403014" y="1056036"/>
                  </a:lnTo>
                  <a:lnTo>
                    <a:pt x="1381976" y="1096627"/>
                  </a:lnTo>
                  <a:lnTo>
                    <a:pt x="1358545" y="1135700"/>
                  </a:lnTo>
                  <a:lnTo>
                    <a:pt x="1332819" y="1173158"/>
                  </a:lnTo>
                  <a:lnTo>
                    <a:pt x="1304894" y="1208904"/>
                  </a:lnTo>
                  <a:lnTo>
                    <a:pt x="1274869" y="1242840"/>
                  </a:lnTo>
                  <a:lnTo>
                    <a:pt x="1242840" y="1274869"/>
                  </a:lnTo>
                  <a:lnTo>
                    <a:pt x="1208903" y="1304895"/>
                  </a:lnTo>
                  <a:lnTo>
                    <a:pt x="1173158" y="1332819"/>
                  </a:lnTo>
                  <a:lnTo>
                    <a:pt x="1135700" y="1358545"/>
                  </a:lnTo>
                  <a:lnTo>
                    <a:pt x="1096627" y="1381976"/>
                  </a:lnTo>
                  <a:lnTo>
                    <a:pt x="1056037" y="1403015"/>
                  </a:lnTo>
                  <a:lnTo>
                    <a:pt x="1014025" y="1421563"/>
                  </a:lnTo>
                  <a:lnTo>
                    <a:pt x="970690" y="1437525"/>
                  </a:lnTo>
                  <a:lnTo>
                    <a:pt x="926129" y="1450802"/>
                  </a:lnTo>
                  <a:lnTo>
                    <a:pt x="880438" y="1461298"/>
                  </a:lnTo>
                  <a:lnTo>
                    <a:pt x="833716" y="1468915"/>
                  </a:lnTo>
                  <a:lnTo>
                    <a:pt x="786058" y="1473557"/>
                  </a:lnTo>
                  <a:lnTo>
                    <a:pt x="737563" y="1475126"/>
                  </a:lnTo>
                  <a:close/>
                </a:path>
              </a:pathLst>
            </a:custGeom>
            <a:solidFill>
              <a:srgbClr val="0997D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6066478" y="3104552"/>
              <a:ext cx="761365" cy="643255"/>
            </a:xfrm>
            <a:custGeom>
              <a:avLst/>
              <a:gdLst/>
              <a:ahLst/>
              <a:cxnLst/>
              <a:rect l="l" t="t" r="r" b="b"/>
              <a:pathLst>
                <a:path w="761365" h="643254">
                  <a:moveTo>
                    <a:pt x="755523" y="140627"/>
                  </a:moveTo>
                  <a:lnTo>
                    <a:pt x="753783" y="138887"/>
                  </a:lnTo>
                  <a:lnTo>
                    <a:pt x="749414" y="138887"/>
                  </a:lnTo>
                  <a:lnTo>
                    <a:pt x="748538" y="139750"/>
                  </a:lnTo>
                  <a:lnTo>
                    <a:pt x="747661" y="139750"/>
                  </a:lnTo>
                  <a:lnTo>
                    <a:pt x="721398" y="150215"/>
                  </a:lnTo>
                  <a:lnTo>
                    <a:pt x="681609" y="156565"/>
                  </a:lnTo>
                  <a:lnTo>
                    <a:pt x="664730" y="153847"/>
                  </a:lnTo>
                  <a:lnTo>
                    <a:pt x="633806" y="148844"/>
                  </a:lnTo>
                  <a:lnTo>
                    <a:pt x="583463" y="117043"/>
                  </a:lnTo>
                  <a:lnTo>
                    <a:pt x="581710" y="115303"/>
                  </a:lnTo>
                  <a:lnTo>
                    <a:pt x="580834" y="115303"/>
                  </a:lnTo>
                  <a:lnTo>
                    <a:pt x="580834" y="114427"/>
                  </a:lnTo>
                  <a:lnTo>
                    <a:pt x="577342" y="114427"/>
                  </a:lnTo>
                  <a:lnTo>
                    <a:pt x="575602" y="116166"/>
                  </a:lnTo>
                  <a:lnTo>
                    <a:pt x="555612" y="129260"/>
                  </a:lnTo>
                  <a:lnTo>
                    <a:pt x="522363" y="144780"/>
                  </a:lnTo>
                  <a:lnTo>
                    <a:pt x="479818" y="153847"/>
                  </a:lnTo>
                  <a:lnTo>
                    <a:pt x="431901" y="147561"/>
                  </a:lnTo>
                  <a:lnTo>
                    <a:pt x="382562" y="117043"/>
                  </a:lnTo>
                  <a:lnTo>
                    <a:pt x="380822" y="115303"/>
                  </a:lnTo>
                  <a:lnTo>
                    <a:pt x="377329" y="115303"/>
                  </a:lnTo>
                  <a:lnTo>
                    <a:pt x="375577" y="116166"/>
                  </a:lnTo>
                  <a:lnTo>
                    <a:pt x="374700" y="116166"/>
                  </a:lnTo>
                  <a:lnTo>
                    <a:pt x="373837" y="117043"/>
                  </a:lnTo>
                  <a:lnTo>
                    <a:pt x="324497" y="147561"/>
                  </a:lnTo>
                  <a:lnTo>
                    <a:pt x="276580" y="153847"/>
                  </a:lnTo>
                  <a:lnTo>
                    <a:pt x="234035" y="144780"/>
                  </a:lnTo>
                  <a:lnTo>
                    <a:pt x="200787" y="129260"/>
                  </a:lnTo>
                  <a:lnTo>
                    <a:pt x="180797" y="116166"/>
                  </a:lnTo>
                  <a:lnTo>
                    <a:pt x="179920" y="115303"/>
                  </a:lnTo>
                  <a:lnTo>
                    <a:pt x="179920" y="114427"/>
                  </a:lnTo>
                  <a:lnTo>
                    <a:pt x="175564" y="114427"/>
                  </a:lnTo>
                  <a:lnTo>
                    <a:pt x="172935" y="117043"/>
                  </a:lnTo>
                  <a:lnTo>
                    <a:pt x="122224" y="148844"/>
                  </a:lnTo>
                  <a:lnTo>
                    <a:pt x="74460" y="156565"/>
                  </a:lnTo>
                  <a:lnTo>
                    <a:pt x="34874" y="150215"/>
                  </a:lnTo>
                  <a:lnTo>
                    <a:pt x="8724" y="139750"/>
                  </a:lnTo>
                  <a:lnTo>
                    <a:pt x="7861" y="139750"/>
                  </a:lnTo>
                  <a:lnTo>
                    <a:pt x="6985" y="138887"/>
                  </a:lnTo>
                  <a:lnTo>
                    <a:pt x="2616" y="138887"/>
                  </a:lnTo>
                  <a:lnTo>
                    <a:pt x="863" y="140627"/>
                  </a:lnTo>
                  <a:lnTo>
                    <a:pt x="863" y="177317"/>
                  </a:lnTo>
                  <a:lnTo>
                    <a:pt x="2616" y="179057"/>
                  </a:lnTo>
                  <a:lnTo>
                    <a:pt x="58267" y="207860"/>
                  </a:lnTo>
                  <a:lnTo>
                    <a:pt x="107861" y="204393"/>
                  </a:lnTo>
                  <a:lnTo>
                    <a:pt x="146329" y="185204"/>
                  </a:lnTo>
                  <a:lnTo>
                    <a:pt x="168567" y="166827"/>
                  </a:lnTo>
                  <a:lnTo>
                    <a:pt x="168567" y="165963"/>
                  </a:lnTo>
                  <a:lnTo>
                    <a:pt x="169443" y="165963"/>
                  </a:lnTo>
                  <a:lnTo>
                    <a:pt x="170319" y="165087"/>
                  </a:lnTo>
                  <a:lnTo>
                    <a:pt x="172935" y="165087"/>
                  </a:lnTo>
                  <a:lnTo>
                    <a:pt x="174688" y="165963"/>
                  </a:lnTo>
                  <a:lnTo>
                    <a:pt x="175564" y="165963"/>
                  </a:lnTo>
                  <a:lnTo>
                    <a:pt x="227876" y="199326"/>
                  </a:lnTo>
                  <a:lnTo>
                    <a:pt x="277545" y="206336"/>
                  </a:lnTo>
                  <a:lnTo>
                    <a:pt x="320890" y="196646"/>
                  </a:lnTo>
                  <a:lnTo>
                    <a:pt x="354215" y="179959"/>
                  </a:lnTo>
                  <a:lnTo>
                    <a:pt x="373837" y="165963"/>
                  </a:lnTo>
                  <a:lnTo>
                    <a:pt x="374700" y="165087"/>
                  </a:lnTo>
                  <a:lnTo>
                    <a:pt x="375577" y="164211"/>
                  </a:lnTo>
                  <a:lnTo>
                    <a:pt x="379069" y="164211"/>
                  </a:lnTo>
                  <a:lnTo>
                    <a:pt x="380822" y="165963"/>
                  </a:lnTo>
                  <a:lnTo>
                    <a:pt x="400431" y="179959"/>
                  </a:lnTo>
                  <a:lnTo>
                    <a:pt x="433755" y="196646"/>
                  </a:lnTo>
                  <a:lnTo>
                    <a:pt x="477100" y="206336"/>
                  </a:lnTo>
                  <a:lnTo>
                    <a:pt x="526770" y="199326"/>
                  </a:lnTo>
                  <a:lnTo>
                    <a:pt x="579094" y="165963"/>
                  </a:lnTo>
                  <a:lnTo>
                    <a:pt x="579970" y="165087"/>
                  </a:lnTo>
                  <a:lnTo>
                    <a:pt x="584327" y="165087"/>
                  </a:lnTo>
                  <a:lnTo>
                    <a:pt x="585203" y="165963"/>
                  </a:lnTo>
                  <a:lnTo>
                    <a:pt x="586079" y="165963"/>
                  </a:lnTo>
                  <a:lnTo>
                    <a:pt x="586079" y="166827"/>
                  </a:lnTo>
                  <a:lnTo>
                    <a:pt x="608355" y="185204"/>
                  </a:lnTo>
                  <a:lnTo>
                    <a:pt x="647001" y="204393"/>
                  </a:lnTo>
                  <a:lnTo>
                    <a:pt x="697115" y="207860"/>
                  </a:lnTo>
                  <a:lnTo>
                    <a:pt x="753783" y="179057"/>
                  </a:lnTo>
                  <a:lnTo>
                    <a:pt x="755523" y="177317"/>
                  </a:lnTo>
                  <a:lnTo>
                    <a:pt x="755523" y="165087"/>
                  </a:lnTo>
                  <a:lnTo>
                    <a:pt x="755523" y="164211"/>
                  </a:lnTo>
                  <a:lnTo>
                    <a:pt x="755523" y="156565"/>
                  </a:lnTo>
                  <a:lnTo>
                    <a:pt x="755523" y="140627"/>
                  </a:lnTo>
                  <a:close/>
                </a:path>
                <a:path w="761365" h="643254">
                  <a:moveTo>
                    <a:pt x="756399" y="25336"/>
                  </a:moveTo>
                  <a:lnTo>
                    <a:pt x="754659" y="23583"/>
                  </a:lnTo>
                  <a:lnTo>
                    <a:pt x="750290" y="23583"/>
                  </a:lnTo>
                  <a:lnTo>
                    <a:pt x="749414" y="24460"/>
                  </a:lnTo>
                  <a:lnTo>
                    <a:pt x="748538" y="24460"/>
                  </a:lnTo>
                  <a:lnTo>
                    <a:pt x="722274" y="34912"/>
                  </a:lnTo>
                  <a:lnTo>
                    <a:pt x="682485" y="41275"/>
                  </a:lnTo>
                  <a:lnTo>
                    <a:pt x="671017" y="39420"/>
                  </a:lnTo>
                  <a:lnTo>
                    <a:pt x="634682" y="33553"/>
                  </a:lnTo>
                  <a:lnTo>
                    <a:pt x="584327" y="1752"/>
                  </a:lnTo>
                  <a:lnTo>
                    <a:pt x="582587" y="0"/>
                  </a:lnTo>
                  <a:lnTo>
                    <a:pt x="578218" y="0"/>
                  </a:lnTo>
                  <a:lnTo>
                    <a:pt x="576465" y="1752"/>
                  </a:lnTo>
                  <a:lnTo>
                    <a:pt x="556475" y="14833"/>
                  </a:lnTo>
                  <a:lnTo>
                    <a:pt x="523240" y="30353"/>
                  </a:lnTo>
                  <a:lnTo>
                    <a:pt x="480695" y="39420"/>
                  </a:lnTo>
                  <a:lnTo>
                    <a:pt x="432777" y="33134"/>
                  </a:lnTo>
                  <a:lnTo>
                    <a:pt x="383438" y="2628"/>
                  </a:lnTo>
                  <a:lnTo>
                    <a:pt x="380822" y="0"/>
                  </a:lnTo>
                  <a:lnTo>
                    <a:pt x="378193" y="0"/>
                  </a:lnTo>
                  <a:lnTo>
                    <a:pt x="376453" y="876"/>
                  </a:lnTo>
                  <a:lnTo>
                    <a:pt x="374700" y="2628"/>
                  </a:lnTo>
                  <a:lnTo>
                    <a:pt x="325361" y="33134"/>
                  </a:lnTo>
                  <a:lnTo>
                    <a:pt x="277456" y="39420"/>
                  </a:lnTo>
                  <a:lnTo>
                    <a:pt x="234899" y="30353"/>
                  </a:lnTo>
                  <a:lnTo>
                    <a:pt x="181673" y="1752"/>
                  </a:lnTo>
                  <a:lnTo>
                    <a:pt x="180797" y="876"/>
                  </a:lnTo>
                  <a:lnTo>
                    <a:pt x="180797" y="0"/>
                  </a:lnTo>
                  <a:lnTo>
                    <a:pt x="175564" y="0"/>
                  </a:lnTo>
                  <a:lnTo>
                    <a:pt x="173812" y="1752"/>
                  </a:lnTo>
                  <a:lnTo>
                    <a:pt x="123101" y="33921"/>
                  </a:lnTo>
                  <a:lnTo>
                    <a:pt x="75336" y="41605"/>
                  </a:lnTo>
                  <a:lnTo>
                    <a:pt x="35013" y="34912"/>
                  </a:lnTo>
                  <a:lnTo>
                    <a:pt x="35445" y="34912"/>
                  </a:lnTo>
                  <a:lnTo>
                    <a:pt x="9601" y="24460"/>
                  </a:lnTo>
                  <a:lnTo>
                    <a:pt x="6985" y="24460"/>
                  </a:lnTo>
                  <a:lnTo>
                    <a:pt x="6108" y="23583"/>
                  </a:lnTo>
                  <a:lnTo>
                    <a:pt x="1739" y="23583"/>
                  </a:lnTo>
                  <a:lnTo>
                    <a:pt x="0" y="25336"/>
                  </a:lnTo>
                  <a:lnTo>
                    <a:pt x="0" y="62014"/>
                  </a:lnTo>
                  <a:lnTo>
                    <a:pt x="1739" y="63766"/>
                  </a:lnTo>
                  <a:lnTo>
                    <a:pt x="58280" y="92557"/>
                  </a:lnTo>
                  <a:lnTo>
                    <a:pt x="108191" y="89090"/>
                  </a:lnTo>
                  <a:lnTo>
                    <a:pt x="146799" y="69900"/>
                  </a:lnTo>
                  <a:lnTo>
                    <a:pt x="169443" y="51536"/>
                  </a:lnTo>
                  <a:lnTo>
                    <a:pt x="169443" y="50660"/>
                  </a:lnTo>
                  <a:lnTo>
                    <a:pt x="170319" y="50660"/>
                  </a:lnTo>
                  <a:lnTo>
                    <a:pt x="171196" y="49796"/>
                  </a:lnTo>
                  <a:lnTo>
                    <a:pt x="173812" y="49796"/>
                  </a:lnTo>
                  <a:lnTo>
                    <a:pt x="175564" y="50660"/>
                  </a:lnTo>
                  <a:lnTo>
                    <a:pt x="176428" y="50660"/>
                  </a:lnTo>
                  <a:lnTo>
                    <a:pt x="228752" y="84035"/>
                  </a:lnTo>
                  <a:lnTo>
                    <a:pt x="278422" y="91033"/>
                  </a:lnTo>
                  <a:lnTo>
                    <a:pt x="321767" y="81356"/>
                  </a:lnTo>
                  <a:lnTo>
                    <a:pt x="355092" y="64668"/>
                  </a:lnTo>
                  <a:lnTo>
                    <a:pt x="374700" y="50660"/>
                  </a:lnTo>
                  <a:lnTo>
                    <a:pt x="375577" y="49796"/>
                  </a:lnTo>
                  <a:lnTo>
                    <a:pt x="376453" y="48920"/>
                  </a:lnTo>
                  <a:lnTo>
                    <a:pt x="379945" y="48920"/>
                  </a:lnTo>
                  <a:lnTo>
                    <a:pt x="381698" y="50660"/>
                  </a:lnTo>
                  <a:lnTo>
                    <a:pt x="401307" y="64668"/>
                  </a:lnTo>
                  <a:lnTo>
                    <a:pt x="434632" y="81356"/>
                  </a:lnTo>
                  <a:lnTo>
                    <a:pt x="477977" y="91033"/>
                  </a:lnTo>
                  <a:lnTo>
                    <a:pt x="527646" y="84035"/>
                  </a:lnTo>
                  <a:lnTo>
                    <a:pt x="579970" y="50660"/>
                  </a:lnTo>
                  <a:lnTo>
                    <a:pt x="580834" y="49796"/>
                  </a:lnTo>
                  <a:lnTo>
                    <a:pt x="585203" y="49796"/>
                  </a:lnTo>
                  <a:lnTo>
                    <a:pt x="586079" y="50660"/>
                  </a:lnTo>
                  <a:lnTo>
                    <a:pt x="586955" y="50660"/>
                  </a:lnTo>
                  <a:lnTo>
                    <a:pt x="586955" y="51536"/>
                  </a:lnTo>
                  <a:lnTo>
                    <a:pt x="609219" y="69900"/>
                  </a:lnTo>
                  <a:lnTo>
                    <a:pt x="647877" y="89090"/>
                  </a:lnTo>
                  <a:lnTo>
                    <a:pt x="697992" y="92557"/>
                  </a:lnTo>
                  <a:lnTo>
                    <a:pt x="754659" y="63766"/>
                  </a:lnTo>
                  <a:lnTo>
                    <a:pt x="756399" y="62014"/>
                  </a:lnTo>
                  <a:lnTo>
                    <a:pt x="756399" y="49796"/>
                  </a:lnTo>
                  <a:lnTo>
                    <a:pt x="756399" y="48920"/>
                  </a:lnTo>
                  <a:lnTo>
                    <a:pt x="756399" y="41605"/>
                  </a:lnTo>
                  <a:lnTo>
                    <a:pt x="756399" y="41275"/>
                  </a:lnTo>
                  <a:lnTo>
                    <a:pt x="756399" y="25336"/>
                  </a:lnTo>
                  <a:close/>
                </a:path>
                <a:path w="761365" h="643254">
                  <a:moveTo>
                    <a:pt x="760768" y="468172"/>
                  </a:moveTo>
                  <a:lnTo>
                    <a:pt x="759891" y="467296"/>
                  </a:lnTo>
                  <a:lnTo>
                    <a:pt x="746620" y="450481"/>
                  </a:lnTo>
                  <a:lnTo>
                    <a:pt x="722376" y="423392"/>
                  </a:lnTo>
                  <a:lnTo>
                    <a:pt x="693280" y="395681"/>
                  </a:lnTo>
                  <a:lnTo>
                    <a:pt x="688073" y="390702"/>
                  </a:lnTo>
                  <a:lnTo>
                    <a:pt x="644588" y="357111"/>
                  </a:lnTo>
                  <a:lnTo>
                    <a:pt x="603542" y="333476"/>
                  </a:lnTo>
                  <a:lnTo>
                    <a:pt x="603542" y="441972"/>
                  </a:lnTo>
                  <a:lnTo>
                    <a:pt x="599859" y="460387"/>
                  </a:lnTo>
                  <a:lnTo>
                    <a:pt x="589788" y="475373"/>
                  </a:lnTo>
                  <a:lnTo>
                    <a:pt x="574802" y="485444"/>
                  </a:lnTo>
                  <a:lnTo>
                    <a:pt x="556387" y="489127"/>
                  </a:lnTo>
                  <a:lnTo>
                    <a:pt x="537959" y="485444"/>
                  </a:lnTo>
                  <a:lnTo>
                    <a:pt x="522973" y="475373"/>
                  </a:lnTo>
                  <a:lnTo>
                    <a:pt x="512902" y="460387"/>
                  </a:lnTo>
                  <a:lnTo>
                    <a:pt x="509219" y="441972"/>
                  </a:lnTo>
                  <a:lnTo>
                    <a:pt x="512914" y="423621"/>
                  </a:lnTo>
                  <a:lnTo>
                    <a:pt x="522973" y="408990"/>
                  </a:lnTo>
                  <a:lnTo>
                    <a:pt x="537959" y="399224"/>
                  </a:lnTo>
                  <a:lnTo>
                    <a:pt x="556387" y="395681"/>
                  </a:lnTo>
                  <a:lnTo>
                    <a:pt x="574192" y="399224"/>
                  </a:lnTo>
                  <a:lnTo>
                    <a:pt x="574624" y="399224"/>
                  </a:lnTo>
                  <a:lnTo>
                    <a:pt x="589788" y="409321"/>
                  </a:lnTo>
                  <a:lnTo>
                    <a:pt x="599859" y="424053"/>
                  </a:lnTo>
                  <a:lnTo>
                    <a:pt x="603542" y="441972"/>
                  </a:lnTo>
                  <a:lnTo>
                    <a:pt x="603542" y="333476"/>
                  </a:lnTo>
                  <a:lnTo>
                    <a:pt x="592848" y="327317"/>
                  </a:lnTo>
                  <a:lnTo>
                    <a:pt x="533730" y="305993"/>
                  </a:lnTo>
                  <a:lnTo>
                    <a:pt x="468160" y="297853"/>
                  </a:lnTo>
                  <a:lnTo>
                    <a:pt x="364540" y="317500"/>
                  </a:lnTo>
                  <a:lnTo>
                    <a:pt x="271970" y="360743"/>
                  </a:lnTo>
                  <a:lnTo>
                    <a:pt x="205435" y="403974"/>
                  </a:lnTo>
                  <a:lnTo>
                    <a:pt x="179920" y="423621"/>
                  </a:lnTo>
                  <a:lnTo>
                    <a:pt x="169405" y="405574"/>
                  </a:lnTo>
                  <a:lnTo>
                    <a:pt x="137668" y="364998"/>
                  </a:lnTo>
                  <a:lnTo>
                    <a:pt x="84493" y="322287"/>
                  </a:lnTo>
                  <a:lnTo>
                    <a:pt x="9601" y="297853"/>
                  </a:lnTo>
                  <a:lnTo>
                    <a:pt x="4368" y="297853"/>
                  </a:lnTo>
                  <a:lnTo>
                    <a:pt x="2616" y="300469"/>
                  </a:lnTo>
                  <a:lnTo>
                    <a:pt x="2616" y="303961"/>
                  </a:lnTo>
                  <a:lnTo>
                    <a:pt x="4368" y="306578"/>
                  </a:lnTo>
                  <a:lnTo>
                    <a:pt x="18821" y="332714"/>
                  </a:lnTo>
                  <a:lnTo>
                    <a:pt x="36131" y="371551"/>
                  </a:lnTo>
                  <a:lnTo>
                    <a:pt x="50673" y="418731"/>
                  </a:lnTo>
                  <a:lnTo>
                    <a:pt x="56769" y="469912"/>
                  </a:lnTo>
                  <a:lnTo>
                    <a:pt x="50673" y="521614"/>
                  </a:lnTo>
                  <a:lnTo>
                    <a:pt x="36131" y="569048"/>
                  </a:lnTo>
                  <a:lnTo>
                    <a:pt x="18821" y="607974"/>
                  </a:lnTo>
                  <a:lnTo>
                    <a:pt x="4368" y="634123"/>
                  </a:lnTo>
                  <a:lnTo>
                    <a:pt x="3492" y="635876"/>
                  </a:lnTo>
                  <a:lnTo>
                    <a:pt x="3492" y="636739"/>
                  </a:lnTo>
                  <a:lnTo>
                    <a:pt x="2616" y="637616"/>
                  </a:lnTo>
                  <a:lnTo>
                    <a:pt x="2616" y="641108"/>
                  </a:lnTo>
                  <a:lnTo>
                    <a:pt x="4368" y="642861"/>
                  </a:lnTo>
                  <a:lnTo>
                    <a:pt x="8724" y="642861"/>
                  </a:lnTo>
                  <a:lnTo>
                    <a:pt x="83756" y="618782"/>
                  </a:lnTo>
                  <a:lnTo>
                    <a:pt x="137236" y="576046"/>
                  </a:lnTo>
                  <a:lnTo>
                    <a:pt x="169265" y="535266"/>
                  </a:lnTo>
                  <a:lnTo>
                    <a:pt x="179920" y="517080"/>
                  </a:lnTo>
                  <a:lnTo>
                    <a:pt x="205308" y="536740"/>
                  </a:lnTo>
                  <a:lnTo>
                    <a:pt x="271640" y="579970"/>
                  </a:lnTo>
                  <a:lnTo>
                    <a:pt x="364172" y="623201"/>
                  </a:lnTo>
                  <a:lnTo>
                    <a:pt x="468160" y="642861"/>
                  </a:lnTo>
                  <a:lnTo>
                    <a:pt x="533730" y="634707"/>
                  </a:lnTo>
                  <a:lnTo>
                    <a:pt x="592848" y="613397"/>
                  </a:lnTo>
                  <a:lnTo>
                    <a:pt x="644588" y="583590"/>
                  </a:lnTo>
                  <a:lnTo>
                    <a:pt x="688073" y="549998"/>
                  </a:lnTo>
                  <a:lnTo>
                    <a:pt x="722376" y="517321"/>
                  </a:lnTo>
                  <a:lnTo>
                    <a:pt x="759891" y="473417"/>
                  </a:lnTo>
                  <a:lnTo>
                    <a:pt x="760768" y="472541"/>
                  </a:lnTo>
                  <a:lnTo>
                    <a:pt x="760768" y="46817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9" name="object 9" descr=""/>
          <p:cNvGrpSpPr/>
          <p:nvPr/>
        </p:nvGrpSpPr>
        <p:grpSpPr>
          <a:xfrm>
            <a:off x="15784172" y="4344520"/>
            <a:ext cx="1475740" cy="1475740"/>
            <a:chOff x="15784172" y="4344520"/>
            <a:chExt cx="1475740" cy="1475740"/>
          </a:xfrm>
        </p:grpSpPr>
        <p:sp>
          <p:nvSpPr>
            <p:cNvPr id="10" name="object 10" descr=""/>
            <p:cNvSpPr/>
            <p:nvPr/>
          </p:nvSpPr>
          <p:spPr>
            <a:xfrm>
              <a:off x="15784172" y="4344520"/>
              <a:ext cx="1475740" cy="1475740"/>
            </a:xfrm>
            <a:custGeom>
              <a:avLst/>
              <a:gdLst/>
              <a:ahLst/>
              <a:cxnLst/>
              <a:rect l="l" t="t" r="r" b="b"/>
              <a:pathLst>
                <a:path w="1475740" h="1475739">
                  <a:moveTo>
                    <a:pt x="737563" y="1475126"/>
                  </a:moveTo>
                  <a:lnTo>
                    <a:pt x="689068" y="1473557"/>
                  </a:lnTo>
                  <a:lnTo>
                    <a:pt x="641411" y="1468916"/>
                  </a:lnTo>
                  <a:lnTo>
                    <a:pt x="594688" y="1461298"/>
                  </a:lnTo>
                  <a:lnTo>
                    <a:pt x="548997" y="1450802"/>
                  </a:lnTo>
                  <a:lnTo>
                    <a:pt x="504436" y="1437525"/>
                  </a:lnTo>
                  <a:lnTo>
                    <a:pt x="461101" y="1421563"/>
                  </a:lnTo>
                  <a:lnTo>
                    <a:pt x="419089" y="1403015"/>
                  </a:lnTo>
                  <a:lnTo>
                    <a:pt x="378498" y="1381976"/>
                  </a:lnTo>
                  <a:lnTo>
                    <a:pt x="339425" y="1358546"/>
                  </a:lnTo>
                  <a:lnTo>
                    <a:pt x="301968" y="1332819"/>
                  </a:lnTo>
                  <a:lnTo>
                    <a:pt x="266222" y="1304895"/>
                  </a:lnTo>
                  <a:lnTo>
                    <a:pt x="232286" y="1274869"/>
                  </a:lnTo>
                  <a:lnTo>
                    <a:pt x="200257" y="1242840"/>
                  </a:lnTo>
                  <a:lnTo>
                    <a:pt x="170231" y="1208904"/>
                  </a:lnTo>
                  <a:lnTo>
                    <a:pt x="142306" y="1173158"/>
                  </a:lnTo>
                  <a:lnTo>
                    <a:pt x="116580" y="1135700"/>
                  </a:lnTo>
                  <a:lnTo>
                    <a:pt x="93149" y="1096627"/>
                  </a:lnTo>
                  <a:lnTo>
                    <a:pt x="72111" y="1056036"/>
                  </a:lnTo>
                  <a:lnTo>
                    <a:pt x="53562" y="1014025"/>
                  </a:lnTo>
                  <a:lnTo>
                    <a:pt x="37601" y="970690"/>
                  </a:lnTo>
                  <a:lnTo>
                    <a:pt x="24324" y="926128"/>
                  </a:lnTo>
                  <a:lnTo>
                    <a:pt x="13828" y="880438"/>
                  </a:lnTo>
                  <a:lnTo>
                    <a:pt x="6210" y="833715"/>
                  </a:lnTo>
                  <a:lnTo>
                    <a:pt x="1568" y="786058"/>
                  </a:lnTo>
                  <a:lnTo>
                    <a:pt x="0" y="737563"/>
                  </a:lnTo>
                  <a:lnTo>
                    <a:pt x="1568" y="689068"/>
                  </a:lnTo>
                  <a:lnTo>
                    <a:pt x="6210" y="641410"/>
                  </a:lnTo>
                  <a:lnTo>
                    <a:pt x="13828" y="594688"/>
                  </a:lnTo>
                  <a:lnTo>
                    <a:pt x="24324" y="548997"/>
                  </a:lnTo>
                  <a:lnTo>
                    <a:pt x="37601" y="504436"/>
                  </a:lnTo>
                  <a:lnTo>
                    <a:pt x="53562" y="461101"/>
                  </a:lnTo>
                  <a:lnTo>
                    <a:pt x="72111" y="419089"/>
                  </a:lnTo>
                  <a:lnTo>
                    <a:pt x="93149" y="378498"/>
                  </a:lnTo>
                  <a:lnTo>
                    <a:pt x="116580" y="339425"/>
                  </a:lnTo>
                  <a:lnTo>
                    <a:pt x="142306" y="301967"/>
                  </a:lnTo>
                  <a:lnTo>
                    <a:pt x="170231" y="266222"/>
                  </a:lnTo>
                  <a:lnTo>
                    <a:pt x="200257" y="232286"/>
                  </a:lnTo>
                  <a:lnTo>
                    <a:pt x="232286" y="200256"/>
                  </a:lnTo>
                  <a:lnTo>
                    <a:pt x="266222" y="170231"/>
                  </a:lnTo>
                  <a:lnTo>
                    <a:pt x="301968" y="142306"/>
                  </a:lnTo>
                  <a:lnTo>
                    <a:pt x="339425" y="116580"/>
                  </a:lnTo>
                  <a:lnTo>
                    <a:pt x="378498" y="93149"/>
                  </a:lnTo>
                  <a:lnTo>
                    <a:pt x="419089" y="72111"/>
                  </a:lnTo>
                  <a:lnTo>
                    <a:pt x="461101" y="53562"/>
                  </a:lnTo>
                  <a:lnTo>
                    <a:pt x="504436" y="37601"/>
                  </a:lnTo>
                  <a:lnTo>
                    <a:pt x="548997" y="24324"/>
                  </a:lnTo>
                  <a:lnTo>
                    <a:pt x="594688" y="13828"/>
                  </a:lnTo>
                  <a:lnTo>
                    <a:pt x="641411" y="6210"/>
                  </a:lnTo>
                  <a:lnTo>
                    <a:pt x="689068" y="1568"/>
                  </a:lnTo>
                  <a:lnTo>
                    <a:pt x="737563" y="0"/>
                  </a:lnTo>
                  <a:lnTo>
                    <a:pt x="786058" y="1568"/>
                  </a:lnTo>
                  <a:lnTo>
                    <a:pt x="833716" y="6210"/>
                  </a:lnTo>
                  <a:lnTo>
                    <a:pt x="880438" y="13828"/>
                  </a:lnTo>
                  <a:lnTo>
                    <a:pt x="926129" y="24324"/>
                  </a:lnTo>
                  <a:lnTo>
                    <a:pt x="970690" y="37601"/>
                  </a:lnTo>
                  <a:lnTo>
                    <a:pt x="1014025" y="53562"/>
                  </a:lnTo>
                  <a:lnTo>
                    <a:pt x="1056036" y="72111"/>
                  </a:lnTo>
                  <a:lnTo>
                    <a:pt x="1096627" y="93149"/>
                  </a:lnTo>
                  <a:lnTo>
                    <a:pt x="1135700" y="116580"/>
                  </a:lnTo>
                  <a:lnTo>
                    <a:pt x="1173158" y="142306"/>
                  </a:lnTo>
                  <a:lnTo>
                    <a:pt x="1208903" y="170231"/>
                  </a:lnTo>
                  <a:lnTo>
                    <a:pt x="1242839" y="200256"/>
                  </a:lnTo>
                  <a:lnTo>
                    <a:pt x="1274869" y="232286"/>
                  </a:lnTo>
                  <a:lnTo>
                    <a:pt x="1304894" y="266222"/>
                  </a:lnTo>
                  <a:lnTo>
                    <a:pt x="1332819" y="301967"/>
                  </a:lnTo>
                  <a:lnTo>
                    <a:pt x="1358545" y="339425"/>
                  </a:lnTo>
                  <a:lnTo>
                    <a:pt x="1381976" y="378498"/>
                  </a:lnTo>
                  <a:lnTo>
                    <a:pt x="1403014" y="419089"/>
                  </a:lnTo>
                  <a:lnTo>
                    <a:pt x="1421563" y="461101"/>
                  </a:lnTo>
                  <a:lnTo>
                    <a:pt x="1437524" y="504436"/>
                  </a:lnTo>
                  <a:lnTo>
                    <a:pt x="1450802" y="548997"/>
                  </a:lnTo>
                  <a:lnTo>
                    <a:pt x="1461298" y="594688"/>
                  </a:lnTo>
                  <a:lnTo>
                    <a:pt x="1468915" y="641410"/>
                  </a:lnTo>
                  <a:lnTo>
                    <a:pt x="1473557" y="689068"/>
                  </a:lnTo>
                  <a:lnTo>
                    <a:pt x="1475126" y="737563"/>
                  </a:lnTo>
                  <a:lnTo>
                    <a:pt x="1473557" y="786058"/>
                  </a:lnTo>
                  <a:lnTo>
                    <a:pt x="1468915" y="833715"/>
                  </a:lnTo>
                  <a:lnTo>
                    <a:pt x="1461298" y="880438"/>
                  </a:lnTo>
                  <a:lnTo>
                    <a:pt x="1450802" y="926128"/>
                  </a:lnTo>
                  <a:lnTo>
                    <a:pt x="1437524" y="970690"/>
                  </a:lnTo>
                  <a:lnTo>
                    <a:pt x="1421563" y="1014025"/>
                  </a:lnTo>
                  <a:lnTo>
                    <a:pt x="1403014" y="1056036"/>
                  </a:lnTo>
                  <a:lnTo>
                    <a:pt x="1381976" y="1096627"/>
                  </a:lnTo>
                  <a:lnTo>
                    <a:pt x="1358545" y="1135700"/>
                  </a:lnTo>
                  <a:lnTo>
                    <a:pt x="1332819" y="1173158"/>
                  </a:lnTo>
                  <a:lnTo>
                    <a:pt x="1304894" y="1208904"/>
                  </a:lnTo>
                  <a:lnTo>
                    <a:pt x="1274869" y="1242840"/>
                  </a:lnTo>
                  <a:lnTo>
                    <a:pt x="1242839" y="1274869"/>
                  </a:lnTo>
                  <a:lnTo>
                    <a:pt x="1208903" y="1304895"/>
                  </a:lnTo>
                  <a:lnTo>
                    <a:pt x="1173158" y="1332819"/>
                  </a:lnTo>
                  <a:lnTo>
                    <a:pt x="1135700" y="1358546"/>
                  </a:lnTo>
                  <a:lnTo>
                    <a:pt x="1096627" y="1381976"/>
                  </a:lnTo>
                  <a:lnTo>
                    <a:pt x="1056036" y="1403015"/>
                  </a:lnTo>
                  <a:lnTo>
                    <a:pt x="1014025" y="1421563"/>
                  </a:lnTo>
                  <a:lnTo>
                    <a:pt x="970690" y="1437525"/>
                  </a:lnTo>
                  <a:lnTo>
                    <a:pt x="926129" y="1450802"/>
                  </a:lnTo>
                  <a:lnTo>
                    <a:pt x="880438" y="1461298"/>
                  </a:lnTo>
                  <a:lnTo>
                    <a:pt x="833716" y="1468916"/>
                  </a:lnTo>
                  <a:lnTo>
                    <a:pt x="786058" y="1473557"/>
                  </a:lnTo>
                  <a:lnTo>
                    <a:pt x="737563" y="1475126"/>
                  </a:lnTo>
                  <a:close/>
                </a:path>
              </a:pathLst>
            </a:custGeom>
            <a:solidFill>
              <a:srgbClr val="56BF2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16152955" y="4719409"/>
              <a:ext cx="737870" cy="725805"/>
            </a:xfrm>
            <a:custGeom>
              <a:avLst/>
              <a:gdLst/>
              <a:ahLst/>
              <a:cxnLst/>
              <a:rect l="l" t="t" r="r" b="b"/>
              <a:pathLst>
                <a:path w="737869" h="725804">
                  <a:moveTo>
                    <a:pt x="248625" y="537442"/>
                  </a:moveTo>
                  <a:lnTo>
                    <a:pt x="200956" y="537442"/>
                  </a:lnTo>
                  <a:lnTo>
                    <a:pt x="199087" y="535573"/>
                  </a:lnTo>
                  <a:lnTo>
                    <a:pt x="199087" y="422476"/>
                  </a:lnTo>
                  <a:lnTo>
                    <a:pt x="200956" y="420607"/>
                  </a:lnTo>
                  <a:lnTo>
                    <a:pt x="248625" y="420607"/>
                  </a:lnTo>
                  <a:lnTo>
                    <a:pt x="250494" y="422476"/>
                  </a:lnTo>
                  <a:lnTo>
                    <a:pt x="250494" y="535573"/>
                  </a:lnTo>
                  <a:lnTo>
                    <a:pt x="248625" y="537442"/>
                  </a:lnTo>
                  <a:close/>
                </a:path>
                <a:path w="737869" h="725804">
                  <a:moveTo>
                    <a:pt x="735595" y="636518"/>
                  </a:moveTo>
                  <a:lnTo>
                    <a:pt x="1869" y="636518"/>
                  </a:lnTo>
                  <a:lnTo>
                    <a:pt x="0" y="634649"/>
                  </a:lnTo>
                  <a:lnTo>
                    <a:pt x="0" y="586046"/>
                  </a:lnTo>
                  <a:lnTo>
                    <a:pt x="1869" y="584176"/>
                  </a:lnTo>
                  <a:lnTo>
                    <a:pt x="735595" y="584176"/>
                  </a:lnTo>
                  <a:lnTo>
                    <a:pt x="737464" y="586046"/>
                  </a:lnTo>
                  <a:lnTo>
                    <a:pt x="737464" y="634649"/>
                  </a:lnTo>
                  <a:lnTo>
                    <a:pt x="735595" y="636518"/>
                  </a:lnTo>
                  <a:close/>
                </a:path>
                <a:path w="737869" h="725804">
                  <a:moveTo>
                    <a:pt x="735595" y="725313"/>
                  </a:moveTo>
                  <a:lnTo>
                    <a:pt x="1869" y="725313"/>
                  </a:lnTo>
                  <a:lnTo>
                    <a:pt x="0" y="723444"/>
                  </a:lnTo>
                  <a:lnTo>
                    <a:pt x="0" y="674840"/>
                  </a:lnTo>
                  <a:lnTo>
                    <a:pt x="1869" y="672971"/>
                  </a:lnTo>
                  <a:lnTo>
                    <a:pt x="735595" y="672971"/>
                  </a:lnTo>
                  <a:lnTo>
                    <a:pt x="737464" y="674840"/>
                  </a:lnTo>
                  <a:lnTo>
                    <a:pt x="737464" y="723444"/>
                  </a:lnTo>
                  <a:lnTo>
                    <a:pt x="735595" y="725313"/>
                  </a:lnTo>
                  <a:close/>
                </a:path>
                <a:path w="737869" h="725804">
                  <a:moveTo>
                    <a:pt x="474818" y="316857"/>
                  </a:moveTo>
                  <a:lnTo>
                    <a:pt x="473884" y="315922"/>
                  </a:lnTo>
                  <a:lnTo>
                    <a:pt x="472014" y="314988"/>
                  </a:lnTo>
                  <a:lnTo>
                    <a:pt x="471080" y="314053"/>
                  </a:lnTo>
                  <a:lnTo>
                    <a:pt x="470145" y="312184"/>
                  </a:lnTo>
                  <a:lnTo>
                    <a:pt x="470145" y="304706"/>
                  </a:lnTo>
                  <a:lnTo>
                    <a:pt x="515127" y="278243"/>
                  </a:lnTo>
                  <a:lnTo>
                    <a:pt x="530899" y="276666"/>
                  </a:lnTo>
                  <a:lnTo>
                    <a:pt x="551418" y="279178"/>
                  </a:lnTo>
                  <a:lnTo>
                    <a:pt x="551879" y="279178"/>
                  </a:lnTo>
                  <a:lnTo>
                    <a:pt x="570390" y="285545"/>
                  </a:lnTo>
                  <a:lnTo>
                    <a:pt x="584571" y="293110"/>
                  </a:lnTo>
                  <a:lnTo>
                    <a:pt x="594458" y="300033"/>
                  </a:lnTo>
                  <a:lnTo>
                    <a:pt x="714360" y="300033"/>
                  </a:lnTo>
                  <a:lnTo>
                    <a:pt x="717836" y="302837"/>
                  </a:lnTo>
                  <a:lnTo>
                    <a:pt x="718770" y="303771"/>
                  </a:lnTo>
                  <a:lnTo>
                    <a:pt x="719705" y="305641"/>
                  </a:lnTo>
                  <a:lnTo>
                    <a:pt x="719705" y="307510"/>
                  </a:lnTo>
                  <a:lnTo>
                    <a:pt x="511271" y="307510"/>
                  </a:lnTo>
                  <a:lnTo>
                    <a:pt x="500960" y="308138"/>
                  </a:lnTo>
                  <a:lnTo>
                    <a:pt x="492577" y="309730"/>
                  </a:lnTo>
                  <a:lnTo>
                    <a:pt x="486297" y="311848"/>
                  </a:lnTo>
                  <a:lnTo>
                    <a:pt x="482296" y="314053"/>
                  </a:lnTo>
                  <a:lnTo>
                    <a:pt x="481361" y="314988"/>
                  </a:lnTo>
                  <a:lnTo>
                    <a:pt x="479492" y="314988"/>
                  </a:lnTo>
                  <a:lnTo>
                    <a:pt x="478557" y="315922"/>
                  </a:lnTo>
                  <a:lnTo>
                    <a:pt x="477622" y="315922"/>
                  </a:lnTo>
                  <a:lnTo>
                    <a:pt x="474818" y="316857"/>
                  </a:lnTo>
                  <a:close/>
                </a:path>
                <a:path w="737869" h="725804">
                  <a:moveTo>
                    <a:pt x="714360" y="300033"/>
                  </a:moveTo>
                  <a:lnTo>
                    <a:pt x="594458" y="300033"/>
                  </a:lnTo>
                  <a:lnTo>
                    <a:pt x="604126" y="293110"/>
                  </a:lnTo>
                  <a:lnTo>
                    <a:pt x="618526" y="285311"/>
                  </a:lnTo>
                  <a:lnTo>
                    <a:pt x="637046" y="279178"/>
                  </a:lnTo>
                  <a:lnTo>
                    <a:pt x="637899" y="279178"/>
                  </a:lnTo>
                  <a:lnTo>
                    <a:pt x="658016" y="277600"/>
                  </a:lnTo>
                  <a:lnTo>
                    <a:pt x="674329" y="279178"/>
                  </a:lnTo>
                  <a:lnTo>
                    <a:pt x="689678" y="283909"/>
                  </a:lnTo>
                  <a:lnTo>
                    <a:pt x="704151" y="291796"/>
                  </a:lnTo>
                  <a:lnTo>
                    <a:pt x="714360" y="300033"/>
                  </a:lnTo>
                  <a:close/>
                </a:path>
                <a:path w="737869" h="725804">
                  <a:moveTo>
                    <a:pt x="596327" y="343028"/>
                  </a:moveTo>
                  <a:lnTo>
                    <a:pt x="591654" y="343028"/>
                  </a:lnTo>
                  <a:lnTo>
                    <a:pt x="589784" y="342093"/>
                  </a:lnTo>
                  <a:lnTo>
                    <a:pt x="586980" y="339289"/>
                  </a:lnTo>
                  <a:lnTo>
                    <a:pt x="564767" y="322494"/>
                  </a:lnTo>
                  <a:lnTo>
                    <a:pt x="543868" y="312885"/>
                  </a:lnTo>
                  <a:lnTo>
                    <a:pt x="525598" y="308532"/>
                  </a:lnTo>
                  <a:lnTo>
                    <a:pt x="511271" y="307510"/>
                  </a:lnTo>
                  <a:lnTo>
                    <a:pt x="677644" y="307510"/>
                  </a:lnTo>
                  <a:lnTo>
                    <a:pt x="624148" y="322889"/>
                  </a:lnTo>
                  <a:lnTo>
                    <a:pt x="599131" y="342093"/>
                  </a:lnTo>
                  <a:lnTo>
                    <a:pt x="596327" y="343028"/>
                  </a:lnTo>
                  <a:close/>
                </a:path>
                <a:path w="737869" h="725804">
                  <a:moveTo>
                    <a:pt x="713162" y="317792"/>
                  </a:moveTo>
                  <a:lnTo>
                    <a:pt x="711293" y="316857"/>
                  </a:lnTo>
                  <a:lnTo>
                    <a:pt x="710358" y="316857"/>
                  </a:lnTo>
                  <a:lnTo>
                    <a:pt x="708489" y="315922"/>
                  </a:lnTo>
                  <a:lnTo>
                    <a:pt x="677644" y="307510"/>
                  </a:lnTo>
                  <a:lnTo>
                    <a:pt x="719705" y="307510"/>
                  </a:lnTo>
                  <a:lnTo>
                    <a:pt x="719705" y="314053"/>
                  </a:lnTo>
                  <a:lnTo>
                    <a:pt x="717836" y="315922"/>
                  </a:lnTo>
                  <a:lnTo>
                    <a:pt x="715032" y="316857"/>
                  </a:lnTo>
                  <a:lnTo>
                    <a:pt x="713162" y="317792"/>
                  </a:lnTo>
                  <a:close/>
                </a:path>
                <a:path w="737869" h="725804">
                  <a:moveTo>
                    <a:pt x="555201" y="23367"/>
                  </a:moveTo>
                  <a:lnTo>
                    <a:pt x="549593" y="23367"/>
                  </a:lnTo>
                  <a:lnTo>
                    <a:pt x="547724" y="22432"/>
                  </a:lnTo>
                  <a:lnTo>
                    <a:pt x="544920" y="16824"/>
                  </a:lnTo>
                  <a:lnTo>
                    <a:pt x="545854" y="14954"/>
                  </a:lnTo>
                  <a:lnTo>
                    <a:pt x="546789" y="12150"/>
                  </a:lnTo>
                  <a:lnTo>
                    <a:pt x="546789" y="10281"/>
                  </a:lnTo>
                  <a:lnTo>
                    <a:pt x="547724" y="9346"/>
                  </a:lnTo>
                  <a:lnTo>
                    <a:pt x="578568" y="0"/>
                  </a:lnTo>
                  <a:lnTo>
                    <a:pt x="596429" y="3066"/>
                  </a:lnTo>
                  <a:lnTo>
                    <a:pt x="610698" y="10515"/>
                  </a:lnTo>
                  <a:lnTo>
                    <a:pt x="621286" y="19715"/>
                  </a:lnTo>
                  <a:lnTo>
                    <a:pt x="622746" y="21497"/>
                  </a:lnTo>
                  <a:lnTo>
                    <a:pt x="558005" y="21497"/>
                  </a:lnTo>
                  <a:lnTo>
                    <a:pt x="557070" y="22432"/>
                  </a:lnTo>
                  <a:lnTo>
                    <a:pt x="556136" y="22432"/>
                  </a:lnTo>
                  <a:lnTo>
                    <a:pt x="555201" y="23367"/>
                  </a:lnTo>
                  <a:close/>
                </a:path>
                <a:path w="737869" h="725804">
                  <a:moveTo>
                    <a:pt x="622498" y="59819"/>
                  </a:moveTo>
                  <a:lnTo>
                    <a:pt x="617825" y="59819"/>
                  </a:lnTo>
                  <a:lnTo>
                    <a:pt x="614086" y="57950"/>
                  </a:lnTo>
                  <a:lnTo>
                    <a:pt x="613151" y="56080"/>
                  </a:lnTo>
                  <a:lnTo>
                    <a:pt x="613151" y="55146"/>
                  </a:lnTo>
                  <a:lnTo>
                    <a:pt x="597087" y="36087"/>
                  </a:lnTo>
                  <a:lnTo>
                    <a:pt x="580671" y="26054"/>
                  </a:lnTo>
                  <a:lnTo>
                    <a:pt x="567410" y="22154"/>
                  </a:lnTo>
                  <a:lnTo>
                    <a:pt x="560809" y="21497"/>
                  </a:lnTo>
                  <a:lnTo>
                    <a:pt x="622746" y="21497"/>
                  </a:lnTo>
                  <a:lnTo>
                    <a:pt x="628106" y="28040"/>
                  </a:lnTo>
                  <a:lnTo>
                    <a:pt x="676074" y="28040"/>
                  </a:lnTo>
                  <a:lnTo>
                    <a:pt x="679397" y="29208"/>
                  </a:lnTo>
                  <a:lnTo>
                    <a:pt x="692264" y="38351"/>
                  </a:lnTo>
                  <a:lnTo>
                    <a:pt x="701645" y="50472"/>
                  </a:lnTo>
                  <a:lnTo>
                    <a:pt x="657081" y="50472"/>
                  </a:lnTo>
                  <a:lnTo>
                    <a:pt x="648684" y="50998"/>
                  </a:lnTo>
                  <a:lnTo>
                    <a:pt x="640374" y="52575"/>
                  </a:lnTo>
                  <a:lnTo>
                    <a:pt x="632420" y="55146"/>
                  </a:lnTo>
                  <a:lnTo>
                    <a:pt x="630365" y="56080"/>
                  </a:lnTo>
                  <a:lnTo>
                    <a:pt x="624368" y="58885"/>
                  </a:lnTo>
                  <a:lnTo>
                    <a:pt x="623433" y="58885"/>
                  </a:lnTo>
                  <a:lnTo>
                    <a:pt x="622498" y="59819"/>
                  </a:lnTo>
                  <a:close/>
                </a:path>
                <a:path w="737869" h="725804">
                  <a:moveTo>
                    <a:pt x="676074" y="28040"/>
                  </a:moveTo>
                  <a:lnTo>
                    <a:pt x="628106" y="28040"/>
                  </a:lnTo>
                  <a:lnTo>
                    <a:pt x="632984" y="26521"/>
                  </a:lnTo>
                  <a:lnTo>
                    <a:pt x="639089" y="25002"/>
                  </a:lnTo>
                  <a:lnTo>
                    <a:pt x="646245" y="23834"/>
                  </a:lnTo>
                  <a:lnTo>
                    <a:pt x="654277" y="23367"/>
                  </a:lnTo>
                  <a:lnTo>
                    <a:pt x="666355" y="24623"/>
                  </a:lnTo>
                  <a:lnTo>
                    <a:pt x="676074" y="28040"/>
                  </a:lnTo>
                  <a:close/>
                </a:path>
                <a:path w="737869" h="725804">
                  <a:moveTo>
                    <a:pt x="700077" y="64493"/>
                  </a:moveTo>
                  <a:lnTo>
                    <a:pt x="695403" y="64493"/>
                  </a:lnTo>
                  <a:lnTo>
                    <a:pt x="694469" y="63558"/>
                  </a:lnTo>
                  <a:lnTo>
                    <a:pt x="693534" y="63558"/>
                  </a:lnTo>
                  <a:lnTo>
                    <a:pt x="657081" y="50472"/>
                  </a:lnTo>
                  <a:lnTo>
                    <a:pt x="701645" y="50472"/>
                  </a:lnTo>
                  <a:lnTo>
                    <a:pt x="703816" y="53276"/>
                  </a:lnTo>
                  <a:lnTo>
                    <a:pt x="704750" y="54211"/>
                  </a:lnTo>
                  <a:lnTo>
                    <a:pt x="704750" y="57950"/>
                  </a:lnTo>
                  <a:lnTo>
                    <a:pt x="703816" y="59819"/>
                  </a:lnTo>
                  <a:lnTo>
                    <a:pt x="703816" y="61689"/>
                  </a:lnTo>
                  <a:lnTo>
                    <a:pt x="702881" y="62623"/>
                  </a:lnTo>
                  <a:lnTo>
                    <a:pt x="701012" y="63558"/>
                  </a:lnTo>
                  <a:lnTo>
                    <a:pt x="700077" y="64493"/>
                  </a:lnTo>
                  <a:close/>
                </a:path>
                <a:path w="737869" h="725804">
                  <a:moveTo>
                    <a:pt x="286012" y="391632"/>
                  </a:moveTo>
                  <a:lnTo>
                    <a:pt x="126182" y="390697"/>
                  </a:lnTo>
                  <a:lnTo>
                    <a:pt x="66128" y="365694"/>
                  </a:lnTo>
                  <a:lnTo>
                    <a:pt x="41126" y="305641"/>
                  </a:lnTo>
                  <a:lnTo>
                    <a:pt x="42674" y="289225"/>
                  </a:lnTo>
                  <a:lnTo>
                    <a:pt x="47201" y="273862"/>
                  </a:lnTo>
                  <a:lnTo>
                    <a:pt x="54532" y="259900"/>
                  </a:lnTo>
                  <a:lnTo>
                    <a:pt x="64493" y="247690"/>
                  </a:lnTo>
                  <a:lnTo>
                    <a:pt x="48895" y="235715"/>
                  </a:lnTo>
                  <a:lnTo>
                    <a:pt x="36452" y="219884"/>
                  </a:lnTo>
                  <a:lnTo>
                    <a:pt x="28215" y="200898"/>
                  </a:lnTo>
                  <a:lnTo>
                    <a:pt x="25236" y="179459"/>
                  </a:lnTo>
                  <a:lnTo>
                    <a:pt x="31472" y="148512"/>
                  </a:lnTo>
                  <a:lnTo>
                    <a:pt x="47305" y="125013"/>
                  </a:lnTo>
                  <a:lnTo>
                    <a:pt x="48573" y="123202"/>
                  </a:lnTo>
                  <a:lnTo>
                    <a:pt x="73737" y="106247"/>
                  </a:lnTo>
                  <a:lnTo>
                    <a:pt x="104684" y="100011"/>
                  </a:lnTo>
                  <a:lnTo>
                    <a:pt x="109357" y="100011"/>
                  </a:lnTo>
                  <a:lnTo>
                    <a:pt x="119697" y="61265"/>
                  </a:lnTo>
                  <a:lnTo>
                    <a:pt x="143006" y="29793"/>
                  </a:lnTo>
                  <a:lnTo>
                    <a:pt x="176129" y="8660"/>
                  </a:lnTo>
                  <a:lnTo>
                    <a:pt x="215911" y="934"/>
                  </a:lnTo>
                  <a:lnTo>
                    <a:pt x="257548" y="9317"/>
                  </a:lnTo>
                  <a:lnTo>
                    <a:pt x="291737" y="32246"/>
                  </a:lnTo>
                  <a:lnTo>
                    <a:pt x="314885" y="66391"/>
                  </a:lnTo>
                  <a:lnTo>
                    <a:pt x="323400" y="108423"/>
                  </a:lnTo>
                  <a:lnTo>
                    <a:pt x="323189" y="112161"/>
                  </a:lnTo>
                  <a:lnTo>
                    <a:pt x="323080" y="114089"/>
                  </a:lnTo>
                  <a:lnTo>
                    <a:pt x="323031" y="114965"/>
                  </a:lnTo>
                  <a:lnTo>
                    <a:pt x="322925" y="116835"/>
                  </a:lnTo>
                  <a:lnTo>
                    <a:pt x="322820" y="118704"/>
                  </a:lnTo>
                  <a:lnTo>
                    <a:pt x="322699" y="120851"/>
                  </a:lnTo>
                  <a:lnTo>
                    <a:pt x="320596" y="132841"/>
                  </a:lnTo>
                  <a:lnTo>
                    <a:pt x="317202" y="143941"/>
                  </a:lnTo>
                  <a:lnTo>
                    <a:pt x="317091" y="144306"/>
                  </a:lnTo>
                  <a:lnTo>
                    <a:pt x="312184" y="155157"/>
                  </a:lnTo>
                  <a:lnTo>
                    <a:pt x="349264" y="170521"/>
                  </a:lnTo>
                  <a:lnTo>
                    <a:pt x="378896" y="196750"/>
                  </a:lnTo>
                  <a:lnTo>
                    <a:pt x="398539" y="231392"/>
                  </a:lnTo>
                  <a:lnTo>
                    <a:pt x="405652" y="271992"/>
                  </a:lnTo>
                  <a:lnTo>
                    <a:pt x="396290" y="318683"/>
                  </a:lnTo>
                  <a:lnTo>
                    <a:pt x="370718" y="356698"/>
                  </a:lnTo>
                  <a:lnTo>
                    <a:pt x="332703" y="382270"/>
                  </a:lnTo>
                  <a:lnTo>
                    <a:pt x="286012" y="391632"/>
                  </a:lnTo>
                  <a:close/>
                </a:path>
                <a:path w="737869" h="725804">
                  <a:moveTo>
                    <a:pt x="601935" y="108423"/>
                  </a:moveTo>
                  <a:lnTo>
                    <a:pt x="499120" y="108423"/>
                  </a:lnTo>
                  <a:lnTo>
                    <a:pt x="507591" y="101763"/>
                  </a:lnTo>
                  <a:lnTo>
                    <a:pt x="519917" y="94402"/>
                  </a:lnTo>
                  <a:lnTo>
                    <a:pt x="535397" y="88444"/>
                  </a:lnTo>
                  <a:lnTo>
                    <a:pt x="553332" y="85990"/>
                  </a:lnTo>
                  <a:lnTo>
                    <a:pt x="565629" y="87202"/>
                  </a:lnTo>
                  <a:lnTo>
                    <a:pt x="577400" y="90781"/>
                  </a:lnTo>
                  <a:lnTo>
                    <a:pt x="588820" y="96637"/>
                  </a:lnTo>
                  <a:lnTo>
                    <a:pt x="600066" y="104684"/>
                  </a:lnTo>
                  <a:lnTo>
                    <a:pt x="601001" y="106553"/>
                  </a:lnTo>
                  <a:lnTo>
                    <a:pt x="601935" y="107488"/>
                  </a:lnTo>
                  <a:lnTo>
                    <a:pt x="601935" y="108423"/>
                  </a:lnTo>
                  <a:close/>
                </a:path>
                <a:path w="737869" h="725804">
                  <a:moveTo>
                    <a:pt x="403782" y="130855"/>
                  </a:moveTo>
                  <a:lnTo>
                    <a:pt x="400044" y="130855"/>
                  </a:lnTo>
                  <a:lnTo>
                    <a:pt x="396305" y="128986"/>
                  </a:lnTo>
                  <a:lnTo>
                    <a:pt x="395370" y="127116"/>
                  </a:lnTo>
                  <a:lnTo>
                    <a:pt x="395370" y="117770"/>
                  </a:lnTo>
                  <a:lnTo>
                    <a:pt x="399109" y="116835"/>
                  </a:lnTo>
                  <a:lnTo>
                    <a:pt x="410449" y="106553"/>
                  </a:lnTo>
                  <a:lnTo>
                    <a:pt x="410833" y="106247"/>
                  </a:lnTo>
                  <a:lnTo>
                    <a:pt x="423060" y="98725"/>
                  </a:lnTo>
                  <a:lnTo>
                    <a:pt x="436307" y="94096"/>
                  </a:lnTo>
                  <a:lnTo>
                    <a:pt x="450517" y="92533"/>
                  </a:lnTo>
                  <a:lnTo>
                    <a:pt x="466523" y="94227"/>
                  </a:lnTo>
                  <a:lnTo>
                    <a:pt x="480426" y="98375"/>
                  </a:lnTo>
                  <a:lnTo>
                    <a:pt x="491526" y="103574"/>
                  </a:lnTo>
                  <a:lnTo>
                    <a:pt x="499120" y="108423"/>
                  </a:lnTo>
                  <a:lnTo>
                    <a:pt x="601935" y="108423"/>
                  </a:lnTo>
                  <a:lnTo>
                    <a:pt x="601935" y="112161"/>
                  </a:lnTo>
                  <a:lnTo>
                    <a:pt x="602247" y="113096"/>
                  </a:lnTo>
                  <a:lnTo>
                    <a:pt x="571091" y="113096"/>
                  </a:lnTo>
                  <a:lnTo>
                    <a:pt x="558516" y="114089"/>
                  </a:lnTo>
                  <a:lnTo>
                    <a:pt x="542700" y="118237"/>
                  </a:lnTo>
                  <a:lnTo>
                    <a:pt x="534457" y="122443"/>
                  </a:lnTo>
                  <a:lnTo>
                    <a:pt x="434627" y="122443"/>
                  </a:lnTo>
                  <a:lnTo>
                    <a:pt x="405652" y="129920"/>
                  </a:lnTo>
                  <a:lnTo>
                    <a:pt x="404717" y="129920"/>
                  </a:lnTo>
                  <a:lnTo>
                    <a:pt x="403782" y="130855"/>
                  </a:lnTo>
                  <a:close/>
                </a:path>
                <a:path w="737869" h="725804">
                  <a:moveTo>
                    <a:pt x="598196" y="118704"/>
                  </a:moveTo>
                  <a:lnTo>
                    <a:pt x="591654" y="118704"/>
                  </a:lnTo>
                  <a:lnTo>
                    <a:pt x="587915" y="114965"/>
                  </a:lnTo>
                  <a:lnTo>
                    <a:pt x="580437" y="113096"/>
                  </a:lnTo>
                  <a:lnTo>
                    <a:pt x="602247" y="113096"/>
                  </a:lnTo>
                  <a:lnTo>
                    <a:pt x="602870" y="114965"/>
                  </a:lnTo>
                  <a:lnTo>
                    <a:pt x="601001" y="117770"/>
                  </a:lnTo>
                  <a:lnTo>
                    <a:pt x="598196" y="118704"/>
                  </a:lnTo>
                  <a:close/>
                </a:path>
                <a:path w="737869" h="725804">
                  <a:moveTo>
                    <a:pt x="501924" y="146745"/>
                  </a:moveTo>
                  <a:lnTo>
                    <a:pt x="497251" y="146745"/>
                  </a:lnTo>
                  <a:lnTo>
                    <a:pt x="493512" y="144875"/>
                  </a:lnTo>
                  <a:lnTo>
                    <a:pt x="492577" y="143941"/>
                  </a:lnTo>
                  <a:lnTo>
                    <a:pt x="476030" y="133090"/>
                  </a:lnTo>
                  <a:lnTo>
                    <a:pt x="460448" y="126532"/>
                  </a:lnTo>
                  <a:lnTo>
                    <a:pt x="445998" y="123202"/>
                  </a:lnTo>
                  <a:lnTo>
                    <a:pt x="445040" y="123202"/>
                  </a:lnTo>
                  <a:lnTo>
                    <a:pt x="434627" y="122443"/>
                  </a:lnTo>
                  <a:lnTo>
                    <a:pt x="534457" y="122443"/>
                  </a:lnTo>
                  <a:lnTo>
                    <a:pt x="525299" y="127116"/>
                  </a:lnTo>
                  <a:lnTo>
                    <a:pt x="525160" y="127116"/>
                  </a:lnTo>
                  <a:lnTo>
                    <a:pt x="506597" y="143006"/>
                  </a:lnTo>
                  <a:lnTo>
                    <a:pt x="505663" y="143941"/>
                  </a:lnTo>
                  <a:lnTo>
                    <a:pt x="504728" y="145810"/>
                  </a:lnTo>
                  <a:lnTo>
                    <a:pt x="501924" y="14674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2" name="object 12"/>
          <p:cNvSpPr txBox="1">
            <a:spLocks noGrp="1"/>
          </p:cNvSpPr>
          <p:nvPr>
            <p:ph type="ctr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5000" spc="130" b="1">
                <a:latin typeface="Tahoma"/>
                <a:cs typeface="Tahoma"/>
              </a:rPr>
              <a:t>Uso</a:t>
            </a:r>
            <a:r>
              <a:rPr dirty="0" sz="5000" spc="-60" b="1">
                <a:latin typeface="Tahoma"/>
                <a:cs typeface="Tahoma"/>
              </a:rPr>
              <a:t> </a:t>
            </a:r>
            <a:r>
              <a:rPr dirty="0" sz="5000" b="1">
                <a:latin typeface="Tahoma"/>
                <a:cs typeface="Tahoma"/>
              </a:rPr>
              <a:t>eficiente</a:t>
            </a:r>
            <a:r>
              <a:rPr dirty="0" sz="5000" spc="-55" b="1">
                <a:latin typeface="Tahoma"/>
                <a:cs typeface="Tahoma"/>
              </a:rPr>
              <a:t> </a:t>
            </a:r>
            <a:r>
              <a:rPr dirty="0" sz="5000" spc="105" b="1">
                <a:latin typeface="Tahoma"/>
                <a:cs typeface="Tahoma"/>
              </a:rPr>
              <a:t>de </a:t>
            </a:r>
            <a:r>
              <a:rPr dirty="0" sz="5000" spc="-30" b="1">
                <a:latin typeface="Tahoma"/>
                <a:cs typeface="Tahoma"/>
              </a:rPr>
              <a:t>insumos,</a:t>
            </a:r>
            <a:r>
              <a:rPr dirty="0" sz="5000" spc="-300" b="1">
                <a:latin typeface="Tahoma"/>
                <a:cs typeface="Tahoma"/>
              </a:rPr>
              <a:t> </a:t>
            </a:r>
            <a:r>
              <a:rPr dirty="0" sz="5000" spc="-70" b="1">
                <a:latin typeface="Tahoma"/>
                <a:cs typeface="Tahoma"/>
              </a:rPr>
              <a:t>materiais</a:t>
            </a:r>
            <a:r>
              <a:rPr dirty="0" sz="5000" spc="-295" b="1">
                <a:latin typeface="Tahoma"/>
                <a:cs typeface="Tahoma"/>
              </a:rPr>
              <a:t> </a:t>
            </a:r>
            <a:r>
              <a:rPr dirty="0" sz="5000" spc="145" b="1">
                <a:latin typeface="Tahoma"/>
                <a:cs typeface="Tahoma"/>
              </a:rPr>
              <a:t>e </a:t>
            </a:r>
            <a:r>
              <a:rPr dirty="0" sz="5000" spc="80" b="1">
                <a:latin typeface="Tahoma"/>
                <a:cs typeface="Tahoma"/>
              </a:rPr>
              <a:t>serviços</a:t>
            </a:r>
            <a:endParaRPr sz="50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0"/>
            <a:ext cx="18288000" cy="1694180"/>
            <a:chOff x="0" y="0"/>
            <a:chExt cx="18288000" cy="1694180"/>
          </a:xfrm>
        </p:grpSpPr>
        <p:sp>
          <p:nvSpPr>
            <p:cNvPr id="3" name="object 3" descr=""/>
            <p:cNvSpPr/>
            <p:nvPr/>
          </p:nvSpPr>
          <p:spPr>
            <a:xfrm>
              <a:off x="0" y="0"/>
              <a:ext cx="18284825" cy="1676400"/>
            </a:xfrm>
            <a:custGeom>
              <a:avLst/>
              <a:gdLst/>
              <a:ahLst/>
              <a:cxnLst/>
              <a:rect l="l" t="t" r="r" b="b"/>
              <a:pathLst>
                <a:path w="18284825" h="1676400">
                  <a:moveTo>
                    <a:pt x="18284413" y="1676399"/>
                  </a:moveTo>
                  <a:lnTo>
                    <a:pt x="0" y="1676399"/>
                  </a:lnTo>
                  <a:lnTo>
                    <a:pt x="0" y="0"/>
                  </a:lnTo>
                  <a:lnTo>
                    <a:pt x="18284413" y="0"/>
                  </a:lnTo>
                  <a:lnTo>
                    <a:pt x="18284413" y="1676399"/>
                  </a:lnTo>
                  <a:close/>
                </a:path>
              </a:pathLst>
            </a:custGeom>
            <a:solidFill>
              <a:srgbClr val="1181C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14977936" y="11"/>
              <a:ext cx="3310254" cy="1685289"/>
            </a:xfrm>
            <a:custGeom>
              <a:avLst/>
              <a:gdLst/>
              <a:ahLst/>
              <a:cxnLst/>
              <a:rect l="l" t="t" r="r" b="b"/>
              <a:pathLst>
                <a:path w="3310255" h="1685289">
                  <a:moveTo>
                    <a:pt x="827328" y="857338"/>
                  </a:moveTo>
                  <a:lnTo>
                    <a:pt x="825919" y="808723"/>
                  </a:lnTo>
                  <a:lnTo>
                    <a:pt x="821753" y="760857"/>
                  </a:lnTo>
                  <a:lnTo>
                    <a:pt x="814920" y="713803"/>
                  </a:lnTo>
                  <a:lnTo>
                    <a:pt x="805472" y="667639"/>
                  </a:lnTo>
                  <a:lnTo>
                    <a:pt x="793508" y="622452"/>
                  </a:lnTo>
                  <a:lnTo>
                    <a:pt x="779094" y="578307"/>
                  </a:lnTo>
                  <a:lnTo>
                    <a:pt x="762304" y="535305"/>
                  </a:lnTo>
                  <a:lnTo>
                    <a:pt x="743229" y="493496"/>
                  </a:lnTo>
                  <a:lnTo>
                    <a:pt x="721944" y="452970"/>
                  </a:lnTo>
                  <a:lnTo>
                    <a:pt x="698512" y="413804"/>
                  </a:lnTo>
                  <a:lnTo>
                    <a:pt x="673036" y="376085"/>
                  </a:lnTo>
                  <a:lnTo>
                    <a:pt x="645566" y="339877"/>
                  </a:lnTo>
                  <a:lnTo>
                    <a:pt x="616204" y="305257"/>
                  </a:lnTo>
                  <a:lnTo>
                    <a:pt x="585000" y="272313"/>
                  </a:lnTo>
                  <a:lnTo>
                    <a:pt x="552056" y="241122"/>
                  </a:lnTo>
                  <a:lnTo>
                    <a:pt x="517448" y="211747"/>
                  </a:lnTo>
                  <a:lnTo>
                    <a:pt x="481241" y="184289"/>
                  </a:lnTo>
                  <a:lnTo>
                    <a:pt x="443522" y="158800"/>
                  </a:lnTo>
                  <a:lnTo>
                    <a:pt x="404355" y="135369"/>
                  </a:lnTo>
                  <a:lnTo>
                    <a:pt x="363829" y="114084"/>
                  </a:lnTo>
                  <a:lnTo>
                    <a:pt x="322033" y="95008"/>
                  </a:lnTo>
                  <a:lnTo>
                    <a:pt x="279019" y="78219"/>
                  </a:lnTo>
                  <a:lnTo>
                    <a:pt x="234886" y="63804"/>
                  </a:lnTo>
                  <a:lnTo>
                    <a:pt x="189699" y="51841"/>
                  </a:lnTo>
                  <a:lnTo>
                    <a:pt x="143535" y="42392"/>
                  </a:lnTo>
                  <a:lnTo>
                    <a:pt x="96481" y="35560"/>
                  </a:lnTo>
                  <a:lnTo>
                    <a:pt x="48615" y="31394"/>
                  </a:lnTo>
                  <a:lnTo>
                    <a:pt x="0" y="29984"/>
                  </a:lnTo>
                  <a:lnTo>
                    <a:pt x="0" y="1684667"/>
                  </a:lnTo>
                  <a:lnTo>
                    <a:pt x="48615" y="1683258"/>
                  </a:lnTo>
                  <a:lnTo>
                    <a:pt x="96481" y="1679092"/>
                  </a:lnTo>
                  <a:lnTo>
                    <a:pt x="143535" y="1672259"/>
                  </a:lnTo>
                  <a:lnTo>
                    <a:pt x="189699" y="1662811"/>
                  </a:lnTo>
                  <a:lnTo>
                    <a:pt x="234886" y="1650847"/>
                  </a:lnTo>
                  <a:lnTo>
                    <a:pt x="279019" y="1636433"/>
                  </a:lnTo>
                  <a:lnTo>
                    <a:pt x="322033" y="1619643"/>
                  </a:lnTo>
                  <a:lnTo>
                    <a:pt x="363829" y="1600568"/>
                  </a:lnTo>
                  <a:lnTo>
                    <a:pt x="404355" y="1579283"/>
                  </a:lnTo>
                  <a:lnTo>
                    <a:pt x="443522" y="1555851"/>
                  </a:lnTo>
                  <a:lnTo>
                    <a:pt x="481241" y="1530375"/>
                  </a:lnTo>
                  <a:lnTo>
                    <a:pt x="517448" y="1502905"/>
                  </a:lnTo>
                  <a:lnTo>
                    <a:pt x="552056" y="1473542"/>
                  </a:lnTo>
                  <a:lnTo>
                    <a:pt x="585000" y="1442339"/>
                  </a:lnTo>
                  <a:lnTo>
                    <a:pt x="616204" y="1409395"/>
                  </a:lnTo>
                  <a:lnTo>
                    <a:pt x="645566" y="1374787"/>
                  </a:lnTo>
                  <a:lnTo>
                    <a:pt x="673036" y="1338580"/>
                  </a:lnTo>
                  <a:lnTo>
                    <a:pt x="698512" y="1300848"/>
                  </a:lnTo>
                  <a:lnTo>
                    <a:pt x="721944" y="1261694"/>
                  </a:lnTo>
                  <a:lnTo>
                    <a:pt x="743229" y="1221168"/>
                  </a:lnTo>
                  <a:lnTo>
                    <a:pt x="762304" y="1179372"/>
                  </a:lnTo>
                  <a:lnTo>
                    <a:pt x="779094" y="1136357"/>
                  </a:lnTo>
                  <a:lnTo>
                    <a:pt x="793508" y="1092225"/>
                  </a:lnTo>
                  <a:lnTo>
                    <a:pt x="805472" y="1047038"/>
                  </a:lnTo>
                  <a:lnTo>
                    <a:pt x="814920" y="1000874"/>
                  </a:lnTo>
                  <a:lnTo>
                    <a:pt x="821753" y="953820"/>
                  </a:lnTo>
                  <a:lnTo>
                    <a:pt x="825919" y="905954"/>
                  </a:lnTo>
                  <a:lnTo>
                    <a:pt x="827328" y="857338"/>
                  </a:lnTo>
                  <a:close/>
                </a:path>
                <a:path w="3310255" h="1685289">
                  <a:moveTo>
                    <a:pt x="1655140" y="29984"/>
                  </a:moveTo>
                  <a:lnTo>
                    <a:pt x="1606537" y="31394"/>
                  </a:lnTo>
                  <a:lnTo>
                    <a:pt x="1558658" y="35560"/>
                  </a:lnTo>
                  <a:lnTo>
                    <a:pt x="1511604" y="42392"/>
                  </a:lnTo>
                  <a:lnTo>
                    <a:pt x="1465453" y="51841"/>
                  </a:lnTo>
                  <a:lnTo>
                    <a:pt x="1420266" y="63804"/>
                  </a:lnTo>
                  <a:lnTo>
                    <a:pt x="1376121" y="78219"/>
                  </a:lnTo>
                  <a:lnTo>
                    <a:pt x="1333119" y="95008"/>
                  </a:lnTo>
                  <a:lnTo>
                    <a:pt x="1291310" y="114084"/>
                  </a:lnTo>
                  <a:lnTo>
                    <a:pt x="1250784" y="135369"/>
                  </a:lnTo>
                  <a:lnTo>
                    <a:pt x="1211630" y="158800"/>
                  </a:lnTo>
                  <a:lnTo>
                    <a:pt x="1173899" y="184289"/>
                  </a:lnTo>
                  <a:lnTo>
                    <a:pt x="1137691" y="211747"/>
                  </a:lnTo>
                  <a:lnTo>
                    <a:pt x="1103083" y="241122"/>
                  </a:lnTo>
                  <a:lnTo>
                    <a:pt x="1070140" y="272313"/>
                  </a:lnTo>
                  <a:lnTo>
                    <a:pt x="1038948" y="305257"/>
                  </a:lnTo>
                  <a:lnTo>
                    <a:pt x="1009573" y="339877"/>
                  </a:lnTo>
                  <a:lnTo>
                    <a:pt x="982116" y="376085"/>
                  </a:lnTo>
                  <a:lnTo>
                    <a:pt x="956627" y="413804"/>
                  </a:lnTo>
                  <a:lnTo>
                    <a:pt x="933196" y="452970"/>
                  </a:lnTo>
                  <a:lnTo>
                    <a:pt x="911910" y="493496"/>
                  </a:lnTo>
                  <a:lnTo>
                    <a:pt x="892835" y="535305"/>
                  </a:lnTo>
                  <a:lnTo>
                    <a:pt x="876058" y="578307"/>
                  </a:lnTo>
                  <a:lnTo>
                    <a:pt x="861644" y="622452"/>
                  </a:lnTo>
                  <a:lnTo>
                    <a:pt x="849668" y="667639"/>
                  </a:lnTo>
                  <a:lnTo>
                    <a:pt x="840232" y="713803"/>
                  </a:lnTo>
                  <a:lnTo>
                    <a:pt x="833386" y="760857"/>
                  </a:lnTo>
                  <a:lnTo>
                    <a:pt x="829221" y="808723"/>
                  </a:lnTo>
                  <a:lnTo>
                    <a:pt x="827824" y="857338"/>
                  </a:lnTo>
                  <a:lnTo>
                    <a:pt x="829221" y="905954"/>
                  </a:lnTo>
                  <a:lnTo>
                    <a:pt x="833386" y="953820"/>
                  </a:lnTo>
                  <a:lnTo>
                    <a:pt x="840232" y="1000874"/>
                  </a:lnTo>
                  <a:lnTo>
                    <a:pt x="849668" y="1047038"/>
                  </a:lnTo>
                  <a:lnTo>
                    <a:pt x="861644" y="1092225"/>
                  </a:lnTo>
                  <a:lnTo>
                    <a:pt x="876058" y="1136357"/>
                  </a:lnTo>
                  <a:lnTo>
                    <a:pt x="892835" y="1179372"/>
                  </a:lnTo>
                  <a:lnTo>
                    <a:pt x="911910" y="1221168"/>
                  </a:lnTo>
                  <a:lnTo>
                    <a:pt x="933196" y="1261694"/>
                  </a:lnTo>
                  <a:lnTo>
                    <a:pt x="956627" y="1300848"/>
                  </a:lnTo>
                  <a:lnTo>
                    <a:pt x="982116" y="1338580"/>
                  </a:lnTo>
                  <a:lnTo>
                    <a:pt x="1009573" y="1374787"/>
                  </a:lnTo>
                  <a:lnTo>
                    <a:pt x="1038948" y="1409395"/>
                  </a:lnTo>
                  <a:lnTo>
                    <a:pt x="1070140" y="1442339"/>
                  </a:lnTo>
                  <a:lnTo>
                    <a:pt x="1103083" y="1473542"/>
                  </a:lnTo>
                  <a:lnTo>
                    <a:pt x="1137691" y="1502905"/>
                  </a:lnTo>
                  <a:lnTo>
                    <a:pt x="1173899" y="1530375"/>
                  </a:lnTo>
                  <a:lnTo>
                    <a:pt x="1211630" y="1555851"/>
                  </a:lnTo>
                  <a:lnTo>
                    <a:pt x="1250784" y="1579283"/>
                  </a:lnTo>
                  <a:lnTo>
                    <a:pt x="1291310" y="1600568"/>
                  </a:lnTo>
                  <a:lnTo>
                    <a:pt x="1333119" y="1619643"/>
                  </a:lnTo>
                  <a:lnTo>
                    <a:pt x="1376121" y="1636433"/>
                  </a:lnTo>
                  <a:lnTo>
                    <a:pt x="1420266" y="1650847"/>
                  </a:lnTo>
                  <a:lnTo>
                    <a:pt x="1465453" y="1662811"/>
                  </a:lnTo>
                  <a:lnTo>
                    <a:pt x="1511604" y="1672259"/>
                  </a:lnTo>
                  <a:lnTo>
                    <a:pt x="1558658" y="1679092"/>
                  </a:lnTo>
                  <a:lnTo>
                    <a:pt x="1606537" y="1683258"/>
                  </a:lnTo>
                  <a:lnTo>
                    <a:pt x="1655140" y="1684667"/>
                  </a:lnTo>
                  <a:lnTo>
                    <a:pt x="1655140" y="29984"/>
                  </a:lnTo>
                  <a:close/>
                </a:path>
                <a:path w="3310255" h="1685289">
                  <a:moveTo>
                    <a:pt x="3309912" y="0"/>
                  </a:moveTo>
                  <a:lnTo>
                    <a:pt x="2482583" y="0"/>
                  </a:lnTo>
                  <a:lnTo>
                    <a:pt x="1655267" y="0"/>
                  </a:lnTo>
                  <a:lnTo>
                    <a:pt x="3309912" y="1654670"/>
                  </a:lnTo>
                  <a:lnTo>
                    <a:pt x="3309912" y="0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4145564" y="29963"/>
              <a:ext cx="828675" cy="1663700"/>
            </a:xfrm>
            <a:custGeom>
              <a:avLst/>
              <a:gdLst/>
              <a:ahLst/>
              <a:cxnLst/>
              <a:rect l="l" t="t" r="r" b="b"/>
              <a:pathLst>
                <a:path w="828675" h="1663700">
                  <a:moveTo>
                    <a:pt x="0" y="1663600"/>
                  </a:moveTo>
                  <a:lnTo>
                    <a:pt x="0" y="0"/>
                  </a:lnTo>
                  <a:lnTo>
                    <a:pt x="828152" y="828165"/>
                  </a:lnTo>
                  <a:lnTo>
                    <a:pt x="828152" y="835450"/>
                  </a:lnTo>
                  <a:lnTo>
                    <a:pt x="0" y="1663600"/>
                  </a:lnTo>
                  <a:close/>
                </a:path>
              </a:pathLst>
            </a:custGeom>
            <a:solidFill>
              <a:srgbClr val="FFFFFF">
                <a:alpha val="17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9168475" y="17989"/>
              <a:ext cx="1657350" cy="1666875"/>
            </a:xfrm>
            <a:custGeom>
              <a:avLst/>
              <a:gdLst/>
              <a:ahLst/>
              <a:cxnLst/>
              <a:rect l="l" t="t" r="r" b="b"/>
              <a:pathLst>
                <a:path w="1657350" h="1666875">
                  <a:moveTo>
                    <a:pt x="1657349" y="1666874"/>
                  </a:moveTo>
                  <a:lnTo>
                    <a:pt x="0" y="1666874"/>
                  </a:lnTo>
                  <a:lnTo>
                    <a:pt x="0" y="0"/>
                  </a:lnTo>
                  <a:lnTo>
                    <a:pt x="1657349" y="0"/>
                  </a:lnTo>
                  <a:lnTo>
                    <a:pt x="1657349" y="1666874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9644253" y="535952"/>
              <a:ext cx="685800" cy="628650"/>
            </a:xfrm>
            <a:custGeom>
              <a:avLst/>
              <a:gdLst/>
              <a:ahLst/>
              <a:cxnLst/>
              <a:rect l="l" t="t" r="r" b="b"/>
              <a:pathLst>
                <a:path w="685800" h="628650">
                  <a:moveTo>
                    <a:pt x="685799" y="628649"/>
                  </a:moveTo>
                  <a:lnTo>
                    <a:pt x="0" y="628649"/>
                  </a:lnTo>
                  <a:lnTo>
                    <a:pt x="0" y="0"/>
                  </a:lnTo>
                  <a:lnTo>
                    <a:pt x="685799" y="0"/>
                  </a:lnTo>
                  <a:lnTo>
                    <a:pt x="685799" y="628649"/>
                  </a:lnTo>
                  <a:close/>
                </a:path>
              </a:pathLst>
            </a:custGeom>
            <a:solidFill>
              <a:srgbClr val="1181C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0826484" y="0"/>
              <a:ext cx="3318510" cy="1654810"/>
            </a:xfrm>
            <a:custGeom>
              <a:avLst/>
              <a:gdLst/>
              <a:ahLst/>
              <a:cxnLst/>
              <a:rect l="l" t="t" r="r" b="b"/>
              <a:pathLst>
                <a:path w="3318510" h="1654810">
                  <a:moveTo>
                    <a:pt x="1663611" y="822883"/>
                  </a:moveTo>
                  <a:lnTo>
                    <a:pt x="1662188" y="774001"/>
                  </a:lnTo>
                  <a:lnTo>
                    <a:pt x="1658010" y="725868"/>
                  </a:lnTo>
                  <a:lnTo>
                    <a:pt x="1651127" y="678561"/>
                  </a:lnTo>
                  <a:lnTo>
                    <a:pt x="1641640" y="632155"/>
                  </a:lnTo>
                  <a:lnTo>
                    <a:pt x="1629600" y="586714"/>
                  </a:lnTo>
                  <a:lnTo>
                    <a:pt x="1615109" y="542340"/>
                  </a:lnTo>
                  <a:lnTo>
                    <a:pt x="1598244" y="499097"/>
                  </a:lnTo>
                  <a:lnTo>
                    <a:pt x="1579067" y="457073"/>
                  </a:lnTo>
                  <a:lnTo>
                    <a:pt x="1557655" y="416331"/>
                  </a:lnTo>
                  <a:lnTo>
                    <a:pt x="1534109" y="376961"/>
                  </a:lnTo>
                  <a:lnTo>
                    <a:pt x="1508480" y="339026"/>
                  </a:lnTo>
                  <a:lnTo>
                    <a:pt x="1480870" y="302628"/>
                  </a:lnTo>
                  <a:lnTo>
                    <a:pt x="1451343" y="267817"/>
                  </a:lnTo>
                  <a:lnTo>
                    <a:pt x="1419974" y="234696"/>
                  </a:lnTo>
                  <a:lnTo>
                    <a:pt x="1386852" y="203339"/>
                  </a:lnTo>
                  <a:lnTo>
                    <a:pt x="1352054" y="173812"/>
                  </a:lnTo>
                  <a:lnTo>
                    <a:pt x="1315656" y="146189"/>
                  </a:lnTo>
                  <a:lnTo>
                    <a:pt x="1277721" y="120573"/>
                  </a:lnTo>
                  <a:lnTo>
                    <a:pt x="1238351" y="97028"/>
                  </a:lnTo>
                  <a:lnTo>
                    <a:pt x="1197610" y="75615"/>
                  </a:lnTo>
                  <a:lnTo>
                    <a:pt x="1155573" y="56438"/>
                  </a:lnTo>
                  <a:lnTo>
                    <a:pt x="1112329" y="39560"/>
                  </a:lnTo>
                  <a:lnTo>
                    <a:pt x="1067955" y="25069"/>
                  </a:lnTo>
                  <a:lnTo>
                    <a:pt x="1022527" y="13042"/>
                  </a:lnTo>
                  <a:lnTo>
                    <a:pt x="976122" y="3543"/>
                  </a:lnTo>
                  <a:lnTo>
                    <a:pt x="951763" y="0"/>
                  </a:lnTo>
                  <a:lnTo>
                    <a:pt x="831799" y="0"/>
                  </a:lnTo>
                  <a:lnTo>
                    <a:pt x="831799" y="822883"/>
                  </a:lnTo>
                  <a:lnTo>
                    <a:pt x="0" y="822883"/>
                  </a:lnTo>
                  <a:lnTo>
                    <a:pt x="1422" y="871753"/>
                  </a:lnTo>
                  <a:lnTo>
                    <a:pt x="5600" y="919886"/>
                  </a:lnTo>
                  <a:lnTo>
                    <a:pt x="12484" y="967193"/>
                  </a:lnTo>
                  <a:lnTo>
                    <a:pt x="21971" y="1013599"/>
                  </a:lnTo>
                  <a:lnTo>
                    <a:pt x="34010" y="1059027"/>
                  </a:lnTo>
                  <a:lnTo>
                    <a:pt x="48501" y="1103401"/>
                  </a:lnTo>
                  <a:lnTo>
                    <a:pt x="65366" y="1146644"/>
                  </a:lnTo>
                  <a:lnTo>
                    <a:pt x="84556" y="1188681"/>
                  </a:lnTo>
                  <a:lnTo>
                    <a:pt x="105956" y="1229423"/>
                  </a:lnTo>
                  <a:lnTo>
                    <a:pt x="129501" y="1268793"/>
                  </a:lnTo>
                  <a:lnTo>
                    <a:pt x="155130" y="1306715"/>
                  </a:lnTo>
                  <a:lnTo>
                    <a:pt x="182740" y="1343126"/>
                  </a:lnTo>
                  <a:lnTo>
                    <a:pt x="212267" y="1377924"/>
                  </a:lnTo>
                  <a:lnTo>
                    <a:pt x="243636" y="1411046"/>
                  </a:lnTo>
                  <a:lnTo>
                    <a:pt x="276758" y="1442402"/>
                  </a:lnTo>
                  <a:lnTo>
                    <a:pt x="311556" y="1471930"/>
                  </a:lnTo>
                  <a:lnTo>
                    <a:pt x="347954" y="1499552"/>
                  </a:lnTo>
                  <a:lnTo>
                    <a:pt x="385889" y="1525168"/>
                  </a:lnTo>
                  <a:lnTo>
                    <a:pt x="425259" y="1548726"/>
                  </a:lnTo>
                  <a:lnTo>
                    <a:pt x="466001" y="1570126"/>
                  </a:lnTo>
                  <a:lnTo>
                    <a:pt x="508025" y="1589303"/>
                  </a:lnTo>
                  <a:lnTo>
                    <a:pt x="551268" y="1606181"/>
                  </a:lnTo>
                  <a:lnTo>
                    <a:pt x="595642" y="1620672"/>
                  </a:lnTo>
                  <a:lnTo>
                    <a:pt x="641083" y="1632699"/>
                  </a:lnTo>
                  <a:lnTo>
                    <a:pt x="687489" y="1642198"/>
                  </a:lnTo>
                  <a:lnTo>
                    <a:pt x="734796" y="1649082"/>
                  </a:lnTo>
                  <a:lnTo>
                    <a:pt x="782929" y="1653260"/>
                  </a:lnTo>
                  <a:lnTo>
                    <a:pt x="831799" y="1654670"/>
                  </a:lnTo>
                  <a:lnTo>
                    <a:pt x="880668" y="1653260"/>
                  </a:lnTo>
                  <a:lnTo>
                    <a:pt x="928801" y="1649082"/>
                  </a:lnTo>
                  <a:lnTo>
                    <a:pt x="976122" y="1642198"/>
                  </a:lnTo>
                  <a:lnTo>
                    <a:pt x="1022527" y="1632699"/>
                  </a:lnTo>
                  <a:lnTo>
                    <a:pt x="1067955" y="1620672"/>
                  </a:lnTo>
                  <a:lnTo>
                    <a:pt x="1112329" y="1606181"/>
                  </a:lnTo>
                  <a:lnTo>
                    <a:pt x="1155573" y="1589303"/>
                  </a:lnTo>
                  <a:lnTo>
                    <a:pt x="1197610" y="1570126"/>
                  </a:lnTo>
                  <a:lnTo>
                    <a:pt x="1238351" y="1548726"/>
                  </a:lnTo>
                  <a:lnTo>
                    <a:pt x="1277721" y="1525168"/>
                  </a:lnTo>
                  <a:lnTo>
                    <a:pt x="1315656" y="1499552"/>
                  </a:lnTo>
                  <a:lnTo>
                    <a:pt x="1352054" y="1471930"/>
                  </a:lnTo>
                  <a:lnTo>
                    <a:pt x="1386852" y="1442402"/>
                  </a:lnTo>
                  <a:lnTo>
                    <a:pt x="1419974" y="1411046"/>
                  </a:lnTo>
                  <a:lnTo>
                    <a:pt x="1451343" y="1377924"/>
                  </a:lnTo>
                  <a:lnTo>
                    <a:pt x="1480870" y="1343126"/>
                  </a:lnTo>
                  <a:lnTo>
                    <a:pt x="1508480" y="1306715"/>
                  </a:lnTo>
                  <a:lnTo>
                    <a:pt x="1534109" y="1268793"/>
                  </a:lnTo>
                  <a:lnTo>
                    <a:pt x="1557655" y="1229423"/>
                  </a:lnTo>
                  <a:lnTo>
                    <a:pt x="1579067" y="1188681"/>
                  </a:lnTo>
                  <a:lnTo>
                    <a:pt x="1598244" y="1146644"/>
                  </a:lnTo>
                  <a:lnTo>
                    <a:pt x="1615109" y="1103401"/>
                  </a:lnTo>
                  <a:lnTo>
                    <a:pt x="1629600" y="1059027"/>
                  </a:lnTo>
                  <a:lnTo>
                    <a:pt x="1641640" y="1013599"/>
                  </a:lnTo>
                  <a:lnTo>
                    <a:pt x="1651127" y="967193"/>
                  </a:lnTo>
                  <a:lnTo>
                    <a:pt x="1658010" y="919886"/>
                  </a:lnTo>
                  <a:lnTo>
                    <a:pt x="1662188" y="871753"/>
                  </a:lnTo>
                  <a:lnTo>
                    <a:pt x="1663611" y="822883"/>
                  </a:lnTo>
                  <a:close/>
                </a:path>
                <a:path w="3318510" h="1654810">
                  <a:moveTo>
                    <a:pt x="3318408" y="827354"/>
                  </a:moveTo>
                  <a:lnTo>
                    <a:pt x="2491079" y="12"/>
                  </a:lnTo>
                  <a:lnTo>
                    <a:pt x="1663750" y="827354"/>
                  </a:lnTo>
                  <a:lnTo>
                    <a:pt x="2491079" y="1654683"/>
                  </a:lnTo>
                  <a:lnTo>
                    <a:pt x="3318408" y="827354"/>
                  </a:lnTo>
                  <a:close/>
                </a:path>
              </a:pathLst>
            </a:custGeom>
            <a:solidFill>
              <a:srgbClr val="FFFFFF">
                <a:alpha val="15998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1053175" y="2848813"/>
          <a:ext cx="16306800" cy="165353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92985"/>
                <a:gridCol w="929639"/>
                <a:gridCol w="876935"/>
                <a:gridCol w="2633344"/>
                <a:gridCol w="3863339"/>
                <a:gridCol w="1697354"/>
                <a:gridCol w="1716404"/>
                <a:gridCol w="2211705"/>
              </a:tblGrid>
              <a:tr h="9232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10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500" spc="-20">
                          <a:latin typeface="Arial Black"/>
                          <a:cs typeface="Arial Black"/>
                        </a:rPr>
                        <a:t>TEMA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1282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10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500" spc="-20">
                          <a:latin typeface="Arial Black"/>
                          <a:cs typeface="Arial Black"/>
                        </a:rPr>
                        <a:t>CÓD.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1282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10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500" spc="-10">
                          <a:latin typeface="Arial Black"/>
                          <a:cs typeface="Arial Black"/>
                        </a:rPr>
                        <a:t>SIGLA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1282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10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770255">
                        <a:lnSpc>
                          <a:spcPct val="100000"/>
                        </a:lnSpc>
                      </a:pPr>
                      <a:r>
                        <a:rPr dirty="0" sz="1500" spc="-10">
                          <a:latin typeface="Arial Black"/>
                          <a:cs typeface="Arial Black"/>
                        </a:rPr>
                        <a:t>INDICADOR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1282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10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500" spc="-25">
                          <a:latin typeface="Arial Black"/>
                          <a:cs typeface="Arial Black"/>
                        </a:rPr>
                        <a:t>DEFINIÇÃO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1282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marL="467359" marR="251460" indent="-208279">
                        <a:lnSpc>
                          <a:spcPct val="112500"/>
                        </a:lnSpc>
                        <a:spcBef>
                          <a:spcPts val="1460"/>
                        </a:spcBef>
                      </a:pPr>
                      <a:r>
                        <a:rPr dirty="0" sz="1500" spc="-120">
                          <a:latin typeface="Arial Black"/>
                          <a:cs typeface="Arial Black"/>
                        </a:rPr>
                        <a:t>UNIDADE</a:t>
                      </a:r>
                      <a:r>
                        <a:rPr dirty="0" sz="1500" spc="-6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145">
                          <a:latin typeface="Arial Black"/>
                          <a:cs typeface="Arial Black"/>
                        </a:rPr>
                        <a:t>DE </a:t>
                      </a:r>
                      <a:r>
                        <a:rPr dirty="0" sz="1500" spc="-10">
                          <a:latin typeface="Arial Black"/>
                          <a:cs typeface="Arial Black"/>
                        </a:rPr>
                        <a:t>MEDIDA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18542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marL="329565" marR="97155" indent="-225425">
                        <a:lnSpc>
                          <a:spcPct val="112500"/>
                        </a:lnSpc>
                        <a:spcBef>
                          <a:spcPts val="1460"/>
                        </a:spcBef>
                      </a:pPr>
                      <a:r>
                        <a:rPr dirty="0" sz="1500" spc="-160">
                          <a:latin typeface="Arial Black"/>
                          <a:cs typeface="Arial Black"/>
                        </a:rPr>
                        <a:t>FREQUÊNCIA</a:t>
                      </a:r>
                      <a:r>
                        <a:rPr dirty="0" sz="1500" spc="-75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130">
                          <a:latin typeface="Arial Black"/>
                          <a:cs typeface="Arial Black"/>
                        </a:rPr>
                        <a:t>DE </a:t>
                      </a:r>
                      <a:r>
                        <a:rPr dirty="0" sz="1500" spc="-30">
                          <a:latin typeface="Arial Black"/>
                          <a:cs typeface="Arial Black"/>
                        </a:rPr>
                        <a:t>APURAÇÃO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18542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79705" marR="172085" indent="-635">
                        <a:lnSpc>
                          <a:spcPct val="112500"/>
                        </a:lnSpc>
                        <a:spcBef>
                          <a:spcPts val="484"/>
                        </a:spcBef>
                      </a:pPr>
                      <a:r>
                        <a:rPr dirty="0" sz="1500" spc="-10">
                          <a:latin typeface="Arial Black"/>
                          <a:cs typeface="Arial Black"/>
                        </a:rPr>
                        <a:t>UNIDADE </a:t>
                      </a:r>
                      <a:r>
                        <a:rPr dirty="0" sz="1500" spc="-190">
                          <a:latin typeface="Arial Black"/>
                          <a:cs typeface="Arial Black"/>
                        </a:rPr>
                        <a:t>RESPONSÁVEL</a:t>
                      </a:r>
                      <a:r>
                        <a:rPr dirty="0" sz="1500" spc="-35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155">
                          <a:latin typeface="Arial Black"/>
                          <a:cs typeface="Arial Black"/>
                        </a:rPr>
                        <a:t>PELA </a:t>
                      </a:r>
                      <a:r>
                        <a:rPr dirty="0" sz="1500" spc="-30">
                          <a:latin typeface="Arial Black"/>
                          <a:cs typeface="Arial Black"/>
                        </a:rPr>
                        <a:t>APURAÇÃO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61594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</a:tr>
              <a:tr h="730250">
                <a:tc>
                  <a:txBody>
                    <a:bodyPr/>
                    <a:lstStyle/>
                    <a:p>
                      <a:pPr marL="447040" marR="228600" indent="-211454">
                        <a:lnSpc>
                          <a:spcPct val="114599"/>
                        </a:lnSpc>
                        <a:spcBef>
                          <a:spcPts val="1250"/>
                        </a:spcBef>
                      </a:pPr>
                      <a:r>
                        <a:rPr dirty="0" sz="1200" spc="60">
                          <a:latin typeface="Tahoma"/>
                          <a:cs typeface="Tahoma"/>
                        </a:rPr>
                        <a:t>Uso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eficiente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insumos,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materiais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serviços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5875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2.1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25">
                          <a:latin typeface="Tahoma"/>
                          <a:cs typeface="Tahoma"/>
                        </a:rPr>
                        <a:t>CPP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2069">
                        <a:lnSpc>
                          <a:spcPct val="100000"/>
                        </a:lnSpc>
                      </a:pPr>
                      <a:r>
                        <a:rPr dirty="0" sz="1200" spc="55">
                          <a:latin typeface="Tahoma"/>
                          <a:cs typeface="Tahoma"/>
                        </a:rPr>
                        <a:t>Consumo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papel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próprio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52069" marR="277495">
                        <a:lnSpc>
                          <a:spcPct val="114599"/>
                        </a:lnSpc>
                        <a:spcBef>
                          <a:spcPts val="425"/>
                        </a:spcBef>
                      </a:pPr>
                      <a:r>
                        <a:rPr dirty="0" sz="1200" spc="20">
                          <a:latin typeface="Tahoma"/>
                          <a:cs typeface="Tahoma"/>
                        </a:rPr>
                        <a:t>Quantidade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resmas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papel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reciclado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25">
                          <a:latin typeface="Tahoma"/>
                          <a:cs typeface="Tahoma"/>
                        </a:rPr>
                        <a:t>não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reciclado,</a:t>
                      </a:r>
                      <a:r>
                        <a:rPr dirty="0" sz="1200" spc="3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45">
                          <a:latin typeface="Tahoma"/>
                          <a:cs typeface="Tahoma"/>
                        </a:rPr>
                        <a:t>tamanhos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A4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Ofício,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10">
                          <a:latin typeface="Tahoma"/>
                          <a:cs typeface="Tahoma"/>
                        </a:rPr>
                        <a:t>requisitada</a:t>
                      </a:r>
                      <a:r>
                        <a:rPr dirty="0" sz="1200" spc="4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pelas unidades.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5397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Tahoma"/>
                          <a:cs typeface="Tahoma"/>
                        </a:rPr>
                        <a:t>Resmas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40">
                          <a:latin typeface="Tahoma"/>
                          <a:cs typeface="Tahoma"/>
                        </a:rPr>
                        <a:t>Mensal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2069">
                        <a:lnSpc>
                          <a:spcPct val="100000"/>
                        </a:lnSpc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Secretaria</a:t>
                      </a:r>
                      <a:r>
                        <a:rPr dirty="0" sz="1200" spc="1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114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Administração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11493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</a:tbl>
          </a:graphicData>
        </a:graphic>
      </p:graphicFrame>
      <p:grpSp>
        <p:nvGrpSpPr>
          <p:cNvPr id="10" name="object 10" descr=""/>
          <p:cNvGrpSpPr/>
          <p:nvPr/>
        </p:nvGrpSpPr>
        <p:grpSpPr>
          <a:xfrm>
            <a:off x="1053175" y="4534737"/>
            <a:ext cx="16230600" cy="19050"/>
            <a:chOff x="1053175" y="4534737"/>
            <a:chExt cx="16230600" cy="19050"/>
          </a:xfrm>
        </p:grpSpPr>
        <p:sp>
          <p:nvSpPr>
            <p:cNvPr id="11" name="object 11" descr=""/>
            <p:cNvSpPr/>
            <p:nvPr/>
          </p:nvSpPr>
          <p:spPr>
            <a:xfrm>
              <a:off x="1053172" y="4534750"/>
              <a:ext cx="16230600" cy="9525"/>
            </a:xfrm>
            <a:custGeom>
              <a:avLst/>
              <a:gdLst/>
              <a:ahLst/>
              <a:cxnLst/>
              <a:rect l="l" t="t" r="r" b="b"/>
              <a:pathLst>
                <a:path w="16230600" h="9525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  <a:path w="16230600" h="9525">
                  <a:moveTo>
                    <a:pt x="2302459" y="0"/>
                  </a:moveTo>
                  <a:lnTo>
                    <a:pt x="2292934" y="0"/>
                  </a:lnTo>
                  <a:lnTo>
                    <a:pt x="2292934" y="9525"/>
                  </a:lnTo>
                  <a:lnTo>
                    <a:pt x="2302459" y="9525"/>
                  </a:lnTo>
                  <a:lnTo>
                    <a:pt x="2302459" y="0"/>
                  </a:lnTo>
                  <a:close/>
                </a:path>
                <a:path w="16230600" h="9525">
                  <a:moveTo>
                    <a:pt x="3231934" y="0"/>
                  </a:moveTo>
                  <a:lnTo>
                    <a:pt x="3222409" y="0"/>
                  </a:lnTo>
                  <a:lnTo>
                    <a:pt x="3222409" y="9525"/>
                  </a:lnTo>
                  <a:lnTo>
                    <a:pt x="3231934" y="9525"/>
                  </a:lnTo>
                  <a:lnTo>
                    <a:pt x="3231934" y="0"/>
                  </a:lnTo>
                  <a:close/>
                </a:path>
                <a:path w="16230600" h="9525">
                  <a:moveTo>
                    <a:pt x="4108742" y="0"/>
                  </a:moveTo>
                  <a:lnTo>
                    <a:pt x="4099217" y="0"/>
                  </a:lnTo>
                  <a:lnTo>
                    <a:pt x="4099217" y="9525"/>
                  </a:lnTo>
                  <a:lnTo>
                    <a:pt x="4108742" y="9525"/>
                  </a:lnTo>
                  <a:lnTo>
                    <a:pt x="4108742" y="0"/>
                  </a:lnTo>
                  <a:close/>
                </a:path>
                <a:path w="16230600" h="9525">
                  <a:moveTo>
                    <a:pt x="6742189" y="0"/>
                  </a:moveTo>
                  <a:lnTo>
                    <a:pt x="6732664" y="0"/>
                  </a:lnTo>
                  <a:lnTo>
                    <a:pt x="6732664" y="9525"/>
                  </a:lnTo>
                  <a:lnTo>
                    <a:pt x="6742189" y="9525"/>
                  </a:lnTo>
                  <a:lnTo>
                    <a:pt x="6742189" y="0"/>
                  </a:lnTo>
                  <a:close/>
                </a:path>
                <a:path w="16230600" h="9525">
                  <a:moveTo>
                    <a:pt x="10605364" y="0"/>
                  </a:moveTo>
                  <a:lnTo>
                    <a:pt x="10595839" y="0"/>
                  </a:lnTo>
                  <a:lnTo>
                    <a:pt x="10595839" y="9525"/>
                  </a:lnTo>
                  <a:lnTo>
                    <a:pt x="10605364" y="9525"/>
                  </a:lnTo>
                  <a:lnTo>
                    <a:pt x="10605364" y="0"/>
                  </a:lnTo>
                  <a:close/>
                </a:path>
                <a:path w="16230600" h="9525">
                  <a:moveTo>
                    <a:pt x="12302630" y="0"/>
                  </a:moveTo>
                  <a:lnTo>
                    <a:pt x="12293105" y="0"/>
                  </a:lnTo>
                  <a:lnTo>
                    <a:pt x="12293105" y="9525"/>
                  </a:lnTo>
                  <a:lnTo>
                    <a:pt x="12302630" y="9525"/>
                  </a:lnTo>
                  <a:lnTo>
                    <a:pt x="12302630" y="0"/>
                  </a:lnTo>
                  <a:close/>
                </a:path>
                <a:path w="16230600" h="9525">
                  <a:moveTo>
                    <a:pt x="14018959" y="0"/>
                  </a:moveTo>
                  <a:lnTo>
                    <a:pt x="14009434" y="0"/>
                  </a:lnTo>
                  <a:lnTo>
                    <a:pt x="14009434" y="9525"/>
                  </a:lnTo>
                  <a:lnTo>
                    <a:pt x="14018959" y="9525"/>
                  </a:lnTo>
                  <a:lnTo>
                    <a:pt x="14018959" y="0"/>
                  </a:lnTo>
                  <a:close/>
                </a:path>
                <a:path w="16230600" h="9525">
                  <a:moveTo>
                    <a:pt x="16230600" y="0"/>
                  </a:moveTo>
                  <a:lnTo>
                    <a:pt x="16221075" y="0"/>
                  </a:lnTo>
                  <a:lnTo>
                    <a:pt x="16221075" y="9525"/>
                  </a:lnTo>
                  <a:lnTo>
                    <a:pt x="16230600" y="9525"/>
                  </a:lnTo>
                  <a:lnTo>
                    <a:pt x="16230600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1053175" y="4549025"/>
              <a:ext cx="6742430" cy="0"/>
            </a:xfrm>
            <a:custGeom>
              <a:avLst/>
              <a:gdLst/>
              <a:ahLst/>
              <a:cxnLst/>
              <a:rect l="l" t="t" r="r" b="b"/>
              <a:pathLst>
                <a:path w="6742430" h="0">
                  <a:moveTo>
                    <a:pt x="0" y="0"/>
                  </a:moveTo>
                  <a:lnTo>
                    <a:pt x="2302468" y="0"/>
                  </a:lnTo>
                </a:path>
                <a:path w="6742430" h="0">
                  <a:moveTo>
                    <a:pt x="2302468" y="0"/>
                  </a:moveTo>
                  <a:lnTo>
                    <a:pt x="3231943" y="0"/>
                  </a:lnTo>
                </a:path>
                <a:path w="6742430" h="0">
                  <a:moveTo>
                    <a:pt x="3231943" y="0"/>
                  </a:moveTo>
                  <a:lnTo>
                    <a:pt x="4108749" y="0"/>
                  </a:lnTo>
                </a:path>
                <a:path w="6742430" h="0">
                  <a:moveTo>
                    <a:pt x="4108749" y="0"/>
                  </a:moveTo>
                  <a:lnTo>
                    <a:pt x="6742191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7795366" y="4549025"/>
              <a:ext cx="5560695" cy="0"/>
            </a:xfrm>
            <a:custGeom>
              <a:avLst/>
              <a:gdLst/>
              <a:ahLst/>
              <a:cxnLst/>
              <a:rect l="l" t="t" r="r" b="b"/>
              <a:pathLst>
                <a:path w="5560694" h="0">
                  <a:moveTo>
                    <a:pt x="0" y="0"/>
                  </a:moveTo>
                  <a:lnTo>
                    <a:pt x="3863182" y="0"/>
                  </a:lnTo>
                </a:path>
                <a:path w="5560694" h="0">
                  <a:moveTo>
                    <a:pt x="3863182" y="0"/>
                  </a:moveTo>
                  <a:lnTo>
                    <a:pt x="5560445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13355812" y="4549025"/>
              <a:ext cx="1716405" cy="0"/>
            </a:xfrm>
            <a:custGeom>
              <a:avLst/>
              <a:gdLst/>
              <a:ahLst/>
              <a:cxnLst/>
              <a:rect l="l" t="t" r="r" b="b"/>
              <a:pathLst>
                <a:path w="1716405" h="0">
                  <a:moveTo>
                    <a:pt x="0" y="0"/>
                  </a:moveTo>
                  <a:lnTo>
                    <a:pt x="1716319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15072132" y="4549025"/>
              <a:ext cx="2211705" cy="0"/>
            </a:xfrm>
            <a:custGeom>
              <a:avLst/>
              <a:gdLst/>
              <a:ahLst/>
              <a:cxnLst/>
              <a:rect l="l" t="t" r="r" b="b"/>
              <a:pathLst>
                <a:path w="2211705" h="0">
                  <a:moveTo>
                    <a:pt x="0" y="0"/>
                  </a:moveTo>
                  <a:lnTo>
                    <a:pt x="2211642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16" name="object 16" descr=""/>
          <p:cNvGraphicFramePr>
            <a:graphicFrameLocks noGrp="1"/>
          </p:cNvGraphicFramePr>
          <p:nvPr/>
        </p:nvGraphicFramePr>
        <p:xfrm>
          <a:off x="1053175" y="4911504"/>
          <a:ext cx="16306800" cy="98234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29865"/>
                <a:gridCol w="6567169"/>
                <a:gridCol w="2386329"/>
                <a:gridCol w="2255520"/>
                <a:gridCol w="2280919"/>
              </a:tblGrid>
              <a:tr h="666115">
                <a:tc>
                  <a:txBody>
                    <a:bodyPr/>
                    <a:lstStyle/>
                    <a:p>
                      <a:pPr marL="843280" marR="223520" indent="-613410">
                        <a:lnSpc>
                          <a:spcPct val="112500"/>
                        </a:lnSpc>
                        <a:spcBef>
                          <a:spcPts val="484"/>
                        </a:spcBef>
                      </a:pPr>
                      <a:r>
                        <a:rPr dirty="0" sz="1500" spc="-120">
                          <a:latin typeface="Arial Black"/>
                          <a:cs typeface="Arial Black"/>
                        </a:rPr>
                        <a:t>UNIDADE</a:t>
                      </a:r>
                      <a:r>
                        <a:rPr dirty="0" sz="1500" spc="-6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175">
                          <a:latin typeface="Arial Black"/>
                          <a:cs typeface="Arial Black"/>
                        </a:rPr>
                        <a:t>RESPONSÁVEL </a:t>
                      </a:r>
                      <a:r>
                        <a:rPr dirty="0" sz="1500" spc="-180">
                          <a:latin typeface="Arial Black"/>
                          <a:cs typeface="Arial Black"/>
                        </a:rPr>
                        <a:t>PELA</a:t>
                      </a:r>
                      <a:r>
                        <a:rPr dirty="0" sz="1500" spc="-105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20">
                          <a:latin typeface="Arial Black"/>
                          <a:cs typeface="Arial Black"/>
                        </a:rPr>
                        <a:t>META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61594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85"/>
                        </a:spcBef>
                      </a:pPr>
                      <a:r>
                        <a:rPr dirty="0" sz="1500" spc="-20">
                          <a:latin typeface="Arial Black"/>
                          <a:cs typeface="Arial Black"/>
                        </a:rPr>
                        <a:t>META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2139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85"/>
                        </a:spcBef>
                      </a:pPr>
                      <a:r>
                        <a:rPr dirty="0" sz="1500" spc="-160">
                          <a:latin typeface="Arial Black"/>
                          <a:cs typeface="Arial Black"/>
                        </a:rPr>
                        <a:t>META</a:t>
                      </a:r>
                      <a:r>
                        <a:rPr dirty="0" sz="1500" spc="-10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20">
                          <a:latin typeface="Arial Black"/>
                          <a:cs typeface="Arial Black"/>
                        </a:rPr>
                        <a:t>2024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2139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85"/>
                        </a:spcBef>
                      </a:pPr>
                      <a:r>
                        <a:rPr dirty="0" sz="1500" spc="-160">
                          <a:latin typeface="Arial Black"/>
                          <a:cs typeface="Arial Black"/>
                        </a:rPr>
                        <a:t>META</a:t>
                      </a:r>
                      <a:r>
                        <a:rPr dirty="0" sz="1500" spc="-10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20">
                          <a:latin typeface="Arial Black"/>
                          <a:cs typeface="Arial Black"/>
                        </a:rPr>
                        <a:t>2025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2139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85"/>
                        </a:spcBef>
                      </a:pPr>
                      <a:r>
                        <a:rPr dirty="0" sz="1500" spc="-160">
                          <a:latin typeface="Arial Black"/>
                          <a:cs typeface="Arial Black"/>
                        </a:rPr>
                        <a:t>META</a:t>
                      </a:r>
                      <a:r>
                        <a:rPr dirty="0" sz="1500" spc="-10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1500" spc="-20">
                          <a:latin typeface="Arial Black"/>
                          <a:cs typeface="Arial Black"/>
                        </a:rPr>
                        <a:t>2026</a:t>
                      </a:r>
                      <a:endParaRPr sz="1500">
                        <a:latin typeface="Arial Black"/>
                        <a:cs typeface="Arial Black"/>
                      </a:endParaRPr>
                    </a:p>
                  </a:txBody>
                  <a:tcPr marL="0" marR="0" marB="0" marT="213995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  <a:lnB w="9525">
                      <a:solidFill>
                        <a:srgbClr val="C2B9B9"/>
                      </a:solidFill>
                      <a:prstDash val="dash"/>
                    </a:lnB>
                    <a:solidFill>
                      <a:srgbClr val="E7E8EC"/>
                    </a:solidFill>
                  </a:tcPr>
                </a:tc>
              </a:tr>
              <a:tr h="316230">
                <a:tc>
                  <a:txBody>
                    <a:bodyPr/>
                    <a:lstStyle/>
                    <a:p>
                      <a:pPr marL="367030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Secretaria</a:t>
                      </a:r>
                      <a:r>
                        <a:rPr dirty="0" sz="1200" spc="11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200" spc="114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Administração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Reduzir 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o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consumo</a:t>
                      </a:r>
                      <a:r>
                        <a:rPr dirty="0" sz="1200" spc="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5">
                          <a:latin typeface="Tahoma"/>
                          <a:cs typeface="Tahoma"/>
                        </a:rPr>
                        <a:t>em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-50">
                          <a:latin typeface="Tahoma"/>
                          <a:cs typeface="Tahoma"/>
                        </a:rPr>
                        <a:t>10%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ao</a:t>
                      </a:r>
                      <a:r>
                        <a:rPr dirty="0" sz="1200" spc="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ano, tendo </a:t>
                      </a:r>
                      <a:r>
                        <a:rPr dirty="0" sz="1200" spc="60">
                          <a:latin typeface="Tahoma"/>
                          <a:cs typeface="Tahoma"/>
                        </a:rPr>
                        <a:t>como</a:t>
                      </a:r>
                      <a:r>
                        <a:rPr dirty="0" sz="1200" spc="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base </a:t>
                      </a:r>
                      <a:r>
                        <a:rPr dirty="0" sz="1200" spc="70">
                          <a:latin typeface="Tahoma"/>
                          <a:cs typeface="Tahoma"/>
                        </a:rPr>
                        <a:t>o</a:t>
                      </a:r>
                      <a:r>
                        <a:rPr dirty="0" sz="1200" spc="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200" spc="50">
                          <a:latin typeface="Tahoma"/>
                          <a:cs typeface="Tahoma"/>
                        </a:rPr>
                        <a:t>ano</a:t>
                      </a:r>
                      <a:r>
                        <a:rPr dirty="0" sz="1200">
                          <a:latin typeface="Tahoma"/>
                          <a:cs typeface="Tahoma"/>
                        </a:rPr>
                        <a:t> de </a:t>
                      </a:r>
                      <a:r>
                        <a:rPr dirty="0" sz="1200" spc="-20">
                          <a:latin typeface="Tahoma"/>
                          <a:cs typeface="Tahoma"/>
                        </a:rPr>
                        <a:t>2019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720090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7.325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resmas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marL="654685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6.593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resmas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200">
                          <a:latin typeface="Tahoma"/>
                          <a:cs typeface="Tahoma"/>
                        </a:rPr>
                        <a:t>5.934</a:t>
                      </a:r>
                      <a:r>
                        <a:rPr dirty="0" sz="1200" spc="-10">
                          <a:latin typeface="Tahoma"/>
                          <a:cs typeface="Tahoma"/>
                        </a:rPr>
                        <a:t> resmas</a:t>
                      </a:r>
                      <a:endParaRPr sz="1200">
                        <a:latin typeface="Tahoma"/>
                        <a:cs typeface="Tahoma"/>
                      </a:endParaRPr>
                    </a:p>
                  </a:txBody>
                  <a:tcPr marL="0" marR="0" marB="0" marT="90170">
                    <a:lnL w="9525">
                      <a:solidFill>
                        <a:srgbClr val="C2B9B9"/>
                      </a:solidFill>
                      <a:prstDash val="dash"/>
                    </a:lnL>
                    <a:lnR w="9525">
                      <a:solidFill>
                        <a:srgbClr val="C2B9B9"/>
                      </a:solidFill>
                      <a:prstDash val="dash"/>
                    </a:lnR>
                    <a:lnT w="9525">
                      <a:solidFill>
                        <a:srgbClr val="C2B9B9"/>
                      </a:solidFill>
                      <a:prstDash val="dash"/>
                    </a:lnT>
                  </a:tcPr>
                </a:tc>
              </a:tr>
            </a:tbl>
          </a:graphicData>
        </a:graphic>
      </p:graphicFrame>
      <p:grpSp>
        <p:nvGrpSpPr>
          <p:cNvPr id="17" name="object 17" descr=""/>
          <p:cNvGrpSpPr/>
          <p:nvPr/>
        </p:nvGrpSpPr>
        <p:grpSpPr>
          <a:xfrm>
            <a:off x="1053175" y="5931646"/>
            <a:ext cx="16230600" cy="19050"/>
            <a:chOff x="1053175" y="5931646"/>
            <a:chExt cx="16230600" cy="19050"/>
          </a:xfrm>
        </p:grpSpPr>
        <p:sp>
          <p:nvSpPr>
            <p:cNvPr id="18" name="object 18" descr=""/>
            <p:cNvSpPr/>
            <p:nvPr/>
          </p:nvSpPr>
          <p:spPr>
            <a:xfrm>
              <a:off x="1053172" y="5931648"/>
              <a:ext cx="16230600" cy="9525"/>
            </a:xfrm>
            <a:custGeom>
              <a:avLst/>
              <a:gdLst/>
              <a:ahLst/>
              <a:cxnLst/>
              <a:rect l="l" t="t" r="r" b="b"/>
              <a:pathLst>
                <a:path w="16230600" h="9525">
                  <a:moveTo>
                    <a:pt x="9525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9525" y="9525"/>
                  </a:lnTo>
                  <a:lnTo>
                    <a:pt x="9525" y="0"/>
                  </a:lnTo>
                  <a:close/>
                </a:path>
                <a:path w="16230600" h="9525">
                  <a:moveTo>
                    <a:pt x="2739301" y="0"/>
                  </a:moveTo>
                  <a:lnTo>
                    <a:pt x="2729776" y="0"/>
                  </a:lnTo>
                  <a:lnTo>
                    <a:pt x="2729776" y="9525"/>
                  </a:lnTo>
                  <a:lnTo>
                    <a:pt x="2739301" y="9525"/>
                  </a:lnTo>
                  <a:lnTo>
                    <a:pt x="2739301" y="0"/>
                  </a:lnTo>
                  <a:close/>
                </a:path>
                <a:path w="16230600" h="9525">
                  <a:moveTo>
                    <a:pt x="9306458" y="0"/>
                  </a:moveTo>
                  <a:lnTo>
                    <a:pt x="9296933" y="0"/>
                  </a:lnTo>
                  <a:lnTo>
                    <a:pt x="9296933" y="9525"/>
                  </a:lnTo>
                  <a:lnTo>
                    <a:pt x="9306458" y="9525"/>
                  </a:lnTo>
                  <a:lnTo>
                    <a:pt x="9306458" y="0"/>
                  </a:lnTo>
                  <a:close/>
                </a:path>
                <a:path w="16230600" h="9525">
                  <a:moveTo>
                    <a:pt x="11693081" y="0"/>
                  </a:moveTo>
                  <a:lnTo>
                    <a:pt x="11683556" y="0"/>
                  </a:lnTo>
                  <a:lnTo>
                    <a:pt x="11683556" y="9525"/>
                  </a:lnTo>
                  <a:lnTo>
                    <a:pt x="11693081" y="9525"/>
                  </a:lnTo>
                  <a:lnTo>
                    <a:pt x="11693081" y="0"/>
                  </a:lnTo>
                  <a:close/>
                </a:path>
                <a:path w="16230600" h="9525">
                  <a:moveTo>
                    <a:pt x="13949172" y="0"/>
                  </a:moveTo>
                  <a:lnTo>
                    <a:pt x="13939647" y="0"/>
                  </a:lnTo>
                  <a:lnTo>
                    <a:pt x="13939647" y="9525"/>
                  </a:lnTo>
                  <a:lnTo>
                    <a:pt x="13949172" y="9525"/>
                  </a:lnTo>
                  <a:lnTo>
                    <a:pt x="13949172" y="0"/>
                  </a:lnTo>
                  <a:close/>
                </a:path>
                <a:path w="16230600" h="9525">
                  <a:moveTo>
                    <a:pt x="16230600" y="0"/>
                  </a:moveTo>
                  <a:lnTo>
                    <a:pt x="16221075" y="0"/>
                  </a:lnTo>
                  <a:lnTo>
                    <a:pt x="16221075" y="9525"/>
                  </a:lnTo>
                  <a:lnTo>
                    <a:pt x="16230600" y="9525"/>
                  </a:lnTo>
                  <a:lnTo>
                    <a:pt x="16230600" y="0"/>
                  </a:lnTo>
                  <a:close/>
                </a:path>
              </a:pathLst>
            </a:custGeom>
            <a:solidFill>
              <a:srgbClr val="C2B9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1053175" y="5945933"/>
              <a:ext cx="11693525" cy="0"/>
            </a:xfrm>
            <a:custGeom>
              <a:avLst/>
              <a:gdLst/>
              <a:ahLst/>
              <a:cxnLst/>
              <a:rect l="l" t="t" r="r" b="b"/>
              <a:pathLst>
                <a:path w="11693525" h="0">
                  <a:moveTo>
                    <a:pt x="0" y="0"/>
                  </a:moveTo>
                  <a:lnTo>
                    <a:pt x="2739300" y="0"/>
                  </a:lnTo>
                </a:path>
                <a:path w="11693525" h="0">
                  <a:moveTo>
                    <a:pt x="2739300" y="0"/>
                  </a:moveTo>
                  <a:lnTo>
                    <a:pt x="9306461" y="0"/>
                  </a:lnTo>
                </a:path>
                <a:path w="11693525" h="0">
                  <a:moveTo>
                    <a:pt x="9306461" y="0"/>
                  </a:moveTo>
                  <a:lnTo>
                    <a:pt x="11693084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12746260" y="5945933"/>
              <a:ext cx="2256155" cy="0"/>
            </a:xfrm>
            <a:custGeom>
              <a:avLst/>
              <a:gdLst/>
              <a:ahLst/>
              <a:cxnLst/>
              <a:rect l="l" t="t" r="r" b="b"/>
              <a:pathLst>
                <a:path w="2256155" h="0">
                  <a:moveTo>
                    <a:pt x="0" y="0"/>
                  </a:moveTo>
                  <a:lnTo>
                    <a:pt x="2256092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15002352" y="5945933"/>
              <a:ext cx="2281555" cy="0"/>
            </a:xfrm>
            <a:custGeom>
              <a:avLst/>
              <a:gdLst/>
              <a:ahLst/>
              <a:cxnLst/>
              <a:rect l="l" t="t" r="r" b="b"/>
              <a:pathLst>
                <a:path w="2281555" h="0">
                  <a:moveTo>
                    <a:pt x="0" y="0"/>
                  </a:moveTo>
                  <a:lnTo>
                    <a:pt x="2281422" y="0"/>
                  </a:lnTo>
                </a:path>
              </a:pathLst>
            </a:custGeom>
            <a:ln w="9524">
              <a:solidFill>
                <a:srgbClr val="C2B9B9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2" name="object 22"/>
          <p:cNvSpPr txBox="1">
            <a:spLocks noGrp="1"/>
          </p:cNvSpPr>
          <p:nvPr>
            <p:ph type="title"/>
          </p:nvPr>
        </p:nvSpPr>
        <p:spPr>
          <a:xfrm>
            <a:off x="1016000" y="2008547"/>
            <a:ext cx="2625090" cy="4216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35">
                <a:solidFill>
                  <a:srgbClr val="000000"/>
                </a:solidFill>
                <a:latin typeface="Trebuchet MS"/>
                <a:cs typeface="Trebuchet MS"/>
              </a:rPr>
              <a:t>Indicador</a:t>
            </a:r>
            <a:r>
              <a:rPr dirty="0" spc="-125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dirty="0">
                <a:solidFill>
                  <a:srgbClr val="000000"/>
                </a:solidFill>
                <a:latin typeface="Trebuchet MS"/>
                <a:cs typeface="Trebuchet MS"/>
              </a:rPr>
              <a:t>do</a:t>
            </a:r>
            <a:r>
              <a:rPr dirty="0" spc="-120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dirty="0" spc="-45">
                <a:solidFill>
                  <a:srgbClr val="000000"/>
                </a:solidFill>
                <a:latin typeface="Trebuchet MS"/>
                <a:cs typeface="Trebuchet MS"/>
              </a:rPr>
              <a:t>tema</a:t>
            </a:r>
          </a:p>
        </p:txBody>
      </p:sp>
      <p:sp>
        <p:nvSpPr>
          <p:cNvPr id="23" name="object 23" descr=""/>
          <p:cNvSpPr txBox="1"/>
          <p:nvPr/>
        </p:nvSpPr>
        <p:spPr>
          <a:xfrm>
            <a:off x="1040475" y="644525"/>
            <a:ext cx="5361305" cy="753110"/>
          </a:xfrm>
          <a:prstGeom prst="rect">
            <a:avLst/>
          </a:prstGeom>
        </p:spPr>
        <p:txBody>
          <a:bodyPr wrap="square" lIns="0" tIns="27939" rIns="0" bIns="0" rtlCol="0" vert="horz">
            <a:spAutoFit/>
          </a:bodyPr>
          <a:lstStyle/>
          <a:p>
            <a:pPr marL="12700" marR="5080">
              <a:lnSpc>
                <a:spcPts val="2850"/>
              </a:lnSpc>
              <a:spcBef>
                <a:spcPts val="219"/>
              </a:spcBef>
            </a:pPr>
            <a:r>
              <a:rPr dirty="0" sz="2400">
                <a:solidFill>
                  <a:srgbClr val="FFFFFF"/>
                </a:solidFill>
                <a:latin typeface="Verdana"/>
                <a:cs typeface="Verdana"/>
              </a:rPr>
              <a:t>Uso</a:t>
            </a:r>
            <a:r>
              <a:rPr dirty="0" sz="2400" spc="-12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00">
                <a:solidFill>
                  <a:srgbClr val="FFFFFF"/>
                </a:solidFill>
                <a:latin typeface="Verdana"/>
                <a:cs typeface="Verdana"/>
              </a:rPr>
              <a:t>eficiente</a:t>
            </a:r>
            <a:r>
              <a:rPr dirty="0" sz="2400" spc="-12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00" spc="55">
                <a:solidFill>
                  <a:srgbClr val="FFFFFF"/>
                </a:solidFill>
                <a:latin typeface="Verdana"/>
                <a:cs typeface="Verdana"/>
              </a:rPr>
              <a:t>de</a:t>
            </a:r>
            <a:r>
              <a:rPr dirty="0" sz="2400" spc="-12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00" spc="-60">
                <a:solidFill>
                  <a:srgbClr val="FFFFFF"/>
                </a:solidFill>
                <a:latin typeface="Verdana"/>
                <a:cs typeface="Verdana"/>
              </a:rPr>
              <a:t>insumos,</a:t>
            </a:r>
            <a:r>
              <a:rPr dirty="0" sz="2400" spc="-12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00" spc="-35">
                <a:solidFill>
                  <a:srgbClr val="FFFFFF"/>
                </a:solidFill>
                <a:latin typeface="Verdana"/>
                <a:cs typeface="Verdana"/>
              </a:rPr>
              <a:t>materiais </a:t>
            </a:r>
            <a:r>
              <a:rPr dirty="0" sz="2400" spc="85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dirty="0" sz="2400" spc="-19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00" spc="-10">
                <a:solidFill>
                  <a:srgbClr val="FFFFFF"/>
                </a:solidFill>
                <a:latin typeface="Verdana"/>
                <a:cs typeface="Verdana"/>
              </a:rPr>
              <a:t>serviços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1016000" y="8997950"/>
            <a:ext cx="4358005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 spc="-75">
                <a:solidFill>
                  <a:srgbClr val="A6A6A6"/>
                </a:solidFill>
                <a:latin typeface="Arial MT"/>
                <a:cs typeface="Arial MT"/>
              </a:rPr>
              <a:t>PLANO</a:t>
            </a:r>
            <a:r>
              <a:rPr dirty="0" sz="1500" spc="-10">
                <a:solidFill>
                  <a:srgbClr val="A6A6A6"/>
                </a:solidFill>
                <a:latin typeface="Arial MT"/>
                <a:cs typeface="Arial MT"/>
              </a:rPr>
              <a:t> </a:t>
            </a:r>
            <a:r>
              <a:rPr dirty="0" sz="1500" spc="-85">
                <a:solidFill>
                  <a:srgbClr val="A6A6A6"/>
                </a:solidFill>
                <a:latin typeface="Arial MT"/>
                <a:cs typeface="Arial MT"/>
              </a:rPr>
              <a:t>DE</a:t>
            </a:r>
            <a:r>
              <a:rPr dirty="0" sz="1500" spc="-10">
                <a:solidFill>
                  <a:srgbClr val="A6A6A6"/>
                </a:solidFill>
                <a:latin typeface="Arial MT"/>
                <a:cs typeface="Arial MT"/>
              </a:rPr>
              <a:t> </a:t>
            </a:r>
            <a:r>
              <a:rPr dirty="0" sz="1500" spc="-45">
                <a:solidFill>
                  <a:srgbClr val="A6A6A6"/>
                </a:solidFill>
                <a:latin typeface="Arial MT"/>
                <a:cs typeface="Arial MT"/>
              </a:rPr>
              <a:t>LOGÍSTICA</a:t>
            </a:r>
            <a:r>
              <a:rPr dirty="0" sz="1500" spc="-10">
                <a:solidFill>
                  <a:srgbClr val="A6A6A6"/>
                </a:solidFill>
                <a:latin typeface="Arial MT"/>
                <a:cs typeface="Arial MT"/>
              </a:rPr>
              <a:t> </a:t>
            </a:r>
            <a:r>
              <a:rPr dirty="0" sz="1500" spc="-80">
                <a:solidFill>
                  <a:srgbClr val="A6A6A6"/>
                </a:solidFill>
                <a:latin typeface="Arial MT"/>
                <a:cs typeface="Arial MT"/>
              </a:rPr>
              <a:t>SUSTENTÁVEL</a:t>
            </a:r>
            <a:r>
              <a:rPr dirty="0" sz="1500" spc="-5">
                <a:solidFill>
                  <a:srgbClr val="A6A6A6"/>
                </a:solidFill>
                <a:latin typeface="Arial MT"/>
                <a:cs typeface="Arial MT"/>
              </a:rPr>
              <a:t> </a:t>
            </a:r>
            <a:r>
              <a:rPr dirty="0" sz="1500" spc="65">
                <a:solidFill>
                  <a:srgbClr val="A6A6A6"/>
                </a:solidFill>
                <a:latin typeface="Arial MT"/>
                <a:cs typeface="Arial MT"/>
              </a:rPr>
              <a:t>|</a:t>
            </a:r>
            <a:r>
              <a:rPr dirty="0" sz="1500" spc="-10">
                <a:solidFill>
                  <a:srgbClr val="A6A6A6"/>
                </a:solidFill>
                <a:latin typeface="Arial MT"/>
                <a:cs typeface="Arial MT"/>
              </a:rPr>
              <a:t> </a:t>
            </a:r>
            <a:r>
              <a:rPr dirty="0" sz="1500">
                <a:solidFill>
                  <a:srgbClr val="A6A6A6"/>
                </a:solidFill>
                <a:latin typeface="Arial MT"/>
                <a:cs typeface="Arial MT"/>
              </a:rPr>
              <a:t>2024-</a:t>
            </a:r>
            <a:r>
              <a:rPr dirty="0" sz="1500" spc="-20">
                <a:solidFill>
                  <a:srgbClr val="A6A6A6"/>
                </a:solidFill>
                <a:latin typeface="Arial MT"/>
                <a:cs typeface="Arial MT"/>
              </a:rPr>
              <a:t>2026</a:t>
            </a:r>
            <a:endParaRPr sz="15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Anita Cristina de Jesus</dc:creator>
  <cp:keywords>DAGQS5UlRgQ,BAD09mS2qkQ</cp:keywords>
  <dc:title>Novo PLS 2024</dc:title>
  <dcterms:created xsi:type="dcterms:W3CDTF">2026-03-31T18:41:57Z</dcterms:created>
  <dcterms:modified xsi:type="dcterms:W3CDTF">2026-03-31T18:41:57Z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2024-11-27T00:00:00Z</vt:filetime>
  </property>
  <property fmtid="{D5CDD505-2E9C-101B-9397-08002B2CF9AE}" pid="3" name="Creator">
    <vt:lpwstr>Canva</vt:lpwstr>
  </property>
  <property fmtid="{D5CDD505-2E9C-101B-9397-08002B2CF9AE}" pid="4" name="LastSaved">
    <vt:filetime>2026-03-31T00:00:00Z</vt:filetime>
  </property>
  <property fmtid="{D5CDD505-2E9C-101B-9397-08002B2CF9AE}" pid="5" name="Producer">
    <vt:lpwstr>Canva</vt:lpwstr>
  </property>
</Properties>
</file>